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92" r:id="rId3"/>
    <p:sldId id="293" r:id="rId4"/>
    <p:sldId id="294" r:id="rId5"/>
    <p:sldId id="290" r:id="rId6"/>
    <p:sldId id="296" r:id="rId7"/>
    <p:sldId id="298" r:id="rId8"/>
    <p:sldId id="297" r:id="rId9"/>
    <p:sldId id="299" r:id="rId10"/>
    <p:sldId id="300" r:id="rId11"/>
    <p:sldId id="259" r:id="rId12"/>
    <p:sldId id="264" r:id="rId13"/>
    <p:sldId id="268" r:id="rId14"/>
    <p:sldId id="284" r:id="rId15"/>
    <p:sldId id="304" r:id="rId16"/>
    <p:sldId id="305" r:id="rId17"/>
  </p:sldIdLst>
  <p:sldSz cx="9144000" cy="5143500" type="screen16x9"/>
  <p:notesSz cx="6858000" cy="9144000"/>
  <p:embeddedFontLst>
    <p:embeddedFont>
      <p:font typeface="Roboto" panose="020B0604020202020204" charset="0"/>
      <p:regular r:id="rId19"/>
      <p:bold r:id="rId20"/>
      <p:italic r:id="rId21"/>
      <p:boldItalic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  <p:embeddedFont>
      <p:font typeface="Arial Rounded MT Bold" panose="020F0704030504030204" pitchFamily="34" charset="0"/>
      <p:regular r:id="rId27"/>
    </p:embeddedFont>
    <p:embeddedFont>
      <p:font typeface="Andalus" panose="02020603050405020304" pitchFamily="18" charset="-78"/>
      <p:regular r:id="rId28"/>
    </p:embeddedFont>
    <p:embeddedFont>
      <p:font typeface="Fira Sans Extra Condensed Medium" panose="020B0604020202020204" charset="0"/>
      <p:regular r:id="rId29"/>
      <p:bold r:id="rId30"/>
      <p:italic r:id="rId31"/>
      <p:boldItalic r:id="rId32"/>
    </p:embeddedFont>
    <p:embeddedFont>
      <p:font typeface="Fira Sans Medium" panose="020B060402020202020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88">
          <p15:clr>
            <a:srgbClr val="EA4335"/>
          </p15:clr>
        </p15:guide>
        <p15:guide id="2" pos="28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4">
          <p15:clr>
            <a:srgbClr val="EA4335"/>
          </p15:clr>
        </p15:guide>
        <p15:guide id="5" orient="horz" pos="485">
          <p15:clr>
            <a:srgbClr val="00FF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33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 snapToGrid="0">
      <p:cViewPr>
        <p:scale>
          <a:sx n="80" d="100"/>
          <a:sy n="80" d="100"/>
        </p:scale>
        <p:origin x="-1098" y="-228"/>
      </p:cViewPr>
      <p:guideLst>
        <p:guide orient="horz" pos="288"/>
        <p:guide orient="horz" pos="2984"/>
        <p:guide orient="horz" pos="485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heme" Target="theme/them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537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62c8e87b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962c8e87b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53f915da92_0_4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53f915da92_0_4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ga8aa522aa2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3" name="Google Shape;1253;ga8aa522aa2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" name="Google Shape;1868;ga8aa522aa2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9" name="Google Shape;1869;ga8aa522aa2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7" name="Google Shape;5987;ga8aa522aa2_0_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8" name="Google Shape;5988;ga8aa522aa2_0_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CC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6" r:id="rId7"/>
    <p:sldLayoutId id="2147483657" r:id="rId8"/>
    <p:sldLayoutId id="214748365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line.com/reviewers/lauren-castiello-ms-agnp-c" TargetMode="External"/><Relationship Id="rId2" Type="http://schemas.openxmlformats.org/officeDocument/2006/relationships/hyperlink" Target="https://www.healthline.com/health/diabetes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healthline.com/authors/stephanie-watson" TargetMode="External"/><Relationship Id="rId5" Type="http://schemas.openxmlformats.org/officeDocument/2006/relationships/hyperlink" Target="https://www.healthline.com/reviewers/marina-basina-md" TargetMode="External"/><Relationship Id="rId4" Type="http://schemas.openxmlformats.org/officeDocument/2006/relationships/hyperlink" Target="https://www.healthline.com/authors/ann-pietrangelo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113168" y="828307"/>
            <a:ext cx="5555726" cy="4328446"/>
            <a:chOff x="-11275" y="1150125"/>
            <a:chExt cx="4295925" cy="3699750"/>
          </a:xfrm>
        </p:grpSpPr>
        <p:sp>
          <p:nvSpPr>
            <p:cNvPr id="55" name="Google Shape;55;p13"/>
            <p:cNvSpPr/>
            <p:nvPr/>
          </p:nvSpPr>
          <p:spPr>
            <a:xfrm>
              <a:off x="1106625" y="1150125"/>
              <a:ext cx="2984850" cy="2985600"/>
            </a:xfrm>
            <a:custGeom>
              <a:avLst/>
              <a:gdLst/>
              <a:ahLst/>
              <a:cxnLst/>
              <a:rect l="l" t="t" r="r" b="b"/>
              <a:pathLst>
                <a:path w="119394" h="119424" extrusionOk="0">
                  <a:moveTo>
                    <a:pt x="59697" y="13713"/>
                  </a:moveTo>
                  <a:cubicBezTo>
                    <a:pt x="85096" y="13713"/>
                    <a:pt x="105712" y="34298"/>
                    <a:pt x="105712" y="59728"/>
                  </a:cubicBezTo>
                  <a:cubicBezTo>
                    <a:pt x="105712" y="85127"/>
                    <a:pt x="85096" y="105743"/>
                    <a:pt x="59697" y="105743"/>
                  </a:cubicBezTo>
                  <a:cubicBezTo>
                    <a:pt x="34267" y="105743"/>
                    <a:pt x="13682" y="85127"/>
                    <a:pt x="13682" y="59728"/>
                  </a:cubicBezTo>
                  <a:cubicBezTo>
                    <a:pt x="13682" y="34298"/>
                    <a:pt x="34267" y="13713"/>
                    <a:pt x="59697" y="13713"/>
                  </a:cubicBezTo>
                  <a:close/>
                  <a:moveTo>
                    <a:pt x="59697" y="1"/>
                  </a:moveTo>
                  <a:cubicBezTo>
                    <a:pt x="26730" y="1"/>
                    <a:pt x="1" y="26761"/>
                    <a:pt x="1" y="59728"/>
                  </a:cubicBezTo>
                  <a:cubicBezTo>
                    <a:pt x="1" y="92695"/>
                    <a:pt x="26730" y="119424"/>
                    <a:pt x="59697" y="119424"/>
                  </a:cubicBezTo>
                  <a:cubicBezTo>
                    <a:pt x="92665" y="119424"/>
                    <a:pt x="119393" y="92695"/>
                    <a:pt x="119393" y="59728"/>
                  </a:cubicBezTo>
                  <a:cubicBezTo>
                    <a:pt x="119393" y="26729"/>
                    <a:pt x="92665" y="1"/>
                    <a:pt x="59697" y="1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1240450" y="1489775"/>
              <a:ext cx="2851025" cy="2629450"/>
            </a:xfrm>
            <a:custGeom>
              <a:avLst/>
              <a:gdLst/>
              <a:ahLst/>
              <a:cxnLst/>
              <a:rect l="l" t="t" r="r" b="b"/>
              <a:pathLst>
                <a:path w="114041" h="105178" extrusionOk="0">
                  <a:moveTo>
                    <a:pt x="92252" y="0"/>
                  </a:moveTo>
                  <a:cubicBezTo>
                    <a:pt x="100549" y="7316"/>
                    <a:pt x="110842" y="20617"/>
                    <a:pt x="110462" y="41328"/>
                  </a:cubicBezTo>
                  <a:cubicBezTo>
                    <a:pt x="109702" y="60678"/>
                    <a:pt x="96939" y="82973"/>
                    <a:pt x="71762" y="88737"/>
                  </a:cubicBezTo>
                  <a:cubicBezTo>
                    <a:pt x="66378" y="90922"/>
                    <a:pt x="60520" y="92157"/>
                    <a:pt x="54344" y="92157"/>
                  </a:cubicBezTo>
                  <a:cubicBezTo>
                    <a:pt x="28914" y="92157"/>
                    <a:pt x="8329" y="71541"/>
                    <a:pt x="8329" y="46142"/>
                  </a:cubicBezTo>
                  <a:cubicBezTo>
                    <a:pt x="8329" y="42975"/>
                    <a:pt x="8646" y="39903"/>
                    <a:pt x="9247" y="36926"/>
                  </a:cubicBezTo>
                  <a:lnTo>
                    <a:pt x="9247" y="36926"/>
                  </a:lnTo>
                  <a:cubicBezTo>
                    <a:pt x="0" y="61026"/>
                    <a:pt x="11433" y="84050"/>
                    <a:pt x="27109" y="95419"/>
                  </a:cubicBezTo>
                  <a:cubicBezTo>
                    <a:pt x="37737" y="102856"/>
                    <a:pt x="48280" y="105177"/>
                    <a:pt x="57303" y="105177"/>
                  </a:cubicBezTo>
                  <a:cubicBezTo>
                    <a:pt x="62880" y="105177"/>
                    <a:pt x="67876" y="104291"/>
                    <a:pt x="71952" y="103178"/>
                  </a:cubicBezTo>
                  <a:cubicBezTo>
                    <a:pt x="96337" y="95672"/>
                    <a:pt x="114040" y="72966"/>
                    <a:pt x="114040" y="46142"/>
                  </a:cubicBezTo>
                  <a:cubicBezTo>
                    <a:pt x="114040" y="27552"/>
                    <a:pt x="105553" y="10958"/>
                    <a:pt x="92252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1105850" y="1354425"/>
              <a:ext cx="2132150" cy="2781300"/>
            </a:xfrm>
            <a:custGeom>
              <a:avLst/>
              <a:gdLst/>
              <a:ahLst/>
              <a:cxnLst/>
              <a:rect l="l" t="t" r="r" b="b"/>
              <a:pathLst>
                <a:path w="85286" h="111252" extrusionOk="0">
                  <a:moveTo>
                    <a:pt x="51748" y="1"/>
                  </a:moveTo>
                  <a:cubicBezTo>
                    <a:pt x="41689" y="1"/>
                    <a:pt x="32006" y="2953"/>
                    <a:pt x="24322" y="7726"/>
                  </a:cubicBezTo>
                  <a:cubicBezTo>
                    <a:pt x="6936" y="19000"/>
                    <a:pt x="1679" y="34962"/>
                    <a:pt x="285" y="45919"/>
                  </a:cubicBezTo>
                  <a:cubicBezTo>
                    <a:pt x="95" y="47787"/>
                    <a:pt x="0" y="49656"/>
                    <a:pt x="0" y="51556"/>
                  </a:cubicBezTo>
                  <a:cubicBezTo>
                    <a:pt x="0" y="84523"/>
                    <a:pt x="26761" y="111252"/>
                    <a:pt x="59728" y="111252"/>
                  </a:cubicBezTo>
                  <a:cubicBezTo>
                    <a:pt x="65872" y="111252"/>
                    <a:pt x="71762" y="110334"/>
                    <a:pt x="77368" y="108592"/>
                  </a:cubicBezTo>
                  <a:lnTo>
                    <a:pt x="77368" y="108592"/>
                  </a:lnTo>
                  <a:cubicBezTo>
                    <a:pt x="73279" y="109705"/>
                    <a:pt x="68280" y="110591"/>
                    <a:pt x="62703" y="110591"/>
                  </a:cubicBezTo>
                  <a:cubicBezTo>
                    <a:pt x="53679" y="110591"/>
                    <a:pt x="43140" y="108270"/>
                    <a:pt x="32493" y="100833"/>
                  </a:cubicBezTo>
                  <a:cubicBezTo>
                    <a:pt x="16817" y="89464"/>
                    <a:pt x="5416" y="66440"/>
                    <a:pt x="14631" y="42340"/>
                  </a:cubicBezTo>
                  <a:cubicBezTo>
                    <a:pt x="18875" y="21344"/>
                    <a:pt x="37465" y="5541"/>
                    <a:pt x="59728" y="5541"/>
                  </a:cubicBezTo>
                  <a:cubicBezTo>
                    <a:pt x="69166" y="5541"/>
                    <a:pt x="77970" y="8391"/>
                    <a:pt x="85285" y="13268"/>
                  </a:cubicBezTo>
                  <a:cubicBezTo>
                    <a:pt x="75234" y="3859"/>
                    <a:pt x="63246" y="1"/>
                    <a:pt x="51748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527775" y="3093800"/>
              <a:ext cx="141750" cy="133825"/>
            </a:xfrm>
            <a:custGeom>
              <a:avLst/>
              <a:gdLst/>
              <a:ahLst/>
              <a:cxnLst/>
              <a:rect l="l" t="t" r="r" b="b"/>
              <a:pathLst>
                <a:path w="5670" h="5353" extrusionOk="0">
                  <a:moveTo>
                    <a:pt x="1" y="1"/>
                  </a:moveTo>
                  <a:lnTo>
                    <a:pt x="1" y="5353"/>
                  </a:lnTo>
                  <a:lnTo>
                    <a:pt x="5670" y="5353"/>
                  </a:lnTo>
                  <a:lnTo>
                    <a:pt x="5670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2500875" y="2753375"/>
              <a:ext cx="196375" cy="407750"/>
            </a:xfrm>
            <a:custGeom>
              <a:avLst/>
              <a:gdLst/>
              <a:ahLst/>
              <a:cxnLst/>
              <a:rect l="l" t="t" r="r" b="b"/>
              <a:pathLst>
                <a:path w="7855" h="16310" extrusionOk="0">
                  <a:moveTo>
                    <a:pt x="0" y="0"/>
                  </a:moveTo>
                  <a:lnTo>
                    <a:pt x="0" y="13966"/>
                  </a:lnTo>
                  <a:cubicBezTo>
                    <a:pt x="0" y="15264"/>
                    <a:pt x="1045" y="16310"/>
                    <a:pt x="2344" y="16310"/>
                  </a:cubicBezTo>
                  <a:lnTo>
                    <a:pt x="5479" y="16310"/>
                  </a:lnTo>
                  <a:cubicBezTo>
                    <a:pt x="6777" y="16310"/>
                    <a:pt x="7854" y="15264"/>
                    <a:pt x="7854" y="13966"/>
                  </a:cubicBezTo>
                  <a:lnTo>
                    <a:pt x="785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2591125" y="2808775"/>
              <a:ext cx="15850" cy="224100"/>
            </a:xfrm>
            <a:custGeom>
              <a:avLst/>
              <a:gdLst/>
              <a:ahLst/>
              <a:cxnLst/>
              <a:rect l="l" t="t" r="r" b="b"/>
              <a:pathLst>
                <a:path w="634" h="8964" extrusionOk="0">
                  <a:moveTo>
                    <a:pt x="317" y="1"/>
                  </a:moveTo>
                  <a:cubicBezTo>
                    <a:pt x="127" y="1"/>
                    <a:pt x="0" y="159"/>
                    <a:pt x="0" y="318"/>
                  </a:cubicBezTo>
                  <a:lnTo>
                    <a:pt x="0" y="8646"/>
                  </a:lnTo>
                  <a:cubicBezTo>
                    <a:pt x="0" y="8805"/>
                    <a:pt x="127" y="8963"/>
                    <a:pt x="317" y="8963"/>
                  </a:cubicBezTo>
                  <a:cubicBezTo>
                    <a:pt x="476" y="8963"/>
                    <a:pt x="634" y="8805"/>
                    <a:pt x="634" y="8646"/>
                  </a:cubicBezTo>
                  <a:lnTo>
                    <a:pt x="634" y="318"/>
                  </a:lnTo>
                  <a:cubicBezTo>
                    <a:pt x="634" y="159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2640200" y="2808775"/>
              <a:ext cx="15075" cy="175000"/>
            </a:xfrm>
            <a:custGeom>
              <a:avLst/>
              <a:gdLst/>
              <a:ahLst/>
              <a:cxnLst/>
              <a:rect l="l" t="t" r="r" b="b"/>
              <a:pathLst>
                <a:path w="603" h="7000" extrusionOk="0">
                  <a:moveTo>
                    <a:pt x="286" y="1"/>
                  </a:moveTo>
                  <a:cubicBezTo>
                    <a:pt x="128" y="1"/>
                    <a:pt x="1" y="159"/>
                    <a:pt x="1" y="318"/>
                  </a:cubicBezTo>
                  <a:lnTo>
                    <a:pt x="1" y="6683"/>
                  </a:lnTo>
                  <a:cubicBezTo>
                    <a:pt x="1" y="6873"/>
                    <a:pt x="128" y="7000"/>
                    <a:pt x="286" y="7000"/>
                  </a:cubicBezTo>
                  <a:cubicBezTo>
                    <a:pt x="476" y="7000"/>
                    <a:pt x="603" y="6873"/>
                    <a:pt x="603" y="6683"/>
                  </a:cubicBezTo>
                  <a:lnTo>
                    <a:pt x="603" y="318"/>
                  </a:lnTo>
                  <a:cubicBezTo>
                    <a:pt x="603" y="159"/>
                    <a:pt x="476" y="1"/>
                    <a:pt x="28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2542825" y="2808775"/>
              <a:ext cx="15075" cy="175000"/>
            </a:xfrm>
            <a:custGeom>
              <a:avLst/>
              <a:gdLst/>
              <a:ahLst/>
              <a:cxnLst/>
              <a:rect l="l" t="t" r="r" b="b"/>
              <a:pathLst>
                <a:path w="603" h="7000" extrusionOk="0">
                  <a:moveTo>
                    <a:pt x="286" y="1"/>
                  </a:moveTo>
                  <a:cubicBezTo>
                    <a:pt x="127" y="1"/>
                    <a:pt x="1" y="159"/>
                    <a:pt x="1" y="318"/>
                  </a:cubicBezTo>
                  <a:lnTo>
                    <a:pt x="1" y="6683"/>
                  </a:lnTo>
                  <a:cubicBezTo>
                    <a:pt x="1" y="6873"/>
                    <a:pt x="127" y="7000"/>
                    <a:pt x="286" y="7000"/>
                  </a:cubicBezTo>
                  <a:cubicBezTo>
                    <a:pt x="476" y="7000"/>
                    <a:pt x="602" y="6873"/>
                    <a:pt x="602" y="6683"/>
                  </a:cubicBezTo>
                  <a:lnTo>
                    <a:pt x="602" y="318"/>
                  </a:lnTo>
                  <a:cubicBezTo>
                    <a:pt x="602" y="159"/>
                    <a:pt x="476" y="1"/>
                    <a:pt x="28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2029800" y="1750250"/>
              <a:ext cx="1138525" cy="1121100"/>
            </a:xfrm>
            <a:custGeom>
              <a:avLst/>
              <a:gdLst/>
              <a:ahLst/>
              <a:cxnLst/>
              <a:rect l="l" t="t" r="r" b="b"/>
              <a:pathLst>
                <a:path w="45541" h="44844" extrusionOk="0">
                  <a:moveTo>
                    <a:pt x="13491" y="1"/>
                  </a:moveTo>
                  <a:cubicBezTo>
                    <a:pt x="9976" y="1"/>
                    <a:pt x="6619" y="1457"/>
                    <a:pt x="4117" y="4086"/>
                  </a:cubicBezTo>
                  <a:cubicBezTo>
                    <a:pt x="1394" y="6968"/>
                    <a:pt x="0" y="10990"/>
                    <a:pt x="285" y="15075"/>
                  </a:cubicBezTo>
                  <a:lnTo>
                    <a:pt x="2470" y="35691"/>
                  </a:lnTo>
                  <a:cubicBezTo>
                    <a:pt x="3009" y="40885"/>
                    <a:pt x="7189" y="44844"/>
                    <a:pt x="12161" y="44844"/>
                  </a:cubicBezTo>
                  <a:lnTo>
                    <a:pt x="33379" y="44844"/>
                  </a:lnTo>
                  <a:cubicBezTo>
                    <a:pt x="38351" y="44844"/>
                    <a:pt x="42500" y="40885"/>
                    <a:pt x="43070" y="35691"/>
                  </a:cubicBezTo>
                  <a:lnTo>
                    <a:pt x="45224" y="15075"/>
                  </a:lnTo>
                  <a:cubicBezTo>
                    <a:pt x="45540" y="10990"/>
                    <a:pt x="44147" y="6968"/>
                    <a:pt x="41392" y="4086"/>
                  </a:cubicBezTo>
                  <a:cubicBezTo>
                    <a:pt x="38921" y="1457"/>
                    <a:pt x="35533" y="1"/>
                    <a:pt x="32049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2113725" y="1832600"/>
              <a:ext cx="970675" cy="955625"/>
            </a:xfrm>
            <a:custGeom>
              <a:avLst/>
              <a:gdLst/>
              <a:ahLst/>
              <a:cxnLst/>
              <a:rect l="l" t="t" r="r" b="b"/>
              <a:pathLst>
                <a:path w="38827" h="38225" extrusionOk="0">
                  <a:moveTo>
                    <a:pt x="11496" y="0"/>
                  </a:moveTo>
                  <a:cubicBezTo>
                    <a:pt x="8519" y="0"/>
                    <a:pt x="5637" y="1267"/>
                    <a:pt x="3515" y="3484"/>
                  </a:cubicBezTo>
                  <a:cubicBezTo>
                    <a:pt x="1203" y="5954"/>
                    <a:pt x="0" y="9374"/>
                    <a:pt x="253" y="12858"/>
                  </a:cubicBezTo>
                  <a:lnTo>
                    <a:pt x="2122" y="30434"/>
                  </a:lnTo>
                  <a:cubicBezTo>
                    <a:pt x="2597" y="34868"/>
                    <a:pt x="6144" y="38224"/>
                    <a:pt x="10356" y="38224"/>
                  </a:cubicBezTo>
                  <a:lnTo>
                    <a:pt x="28439" y="38224"/>
                  </a:lnTo>
                  <a:cubicBezTo>
                    <a:pt x="32683" y="38224"/>
                    <a:pt x="36229" y="34868"/>
                    <a:pt x="36704" y="30434"/>
                  </a:cubicBezTo>
                  <a:lnTo>
                    <a:pt x="38573" y="12858"/>
                  </a:lnTo>
                  <a:cubicBezTo>
                    <a:pt x="38826" y="9374"/>
                    <a:pt x="37623" y="5954"/>
                    <a:pt x="35279" y="3484"/>
                  </a:cubicBezTo>
                  <a:cubicBezTo>
                    <a:pt x="33158" y="1267"/>
                    <a:pt x="30307" y="0"/>
                    <a:pt x="272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2243550" y="1994100"/>
              <a:ext cx="711000" cy="361050"/>
            </a:xfrm>
            <a:custGeom>
              <a:avLst/>
              <a:gdLst/>
              <a:ahLst/>
              <a:cxnLst/>
              <a:rect l="l" t="t" r="r" b="b"/>
              <a:pathLst>
                <a:path w="28440" h="14442" extrusionOk="0">
                  <a:moveTo>
                    <a:pt x="2883" y="1"/>
                  </a:moveTo>
                  <a:cubicBezTo>
                    <a:pt x="1299" y="1"/>
                    <a:pt x="1" y="1267"/>
                    <a:pt x="1" y="2882"/>
                  </a:cubicBezTo>
                  <a:lnTo>
                    <a:pt x="1" y="11560"/>
                  </a:lnTo>
                  <a:cubicBezTo>
                    <a:pt x="1" y="13175"/>
                    <a:pt x="1299" y="14442"/>
                    <a:pt x="2883" y="14442"/>
                  </a:cubicBezTo>
                  <a:lnTo>
                    <a:pt x="25526" y="14442"/>
                  </a:lnTo>
                  <a:cubicBezTo>
                    <a:pt x="27141" y="14442"/>
                    <a:pt x="28440" y="13175"/>
                    <a:pt x="28440" y="11560"/>
                  </a:cubicBezTo>
                  <a:lnTo>
                    <a:pt x="28440" y="2882"/>
                  </a:lnTo>
                  <a:cubicBezTo>
                    <a:pt x="28440" y="1267"/>
                    <a:pt x="27141" y="1"/>
                    <a:pt x="255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2718600" y="2439850"/>
              <a:ext cx="220125" cy="220125"/>
            </a:xfrm>
            <a:custGeom>
              <a:avLst/>
              <a:gdLst/>
              <a:ahLst/>
              <a:cxnLst/>
              <a:rect l="l" t="t" r="r" b="b"/>
              <a:pathLst>
                <a:path w="8805" h="8805" extrusionOk="0">
                  <a:moveTo>
                    <a:pt x="4402" y="0"/>
                  </a:moveTo>
                  <a:cubicBezTo>
                    <a:pt x="1964" y="0"/>
                    <a:pt x="0" y="1964"/>
                    <a:pt x="0" y="4402"/>
                  </a:cubicBezTo>
                  <a:cubicBezTo>
                    <a:pt x="0" y="6841"/>
                    <a:pt x="1964" y="8804"/>
                    <a:pt x="4402" y="8804"/>
                  </a:cubicBezTo>
                  <a:cubicBezTo>
                    <a:pt x="6841" y="8804"/>
                    <a:pt x="8804" y="6841"/>
                    <a:pt x="8804" y="4402"/>
                  </a:cubicBezTo>
                  <a:cubicBezTo>
                    <a:pt x="8804" y="1964"/>
                    <a:pt x="6841" y="0"/>
                    <a:pt x="440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2527000" y="2477850"/>
              <a:ext cx="144125" cy="144125"/>
            </a:xfrm>
            <a:custGeom>
              <a:avLst/>
              <a:gdLst/>
              <a:ahLst/>
              <a:cxnLst/>
              <a:rect l="l" t="t" r="r" b="b"/>
              <a:pathLst>
                <a:path w="5765" h="5765" extrusionOk="0">
                  <a:moveTo>
                    <a:pt x="2882" y="0"/>
                  </a:moveTo>
                  <a:cubicBezTo>
                    <a:pt x="1299" y="0"/>
                    <a:pt x="0" y="1299"/>
                    <a:pt x="0" y="2882"/>
                  </a:cubicBezTo>
                  <a:cubicBezTo>
                    <a:pt x="0" y="4466"/>
                    <a:pt x="1299" y="5764"/>
                    <a:pt x="2882" y="5764"/>
                  </a:cubicBezTo>
                  <a:cubicBezTo>
                    <a:pt x="4466" y="5764"/>
                    <a:pt x="5764" y="4466"/>
                    <a:pt x="5764" y="2882"/>
                  </a:cubicBezTo>
                  <a:cubicBezTo>
                    <a:pt x="5764" y="1299"/>
                    <a:pt x="4466" y="0"/>
                    <a:pt x="288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2783525" y="2496225"/>
              <a:ext cx="106100" cy="107450"/>
            </a:xfrm>
            <a:custGeom>
              <a:avLst/>
              <a:gdLst/>
              <a:ahLst/>
              <a:cxnLst/>
              <a:rect l="l" t="t" r="r" b="b"/>
              <a:pathLst>
                <a:path w="4244" h="4298" extrusionOk="0">
                  <a:moveTo>
                    <a:pt x="560" y="1"/>
                  </a:moveTo>
                  <a:cubicBezTo>
                    <a:pt x="262" y="1"/>
                    <a:pt x="0" y="274"/>
                    <a:pt x="0" y="627"/>
                  </a:cubicBezTo>
                  <a:lnTo>
                    <a:pt x="0" y="3699"/>
                  </a:lnTo>
                  <a:cubicBezTo>
                    <a:pt x="0" y="4047"/>
                    <a:pt x="253" y="4297"/>
                    <a:pt x="546" y="4297"/>
                  </a:cubicBezTo>
                  <a:cubicBezTo>
                    <a:pt x="627" y="4297"/>
                    <a:pt x="710" y="4278"/>
                    <a:pt x="792" y="4237"/>
                  </a:cubicBezTo>
                  <a:lnTo>
                    <a:pt x="3800" y="2717"/>
                  </a:lnTo>
                  <a:cubicBezTo>
                    <a:pt x="4244" y="2495"/>
                    <a:pt x="4244" y="1830"/>
                    <a:pt x="3800" y="1609"/>
                  </a:cubicBezTo>
                  <a:lnTo>
                    <a:pt x="792" y="57"/>
                  </a:lnTo>
                  <a:cubicBezTo>
                    <a:pt x="715" y="18"/>
                    <a:pt x="636" y="1"/>
                    <a:pt x="5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2259400" y="2439850"/>
              <a:ext cx="220125" cy="220125"/>
            </a:xfrm>
            <a:custGeom>
              <a:avLst/>
              <a:gdLst/>
              <a:ahLst/>
              <a:cxnLst/>
              <a:rect l="l" t="t" r="r" b="b"/>
              <a:pathLst>
                <a:path w="8805" h="8805" extrusionOk="0">
                  <a:moveTo>
                    <a:pt x="4402" y="0"/>
                  </a:moveTo>
                  <a:cubicBezTo>
                    <a:pt x="1964" y="0"/>
                    <a:pt x="0" y="1964"/>
                    <a:pt x="0" y="4402"/>
                  </a:cubicBezTo>
                  <a:cubicBezTo>
                    <a:pt x="0" y="6841"/>
                    <a:pt x="1964" y="8804"/>
                    <a:pt x="4402" y="8804"/>
                  </a:cubicBezTo>
                  <a:cubicBezTo>
                    <a:pt x="6841" y="8804"/>
                    <a:pt x="8804" y="6841"/>
                    <a:pt x="8804" y="4402"/>
                  </a:cubicBezTo>
                  <a:cubicBezTo>
                    <a:pt x="8804" y="1964"/>
                    <a:pt x="6841" y="0"/>
                    <a:pt x="440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2307675" y="2496225"/>
              <a:ext cx="106925" cy="107450"/>
            </a:xfrm>
            <a:custGeom>
              <a:avLst/>
              <a:gdLst/>
              <a:ahLst/>
              <a:cxnLst/>
              <a:rect l="l" t="t" r="r" b="b"/>
              <a:pathLst>
                <a:path w="4277" h="4298" extrusionOk="0">
                  <a:moveTo>
                    <a:pt x="3688" y="1"/>
                  </a:moveTo>
                  <a:cubicBezTo>
                    <a:pt x="3610" y="1"/>
                    <a:pt x="3530" y="18"/>
                    <a:pt x="3453" y="57"/>
                  </a:cubicBezTo>
                  <a:lnTo>
                    <a:pt x="444" y="1609"/>
                  </a:lnTo>
                  <a:cubicBezTo>
                    <a:pt x="1" y="1830"/>
                    <a:pt x="1" y="2495"/>
                    <a:pt x="444" y="2717"/>
                  </a:cubicBezTo>
                  <a:lnTo>
                    <a:pt x="3453" y="4237"/>
                  </a:lnTo>
                  <a:cubicBezTo>
                    <a:pt x="3535" y="4278"/>
                    <a:pt x="3620" y="4297"/>
                    <a:pt x="3702" y="4297"/>
                  </a:cubicBezTo>
                  <a:cubicBezTo>
                    <a:pt x="4003" y="4297"/>
                    <a:pt x="4276" y="4047"/>
                    <a:pt x="4276" y="3699"/>
                  </a:cubicBezTo>
                  <a:lnTo>
                    <a:pt x="4276" y="627"/>
                  </a:lnTo>
                  <a:cubicBezTo>
                    <a:pt x="4276" y="274"/>
                    <a:pt x="3995" y="1"/>
                    <a:pt x="36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2556300" y="2518025"/>
              <a:ext cx="84725" cy="74650"/>
            </a:xfrm>
            <a:custGeom>
              <a:avLst/>
              <a:gdLst/>
              <a:ahLst/>
              <a:cxnLst/>
              <a:rect l="l" t="t" r="r" b="b"/>
              <a:pathLst>
                <a:path w="3389" h="2986" extrusionOk="0">
                  <a:moveTo>
                    <a:pt x="685" y="0"/>
                  </a:moveTo>
                  <a:cubicBezTo>
                    <a:pt x="618" y="0"/>
                    <a:pt x="554" y="24"/>
                    <a:pt x="507" y="72"/>
                  </a:cubicBezTo>
                  <a:cubicBezTo>
                    <a:pt x="190" y="388"/>
                    <a:pt x="0" y="832"/>
                    <a:pt x="0" y="1275"/>
                  </a:cubicBezTo>
                  <a:cubicBezTo>
                    <a:pt x="0" y="1719"/>
                    <a:pt x="190" y="2162"/>
                    <a:pt x="507" y="2479"/>
                  </a:cubicBezTo>
                  <a:cubicBezTo>
                    <a:pt x="823" y="2795"/>
                    <a:pt x="1235" y="2985"/>
                    <a:pt x="1710" y="2985"/>
                  </a:cubicBezTo>
                  <a:cubicBezTo>
                    <a:pt x="2154" y="2985"/>
                    <a:pt x="2597" y="2795"/>
                    <a:pt x="2914" y="2479"/>
                  </a:cubicBezTo>
                  <a:cubicBezTo>
                    <a:pt x="3230" y="2162"/>
                    <a:pt x="3389" y="1719"/>
                    <a:pt x="3389" y="1275"/>
                  </a:cubicBezTo>
                  <a:cubicBezTo>
                    <a:pt x="3389" y="832"/>
                    <a:pt x="3230" y="388"/>
                    <a:pt x="2914" y="72"/>
                  </a:cubicBezTo>
                  <a:cubicBezTo>
                    <a:pt x="2866" y="24"/>
                    <a:pt x="2795" y="0"/>
                    <a:pt x="2724" y="0"/>
                  </a:cubicBezTo>
                  <a:cubicBezTo>
                    <a:pt x="2652" y="0"/>
                    <a:pt x="2581" y="24"/>
                    <a:pt x="2534" y="72"/>
                  </a:cubicBezTo>
                  <a:cubicBezTo>
                    <a:pt x="2439" y="167"/>
                    <a:pt x="2439" y="357"/>
                    <a:pt x="2534" y="452"/>
                  </a:cubicBezTo>
                  <a:cubicBezTo>
                    <a:pt x="2755" y="673"/>
                    <a:pt x="2882" y="958"/>
                    <a:pt x="2882" y="1275"/>
                  </a:cubicBezTo>
                  <a:cubicBezTo>
                    <a:pt x="2882" y="1592"/>
                    <a:pt x="2755" y="1877"/>
                    <a:pt x="2534" y="2099"/>
                  </a:cubicBezTo>
                  <a:cubicBezTo>
                    <a:pt x="2312" y="2320"/>
                    <a:pt x="2027" y="2447"/>
                    <a:pt x="1710" y="2447"/>
                  </a:cubicBezTo>
                  <a:cubicBezTo>
                    <a:pt x="1393" y="2447"/>
                    <a:pt x="1108" y="2320"/>
                    <a:pt x="887" y="2099"/>
                  </a:cubicBezTo>
                  <a:cubicBezTo>
                    <a:pt x="665" y="1877"/>
                    <a:pt x="538" y="1592"/>
                    <a:pt x="538" y="1275"/>
                  </a:cubicBezTo>
                  <a:cubicBezTo>
                    <a:pt x="538" y="958"/>
                    <a:pt x="665" y="673"/>
                    <a:pt x="887" y="452"/>
                  </a:cubicBezTo>
                  <a:cubicBezTo>
                    <a:pt x="982" y="357"/>
                    <a:pt x="982" y="167"/>
                    <a:pt x="887" y="72"/>
                  </a:cubicBezTo>
                  <a:cubicBezTo>
                    <a:pt x="823" y="24"/>
                    <a:pt x="752" y="0"/>
                    <a:pt x="6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2592700" y="2502400"/>
              <a:ext cx="12700" cy="39600"/>
            </a:xfrm>
            <a:custGeom>
              <a:avLst/>
              <a:gdLst/>
              <a:ahLst/>
              <a:cxnLst/>
              <a:rect l="l" t="t" r="r" b="b"/>
              <a:pathLst>
                <a:path w="508" h="1584" extrusionOk="0">
                  <a:moveTo>
                    <a:pt x="254" y="0"/>
                  </a:moveTo>
                  <a:cubicBezTo>
                    <a:pt x="96" y="0"/>
                    <a:pt x="1" y="95"/>
                    <a:pt x="1" y="253"/>
                  </a:cubicBezTo>
                  <a:lnTo>
                    <a:pt x="1" y="1298"/>
                  </a:lnTo>
                  <a:cubicBezTo>
                    <a:pt x="1" y="1457"/>
                    <a:pt x="96" y="1583"/>
                    <a:pt x="254" y="1583"/>
                  </a:cubicBezTo>
                  <a:cubicBezTo>
                    <a:pt x="381" y="1583"/>
                    <a:pt x="508" y="1457"/>
                    <a:pt x="508" y="1298"/>
                  </a:cubicBezTo>
                  <a:lnTo>
                    <a:pt x="508" y="253"/>
                  </a:lnTo>
                  <a:cubicBezTo>
                    <a:pt x="508" y="127"/>
                    <a:pt x="381" y="0"/>
                    <a:pt x="2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2320350" y="2050325"/>
              <a:ext cx="72875" cy="260500"/>
            </a:xfrm>
            <a:custGeom>
              <a:avLst/>
              <a:gdLst/>
              <a:ahLst/>
              <a:cxnLst/>
              <a:rect l="l" t="t" r="r" b="b"/>
              <a:pathLst>
                <a:path w="2915" h="10420" extrusionOk="0">
                  <a:moveTo>
                    <a:pt x="1806" y="0"/>
                  </a:moveTo>
                  <a:cubicBezTo>
                    <a:pt x="1552" y="697"/>
                    <a:pt x="1267" y="1298"/>
                    <a:pt x="1" y="1298"/>
                  </a:cubicBezTo>
                  <a:lnTo>
                    <a:pt x="1" y="2470"/>
                  </a:lnTo>
                  <a:lnTo>
                    <a:pt x="1267" y="2470"/>
                  </a:lnTo>
                  <a:lnTo>
                    <a:pt x="1267" y="10419"/>
                  </a:lnTo>
                  <a:lnTo>
                    <a:pt x="2914" y="10419"/>
                  </a:lnTo>
                  <a:lnTo>
                    <a:pt x="2914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2467625" y="2050325"/>
              <a:ext cx="72850" cy="260500"/>
            </a:xfrm>
            <a:custGeom>
              <a:avLst/>
              <a:gdLst/>
              <a:ahLst/>
              <a:cxnLst/>
              <a:rect l="l" t="t" r="r" b="b"/>
              <a:pathLst>
                <a:path w="2914" h="10420" extrusionOk="0">
                  <a:moveTo>
                    <a:pt x="1805" y="0"/>
                  </a:moveTo>
                  <a:cubicBezTo>
                    <a:pt x="1552" y="697"/>
                    <a:pt x="1299" y="1298"/>
                    <a:pt x="32" y="1298"/>
                  </a:cubicBezTo>
                  <a:lnTo>
                    <a:pt x="0" y="1298"/>
                  </a:lnTo>
                  <a:lnTo>
                    <a:pt x="0" y="2470"/>
                  </a:lnTo>
                  <a:lnTo>
                    <a:pt x="1267" y="2470"/>
                  </a:lnTo>
                  <a:lnTo>
                    <a:pt x="1267" y="10419"/>
                  </a:lnTo>
                  <a:lnTo>
                    <a:pt x="2914" y="10419"/>
                  </a:lnTo>
                  <a:lnTo>
                    <a:pt x="2914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2587175" y="2047150"/>
              <a:ext cx="124325" cy="266050"/>
            </a:xfrm>
            <a:custGeom>
              <a:avLst/>
              <a:gdLst/>
              <a:ahLst/>
              <a:cxnLst/>
              <a:rect l="l" t="t" r="r" b="b"/>
              <a:pathLst>
                <a:path w="4973" h="10642" extrusionOk="0">
                  <a:moveTo>
                    <a:pt x="2470" y="1489"/>
                  </a:moveTo>
                  <a:cubicBezTo>
                    <a:pt x="2977" y="1489"/>
                    <a:pt x="3325" y="1774"/>
                    <a:pt x="3325" y="2502"/>
                  </a:cubicBezTo>
                  <a:lnTo>
                    <a:pt x="3325" y="8139"/>
                  </a:lnTo>
                  <a:cubicBezTo>
                    <a:pt x="3325" y="8899"/>
                    <a:pt x="2977" y="9153"/>
                    <a:pt x="2470" y="9153"/>
                  </a:cubicBezTo>
                  <a:cubicBezTo>
                    <a:pt x="1964" y="9153"/>
                    <a:pt x="1615" y="8868"/>
                    <a:pt x="1615" y="8139"/>
                  </a:cubicBezTo>
                  <a:lnTo>
                    <a:pt x="1615" y="2502"/>
                  </a:lnTo>
                  <a:cubicBezTo>
                    <a:pt x="1615" y="1774"/>
                    <a:pt x="1932" y="1489"/>
                    <a:pt x="2470" y="1489"/>
                  </a:cubicBezTo>
                  <a:close/>
                  <a:moveTo>
                    <a:pt x="2470" y="0"/>
                  </a:moveTo>
                  <a:cubicBezTo>
                    <a:pt x="855" y="0"/>
                    <a:pt x="0" y="950"/>
                    <a:pt x="0" y="2629"/>
                  </a:cubicBezTo>
                  <a:lnTo>
                    <a:pt x="0" y="8044"/>
                  </a:lnTo>
                  <a:cubicBezTo>
                    <a:pt x="0" y="9691"/>
                    <a:pt x="855" y="10641"/>
                    <a:pt x="2470" y="10641"/>
                  </a:cubicBezTo>
                  <a:cubicBezTo>
                    <a:pt x="4085" y="10641"/>
                    <a:pt x="4972" y="9691"/>
                    <a:pt x="4972" y="8044"/>
                  </a:cubicBezTo>
                  <a:lnTo>
                    <a:pt x="4972" y="2629"/>
                  </a:lnTo>
                  <a:cubicBezTo>
                    <a:pt x="4972" y="950"/>
                    <a:pt x="4085" y="0"/>
                    <a:pt x="247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2767675" y="2046350"/>
              <a:ext cx="67325" cy="102175"/>
            </a:xfrm>
            <a:custGeom>
              <a:avLst/>
              <a:gdLst/>
              <a:ahLst/>
              <a:cxnLst/>
              <a:rect l="l" t="t" r="r" b="b"/>
              <a:pathLst>
                <a:path w="2693" h="4087" extrusionOk="0">
                  <a:moveTo>
                    <a:pt x="1" y="1"/>
                  </a:moveTo>
                  <a:lnTo>
                    <a:pt x="1" y="4086"/>
                  </a:lnTo>
                  <a:lnTo>
                    <a:pt x="571" y="4086"/>
                  </a:lnTo>
                  <a:lnTo>
                    <a:pt x="571" y="1172"/>
                  </a:lnTo>
                  <a:lnTo>
                    <a:pt x="1046" y="4086"/>
                  </a:lnTo>
                  <a:lnTo>
                    <a:pt x="1647" y="4086"/>
                  </a:lnTo>
                  <a:lnTo>
                    <a:pt x="2059" y="1141"/>
                  </a:lnTo>
                  <a:lnTo>
                    <a:pt x="2091" y="1141"/>
                  </a:lnTo>
                  <a:lnTo>
                    <a:pt x="2091" y="4086"/>
                  </a:lnTo>
                  <a:lnTo>
                    <a:pt x="2693" y="4086"/>
                  </a:lnTo>
                  <a:lnTo>
                    <a:pt x="2693" y="1"/>
                  </a:lnTo>
                  <a:lnTo>
                    <a:pt x="1806" y="1"/>
                  </a:lnTo>
                  <a:lnTo>
                    <a:pt x="1362" y="2883"/>
                  </a:lnTo>
                  <a:lnTo>
                    <a:pt x="887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2845275" y="2044775"/>
              <a:ext cx="47525" cy="104525"/>
            </a:xfrm>
            <a:custGeom>
              <a:avLst/>
              <a:gdLst/>
              <a:ahLst/>
              <a:cxnLst/>
              <a:rect l="l" t="t" r="r" b="b"/>
              <a:pathLst>
                <a:path w="1901" h="4181" extrusionOk="0">
                  <a:moveTo>
                    <a:pt x="950" y="0"/>
                  </a:moveTo>
                  <a:cubicBezTo>
                    <a:pt x="317" y="0"/>
                    <a:pt x="0" y="380"/>
                    <a:pt x="0" y="1045"/>
                  </a:cubicBezTo>
                  <a:lnTo>
                    <a:pt x="0" y="3167"/>
                  </a:lnTo>
                  <a:cubicBezTo>
                    <a:pt x="0" y="3801"/>
                    <a:pt x="317" y="4181"/>
                    <a:pt x="950" y="4181"/>
                  </a:cubicBezTo>
                  <a:cubicBezTo>
                    <a:pt x="1584" y="4181"/>
                    <a:pt x="1900" y="3801"/>
                    <a:pt x="1900" y="3167"/>
                  </a:cubicBezTo>
                  <a:lnTo>
                    <a:pt x="1900" y="1869"/>
                  </a:lnTo>
                  <a:lnTo>
                    <a:pt x="1014" y="1869"/>
                  </a:lnTo>
                  <a:lnTo>
                    <a:pt x="1014" y="2439"/>
                  </a:lnTo>
                  <a:lnTo>
                    <a:pt x="1299" y="2439"/>
                  </a:lnTo>
                  <a:lnTo>
                    <a:pt x="1299" y="3199"/>
                  </a:lnTo>
                  <a:cubicBezTo>
                    <a:pt x="1299" y="3484"/>
                    <a:pt x="1172" y="3579"/>
                    <a:pt x="982" y="3579"/>
                  </a:cubicBezTo>
                  <a:cubicBezTo>
                    <a:pt x="760" y="3579"/>
                    <a:pt x="634" y="3484"/>
                    <a:pt x="634" y="3199"/>
                  </a:cubicBezTo>
                  <a:lnTo>
                    <a:pt x="634" y="982"/>
                  </a:lnTo>
                  <a:cubicBezTo>
                    <a:pt x="634" y="697"/>
                    <a:pt x="760" y="602"/>
                    <a:pt x="982" y="602"/>
                  </a:cubicBezTo>
                  <a:cubicBezTo>
                    <a:pt x="1172" y="602"/>
                    <a:pt x="1299" y="697"/>
                    <a:pt x="1299" y="982"/>
                  </a:cubicBezTo>
                  <a:lnTo>
                    <a:pt x="1299" y="1425"/>
                  </a:lnTo>
                  <a:lnTo>
                    <a:pt x="1900" y="1425"/>
                  </a:lnTo>
                  <a:lnTo>
                    <a:pt x="1900" y="1045"/>
                  </a:lnTo>
                  <a:cubicBezTo>
                    <a:pt x="1900" y="380"/>
                    <a:pt x="1584" y="0"/>
                    <a:pt x="95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2776400" y="2198375"/>
              <a:ext cx="53850" cy="111650"/>
            </a:xfrm>
            <a:custGeom>
              <a:avLst/>
              <a:gdLst/>
              <a:ahLst/>
              <a:cxnLst/>
              <a:rect l="l" t="t" r="r" b="b"/>
              <a:pathLst>
                <a:path w="2154" h="4466" extrusionOk="0">
                  <a:moveTo>
                    <a:pt x="1077" y="634"/>
                  </a:moveTo>
                  <a:cubicBezTo>
                    <a:pt x="1298" y="634"/>
                    <a:pt x="1457" y="760"/>
                    <a:pt x="1457" y="1077"/>
                  </a:cubicBezTo>
                  <a:lnTo>
                    <a:pt x="1457" y="3389"/>
                  </a:lnTo>
                  <a:cubicBezTo>
                    <a:pt x="1457" y="3737"/>
                    <a:pt x="1298" y="3832"/>
                    <a:pt x="1077" y="3832"/>
                  </a:cubicBezTo>
                  <a:lnTo>
                    <a:pt x="697" y="3832"/>
                  </a:lnTo>
                  <a:lnTo>
                    <a:pt x="697" y="634"/>
                  </a:lnTo>
                  <a:close/>
                  <a:moveTo>
                    <a:pt x="0" y="0"/>
                  </a:moveTo>
                  <a:lnTo>
                    <a:pt x="0" y="4465"/>
                  </a:lnTo>
                  <a:lnTo>
                    <a:pt x="1108" y="4465"/>
                  </a:lnTo>
                  <a:cubicBezTo>
                    <a:pt x="1805" y="4465"/>
                    <a:pt x="2154" y="4085"/>
                    <a:pt x="2154" y="3357"/>
                  </a:cubicBezTo>
                  <a:lnTo>
                    <a:pt x="2154" y="1109"/>
                  </a:lnTo>
                  <a:cubicBezTo>
                    <a:pt x="2154" y="380"/>
                    <a:pt x="1805" y="0"/>
                    <a:pt x="110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2841300" y="2198375"/>
              <a:ext cx="46750" cy="111650"/>
            </a:xfrm>
            <a:custGeom>
              <a:avLst/>
              <a:gdLst/>
              <a:ahLst/>
              <a:cxnLst/>
              <a:rect l="l" t="t" r="r" b="b"/>
              <a:pathLst>
                <a:path w="1870" h="4466" extrusionOk="0">
                  <a:moveTo>
                    <a:pt x="1" y="0"/>
                  </a:moveTo>
                  <a:lnTo>
                    <a:pt x="1" y="4465"/>
                  </a:lnTo>
                  <a:lnTo>
                    <a:pt x="1869" y="4465"/>
                  </a:lnTo>
                  <a:lnTo>
                    <a:pt x="1869" y="3832"/>
                  </a:lnTo>
                  <a:lnTo>
                    <a:pt x="698" y="3832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2762125" y="2170650"/>
              <a:ext cx="139375" cy="7150"/>
            </a:xfrm>
            <a:custGeom>
              <a:avLst/>
              <a:gdLst/>
              <a:ahLst/>
              <a:cxnLst/>
              <a:rect l="l" t="t" r="r" b="b"/>
              <a:pathLst>
                <a:path w="5575" h="286" extrusionOk="0">
                  <a:moveTo>
                    <a:pt x="1" y="1"/>
                  </a:moveTo>
                  <a:lnTo>
                    <a:pt x="1" y="286"/>
                  </a:lnTo>
                  <a:lnTo>
                    <a:pt x="5575" y="286"/>
                  </a:lnTo>
                  <a:lnTo>
                    <a:pt x="5575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1014000" y="3297100"/>
              <a:ext cx="831350" cy="894850"/>
            </a:xfrm>
            <a:custGeom>
              <a:avLst/>
              <a:gdLst/>
              <a:ahLst/>
              <a:cxnLst/>
              <a:rect l="l" t="t" r="r" b="b"/>
              <a:pathLst>
                <a:path w="33254" h="35794" extrusionOk="0">
                  <a:moveTo>
                    <a:pt x="11806" y="0"/>
                  </a:moveTo>
                  <a:cubicBezTo>
                    <a:pt x="8617" y="0"/>
                    <a:pt x="5216" y="3316"/>
                    <a:pt x="3706" y="5011"/>
                  </a:cubicBezTo>
                  <a:cubicBezTo>
                    <a:pt x="3168" y="5613"/>
                    <a:pt x="2693" y="6246"/>
                    <a:pt x="2344" y="6975"/>
                  </a:cubicBezTo>
                  <a:cubicBezTo>
                    <a:pt x="1" y="11567"/>
                    <a:pt x="1362" y="14354"/>
                    <a:pt x="3896" y="15969"/>
                  </a:cubicBezTo>
                  <a:cubicBezTo>
                    <a:pt x="4269" y="16214"/>
                    <a:pt x="4659" y="16323"/>
                    <a:pt x="5062" y="16323"/>
                  </a:cubicBezTo>
                  <a:cubicBezTo>
                    <a:pt x="7565" y="16323"/>
                    <a:pt x="10561" y="12135"/>
                    <a:pt x="13017" y="10743"/>
                  </a:cubicBezTo>
                  <a:cubicBezTo>
                    <a:pt x="13777" y="12453"/>
                    <a:pt x="15550" y="17109"/>
                    <a:pt x="19034" y="18122"/>
                  </a:cubicBezTo>
                  <a:cubicBezTo>
                    <a:pt x="10705" y="27274"/>
                    <a:pt x="8013" y="35793"/>
                    <a:pt x="8013" y="35793"/>
                  </a:cubicBezTo>
                  <a:cubicBezTo>
                    <a:pt x="8013" y="35793"/>
                    <a:pt x="20712" y="34590"/>
                    <a:pt x="24861" y="30916"/>
                  </a:cubicBezTo>
                  <a:cubicBezTo>
                    <a:pt x="29010" y="27274"/>
                    <a:pt x="33253" y="16950"/>
                    <a:pt x="30688" y="12675"/>
                  </a:cubicBezTo>
                  <a:cubicBezTo>
                    <a:pt x="28091" y="8400"/>
                    <a:pt x="16342" y="261"/>
                    <a:pt x="12067" y="8"/>
                  </a:cubicBezTo>
                  <a:cubicBezTo>
                    <a:pt x="11980" y="3"/>
                    <a:pt x="11893" y="0"/>
                    <a:pt x="11806" y="0"/>
                  </a:cubicBezTo>
                  <a:close/>
                </a:path>
              </a:pathLst>
            </a:custGeom>
            <a:solidFill>
              <a:srgbClr val="F4A9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1142275" y="3147400"/>
              <a:ext cx="872500" cy="939250"/>
            </a:xfrm>
            <a:custGeom>
              <a:avLst/>
              <a:gdLst/>
              <a:ahLst/>
              <a:cxnLst/>
              <a:rect l="l" t="t" r="r" b="b"/>
              <a:pathLst>
                <a:path w="34900" h="37570" extrusionOk="0">
                  <a:moveTo>
                    <a:pt x="12366" y="0"/>
                  </a:moveTo>
                  <a:cubicBezTo>
                    <a:pt x="9030" y="0"/>
                    <a:pt x="5463" y="3483"/>
                    <a:pt x="3895" y="5236"/>
                  </a:cubicBezTo>
                  <a:cubicBezTo>
                    <a:pt x="3325" y="5869"/>
                    <a:pt x="2850" y="6566"/>
                    <a:pt x="2470" y="7294"/>
                  </a:cubicBezTo>
                  <a:cubicBezTo>
                    <a:pt x="0" y="12108"/>
                    <a:pt x="1425" y="15053"/>
                    <a:pt x="4085" y="16763"/>
                  </a:cubicBezTo>
                  <a:cubicBezTo>
                    <a:pt x="4477" y="17015"/>
                    <a:pt x="4884" y="17126"/>
                    <a:pt x="5305" y="17126"/>
                  </a:cubicBezTo>
                  <a:cubicBezTo>
                    <a:pt x="7948" y="17126"/>
                    <a:pt x="11085" y="12728"/>
                    <a:pt x="13681" y="11253"/>
                  </a:cubicBezTo>
                  <a:cubicBezTo>
                    <a:pt x="14441" y="13089"/>
                    <a:pt x="16310" y="17966"/>
                    <a:pt x="19983" y="19011"/>
                  </a:cubicBezTo>
                  <a:cubicBezTo>
                    <a:pt x="11243" y="28607"/>
                    <a:pt x="8424" y="37569"/>
                    <a:pt x="8424" y="37569"/>
                  </a:cubicBezTo>
                  <a:cubicBezTo>
                    <a:pt x="8424" y="37569"/>
                    <a:pt x="21725" y="36271"/>
                    <a:pt x="26095" y="32439"/>
                  </a:cubicBezTo>
                  <a:cubicBezTo>
                    <a:pt x="30466" y="28607"/>
                    <a:pt x="34899" y="17776"/>
                    <a:pt x="32208" y="13279"/>
                  </a:cubicBezTo>
                  <a:cubicBezTo>
                    <a:pt x="29484" y="8782"/>
                    <a:pt x="17165" y="295"/>
                    <a:pt x="12668" y="10"/>
                  </a:cubicBezTo>
                  <a:cubicBezTo>
                    <a:pt x="12567" y="4"/>
                    <a:pt x="12467" y="0"/>
                    <a:pt x="12366" y="0"/>
                  </a:cubicBez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1403525" y="3389125"/>
              <a:ext cx="350775" cy="618800"/>
            </a:xfrm>
            <a:custGeom>
              <a:avLst/>
              <a:gdLst/>
              <a:ahLst/>
              <a:cxnLst/>
              <a:rect l="l" t="t" r="r" b="b"/>
              <a:pathLst>
                <a:path w="14031" h="24752" extrusionOk="0">
                  <a:moveTo>
                    <a:pt x="7031" y="0"/>
                  </a:moveTo>
                  <a:cubicBezTo>
                    <a:pt x="7031" y="0"/>
                    <a:pt x="4783" y="1045"/>
                    <a:pt x="3294" y="1774"/>
                  </a:cubicBezTo>
                  <a:cubicBezTo>
                    <a:pt x="4118" y="3705"/>
                    <a:pt x="5986" y="8329"/>
                    <a:pt x="9533" y="9342"/>
                  </a:cubicBezTo>
                  <a:cubicBezTo>
                    <a:pt x="4751" y="14600"/>
                    <a:pt x="1743" y="19667"/>
                    <a:pt x="1" y="23150"/>
                  </a:cubicBezTo>
                  <a:cubicBezTo>
                    <a:pt x="2028" y="23530"/>
                    <a:pt x="5036" y="23847"/>
                    <a:pt x="6651" y="24385"/>
                  </a:cubicBezTo>
                  <a:cubicBezTo>
                    <a:pt x="7475" y="24660"/>
                    <a:pt x="8354" y="24751"/>
                    <a:pt x="9161" y="24751"/>
                  </a:cubicBezTo>
                  <a:cubicBezTo>
                    <a:pt x="10775" y="24751"/>
                    <a:pt x="12098" y="24385"/>
                    <a:pt x="12098" y="24385"/>
                  </a:cubicBezTo>
                  <a:cubicBezTo>
                    <a:pt x="12098" y="24385"/>
                    <a:pt x="12700" y="20490"/>
                    <a:pt x="11497" y="19287"/>
                  </a:cubicBezTo>
                  <a:cubicBezTo>
                    <a:pt x="10325" y="18051"/>
                    <a:pt x="10705" y="11908"/>
                    <a:pt x="14030" y="8202"/>
                  </a:cubicBezTo>
                  <a:cubicBezTo>
                    <a:pt x="7696" y="7759"/>
                    <a:pt x="7158" y="824"/>
                    <a:pt x="7031" y="0"/>
                  </a:cubicBez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1455000" y="3449300"/>
              <a:ext cx="25" cy="0"/>
            </a:xfrm>
            <a:custGeom>
              <a:avLst/>
              <a:gdLst/>
              <a:ahLst/>
              <a:cxnLst/>
              <a:rect l="l" t="t" r="r" b="b"/>
              <a:pathLst>
                <a:path w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AB6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1320400" y="3076950"/>
              <a:ext cx="893100" cy="938450"/>
            </a:xfrm>
            <a:custGeom>
              <a:avLst/>
              <a:gdLst/>
              <a:ahLst/>
              <a:cxnLst/>
              <a:rect l="l" t="t" r="r" b="b"/>
              <a:pathLst>
                <a:path w="35724" h="37538" extrusionOk="0">
                  <a:moveTo>
                    <a:pt x="13169" y="1"/>
                  </a:moveTo>
                  <a:cubicBezTo>
                    <a:pt x="8746" y="1"/>
                    <a:pt x="3864" y="6217"/>
                    <a:pt x="3864" y="6217"/>
                  </a:cubicBezTo>
                  <a:cubicBezTo>
                    <a:pt x="1" y="10049"/>
                    <a:pt x="2091" y="13469"/>
                    <a:pt x="4941" y="15306"/>
                  </a:cubicBezTo>
                  <a:cubicBezTo>
                    <a:pt x="5434" y="15624"/>
                    <a:pt x="5952" y="15760"/>
                    <a:pt x="6487" y="15760"/>
                  </a:cubicBezTo>
                  <a:cubicBezTo>
                    <a:pt x="9043" y="15760"/>
                    <a:pt x="11986" y="12640"/>
                    <a:pt x="14473" y="11252"/>
                  </a:cubicBezTo>
                  <a:cubicBezTo>
                    <a:pt x="15233" y="13057"/>
                    <a:pt x="17102" y="17934"/>
                    <a:pt x="20776" y="19011"/>
                  </a:cubicBezTo>
                  <a:cubicBezTo>
                    <a:pt x="12035" y="28575"/>
                    <a:pt x="9216" y="37537"/>
                    <a:pt x="9216" y="37537"/>
                  </a:cubicBezTo>
                  <a:cubicBezTo>
                    <a:pt x="9216" y="37537"/>
                    <a:pt x="22517" y="36271"/>
                    <a:pt x="26888" y="32439"/>
                  </a:cubicBezTo>
                  <a:cubicBezTo>
                    <a:pt x="31258" y="28607"/>
                    <a:pt x="35723" y="17776"/>
                    <a:pt x="33000" y="13279"/>
                  </a:cubicBezTo>
                  <a:cubicBezTo>
                    <a:pt x="30308" y="8782"/>
                    <a:pt x="17957" y="263"/>
                    <a:pt x="13460" y="10"/>
                  </a:cubicBezTo>
                  <a:cubicBezTo>
                    <a:pt x="13363" y="3"/>
                    <a:pt x="13267" y="1"/>
                    <a:pt x="13169" y="1"/>
                  </a:cubicBezTo>
                  <a:close/>
                </a:path>
              </a:pathLst>
            </a:custGeom>
            <a:solidFill>
              <a:srgbClr val="FFBF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1372650" y="3133400"/>
              <a:ext cx="719700" cy="882000"/>
            </a:xfrm>
            <a:custGeom>
              <a:avLst/>
              <a:gdLst/>
              <a:ahLst/>
              <a:cxnLst/>
              <a:rect l="l" t="t" r="r" b="b"/>
              <a:pathLst>
                <a:path w="28788" h="35280" extrusionOk="0">
                  <a:moveTo>
                    <a:pt x="5765" y="0"/>
                  </a:moveTo>
                  <a:cubicBezTo>
                    <a:pt x="3484" y="1774"/>
                    <a:pt x="1774" y="3959"/>
                    <a:pt x="1774" y="3959"/>
                  </a:cubicBezTo>
                  <a:cubicBezTo>
                    <a:pt x="888" y="4845"/>
                    <a:pt x="317" y="5701"/>
                    <a:pt x="1" y="6492"/>
                  </a:cubicBezTo>
                  <a:cubicBezTo>
                    <a:pt x="634" y="7917"/>
                    <a:pt x="1743" y="10324"/>
                    <a:pt x="2946" y="13111"/>
                  </a:cubicBezTo>
                  <a:cubicBezTo>
                    <a:pt x="3417" y="13394"/>
                    <a:pt x="3910" y="13516"/>
                    <a:pt x="4416" y="13516"/>
                  </a:cubicBezTo>
                  <a:cubicBezTo>
                    <a:pt x="6973" y="13516"/>
                    <a:pt x="9899" y="10395"/>
                    <a:pt x="12383" y="8994"/>
                  </a:cubicBezTo>
                  <a:cubicBezTo>
                    <a:pt x="13143" y="10799"/>
                    <a:pt x="15012" y="15708"/>
                    <a:pt x="18686" y="16753"/>
                  </a:cubicBezTo>
                  <a:cubicBezTo>
                    <a:pt x="9945" y="26349"/>
                    <a:pt x="7126" y="35279"/>
                    <a:pt x="7126" y="35279"/>
                  </a:cubicBezTo>
                  <a:cubicBezTo>
                    <a:pt x="7126" y="35279"/>
                    <a:pt x="20427" y="34013"/>
                    <a:pt x="24798" y="30181"/>
                  </a:cubicBezTo>
                  <a:cubicBezTo>
                    <a:pt x="26223" y="28945"/>
                    <a:pt x="27616" y="26982"/>
                    <a:pt x="28788" y="24734"/>
                  </a:cubicBezTo>
                  <a:cubicBezTo>
                    <a:pt x="27616" y="24734"/>
                    <a:pt x="25874" y="24860"/>
                    <a:pt x="23436" y="25209"/>
                  </a:cubicBezTo>
                  <a:cubicBezTo>
                    <a:pt x="22716" y="25315"/>
                    <a:pt x="22049" y="25365"/>
                    <a:pt x="21440" y="25365"/>
                  </a:cubicBezTo>
                  <a:cubicBezTo>
                    <a:pt x="17330" y="25365"/>
                    <a:pt x="15814" y="23077"/>
                    <a:pt x="18020" y="20237"/>
                  </a:cubicBezTo>
                  <a:cubicBezTo>
                    <a:pt x="20554" y="16943"/>
                    <a:pt x="24323" y="15455"/>
                    <a:pt x="23214" y="15455"/>
                  </a:cubicBezTo>
                  <a:cubicBezTo>
                    <a:pt x="22106" y="15455"/>
                    <a:pt x="16975" y="14124"/>
                    <a:pt x="15709" y="12636"/>
                  </a:cubicBezTo>
                  <a:cubicBezTo>
                    <a:pt x="14410" y="11116"/>
                    <a:pt x="13555" y="7284"/>
                    <a:pt x="12510" y="3769"/>
                  </a:cubicBezTo>
                  <a:cubicBezTo>
                    <a:pt x="11983" y="4786"/>
                    <a:pt x="11657" y="5780"/>
                    <a:pt x="11293" y="5780"/>
                  </a:cubicBezTo>
                  <a:cubicBezTo>
                    <a:pt x="11045" y="5780"/>
                    <a:pt x="10779" y="5318"/>
                    <a:pt x="10420" y="4085"/>
                  </a:cubicBezTo>
                  <a:cubicBezTo>
                    <a:pt x="9755" y="1837"/>
                    <a:pt x="7285" y="602"/>
                    <a:pt x="5765" y="0"/>
                  </a:cubicBezTo>
                  <a:close/>
                </a:path>
              </a:pathLst>
            </a:custGeom>
            <a:solidFill>
              <a:srgbClr val="FFBF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-11275" y="3173075"/>
              <a:ext cx="2943200" cy="1676800"/>
            </a:xfrm>
            <a:custGeom>
              <a:avLst/>
              <a:gdLst/>
              <a:ahLst/>
              <a:cxnLst/>
              <a:rect l="l" t="t" r="r" b="b"/>
              <a:pathLst>
                <a:path w="117728" h="67072" extrusionOk="0">
                  <a:moveTo>
                    <a:pt x="59848" y="0"/>
                  </a:moveTo>
                  <a:cubicBezTo>
                    <a:pt x="56768" y="0"/>
                    <a:pt x="52443" y="2176"/>
                    <a:pt x="47282" y="8801"/>
                  </a:cubicBezTo>
                  <a:cubicBezTo>
                    <a:pt x="44115" y="13899"/>
                    <a:pt x="42152" y="16053"/>
                    <a:pt x="35913" y="17541"/>
                  </a:cubicBezTo>
                  <a:cubicBezTo>
                    <a:pt x="28661" y="19251"/>
                    <a:pt x="24829" y="18650"/>
                    <a:pt x="18780" y="32077"/>
                  </a:cubicBezTo>
                  <a:cubicBezTo>
                    <a:pt x="16405" y="37398"/>
                    <a:pt x="0" y="46075"/>
                    <a:pt x="0" y="46075"/>
                  </a:cubicBezTo>
                  <a:lnTo>
                    <a:pt x="9849" y="67071"/>
                  </a:lnTo>
                  <a:cubicBezTo>
                    <a:pt x="9849" y="67071"/>
                    <a:pt x="48581" y="49717"/>
                    <a:pt x="58176" y="48133"/>
                  </a:cubicBezTo>
                  <a:cubicBezTo>
                    <a:pt x="67772" y="46518"/>
                    <a:pt x="71921" y="45980"/>
                    <a:pt x="89244" y="37683"/>
                  </a:cubicBezTo>
                  <a:cubicBezTo>
                    <a:pt x="104793" y="30209"/>
                    <a:pt x="110209" y="26978"/>
                    <a:pt x="114389" y="25237"/>
                  </a:cubicBezTo>
                  <a:cubicBezTo>
                    <a:pt x="117727" y="23861"/>
                    <a:pt x="114709" y="19121"/>
                    <a:pt x="107775" y="19121"/>
                  </a:cubicBezTo>
                  <a:cubicBezTo>
                    <a:pt x="106092" y="19121"/>
                    <a:pt x="104179" y="19400"/>
                    <a:pt x="102070" y="20075"/>
                  </a:cubicBezTo>
                  <a:cubicBezTo>
                    <a:pt x="88294" y="24508"/>
                    <a:pt x="82752" y="26472"/>
                    <a:pt x="68532" y="29290"/>
                  </a:cubicBezTo>
                  <a:cubicBezTo>
                    <a:pt x="66732" y="29650"/>
                    <a:pt x="64885" y="29898"/>
                    <a:pt x="63035" y="29898"/>
                  </a:cubicBezTo>
                  <a:cubicBezTo>
                    <a:pt x="62280" y="29898"/>
                    <a:pt x="61525" y="29857"/>
                    <a:pt x="60773" y="29765"/>
                  </a:cubicBezTo>
                  <a:cubicBezTo>
                    <a:pt x="52571" y="28752"/>
                    <a:pt x="50702" y="24002"/>
                    <a:pt x="55991" y="19156"/>
                  </a:cubicBezTo>
                  <a:cubicBezTo>
                    <a:pt x="61407" y="14216"/>
                    <a:pt x="65239" y="8547"/>
                    <a:pt x="64954" y="4335"/>
                  </a:cubicBezTo>
                  <a:cubicBezTo>
                    <a:pt x="64810" y="2232"/>
                    <a:pt x="62967" y="0"/>
                    <a:pt x="59848" y="0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321975" y="3172925"/>
              <a:ext cx="292175" cy="297700"/>
            </a:xfrm>
            <a:custGeom>
              <a:avLst/>
              <a:gdLst/>
              <a:ahLst/>
              <a:cxnLst/>
              <a:rect l="l" t="t" r="r" b="b"/>
              <a:pathLst>
                <a:path w="11687" h="11908" extrusionOk="0">
                  <a:moveTo>
                    <a:pt x="6506" y="0"/>
                  </a:moveTo>
                  <a:cubicBezTo>
                    <a:pt x="6287" y="0"/>
                    <a:pt x="6060" y="11"/>
                    <a:pt x="5828" y="34"/>
                  </a:cubicBezTo>
                  <a:cubicBezTo>
                    <a:pt x="4023" y="889"/>
                    <a:pt x="2123" y="2441"/>
                    <a:pt x="539" y="4880"/>
                  </a:cubicBezTo>
                  <a:cubicBezTo>
                    <a:pt x="1" y="5735"/>
                    <a:pt x="64" y="6875"/>
                    <a:pt x="698" y="7666"/>
                  </a:cubicBezTo>
                  <a:cubicBezTo>
                    <a:pt x="1743" y="8997"/>
                    <a:pt x="3516" y="10928"/>
                    <a:pt x="5575" y="11752"/>
                  </a:cubicBezTo>
                  <a:cubicBezTo>
                    <a:pt x="5842" y="11857"/>
                    <a:pt x="6124" y="11907"/>
                    <a:pt x="6405" y="11907"/>
                  </a:cubicBezTo>
                  <a:cubicBezTo>
                    <a:pt x="7057" y="11907"/>
                    <a:pt x="7707" y="11637"/>
                    <a:pt x="8172" y="11150"/>
                  </a:cubicBezTo>
                  <a:cubicBezTo>
                    <a:pt x="9122" y="10168"/>
                    <a:pt x="10357" y="8712"/>
                    <a:pt x="11307" y="7096"/>
                  </a:cubicBezTo>
                  <a:cubicBezTo>
                    <a:pt x="11592" y="6146"/>
                    <a:pt x="11687" y="5228"/>
                    <a:pt x="11624" y="4341"/>
                  </a:cubicBezTo>
                  <a:cubicBezTo>
                    <a:pt x="11505" y="2240"/>
                    <a:pt x="9644" y="0"/>
                    <a:pt x="6506" y="0"/>
                  </a:cubicBezTo>
                  <a:close/>
                </a:path>
              </a:pathLst>
            </a:custGeom>
            <a:solidFill>
              <a:srgbClr val="FFE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644175" y="3699475"/>
              <a:ext cx="252575" cy="201900"/>
            </a:xfrm>
            <a:custGeom>
              <a:avLst/>
              <a:gdLst/>
              <a:ahLst/>
              <a:cxnLst/>
              <a:rect l="l" t="t" r="r" b="b"/>
              <a:pathLst>
                <a:path w="10103" h="8076" extrusionOk="0">
                  <a:moveTo>
                    <a:pt x="8044" y="0"/>
                  </a:moveTo>
                  <a:cubicBezTo>
                    <a:pt x="5542" y="729"/>
                    <a:pt x="2629" y="1679"/>
                    <a:pt x="1425" y="2439"/>
                  </a:cubicBezTo>
                  <a:cubicBezTo>
                    <a:pt x="0" y="3294"/>
                    <a:pt x="64" y="6334"/>
                    <a:pt x="222" y="8076"/>
                  </a:cubicBezTo>
                  <a:cubicBezTo>
                    <a:pt x="3832" y="6207"/>
                    <a:pt x="6144" y="5036"/>
                    <a:pt x="8171" y="4181"/>
                  </a:cubicBezTo>
                  <a:cubicBezTo>
                    <a:pt x="10103" y="3389"/>
                    <a:pt x="9913" y="1489"/>
                    <a:pt x="8044" y="0"/>
                  </a:cubicBezTo>
                  <a:close/>
                </a:path>
              </a:pathLst>
            </a:custGeom>
            <a:solidFill>
              <a:srgbClr val="FFE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517500" y="3321425"/>
              <a:ext cx="205875" cy="290200"/>
            </a:xfrm>
            <a:custGeom>
              <a:avLst/>
              <a:gdLst/>
              <a:ahLst/>
              <a:cxnLst/>
              <a:rect l="l" t="t" r="r" b="b"/>
              <a:pathLst>
                <a:path w="8235" h="11608" extrusionOk="0">
                  <a:moveTo>
                    <a:pt x="4113" y="0"/>
                  </a:moveTo>
                  <a:cubicBezTo>
                    <a:pt x="4070" y="0"/>
                    <a:pt x="4022" y="16"/>
                    <a:pt x="3991" y="48"/>
                  </a:cubicBezTo>
                  <a:lnTo>
                    <a:pt x="982" y="4830"/>
                  </a:lnTo>
                  <a:lnTo>
                    <a:pt x="950" y="4830"/>
                  </a:lnTo>
                  <a:cubicBezTo>
                    <a:pt x="349" y="5558"/>
                    <a:pt x="0" y="6477"/>
                    <a:pt x="0" y="7490"/>
                  </a:cubicBezTo>
                  <a:cubicBezTo>
                    <a:pt x="0" y="9517"/>
                    <a:pt x="1457" y="11195"/>
                    <a:pt x="3389" y="11544"/>
                  </a:cubicBezTo>
                  <a:cubicBezTo>
                    <a:pt x="3421" y="11544"/>
                    <a:pt x="3452" y="11544"/>
                    <a:pt x="3484" y="11575"/>
                  </a:cubicBezTo>
                  <a:lnTo>
                    <a:pt x="3674" y="11575"/>
                  </a:lnTo>
                  <a:cubicBezTo>
                    <a:pt x="3706" y="11607"/>
                    <a:pt x="3706" y="11607"/>
                    <a:pt x="3737" y="11607"/>
                  </a:cubicBezTo>
                  <a:lnTo>
                    <a:pt x="4307" y="11607"/>
                  </a:lnTo>
                  <a:cubicBezTo>
                    <a:pt x="4339" y="11607"/>
                    <a:pt x="4402" y="11607"/>
                    <a:pt x="4434" y="11575"/>
                  </a:cubicBezTo>
                  <a:lnTo>
                    <a:pt x="4719" y="11575"/>
                  </a:lnTo>
                  <a:cubicBezTo>
                    <a:pt x="6714" y="11259"/>
                    <a:pt x="8234" y="9549"/>
                    <a:pt x="8234" y="7490"/>
                  </a:cubicBezTo>
                  <a:cubicBezTo>
                    <a:pt x="8234" y="6508"/>
                    <a:pt x="7886" y="5590"/>
                    <a:pt x="7284" y="4862"/>
                  </a:cubicBezTo>
                  <a:lnTo>
                    <a:pt x="4212" y="48"/>
                  </a:lnTo>
                  <a:cubicBezTo>
                    <a:pt x="4196" y="16"/>
                    <a:pt x="4157" y="0"/>
                    <a:pt x="4113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522250" y="3449300"/>
              <a:ext cx="201125" cy="162325"/>
            </a:xfrm>
            <a:custGeom>
              <a:avLst/>
              <a:gdLst/>
              <a:ahLst/>
              <a:cxnLst/>
              <a:rect l="l" t="t" r="r" b="b"/>
              <a:pathLst>
                <a:path w="8045" h="6493" extrusionOk="0">
                  <a:moveTo>
                    <a:pt x="7284" y="0"/>
                  </a:moveTo>
                  <a:cubicBezTo>
                    <a:pt x="6821" y="1597"/>
                    <a:pt x="5582" y="4074"/>
                    <a:pt x="2460" y="4074"/>
                  </a:cubicBezTo>
                  <a:cubicBezTo>
                    <a:pt x="1744" y="4074"/>
                    <a:pt x="928" y="3943"/>
                    <a:pt x="0" y="3642"/>
                  </a:cubicBezTo>
                  <a:lnTo>
                    <a:pt x="0" y="3642"/>
                  </a:lnTo>
                  <a:cubicBezTo>
                    <a:pt x="475" y="5067"/>
                    <a:pt x="1679" y="6175"/>
                    <a:pt x="3199" y="6429"/>
                  </a:cubicBezTo>
                  <a:cubicBezTo>
                    <a:pt x="3231" y="6429"/>
                    <a:pt x="3262" y="6429"/>
                    <a:pt x="3294" y="6460"/>
                  </a:cubicBezTo>
                  <a:lnTo>
                    <a:pt x="3547" y="6460"/>
                  </a:lnTo>
                  <a:cubicBezTo>
                    <a:pt x="3579" y="6492"/>
                    <a:pt x="3611" y="6492"/>
                    <a:pt x="3642" y="6492"/>
                  </a:cubicBezTo>
                  <a:lnTo>
                    <a:pt x="4117" y="6492"/>
                  </a:lnTo>
                  <a:cubicBezTo>
                    <a:pt x="4149" y="6492"/>
                    <a:pt x="4212" y="6460"/>
                    <a:pt x="4244" y="6460"/>
                  </a:cubicBezTo>
                  <a:lnTo>
                    <a:pt x="4307" y="6460"/>
                  </a:lnTo>
                  <a:lnTo>
                    <a:pt x="4529" y="6429"/>
                  </a:lnTo>
                  <a:cubicBezTo>
                    <a:pt x="6524" y="6144"/>
                    <a:pt x="8044" y="4434"/>
                    <a:pt x="8044" y="2375"/>
                  </a:cubicBezTo>
                  <a:cubicBezTo>
                    <a:pt x="8044" y="1488"/>
                    <a:pt x="7759" y="665"/>
                    <a:pt x="7284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2547700" y="3374075"/>
              <a:ext cx="56900" cy="115475"/>
            </a:xfrm>
            <a:custGeom>
              <a:avLst/>
              <a:gdLst/>
              <a:ahLst/>
              <a:cxnLst/>
              <a:rect l="l" t="t" r="r" b="b"/>
              <a:pathLst>
                <a:path w="2276" h="4619" extrusionOk="0">
                  <a:moveTo>
                    <a:pt x="2276" y="0"/>
                  </a:moveTo>
                  <a:cubicBezTo>
                    <a:pt x="2272" y="4"/>
                    <a:pt x="2268" y="9"/>
                    <a:pt x="2265" y="14"/>
                  </a:cubicBezTo>
                  <a:lnTo>
                    <a:pt x="2265" y="14"/>
                  </a:lnTo>
                  <a:cubicBezTo>
                    <a:pt x="2272" y="5"/>
                    <a:pt x="2276" y="0"/>
                    <a:pt x="2276" y="0"/>
                  </a:cubicBezTo>
                  <a:close/>
                  <a:moveTo>
                    <a:pt x="2265" y="14"/>
                  </a:moveTo>
                  <a:cubicBezTo>
                    <a:pt x="2103" y="219"/>
                    <a:pt x="149" y="2708"/>
                    <a:pt x="27" y="3801"/>
                  </a:cubicBezTo>
                  <a:cubicBezTo>
                    <a:pt x="0" y="4292"/>
                    <a:pt x="255" y="4618"/>
                    <a:pt x="690" y="4618"/>
                  </a:cubicBezTo>
                  <a:cubicBezTo>
                    <a:pt x="760" y="4618"/>
                    <a:pt x="835" y="4610"/>
                    <a:pt x="914" y="4592"/>
                  </a:cubicBezTo>
                  <a:cubicBezTo>
                    <a:pt x="2022" y="4339"/>
                    <a:pt x="2149" y="3072"/>
                    <a:pt x="2213" y="2154"/>
                  </a:cubicBezTo>
                  <a:cubicBezTo>
                    <a:pt x="2244" y="1647"/>
                    <a:pt x="2276" y="1172"/>
                    <a:pt x="2276" y="697"/>
                  </a:cubicBezTo>
                  <a:cubicBezTo>
                    <a:pt x="2276" y="576"/>
                    <a:pt x="2188" y="134"/>
                    <a:pt x="2265" y="14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1092375" y="3594175"/>
              <a:ext cx="661925" cy="381350"/>
            </a:xfrm>
            <a:custGeom>
              <a:avLst/>
              <a:gdLst/>
              <a:ahLst/>
              <a:cxnLst/>
              <a:rect l="l" t="t" r="r" b="b"/>
              <a:pathLst>
                <a:path w="26477" h="15254" extrusionOk="0">
                  <a:moveTo>
                    <a:pt x="26476" y="12003"/>
                  </a:moveTo>
                  <a:cubicBezTo>
                    <a:pt x="26469" y="12003"/>
                    <a:pt x="26464" y="12004"/>
                    <a:pt x="26460" y="12007"/>
                  </a:cubicBezTo>
                  <a:lnTo>
                    <a:pt x="26460" y="12007"/>
                  </a:lnTo>
                  <a:cubicBezTo>
                    <a:pt x="26465" y="12005"/>
                    <a:pt x="26471" y="12004"/>
                    <a:pt x="26476" y="12003"/>
                  </a:cubicBezTo>
                  <a:close/>
                  <a:moveTo>
                    <a:pt x="14220" y="0"/>
                  </a:moveTo>
                  <a:cubicBezTo>
                    <a:pt x="14189" y="32"/>
                    <a:pt x="7855" y="5226"/>
                    <a:pt x="5575" y="8139"/>
                  </a:cubicBezTo>
                  <a:cubicBezTo>
                    <a:pt x="3295" y="11053"/>
                    <a:pt x="1" y="13396"/>
                    <a:pt x="3200" y="14853"/>
                  </a:cubicBezTo>
                  <a:cubicBezTo>
                    <a:pt x="3822" y="15133"/>
                    <a:pt x="4912" y="15253"/>
                    <a:pt x="6298" y="15253"/>
                  </a:cubicBezTo>
                  <a:cubicBezTo>
                    <a:pt x="11956" y="15253"/>
                    <a:pt x="22546" y="13256"/>
                    <a:pt x="26413" y="12035"/>
                  </a:cubicBezTo>
                  <a:cubicBezTo>
                    <a:pt x="26438" y="12035"/>
                    <a:pt x="26443" y="12015"/>
                    <a:pt x="26460" y="12007"/>
                  </a:cubicBezTo>
                  <a:lnTo>
                    <a:pt x="26460" y="12007"/>
                  </a:lnTo>
                  <a:cubicBezTo>
                    <a:pt x="25768" y="12164"/>
                    <a:pt x="25077" y="12321"/>
                    <a:pt x="24386" y="12446"/>
                  </a:cubicBezTo>
                  <a:cubicBezTo>
                    <a:pt x="22564" y="12806"/>
                    <a:pt x="20726" y="13054"/>
                    <a:pt x="18883" y="13054"/>
                  </a:cubicBezTo>
                  <a:cubicBezTo>
                    <a:pt x="18132" y="13054"/>
                    <a:pt x="17379" y="13013"/>
                    <a:pt x="16627" y="12921"/>
                  </a:cubicBezTo>
                  <a:cubicBezTo>
                    <a:pt x="8425" y="11908"/>
                    <a:pt x="6556" y="7158"/>
                    <a:pt x="11845" y="2312"/>
                  </a:cubicBezTo>
                  <a:cubicBezTo>
                    <a:pt x="12669" y="1552"/>
                    <a:pt x="13460" y="792"/>
                    <a:pt x="14220" y="0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-11275" y="4100075"/>
              <a:ext cx="2262775" cy="749800"/>
            </a:xfrm>
            <a:custGeom>
              <a:avLst/>
              <a:gdLst/>
              <a:ahLst/>
              <a:cxnLst/>
              <a:rect l="l" t="t" r="r" b="b"/>
              <a:pathLst>
                <a:path w="90511" h="29992" extrusionOk="0">
                  <a:moveTo>
                    <a:pt x="90510" y="1"/>
                  </a:moveTo>
                  <a:lnTo>
                    <a:pt x="90510" y="1"/>
                  </a:lnTo>
                  <a:cubicBezTo>
                    <a:pt x="85792" y="1489"/>
                    <a:pt x="77146" y="4181"/>
                    <a:pt x="71066" y="5765"/>
                  </a:cubicBezTo>
                  <a:cubicBezTo>
                    <a:pt x="62293" y="8045"/>
                    <a:pt x="47536" y="6905"/>
                    <a:pt x="38225" y="10990"/>
                  </a:cubicBezTo>
                  <a:cubicBezTo>
                    <a:pt x="31217" y="14075"/>
                    <a:pt x="21589" y="17631"/>
                    <a:pt x="14677" y="17631"/>
                  </a:cubicBezTo>
                  <a:cubicBezTo>
                    <a:pt x="12437" y="17631"/>
                    <a:pt x="10482" y="17257"/>
                    <a:pt x="8994" y="16374"/>
                  </a:cubicBezTo>
                  <a:cubicBezTo>
                    <a:pt x="5036" y="14030"/>
                    <a:pt x="4624" y="9375"/>
                    <a:pt x="4624" y="6366"/>
                  </a:cubicBezTo>
                  <a:cubicBezTo>
                    <a:pt x="1964" y="7950"/>
                    <a:pt x="0" y="8995"/>
                    <a:pt x="0" y="8995"/>
                  </a:cubicBezTo>
                  <a:lnTo>
                    <a:pt x="9849" y="29991"/>
                  </a:lnTo>
                  <a:cubicBezTo>
                    <a:pt x="9849" y="29991"/>
                    <a:pt x="48581" y="12637"/>
                    <a:pt x="58176" y="11053"/>
                  </a:cubicBezTo>
                  <a:cubicBezTo>
                    <a:pt x="67772" y="9438"/>
                    <a:pt x="71921" y="8900"/>
                    <a:pt x="89244" y="603"/>
                  </a:cubicBezTo>
                  <a:cubicBezTo>
                    <a:pt x="89687" y="381"/>
                    <a:pt x="90099" y="191"/>
                    <a:pt x="90510" y="1"/>
                  </a:cubicBezTo>
                  <a:close/>
                </a:path>
              </a:pathLst>
            </a:custGeom>
            <a:solidFill>
              <a:srgbClr val="FFCA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469950" y="3785775"/>
              <a:ext cx="353125" cy="353125"/>
            </a:xfrm>
            <a:custGeom>
              <a:avLst/>
              <a:gdLst/>
              <a:ahLst/>
              <a:cxnLst/>
              <a:rect l="l" t="t" r="r" b="b"/>
              <a:pathLst>
                <a:path w="14125" h="14125" extrusionOk="0">
                  <a:moveTo>
                    <a:pt x="12098" y="2027"/>
                  </a:moveTo>
                  <a:cubicBezTo>
                    <a:pt x="14125" y="4054"/>
                    <a:pt x="13523" y="7949"/>
                    <a:pt x="10736" y="10736"/>
                  </a:cubicBezTo>
                  <a:cubicBezTo>
                    <a:pt x="7949" y="13523"/>
                    <a:pt x="4054" y="14125"/>
                    <a:pt x="2027" y="12098"/>
                  </a:cubicBezTo>
                  <a:cubicBezTo>
                    <a:pt x="0" y="10071"/>
                    <a:pt x="602" y="6176"/>
                    <a:pt x="3389" y="3389"/>
                  </a:cubicBezTo>
                  <a:cubicBezTo>
                    <a:pt x="6176" y="602"/>
                    <a:pt x="10071" y="0"/>
                    <a:pt x="12098" y="2027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3486575" y="3890275"/>
              <a:ext cx="323050" cy="248625"/>
            </a:xfrm>
            <a:custGeom>
              <a:avLst/>
              <a:gdLst/>
              <a:ahLst/>
              <a:cxnLst/>
              <a:rect l="l" t="t" r="r" b="b"/>
              <a:pathLst>
                <a:path w="12922" h="9945" extrusionOk="0">
                  <a:moveTo>
                    <a:pt x="10071" y="4593"/>
                  </a:moveTo>
                  <a:cubicBezTo>
                    <a:pt x="7284" y="7379"/>
                    <a:pt x="3389" y="7981"/>
                    <a:pt x="1362" y="5954"/>
                  </a:cubicBezTo>
                  <a:cubicBezTo>
                    <a:pt x="760" y="5353"/>
                    <a:pt x="412" y="4624"/>
                    <a:pt x="254" y="3801"/>
                  </a:cubicBezTo>
                  <a:cubicBezTo>
                    <a:pt x="0" y="5384"/>
                    <a:pt x="349" y="6904"/>
                    <a:pt x="1362" y="7918"/>
                  </a:cubicBezTo>
                  <a:cubicBezTo>
                    <a:pt x="3389" y="9945"/>
                    <a:pt x="7284" y="9343"/>
                    <a:pt x="10071" y="6556"/>
                  </a:cubicBezTo>
                  <a:cubicBezTo>
                    <a:pt x="12034" y="4561"/>
                    <a:pt x="12921" y="2027"/>
                    <a:pt x="12541" y="1"/>
                  </a:cubicBezTo>
                  <a:cubicBezTo>
                    <a:pt x="12288" y="1552"/>
                    <a:pt x="11464" y="3231"/>
                    <a:pt x="10071" y="4593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3523775" y="3839600"/>
              <a:ext cx="219325" cy="219350"/>
            </a:xfrm>
            <a:custGeom>
              <a:avLst/>
              <a:gdLst/>
              <a:ahLst/>
              <a:cxnLst/>
              <a:rect l="l" t="t" r="r" b="b"/>
              <a:pathLst>
                <a:path w="8773" h="8774" extrusionOk="0">
                  <a:moveTo>
                    <a:pt x="7601" y="1204"/>
                  </a:moveTo>
                  <a:cubicBezTo>
                    <a:pt x="8773" y="2408"/>
                    <a:pt x="8330" y="4814"/>
                    <a:pt x="6588" y="6556"/>
                  </a:cubicBezTo>
                  <a:cubicBezTo>
                    <a:pt x="4814" y="8330"/>
                    <a:pt x="2407" y="8773"/>
                    <a:pt x="1204" y="7570"/>
                  </a:cubicBezTo>
                  <a:cubicBezTo>
                    <a:pt x="1" y="6366"/>
                    <a:pt x="856" y="4371"/>
                    <a:pt x="2629" y="2629"/>
                  </a:cubicBezTo>
                  <a:cubicBezTo>
                    <a:pt x="4403" y="856"/>
                    <a:pt x="6398" y="1"/>
                    <a:pt x="7601" y="120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3720925" y="3823275"/>
              <a:ext cx="40400" cy="28225"/>
            </a:xfrm>
            <a:custGeom>
              <a:avLst/>
              <a:gdLst/>
              <a:ahLst/>
              <a:cxnLst/>
              <a:rect l="l" t="t" r="r" b="b"/>
              <a:pathLst>
                <a:path w="1616" h="1129" extrusionOk="0">
                  <a:moveTo>
                    <a:pt x="449" y="1"/>
                  </a:moveTo>
                  <a:cubicBezTo>
                    <a:pt x="293" y="1"/>
                    <a:pt x="139" y="92"/>
                    <a:pt x="64" y="242"/>
                  </a:cubicBezTo>
                  <a:cubicBezTo>
                    <a:pt x="0" y="464"/>
                    <a:pt x="95" y="685"/>
                    <a:pt x="285" y="749"/>
                  </a:cubicBezTo>
                  <a:cubicBezTo>
                    <a:pt x="539" y="844"/>
                    <a:pt x="760" y="939"/>
                    <a:pt x="982" y="1065"/>
                  </a:cubicBezTo>
                  <a:cubicBezTo>
                    <a:pt x="1045" y="1129"/>
                    <a:pt x="1109" y="1129"/>
                    <a:pt x="1172" y="1129"/>
                  </a:cubicBezTo>
                  <a:cubicBezTo>
                    <a:pt x="1330" y="1129"/>
                    <a:pt x="1457" y="1065"/>
                    <a:pt x="1520" y="939"/>
                  </a:cubicBezTo>
                  <a:cubicBezTo>
                    <a:pt x="1615" y="749"/>
                    <a:pt x="1552" y="495"/>
                    <a:pt x="1362" y="400"/>
                  </a:cubicBezTo>
                  <a:cubicBezTo>
                    <a:pt x="1109" y="242"/>
                    <a:pt x="855" y="115"/>
                    <a:pt x="570" y="20"/>
                  </a:cubicBezTo>
                  <a:cubicBezTo>
                    <a:pt x="531" y="7"/>
                    <a:pt x="490" y="1"/>
                    <a:pt x="449" y="1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3580000" y="3815700"/>
              <a:ext cx="129075" cy="60350"/>
            </a:xfrm>
            <a:custGeom>
              <a:avLst/>
              <a:gdLst/>
              <a:ahLst/>
              <a:cxnLst/>
              <a:rect l="l" t="t" r="r" b="b"/>
              <a:pathLst>
                <a:path w="5163" h="2414" extrusionOk="0">
                  <a:moveTo>
                    <a:pt x="4522" y="0"/>
                  </a:moveTo>
                  <a:cubicBezTo>
                    <a:pt x="2113" y="0"/>
                    <a:pt x="251" y="1656"/>
                    <a:pt x="190" y="1717"/>
                  </a:cubicBezTo>
                  <a:cubicBezTo>
                    <a:pt x="0" y="1875"/>
                    <a:pt x="0" y="2097"/>
                    <a:pt x="158" y="2287"/>
                  </a:cubicBezTo>
                  <a:cubicBezTo>
                    <a:pt x="222" y="2350"/>
                    <a:pt x="349" y="2414"/>
                    <a:pt x="444" y="2414"/>
                  </a:cubicBezTo>
                  <a:cubicBezTo>
                    <a:pt x="539" y="2414"/>
                    <a:pt x="634" y="2382"/>
                    <a:pt x="697" y="2287"/>
                  </a:cubicBezTo>
                  <a:cubicBezTo>
                    <a:pt x="727" y="2287"/>
                    <a:pt x="2400" y="791"/>
                    <a:pt x="4473" y="791"/>
                  </a:cubicBezTo>
                  <a:cubicBezTo>
                    <a:pt x="4554" y="791"/>
                    <a:pt x="4636" y="794"/>
                    <a:pt x="4719" y="798"/>
                  </a:cubicBezTo>
                  <a:cubicBezTo>
                    <a:pt x="4941" y="798"/>
                    <a:pt x="5131" y="640"/>
                    <a:pt x="5131" y="418"/>
                  </a:cubicBezTo>
                  <a:cubicBezTo>
                    <a:pt x="5162" y="197"/>
                    <a:pt x="5004" y="7"/>
                    <a:pt x="4782" y="7"/>
                  </a:cubicBezTo>
                  <a:cubicBezTo>
                    <a:pt x="4695" y="2"/>
                    <a:pt x="4608" y="0"/>
                    <a:pt x="4522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3946550" y="3726400"/>
              <a:ext cx="338100" cy="338875"/>
            </a:xfrm>
            <a:custGeom>
              <a:avLst/>
              <a:gdLst/>
              <a:ahLst/>
              <a:cxnLst/>
              <a:rect l="l" t="t" r="r" b="b"/>
              <a:pathLst>
                <a:path w="13524" h="13555" extrusionOk="0">
                  <a:moveTo>
                    <a:pt x="10262" y="3262"/>
                  </a:moveTo>
                  <a:cubicBezTo>
                    <a:pt x="12954" y="5922"/>
                    <a:pt x="13524" y="9659"/>
                    <a:pt x="11592" y="11591"/>
                  </a:cubicBezTo>
                  <a:cubicBezTo>
                    <a:pt x="9660" y="13554"/>
                    <a:pt x="5923" y="12953"/>
                    <a:pt x="3231" y="10293"/>
                  </a:cubicBezTo>
                  <a:cubicBezTo>
                    <a:pt x="571" y="7632"/>
                    <a:pt x="1" y="3895"/>
                    <a:pt x="1933" y="1964"/>
                  </a:cubicBezTo>
                  <a:cubicBezTo>
                    <a:pt x="3865" y="0"/>
                    <a:pt x="7601" y="602"/>
                    <a:pt x="10262" y="3262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3959225" y="3826950"/>
              <a:ext cx="309600" cy="238325"/>
            </a:xfrm>
            <a:custGeom>
              <a:avLst/>
              <a:gdLst/>
              <a:ahLst/>
              <a:cxnLst/>
              <a:rect l="l" t="t" r="r" b="b"/>
              <a:pathLst>
                <a:path w="12384" h="9533" extrusionOk="0">
                  <a:moveTo>
                    <a:pt x="2724" y="4402"/>
                  </a:moveTo>
                  <a:cubicBezTo>
                    <a:pt x="5416" y="7062"/>
                    <a:pt x="9153" y="7632"/>
                    <a:pt x="11085" y="5700"/>
                  </a:cubicBezTo>
                  <a:cubicBezTo>
                    <a:pt x="11655" y="5130"/>
                    <a:pt x="12003" y="4402"/>
                    <a:pt x="12130" y="3610"/>
                  </a:cubicBezTo>
                  <a:cubicBezTo>
                    <a:pt x="12383" y="5162"/>
                    <a:pt x="12067" y="6587"/>
                    <a:pt x="11085" y="7569"/>
                  </a:cubicBezTo>
                  <a:cubicBezTo>
                    <a:pt x="9153" y="9532"/>
                    <a:pt x="5416" y="8931"/>
                    <a:pt x="2724" y="6271"/>
                  </a:cubicBezTo>
                  <a:cubicBezTo>
                    <a:pt x="856" y="4370"/>
                    <a:pt x="1" y="1964"/>
                    <a:pt x="349" y="0"/>
                  </a:cubicBezTo>
                  <a:cubicBezTo>
                    <a:pt x="602" y="1488"/>
                    <a:pt x="1426" y="3072"/>
                    <a:pt x="2724" y="4402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4022575" y="3778650"/>
              <a:ext cx="210625" cy="209825"/>
            </a:xfrm>
            <a:custGeom>
              <a:avLst/>
              <a:gdLst/>
              <a:ahLst/>
              <a:cxnLst/>
              <a:rect l="l" t="t" r="r" b="b"/>
              <a:pathLst>
                <a:path w="8425" h="8393" extrusionOk="0">
                  <a:moveTo>
                    <a:pt x="1172" y="1140"/>
                  </a:moveTo>
                  <a:cubicBezTo>
                    <a:pt x="0" y="2280"/>
                    <a:pt x="444" y="4592"/>
                    <a:pt x="2122" y="6271"/>
                  </a:cubicBezTo>
                  <a:cubicBezTo>
                    <a:pt x="3832" y="7949"/>
                    <a:pt x="6112" y="8393"/>
                    <a:pt x="7284" y="7252"/>
                  </a:cubicBezTo>
                  <a:cubicBezTo>
                    <a:pt x="8424" y="6112"/>
                    <a:pt x="7601" y="4181"/>
                    <a:pt x="5922" y="2502"/>
                  </a:cubicBezTo>
                  <a:cubicBezTo>
                    <a:pt x="4212" y="824"/>
                    <a:pt x="2312" y="0"/>
                    <a:pt x="1172" y="114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4005150" y="3762325"/>
              <a:ext cx="39600" cy="27425"/>
            </a:xfrm>
            <a:custGeom>
              <a:avLst/>
              <a:gdLst/>
              <a:ahLst/>
              <a:cxnLst/>
              <a:rect l="l" t="t" r="r" b="b"/>
              <a:pathLst>
                <a:path w="1584" h="1097" extrusionOk="0">
                  <a:moveTo>
                    <a:pt x="1135" y="0"/>
                  </a:moveTo>
                  <a:cubicBezTo>
                    <a:pt x="1095" y="0"/>
                    <a:pt x="1054" y="7"/>
                    <a:pt x="1014" y="20"/>
                  </a:cubicBezTo>
                  <a:cubicBezTo>
                    <a:pt x="760" y="115"/>
                    <a:pt x="507" y="242"/>
                    <a:pt x="254" y="400"/>
                  </a:cubicBezTo>
                  <a:cubicBezTo>
                    <a:pt x="64" y="495"/>
                    <a:pt x="0" y="717"/>
                    <a:pt x="95" y="907"/>
                  </a:cubicBezTo>
                  <a:cubicBezTo>
                    <a:pt x="190" y="1033"/>
                    <a:pt x="317" y="1097"/>
                    <a:pt x="444" y="1097"/>
                  </a:cubicBezTo>
                  <a:cubicBezTo>
                    <a:pt x="507" y="1097"/>
                    <a:pt x="570" y="1097"/>
                    <a:pt x="634" y="1033"/>
                  </a:cubicBezTo>
                  <a:cubicBezTo>
                    <a:pt x="855" y="938"/>
                    <a:pt x="1046" y="812"/>
                    <a:pt x="1267" y="748"/>
                  </a:cubicBezTo>
                  <a:cubicBezTo>
                    <a:pt x="1489" y="653"/>
                    <a:pt x="1584" y="463"/>
                    <a:pt x="1489" y="242"/>
                  </a:cubicBezTo>
                  <a:cubicBezTo>
                    <a:pt x="1439" y="91"/>
                    <a:pt x="1289" y="0"/>
                    <a:pt x="1135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4055825" y="3755525"/>
              <a:ext cx="123525" cy="57200"/>
            </a:xfrm>
            <a:custGeom>
              <a:avLst/>
              <a:gdLst/>
              <a:ahLst/>
              <a:cxnLst/>
              <a:rect l="l" t="t" r="r" b="b"/>
              <a:pathLst>
                <a:path w="4941" h="2288" extrusionOk="0">
                  <a:moveTo>
                    <a:pt x="641" y="0"/>
                  </a:moveTo>
                  <a:cubicBezTo>
                    <a:pt x="554" y="0"/>
                    <a:pt x="468" y="2"/>
                    <a:pt x="380" y="7"/>
                  </a:cubicBezTo>
                  <a:cubicBezTo>
                    <a:pt x="159" y="7"/>
                    <a:pt x="0" y="197"/>
                    <a:pt x="0" y="419"/>
                  </a:cubicBezTo>
                  <a:cubicBezTo>
                    <a:pt x="32" y="609"/>
                    <a:pt x="190" y="767"/>
                    <a:pt x="412" y="767"/>
                  </a:cubicBezTo>
                  <a:cubicBezTo>
                    <a:pt x="494" y="762"/>
                    <a:pt x="575" y="760"/>
                    <a:pt x="656" y="760"/>
                  </a:cubicBezTo>
                  <a:cubicBezTo>
                    <a:pt x="2636" y="760"/>
                    <a:pt x="4245" y="2192"/>
                    <a:pt x="4276" y="2192"/>
                  </a:cubicBezTo>
                  <a:cubicBezTo>
                    <a:pt x="4339" y="2255"/>
                    <a:pt x="4434" y="2287"/>
                    <a:pt x="4529" y="2287"/>
                  </a:cubicBezTo>
                  <a:cubicBezTo>
                    <a:pt x="4624" y="2287"/>
                    <a:pt x="4719" y="2255"/>
                    <a:pt x="4814" y="2160"/>
                  </a:cubicBezTo>
                  <a:cubicBezTo>
                    <a:pt x="4941" y="2034"/>
                    <a:pt x="4941" y="1780"/>
                    <a:pt x="4782" y="1654"/>
                  </a:cubicBezTo>
                  <a:cubicBezTo>
                    <a:pt x="4691" y="1562"/>
                    <a:pt x="2923" y="0"/>
                    <a:pt x="641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3810375" y="3506300"/>
              <a:ext cx="266050" cy="201900"/>
            </a:xfrm>
            <a:custGeom>
              <a:avLst/>
              <a:gdLst/>
              <a:ahLst/>
              <a:cxnLst/>
              <a:rect l="l" t="t" r="r" b="b"/>
              <a:pathLst>
                <a:path w="10642" h="8076" extrusionOk="0">
                  <a:moveTo>
                    <a:pt x="10357" y="3357"/>
                  </a:moveTo>
                  <a:cubicBezTo>
                    <a:pt x="10642" y="5384"/>
                    <a:pt x="8583" y="7347"/>
                    <a:pt x="5796" y="7696"/>
                  </a:cubicBezTo>
                  <a:cubicBezTo>
                    <a:pt x="3009" y="8076"/>
                    <a:pt x="539" y="6714"/>
                    <a:pt x="254" y="4687"/>
                  </a:cubicBezTo>
                  <a:cubicBezTo>
                    <a:pt x="1" y="2660"/>
                    <a:pt x="2059" y="729"/>
                    <a:pt x="4846" y="349"/>
                  </a:cubicBezTo>
                  <a:cubicBezTo>
                    <a:pt x="7633" y="0"/>
                    <a:pt x="10103" y="1330"/>
                    <a:pt x="10357" y="3357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813550" y="3553000"/>
              <a:ext cx="247825" cy="154425"/>
            </a:xfrm>
            <a:custGeom>
              <a:avLst/>
              <a:gdLst/>
              <a:ahLst/>
              <a:cxnLst/>
              <a:rect l="l" t="t" r="r" b="b"/>
              <a:pathLst>
                <a:path w="9913" h="6177" extrusionOk="0">
                  <a:moveTo>
                    <a:pt x="6524" y="4719"/>
                  </a:moveTo>
                  <a:cubicBezTo>
                    <a:pt x="3737" y="5068"/>
                    <a:pt x="1267" y="3738"/>
                    <a:pt x="1014" y="1711"/>
                  </a:cubicBezTo>
                  <a:cubicBezTo>
                    <a:pt x="919" y="1109"/>
                    <a:pt x="1046" y="539"/>
                    <a:pt x="1331" y="1"/>
                  </a:cubicBezTo>
                  <a:cubicBezTo>
                    <a:pt x="476" y="761"/>
                    <a:pt x="1" y="1774"/>
                    <a:pt x="159" y="2819"/>
                  </a:cubicBezTo>
                  <a:cubicBezTo>
                    <a:pt x="412" y="4846"/>
                    <a:pt x="2882" y="6176"/>
                    <a:pt x="5669" y="5828"/>
                  </a:cubicBezTo>
                  <a:cubicBezTo>
                    <a:pt x="7633" y="5574"/>
                    <a:pt x="9248" y="4529"/>
                    <a:pt x="9913" y="3199"/>
                  </a:cubicBezTo>
                  <a:cubicBezTo>
                    <a:pt x="9090" y="3959"/>
                    <a:pt x="7886" y="4529"/>
                    <a:pt x="6524" y="4719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857875" y="3543500"/>
              <a:ext cx="167100" cy="110075"/>
            </a:xfrm>
            <a:custGeom>
              <a:avLst/>
              <a:gdLst/>
              <a:ahLst/>
              <a:cxnLst/>
              <a:rect l="l" t="t" r="r" b="b"/>
              <a:pathLst>
                <a:path w="6684" h="4403" extrusionOk="0">
                  <a:moveTo>
                    <a:pt x="6556" y="1584"/>
                  </a:moveTo>
                  <a:cubicBezTo>
                    <a:pt x="6683" y="2787"/>
                    <a:pt x="5385" y="3959"/>
                    <a:pt x="3643" y="4181"/>
                  </a:cubicBezTo>
                  <a:cubicBezTo>
                    <a:pt x="1869" y="4403"/>
                    <a:pt x="318" y="3643"/>
                    <a:pt x="159" y="2439"/>
                  </a:cubicBezTo>
                  <a:cubicBezTo>
                    <a:pt x="1" y="1236"/>
                    <a:pt x="1363" y="476"/>
                    <a:pt x="3105" y="222"/>
                  </a:cubicBezTo>
                  <a:cubicBezTo>
                    <a:pt x="4878" y="1"/>
                    <a:pt x="6398" y="381"/>
                    <a:pt x="6556" y="158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039975" y="3563500"/>
              <a:ext cx="23000" cy="27250"/>
            </a:xfrm>
            <a:custGeom>
              <a:avLst/>
              <a:gdLst/>
              <a:ahLst/>
              <a:cxnLst/>
              <a:rect l="l" t="t" r="r" b="b"/>
              <a:pathLst>
                <a:path w="920" h="1090" extrusionOk="0">
                  <a:moveTo>
                    <a:pt x="329" y="0"/>
                  </a:moveTo>
                  <a:cubicBezTo>
                    <a:pt x="269" y="0"/>
                    <a:pt x="209" y="18"/>
                    <a:pt x="159" y="56"/>
                  </a:cubicBezTo>
                  <a:cubicBezTo>
                    <a:pt x="33" y="119"/>
                    <a:pt x="1" y="309"/>
                    <a:pt x="64" y="436"/>
                  </a:cubicBezTo>
                  <a:cubicBezTo>
                    <a:pt x="191" y="594"/>
                    <a:pt x="254" y="752"/>
                    <a:pt x="318" y="911"/>
                  </a:cubicBezTo>
                  <a:cubicBezTo>
                    <a:pt x="349" y="974"/>
                    <a:pt x="381" y="1006"/>
                    <a:pt x="413" y="1037"/>
                  </a:cubicBezTo>
                  <a:cubicBezTo>
                    <a:pt x="450" y="1074"/>
                    <a:pt x="509" y="1090"/>
                    <a:pt x="570" y="1090"/>
                  </a:cubicBezTo>
                  <a:cubicBezTo>
                    <a:pt x="613" y="1090"/>
                    <a:pt x="658" y="1082"/>
                    <a:pt x="698" y="1069"/>
                  </a:cubicBezTo>
                  <a:cubicBezTo>
                    <a:pt x="824" y="1006"/>
                    <a:pt x="919" y="847"/>
                    <a:pt x="856" y="689"/>
                  </a:cubicBezTo>
                  <a:cubicBezTo>
                    <a:pt x="761" y="499"/>
                    <a:pt x="666" y="309"/>
                    <a:pt x="571" y="119"/>
                  </a:cubicBezTo>
                  <a:cubicBezTo>
                    <a:pt x="513" y="42"/>
                    <a:pt x="421" y="0"/>
                    <a:pt x="329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3946550" y="3520825"/>
              <a:ext cx="93450" cy="38650"/>
            </a:xfrm>
            <a:custGeom>
              <a:avLst/>
              <a:gdLst/>
              <a:ahLst/>
              <a:cxnLst/>
              <a:rect l="l" t="t" r="r" b="b"/>
              <a:pathLst>
                <a:path w="3738" h="1546" extrusionOk="0">
                  <a:moveTo>
                    <a:pt x="587" y="1"/>
                  </a:moveTo>
                  <a:cubicBezTo>
                    <a:pt x="397" y="1"/>
                    <a:pt x="276" y="13"/>
                    <a:pt x="254" y="21"/>
                  </a:cubicBezTo>
                  <a:cubicBezTo>
                    <a:pt x="96" y="21"/>
                    <a:pt x="1" y="148"/>
                    <a:pt x="1" y="306"/>
                  </a:cubicBezTo>
                  <a:cubicBezTo>
                    <a:pt x="1" y="401"/>
                    <a:pt x="64" y="464"/>
                    <a:pt x="128" y="496"/>
                  </a:cubicBezTo>
                  <a:cubicBezTo>
                    <a:pt x="159" y="559"/>
                    <a:pt x="254" y="559"/>
                    <a:pt x="318" y="559"/>
                  </a:cubicBezTo>
                  <a:cubicBezTo>
                    <a:pt x="318" y="559"/>
                    <a:pt x="384" y="554"/>
                    <a:pt x="499" y="554"/>
                  </a:cubicBezTo>
                  <a:cubicBezTo>
                    <a:pt x="976" y="554"/>
                    <a:pt x="2288" y="636"/>
                    <a:pt x="3231" y="1478"/>
                  </a:cubicBezTo>
                  <a:cubicBezTo>
                    <a:pt x="3290" y="1522"/>
                    <a:pt x="3356" y="1545"/>
                    <a:pt x="3422" y="1545"/>
                  </a:cubicBezTo>
                  <a:cubicBezTo>
                    <a:pt x="3498" y="1545"/>
                    <a:pt x="3575" y="1514"/>
                    <a:pt x="3643" y="1446"/>
                  </a:cubicBezTo>
                  <a:cubicBezTo>
                    <a:pt x="3738" y="1319"/>
                    <a:pt x="3738" y="1161"/>
                    <a:pt x="3611" y="1034"/>
                  </a:cubicBezTo>
                  <a:cubicBezTo>
                    <a:pt x="2568" y="136"/>
                    <a:pt x="1208" y="1"/>
                    <a:pt x="587" y="1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3808800" y="4066825"/>
              <a:ext cx="273950" cy="227250"/>
            </a:xfrm>
            <a:custGeom>
              <a:avLst/>
              <a:gdLst/>
              <a:ahLst/>
              <a:cxnLst/>
              <a:rect l="l" t="t" r="r" b="b"/>
              <a:pathLst>
                <a:path w="10958" h="9090" extrusionOk="0">
                  <a:moveTo>
                    <a:pt x="7063" y="1204"/>
                  </a:moveTo>
                  <a:cubicBezTo>
                    <a:pt x="9596" y="2408"/>
                    <a:pt x="10958" y="4878"/>
                    <a:pt x="10071" y="6715"/>
                  </a:cubicBezTo>
                  <a:cubicBezTo>
                    <a:pt x="9216" y="8551"/>
                    <a:pt x="6461" y="9090"/>
                    <a:pt x="3896" y="7918"/>
                  </a:cubicBezTo>
                  <a:cubicBezTo>
                    <a:pt x="1362" y="6715"/>
                    <a:pt x="1" y="4244"/>
                    <a:pt x="887" y="2376"/>
                  </a:cubicBezTo>
                  <a:cubicBezTo>
                    <a:pt x="1742" y="539"/>
                    <a:pt x="4498" y="1"/>
                    <a:pt x="7063" y="1204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3825425" y="4158675"/>
              <a:ext cx="247050" cy="136200"/>
            </a:xfrm>
            <a:custGeom>
              <a:avLst/>
              <a:gdLst/>
              <a:ahLst/>
              <a:cxnLst/>
              <a:rect l="l" t="t" r="r" b="b"/>
              <a:pathLst>
                <a:path w="9882" h="5448" extrusionOk="0">
                  <a:moveTo>
                    <a:pt x="2756" y="2914"/>
                  </a:moveTo>
                  <a:cubicBezTo>
                    <a:pt x="5321" y="4117"/>
                    <a:pt x="8076" y="3579"/>
                    <a:pt x="8963" y="1742"/>
                  </a:cubicBezTo>
                  <a:cubicBezTo>
                    <a:pt x="9216" y="1204"/>
                    <a:pt x="9280" y="602"/>
                    <a:pt x="9185" y="0"/>
                  </a:cubicBezTo>
                  <a:cubicBezTo>
                    <a:pt x="9723" y="1014"/>
                    <a:pt x="9881" y="2122"/>
                    <a:pt x="9438" y="3041"/>
                  </a:cubicBezTo>
                  <a:cubicBezTo>
                    <a:pt x="8551" y="4909"/>
                    <a:pt x="5796" y="5447"/>
                    <a:pt x="3231" y="4244"/>
                  </a:cubicBezTo>
                  <a:cubicBezTo>
                    <a:pt x="1426" y="3389"/>
                    <a:pt x="222" y="1900"/>
                    <a:pt x="1" y="444"/>
                  </a:cubicBezTo>
                  <a:cubicBezTo>
                    <a:pt x="539" y="1425"/>
                    <a:pt x="1521" y="2344"/>
                    <a:pt x="2756" y="2914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3865800" y="4107200"/>
              <a:ext cx="171050" cy="130675"/>
            </a:xfrm>
            <a:custGeom>
              <a:avLst/>
              <a:gdLst/>
              <a:ahLst/>
              <a:cxnLst/>
              <a:rect l="l" t="t" r="r" b="b"/>
              <a:pathLst>
                <a:path w="6842" h="5227" extrusionOk="0">
                  <a:moveTo>
                    <a:pt x="507" y="1109"/>
                  </a:moveTo>
                  <a:cubicBezTo>
                    <a:pt x="1" y="2218"/>
                    <a:pt x="887" y="3706"/>
                    <a:pt x="2503" y="4466"/>
                  </a:cubicBezTo>
                  <a:cubicBezTo>
                    <a:pt x="4086" y="5226"/>
                    <a:pt x="5828" y="4941"/>
                    <a:pt x="6334" y="3833"/>
                  </a:cubicBezTo>
                  <a:cubicBezTo>
                    <a:pt x="6841" y="2756"/>
                    <a:pt x="5796" y="1616"/>
                    <a:pt x="4181" y="856"/>
                  </a:cubicBezTo>
                  <a:cubicBezTo>
                    <a:pt x="2566" y="96"/>
                    <a:pt x="1014" y="1"/>
                    <a:pt x="507" y="1109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3838875" y="4107575"/>
              <a:ext cx="26150" cy="24500"/>
            </a:xfrm>
            <a:custGeom>
              <a:avLst/>
              <a:gdLst/>
              <a:ahLst/>
              <a:cxnLst/>
              <a:rect l="l" t="t" r="r" b="b"/>
              <a:pathLst>
                <a:path w="1046" h="980" extrusionOk="0">
                  <a:moveTo>
                    <a:pt x="729" y="0"/>
                  </a:moveTo>
                  <a:cubicBezTo>
                    <a:pt x="663" y="0"/>
                    <a:pt x="595" y="25"/>
                    <a:pt x="539" y="81"/>
                  </a:cubicBezTo>
                  <a:cubicBezTo>
                    <a:pt x="381" y="208"/>
                    <a:pt x="254" y="366"/>
                    <a:pt x="96" y="524"/>
                  </a:cubicBezTo>
                  <a:cubicBezTo>
                    <a:pt x="1" y="651"/>
                    <a:pt x="1" y="809"/>
                    <a:pt x="128" y="904"/>
                  </a:cubicBezTo>
                  <a:cubicBezTo>
                    <a:pt x="197" y="951"/>
                    <a:pt x="267" y="980"/>
                    <a:pt x="336" y="980"/>
                  </a:cubicBezTo>
                  <a:cubicBezTo>
                    <a:pt x="362" y="980"/>
                    <a:pt x="387" y="976"/>
                    <a:pt x="413" y="968"/>
                  </a:cubicBezTo>
                  <a:cubicBezTo>
                    <a:pt x="476" y="936"/>
                    <a:pt x="508" y="904"/>
                    <a:pt x="539" y="873"/>
                  </a:cubicBezTo>
                  <a:cubicBezTo>
                    <a:pt x="666" y="746"/>
                    <a:pt x="793" y="619"/>
                    <a:pt x="919" y="493"/>
                  </a:cubicBezTo>
                  <a:cubicBezTo>
                    <a:pt x="1046" y="398"/>
                    <a:pt x="1046" y="208"/>
                    <a:pt x="951" y="113"/>
                  </a:cubicBezTo>
                  <a:cubicBezTo>
                    <a:pt x="898" y="41"/>
                    <a:pt x="814" y="0"/>
                    <a:pt x="729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3869775" y="4087625"/>
              <a:ext cx="98175" cy="21975"/>
            </a:xfrm>
            <a:custGeom>
              <a:avLst/>
              <a:gdLst/>
              <a:ahLst/>
              <a:cxnLst/>
              <a:rect l="l" t="t" r="r" b="b"/>
              <a:pathLst>
                <a:path w="3927" h="879" extrusionOk="0">
                  <a:moveTo>
                    <a:pt x="1831" y="0"/>
                  </a:moveTo>
                  <a:cubicBezTo>
                    <a:pt x="1325" y="0"/>
                    <a:pt x="767" y="78"/>
                    <a:pt x="222" y="309"/>
                  </a:cubicBezTo>
                  <a:cubicBezTo>
                    <a:pt x="63" y="372"/>
                    <a:pt x="0" y="530"/>
                    <a:pt x="63" y="689"/>
                  </a:cubicBezTo>
                  <a:cubicBezTo>
                    <a:pt x="110" y="782"/>
                    <a:pt x="207" y="840"/>
                    <a:pt x="318" y="840"/>
                  </a:cubicBezTo>
                  <a:cubicBezTo>
                    <a:pt x="359" y="840"/>
                    <a:pt x="401" y="832"/>
                    <a:pt x="443" y="816"/>
                  </a:cubicBezTo>
                  <a:cubicBezTo>
                    <a:pt x="902" y="622"/>
                    <a:pt x="1381" y="556"/>
                    <a:pt x="1819" y="556"/>
                  </a:cubicBezTo>
                  <a:cubicBezTo>
                    <a:pt x="2741" y="556"/>
                    <a:pt x="3484" y="847"/>
                    <a:pt x="3484" y="847"/>
                  </a:cubicBezTo>
                  <a:cubicBezTo>
                    <a:pt x="3579" y="879"/>
                    <a:pt x="3642" y="879"/>
                    <a:pt x="3705" y="879"/>
                  </a:cubicBezTo>
                  <a:cubicBezTo>
                    <a:pt x="3769" y="847"/>
                    <a:pt x="3832" y="784"/>
                    <a:pt x="3864" y="721"/>
                  </a:cubicBezTo>
                  <a:cubicBezTo>
                    <a:pt x="3927" y="562"/>
                    <a:pt x="3864" y="404"/>
                    <a:pt x="3705" y="340"/>
                  </a:cubicBezTo>
                  <a:cubicBezTo>
                    <a:pt x="3663" y="319"/>
                    <a:pt x="2855" y="0"/>
                    <a:pt x="1831" y="0"/>
                  </a:cubicBezTo>
                  <a:close/>
                </a:path>
              </a:pathLst>
            </a:custGeom>
            <a:solidFill>
              <a:srgbClr val="F798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1024300" y="2497525"/>
              <a:ext cx="313550" cy="301050"/>
            </a:xfrm>
            <a:custGeom>
              <a:avLst/>
              <a:gdLst/>
              <a:ahLst/>
              <a:cxnLst/>
              <a:rect l="l" t="t" r="r" b="b"/>
              <a:pathLst>
                <a:path w="12542" h="12042" extrusionOk="0">
                  <a:moveTo>
                    <a:pt x="4334" y="1"/>
                  </a:moveTo>
                  <a:cubicBezTo>
                    <a:pt x="4109" y="1"/>
                    <a:pt x="3886" y="74"/>
                    <a:pt x="3706" y="227"/>
                  </a:cubicBezTo>
                  <a:cubicBezTo>
                    <a:pt x="634" y="2824"/>
                    <a:pt x="0" y="7162"/>
                    <a:pt x="2312" y="9917"/>
                  </a:cubicBezTo>
                  <a:cubicBezTo>
                    <a:pt x="3493" y="11328"/>
                    <a:pt x="5234" y="12042"/>
                    <a:pt x="7070" y="12042"/>
                  </a:cubicBezTo>
                  <a:cubicBezTo>
                    <a:pt x="8779" y="12042"/>
                    <a:pt x="10570" y="11423"/>
                    <a:pt x="12066" y="10171"/>
                  </a:cubicBezTo>
                  <a:cubicBezTo>
                    <a:pt x="12478" y="9822"/>
                    <a:pt x="12541" y="9189"/>
                    <a:pt x="12161" y="8746"/>
                  </a:cubicBezTo>
                  <a:cubicBezTo>
                    <a:pt x="11965" y="8514"/>
                    <a:pt x="11680" y="8393"/>
                    <a:pt x="11394" y="8393"/>
                  </a:cubicBezTo>
                  <a:cubicBezTo>
                    <a:pt x="11171" y="8393"/>
                    <a:pt x="10948" y="8466"/>
                    <a:pt x="10768" y="8619"/>
                  </a:cubicBezTo>
                  <a:cubicBezTo>
                    <a:pt x="9653" y="9561"/>
                    <a:pt x="8328" y="10028"/>
                    <a:pt x="7082" y="10028"/>
                  </a:cubicBezTo>
                  <a:cubicBezTo>
                    <a:pt x="5815" y="10028"/>
                    <a:pt x="4631" y="9545"/>
                    <a:pt x="3832" y="8587"/>
                  </a:cubicBezTo>
                  <a:cubicBezTo>
                    <a:pt x="2249" y="6719"/>
                    <a:pt x="2756" y="3647"/>
                    <a:pt x="5004" y="1778"/>
                  </a:cubicBezTo>
                  <a:cubicBezTo>
                    <a:pt x="5416" y="1430"/>
                    <a:pt x="5479" y="797"/>
                    <a:pt x="5131" y="353"/>
                  </a:cubicBezTo>
                  <a:cubicBezTo>
                    <a:pt x="4917" y="122"/>
                    <a:pt x="4623" y="1"/>
                    <a:pt x="433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783600" y="2659475"/>
              <a:ext cx="394325" cy="341400"/>
            </a:xfrm>
            <a:custGeom>
              <a:avLst/>
              <a:gdLst/>
              <a:ahLst/>
              <a:cxnLst/>
              <a:rect l="l" t="t" r="r" b="b"/>
              <a:pathLst>
                <a:path w="15773" h="13656" extrusionOk="0">
                  <a:moveTo>
                    <a:pt x="8682" y="2010"/>
                  </a:moveTo>
                  <a:cubicBezTo>
                    <a:pt x="9943" y="2010"/>
                    <a:pt x="11129" y="2485"/>
                    <a:pt x="11940" y="3439"/>
                  </a:cubicBezTo>
                  <a:cubicBezTo>
                    <a:pt x="13524" y="5308"/>
                    <a:pt x="12985" y="8380"/>
                    <a:pt x="10768" y="10248"/>
                  </a:cubicBezTo>
                  <a:cubicBezTo>
                    <a:pt x="9665" y="11178"/>
                    <a:pt x="8341" y="11646"/>
                    <a:pt x="7091" y="11646"/>
                  </a:cubicBezTo>
                  <a:cubicBezTo>
                    <a:pt x="5830" y="11646"/>
                    <a:pt x="4644" y="11171"/>
                    <a:pt x="3833" y="10216"/>
                  </a:cubicBezTo>
                  <a:cubicBezTo>
                    <a:pt x="2249" y="8348"/>
                    <a:pt x="2788" y="5276"/>
                    <a:pt x="5005" y="3408"/>
                  </a:cubicBezTo>
                  <a:cubicBezTo>
                    <a:pt x="6108" y="2477"/>
                    <a:pt x="7432" y="2010"/>
                    <a:pt x="8682" y="2010"/>
                  </a:cubicBezTo>
                  <a:close/>
                  <a:moveTo>
                    <a:pt x="8679" y="1"/>
                  </a:moveTo>
                  <a:cubicBezTo>
                    <a:pt x="6970" y="1"/>
                    <a:pt x="5187" y="619"/>
                    <a:pt x="3706" y="1856"/>
                  </a:cubicBezTo>
                  <a:cubicBezTo>
                    <a:pt x="634" y="4453"/>
                    <a:pt x="1" y="8791"/>
                    <a:pt x="2313" y="11515"/>
                  </a:cubicBezTo>
                  <a:cubicBezTo>
                    <a:pt x="3494" y="12942"/>
                    <a:pt x="5243" y="13655"/>
                    <a:pt x="7083" y="13655"/>
                  </a:cubicBezTo>
                  <a:cubicBezTo>
                    <a:pt x="8796" y="13655"/>
                    <a:pt x="10586" y="13037"/>
                    <a:pt x="12067" y="11800"/>
                  </a:cubicBezTo>
                  <a:cubicBezTo>
                    <a:pt x="15139" y="9203"/>
                    <a:pt x="15772" y="4864"/>
                    <a:pt x="13460" y="2141"/>
                  </a:cubicBezTo>
                  <a:cubicBezTo>
                    <a:pt x="12263" y="714"/>
                    <a:pt x="10514" y="1"/>
                    <a:pt x="867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623675" y="2861850"/>
              <a:ext cx="313550" cy="300975"/>
            </a:xfrm>
            <a:custGeom>
              <a:avLst/>
              <a:gdLst/>
              <a:ahLst/>
              <a:cxnLst/>
              <a:rect l="l" t="t" r="r" b="b"/>
              <a:pathLst>
                <a:path w="12542" h="12039" extrusionOk="0">
                  <a:moveTo>
                    <a:pt x="5445" y="1"/>
                  </a:moveTo>
                  <a:cubicBezTo>
                    <a:pt x="3737" y="1"/>
                    <a:pt x="1953" y="620"/>
                    <a:pt x="476" y="1868"/>
                  </a:cubicBezTo>
                  <a:cubicBezTo>
                    <a:pt x="64" y="2217"/>
                    <a:pt x="1" y="2850"/>
                    <a:pt x="349" y="3293"/>
                  </a:cubicBezTo>
                  <a:cubicBezTo>
                    <a:pt x="563" y="3525"/>
                    <a:pt x="857" y="3646"/>
                    <a:pt x="1146" y="3646"/>
                  </a:cubicBezTo>
                  <a:cubicBezTo>
                    <a:pt x="1371" y="3646"/>
                    <a:pt x="1594" y="3572"/>
                    <a:pt x="1774" y="3420"/>
                  </a:cubicBezTo>
                  <a:cubicBezTo>
                    <a:pt x="2894" y="2474"/>
                    <a:pt x="4217" y="2007"/>
                    <a:pt x="5464" y="2007"/>
                  </a:cubicBezTo>
                  <a:cubicBezTo>
                    <a:pt x="6721" y="2007"/>
                    <a:pt x="7899" y="2482"/>
                    <a:pt x="8710" y="3420"/>
                  </a:cubicBezTo>
                  <a:cubicBezTo>
                    <a:pt x="10293" y="5320"/>
                    <a:pt x="9787" y="8392"/>
                    <a:pt x="7538" y="10260"/>
                  </a:cubicBezTo>
                  <a:cubicBezTo>
                    <a:pt x="7126" y="10609"/>
                    <a:pt x="7063" y="11242"/>
                    <a:pt x="7411" y="11686"/>
                  </a:cubicBezTo>
                  <a:cubicBezTo>
                    <a:pt x="7625" y="11917"/>
                    <a:pt x="7919" y="12038"/>
                    <a:pt x="8208" y="12038"/>
                  </a:cubicBezTo>
                  <a:cubicBezTo>
                    <a:pt x="8434" y="12038"/>
                    <a:pt x="8656" y="11965"/>
                    <a:pt x="8837" y="11812"/>
                  </a:cubicBezTo>
                  <a:cubicBezTo>
                    <a:pt x="11908" y="9215"/>
                    <a:pt x="12542" y="4877"/>
                    <a:pt x="10230" y="2153"/>
                  </a:cubicBezTo>
                  <a:cubicBezTo>
                    <a:pt x="9046" y="723"/>
                    <a:pt x="7290" y="1"/>
                    <a:pt x="5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1154150" y="2575400"/>
              <a:ext cx="110850" cy="124525"/>
            </a:xfrm>
            <a:custGeom>
              <a:avLst/>
              <a:gdLst/>
              <a:ahLst/>
              <a:cxnLst/>
              <a:rect l="l" t="t" r="r" b="b"/>
              <a:pathLst>
                <a:path w="4434" h="4981" extrusionOk="0">
                  <a:moveTo>
                    <a:pt x="444" y="0"/>
                  </a:moveTo>
                  <a:cubicBezTo>
                    <a:pt x="352" y="0"/>
                    <a:pt x="261" y="32"/>
                    <a:pt x="190" y="89"/>
                  </a:cubicBezTo>
                  <a:cubicBezTo>
                    <a:pt x="32" y="247"/>
                    <a:pt x="0" y="500"/>
                    <a:pt x="158" y="659"/>
                  </a:cubicBezTo>
                  <a:lnTo>
                    <a:pt x="3674" y="4839"/>
                  </a:lnTo>
                  <a:cubicBezTo>
                    <a:pt x="3748" y="4931"/>
                    <a:pt x="3864" y="4980"/>
                    <a:pt x="3987" y="4980"/>
                  </a:cubicBezTo>
                  <a:cubicBezTo>
                    <a:pt x="4074" y="4980"/>
                    <a:pt x="4164" y="4955"/>
                    <a:pt x="4244" y="4902"/>
                  </a:cubicBezTo>
                  <a:cubicBezTo>
                    <a:pt x="4402" y="4744"/>
                    <a:pt x="4434" y="4491"/>
                    <a:pt x="4275" y="4332"/>
                  </a:cubicBezTo>
                  <a:lnTo>
                    <a:pt x="760" y="152"/>
                  </a:lnTo>
                  <a:cubicBezTo>
                    <a:pt x="673" y="47"/>
                    <a:pt x="557" y="0"/>
                    <a:pt x="44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1117725" y="2637950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68" y="0"/>
                  </a:moveTo>
                  <a:cubicBezTo>
                    <a:pt x="374" y="0"/>
                    <a:pt x="276" y="31"/>
                    <a:pt x="190" y="88"/>
                  </a:cubicBezTo>
                  <a:cubicBezTo>
                    <a:pt x="32" y="247"/>
                    <a:pt x="0" y="500"/>
                    <a:pt x="159" y="658"/>
                  </a:cubicBezTo>
                  <a:lnTo>
                    <a:pt x="2407" y="3350"/>
                  </a:lnTo>
                  <a:cubicBezTo>
                    <a:pt x="2477" y="3437"/>
                    <a:pt x="2585" y="3486"/>
                    <a:pt x="2699" y="3486"/>
                  </a:cubicBezTo>
                  <a:cubicBezTo>
                    <a:pt x="2793" y="3486"/>
                    <a:pt x="2892" y="3453"/>
                    <a:pt x="2977" y="3382"/>
                  </a:cubicBezTo>
                  <a:cubicBezTo>
                    <a:pt x="3136" y="3255"/>
                    <a:pt x="3167" y="3002"/>
                    <a:pt x="3009" y="2812"/>
                  </a:cubicBezTo>
                  <a:lnTo>
                    <a:pt x="760" y="152"/>
                  </a:lnTo>
                  <a:cubicBezTo>
                    <a:pt x="691" y="47"/>
                    <a:pt x="583" y="0"/>
                    <a:pt x="46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696525" y="2960425"/>
              <a:ext cx="110875" cy="124525"/>
            </a:xfrm>
            <a:custGeom>
              <a:avLst/>
              <a:gdLst/>
              <a:ahLst/>
              <a:cxnLst/>
              <a:rect l="l" t="t" r="r" b="b"/>
              <a:pathLst>
                <a:path w="4435" h="4981" extrusionOk="0">
                  <a:moveTo>
                    <a:pt x="448" y="0"/>
                  </a:moveTo>
                  <a:cubicBezTo>
                    <a:pt x="360" y="0"/>
                    <a:pt x="270" y="26"/>
                    <a:pt x="190" y="79"/>
                  </a:cubicBezTo>
                  <a:cubicBezTo>
                    <a:pt x="32" y="237"/>
                    <a:pt x="0" y="490"/>
                    <a:pt x="159" y="649"/>
                  </a:cubicBezTo>
                  <a:lnTo>
                    <a:pt x="3674" y="4829"/>
                  </a:lnTo>
                  <a:cubicBezTo>
                    <a:pt x="3761" y="4934"/>
                    <a:pt x="3877" y="4981"/>
                    <a:pt x="3990" y="4981"/>
                  </a:cubicBezTo>
                  <a:cubicBezTo>
                    <a:pt x="4083" y="4981"/>
                    <a:pt x="4173" y="4949"/>
                    <a:pt x="4244" y="4892"/>
                  </a:cubicBezTo>
                  <a:cubicBezTo>
                    <a:pt x="4402" y="4734"/>
                    <a:pt x="4434" y="4481"/>
                    <a:pt x="4276" y="4322"/>
                  </a:cubicBezTo>
                  <a:lnTo>
                    <a:pt x="760" y="142"/>
                  </a:lnTo>
                  <a:cubicBezTo>
                    <a:pt x="687" y="50"/>
                    <a:pt x="570" y="0"/>
                    <a:pt x="44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925325" y="2767775"/>
              <a:ext cx="110875" cy="124800"/>
            </a:xfrm>
            <a:custGeom>
              <a:avLst/>
              <a:gdLst/>
              <a:ahLst/>
              <a:cxnLst/>
              <a:rect l="l" t="t" r="r" b="b"/>
              <a:pathLst>
                <a:path w="4435" h="4992" extrusionOk="0">
                  <a:moveTo>
                    <a:pt x="468" y="1"/>
                  </a:moveTo>
                  <a:cubicBezTo>
                    <a:pt x="374" y="1"/>
                    <a:pt x="276" y="32"/>
                    <a:pt x="191" y="89"/>
                  </a:cubicBezTo>
                  <a:cubicBezTo>
                    <a:pt x="32" y="247"/>
                    <a:pt x="1" y="501"/>
                    <a:pt x="159" y="659"/>
                  </a:cubicBezTo>
                  <a:lnTo>
                    <a:pt x="3674" y="4839"/>
                  </a:lnTo>
                  <a:cubicBezTo>
                    <a:pt x="3744" y="4944"/>
                    <a:pt x="3852" y="4991"/>
                    <a:pt x="3967" y="4991"/>
                  </a:cubicBezTo>
                  <a:cubicBezTo>
                    <a:pt x="4061" y="4991"/>
                    <a:pt x="4159" y="4960"/>
                    <a:pt x="4244" y="4903"/>
                  </a:cubicBezTo>
                  <a:cubicBezTo>
                    <a:pt x="4403" y="4744"/>
                    <a:pt x="4434" y="4491"/>
                    <a:pt x="4276" y="4333"/>
                  </a:cubicBezTo>
                  <a:lnTo>
                    <a:pt x="761" y="152"/>
                  </a:lnTo>
                  <a:cubicBezTo>
                    <a:pt x="691" y="48"/>
                    <a:pt x="583" y="1"/>
                    <a:pt x="46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764600" y="2935225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45" y="1"/>
                  </a:moveTo>
                  <a:cubicBezTo>
                    <a:pt x="353" y="1"/>
                    <a:pt x="262" y="34"/>
                    <a:pt x="191" y="105"/>
                  </a:cubicBezTo>
                  <a:cubicBezTo>
                    <a:pt x="33" y="232"/>
                    <a:pt x="1" y="485"/>
                    <a:pt x="159" y="675"/>
                  </a:cubicBezTo>
                  <a:lnTo>
                    <a:pt x="2408" y="3335"/>
                  </a:lnTo>
                  <a:cubicBezTo>
                    <a:pt x="2478" y="3440"/>
                    <a:pt x="2586" y="3487"/>
                    <a:pt x="2700" y="3487"/>
                  </a:cubicBezTo>
                  <a:cubicBezTo>
                    <a:pt x="2794" y="3487"/>
                    <a:pt x="2892" y="3455"/>
                    <a:pt x="2978" y="3398"/>
                  </a:cubicBezTo>
                  <a:cubicBezTo>
                    <a:pt x="3136" y="3240"/>
                    <a:pt x="3168" y="2987"/>
                    <a:pt x="3009" y="2828"/>
                  </a:cubicBezTo>
                  <a:lnTo>
                    <a:pt x="761" y="137"/>
                  </a:lnTo>
                  <a:cubicBezTo>
                    <a:pt x="674" y="50"/>
                    <a:pt x="558" y="1"/>
                    <a:pt x="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991825" y="2744025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45" y="1"/>
                  </a:moveTo>
                  <a:cubicBezTo>
                    <a:pt x="353" y="1"/>
                    <a:pt x="262" y="32"/>
                    <a:pt x="191" y="89"/>
                  </a:cubicBezTo>
                  <a:cubicBezTo>
                    <a:pt x="33" y="247"/>
                    <a:pt x="1" y="501"/>
                    <a:pt x="128" y="659"/>
                  </a:cubicBezTo>
                  <a:lnTo>
                    <a:pt x="2408" y="3351"/>
                  </a:lnTo>
                  <a:cubicBezTo>
                    <a:pt x="2477" y="3438"/>
                    <a:pt x="2585" y="3487"/>
                    <a:pt x="2700" y="3487"/>
                  </a:cubicBezTo>
                  <a:cubicBezTo>
                    <a:pt x="2794" y="3487"/>
                    <a:pt x="2892" y="3454"/>
                    <a:pt x="2978" y="3383"/>
                  </a:cubicBezTo>
                  <a:cubicBezTo>
                    <a:pt x="3136" y="3256"/>
                    <a:pt x="3168" y="3003"/>
                    <a:pt x="3010" y="2813"/>
                  </a:cubicBezTo>
                  <a:lnTo>
                    <a:pt x="761" y="152"/>
                  </a:lnTo>
                  <a:cubicBezTo>
                    <a:pt x="674" y="48"/>
                    <a:pt x="558" y="1"/>
                    <a:pt x="44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890500" y="2829150"/>
              <a:ext cx="79200" cy="87175"/>
            </a:xfrm>
            <a:custGeom>
              <a:avLst/>
              <a:gdLst/>
              <a:ahLst/>
              <a:cxnLst/>
              <a:rect l="l" t="t" r="r" b="b"/>
              <a:pathLst>
                <a:path w="3168" h="3487" extrusionOk="0">
                  <a:moveTo>
                    <a:pt x="468" y="0"/>
                  </a:moveTo>
                  <a:cubicBezTo>
                    <a:pt x="374" y="0"/>
                    <a:pt x="276" y="33"/>
                    <a:pt x="190" y="104"/>
                  </a:cubicBezTo>
                  <a:cubicBezTo>
                    <a:pt x="32" y="231"/>
                    <a:pt x="0" y="484"/>
                    <a:pt x="159" y="674"/>
                  </a:cubicBezTo>
                  <a:lnTo>
                    <a:pt x="2407" y="3334"/>
                  </a:lnTo>
                  <a:cubicBezTo>
                    <a:pt x="2494" y="3439"/>
                    <a:pt x="2610" y="3486"/>
                    <a:pt x="2723" y="3486"/>
                  </a:cubicBezTo>
                  <a:cubicBezTo>
                    <a:pt x="2816" y="3486"/>
                    <a:pt x="2906" y="3455"/>
                    <a:pt x="2977" y="3398"/>
                  </a:cubicBezTo>
                  <a:cubicBezTo>
                    <a:pt x="3136" y="3239"/>
                    <a:pt x="3167" y="2986"/>
                    <a:pt x="3009" y="2828"/>
                  </a:cubicBezTo>
                  <a:lnTo>
                    <a:pt x="760" y="136"/>
                  </a:lnTo>
                  <a:cubicBezTo>
                    <a:pt x="691" y="49"/>
                    <a:pt x="583" y="0"/>
                    <a:pt x="46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061400" y="3680475"/>
              <a:ext cx="334925" cy="334925"/>
            </a:xfrm>
            <a:custGeom>
              <a:avLst/>
              <a:gdLst/>
              <a:ahLst/>
              <a:cxnLst/>
              <a:rect l="l" t="t" r="r" b="b"/>
              <a:pathLst>
                <a:path w="13397" h="13397" extrusionOk="0">
                  <a:moveTo>
                    <a:pt x="4973" y="0"/>
                  </a:moveTo>
                  <a:cubicBezTo>
                    <a:pt x="4625" y="0"/>
                    <a:pt x="4340" y="285"/>
                    <a:pt x="4340" y="602"/>
                  </a:cubicBezTo>
                  <a:lnTo>
                    <a:pt x="4340" y="3737"/>
                  </a:lnTo>
                  <a:cubicBezTo>
                    <a:pt x="4340" y="4054"/>
                    <a:pt x="4086" y="4339"/>
                    <a:pt x="3738" y="4339"/>
                  </a:cubicBezTo>
                  <a:lnTo>
                    <a:pt x="634" y="4339"/>
                  </a:lnTo>
                  <a:cubicBezTo>
                    <a:pt x="286" y="4339"/>
                    <a:pt x="1" y="4624"/>
                    <a:pt x="1" y="4941"/>
                  </a:cubicBezTo>
                  <a:lnTo>
                    <a:pt x="1" y="8424"/>
                  </a:lnTo>
                  <a:cubicBezTo>
                    <a:pt x="1" y="8773"/>
                    <a:pt x="286" y="9058"/>
                    <a:pt x="634" y="9058"/>
                  </a:cubicBezTo>
                  <a:lnTo>
                    <a:pt x="3738" y="9058"/>
                  </a:lnTo>
                  <a:cubicBezTo>
                    <a:pt x="4086" y="9058"/>
                    <a:pt x="4340" y="9311"/>
                    <a:pt x="4340" y="9659"/>
                  </a:cubicBezTo>
                  <a:lnTo>
                    <a:pt x="4340" y="12763"/>
                  </a:lnTo>
                  <a:cubicBezTo>
                    <a:pt x="4340" y="13111"/>
                    <a:pt x="4625" y="13396"/>
                    <a:pt x="4973" y="13396"/>
                  </a:cubicBezTo>
                  <a:lnTo>
                    <a:pt x="8457" y="13396"/>
                  </a:lnTo>
                  <a:cubicBezTo>
                    <a:pt x="8773" y="13396"/>
                    <a:pt x="9058" y="13111"/>
                    <a:pt x="9058" y="12763"/>
                  </a:cubicBezTo>
                  <a:lnTo>
                    <a:pt x="9058" y="9659"/>
                  </a:lnTo>
                  <a:cubicBezTo>
                    <a:pt x="9058" y="9311"/>
                    <a:pt x="9343" y="9058"/>
                    <a:pt x="9660" y="9058"/>
                  </a:cubicBezTo>
                  <a:lnTo>
                    <a:pt x="12795" y="9058"/>
                  </a:lnTo>
                  <a:cubicBezTo>
                    <a:pt x="13144" y="9058"/>
                    <a:pt x="13397" y="8773"/>
                    <a:pt x="13397" y="8424"/>
                  </a:cubicBezTo>
                  <a:lnTo>
                    <a:pt x="13397" y="4941"/>
                  </a:lnTo>
                  <a:cubicBezTo>
                    <a:pt x="13397" y="4624"/>
                    <a:pt x="13144" y="4339"/>
                    <a:pt x="12795" y="4339"/>
                  </a:cubicBezTo>
                  <a:lnTo>
                    <a:pt x="9660" y="4339"/>
                  </a:lnTo>
                  <a:cubicBezTo>
                    <a:pt x="9343" y="4339"/>
                    <a:pt x="9058" y="4054"/>
                    <a:pt x="9058" y="3737"/>
                  </a:cubicBezTo>
                  <a:lnTo>
                    <a:pt x="9058" y="602"/>
                  </a:lnTo>
                  <a:cubicBezTo>
                    <a:pt x="9058" y="285"/>
                    <a:pt x="8773" y="0"/>
                    <a:pt x="845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1415400" y="2659150"/>
              <a:ext cx="343650" cy="342850"/>
            </a:xfrm>
            <a:custGeom>
              <a:avLst/>
              <a:gdLst/>
              <a:ahLst/>
              <a:cxnLst/>
              <a:rect l="l" t="t" r="r" b="b"/>
              <a:pathLst>
                <a:path w="13746" h="13714" extrusionOk="0">
                  <a:moveTo>
                    <a:pt x="5100" y="0"/>
                  </a:moveTo>
                  <a:cubicBezTo>
                    <a:pt x="4751" y="0"/>
                    <a:pt x="4466" y="285"/>
                    <a:pt x="4466" y="634"/>
                  </a:cubicBezTo>
                  <a:lnTo>
                    <a:pt x="4466" y="3832"/>
                  </a:lnTo>
                  <a:cubicBezTo>
                    <a:pt x="4466" y="4181"/>
                    <a:pt x="4181" y="4434"/>
                    <a:pt x="3833" y="4434"/>
                  </a:cubicBezTo>
                  <a:lnTo>
                    <a:pt x="634" y="4434"/>
                  </a:lnTo>
                  <a:cubicBezTo>
                    <a:pt x="286" y="4434"/>
                    <a:pt x="1" y="4719"/>
                    <a:pt x="1" y="5067"/>
                  </a:cubicBezTo>
                  <a:lnTo>
                    <a:pt x="1" y="8646"/>
                  </a:lnTo>
                  <a:cubicBezTo>
                    <a:pt x="1" y="8994"/>
                    <a:pt x="286" y="9279"/>
                    <a:pt x="634" y="9279"/>
                  </a:cubicBezTo>
                  <a:lnTo>
                    <a:pt x="3833" y="9279"/>
                  </a:lnTo>
                  <a:cubicBezTo>
                    <a:pt x="4181" y="9279"/>
                    <a:pt x="4466" y="9564"/>
                    <a:pt x="4466" y="9913"/>
                  </a:cubicBezTo>
                  <a:lnTo>
                    <a:pt x="4466" y="13080"/>
                  </a:lnTo>
                  <a:cubicBezTo>
                    <a:pt x="4466" y="13428"/>
                    <a:pt x="4751" y="13713"/>
                    <a:pt x="5100" y="13713"/>
                  </a:cubicBezTo>
                  <a:lnTo>
                    <a:pt x="8647" y="13713"/>
                  </a:lnTo>
                  <a:cubicBezTo>
                    <a:pt x="8995" y="13713"/>
                    <a:pt x="9280" y="13428"/>
                    <a:pt x="9280" y="13080"/>
                  </a:cubicBezTo>
                  <a:lnTo>
                    <a:pt x="9280" y="9913"/>
                  </a:lnTo>
                  <a:cubicBezTo>
                    <a:pt x="9280" y="9564"/>
                    <a:pt x="9565" y="9279"/>
                    <a:pt x="9913" y="9279"/>
                  </a:cubicBezTo>
                  <a:lnTo>
                    <a:pt x="13112" y="9279"/>
                  </a:lnTo>
                  <a:cubicBezTo>
                    <a:pt x="13460" y="9279"/>
                    <a:pt x="13745" y="8994"/>
                    <a:pt x="13745" y="8646"/>
                  </a:cubicBezTo>
                  <a:lnTo>
                    <a:pt x="13745" y="5067"/>
                  </a:lnTo>
                  <a:cubicBezTo>
                    <a:pt x="13714" y="4719"/>
                    <a:pt x="13460" y="4434"/>
                    <a:pt x="13112" y="4434"/>
                  </a:cubicBezTo>
                  <a:lnTo>
                    <a:pt x="9913" y="4434"/>
                  </a:lnTo>
                  <a:cubicBezTo>
                    <a:pt x="9565" y="4434"/>
                    <a:pt x="9280" y="4181"/>
                    <a:pt x="9280" y="3832"/>
                  </a:cubicBezTo>
                  <a:lnTo>
                    <a:pt x="9280" y="634"/>
                  </a:lnTo>
                  <a:cubicBezTo>
                    <a:pt x="9280" y="285"/>
                    <a:pt x="8995" y="0"/>
                    <a:pt x="864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3386800" y="3473050"/>
              <a:ext cx="7950" cy="19025"/>
            </a:xfrm>
            <a:custGeom>
              <a:avLst/>
              <a:gdLst/>
              <a:ahLst/>
              <a:cxnLst/>
              <a:rect l="l" t="t" r="r" b="b"/>
              <a:pathLst>
                <a:path w="318" h="761" extrusionOk="0">
                  <a:moveTo>
                    <a:pt x="318" y="760"/>
                  </a:moveTo>
                  <a:cubicBezTo>
                    <a:pt x="191" y="507"/>
                    <a:pt x="64" y="253"/>
                    <a:pt x="1" y="0"/>
                  </a:cubicBezTo>
                  <a:cubicBezTo>
                    <a:pt x="64" y="253"/>
                    <a:pt x="191" y="507"/>
                    <a:pt x="318" y="76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3386800" y="3245025"/>
              <a:ext cx="194000" cy="246450"/>
            </a:xfrm>
            <a:custGeom>
              <a:avLst/>
              <a:gdLst/>
              <a:ahLst/>
              <a:cxnLst/>
              <a:rect l="l" t="t" r="r" b="b"/>
              <a:pathLst>
                <a:path w="7760" h="9858" extrusionOk="0">
                  <a:moveTo>
                    <a:pt x="6715" y="0"/>
                  </a:moveTo>
                  <a:lnTo>
                    <a:pt x="3801" y="2882"/>
                  </a:lnTo>
                  <a:lnTo>
                    <a:pt x="3809" y="2890"/>
                  </a:lnTo>
                  <a:lnTo>
                    <a:pt x="6715" y="0"/>
                  </a:lnTo>
                  <a:close/>
                  <a:moveTo>
                    <a:pt x="3809" y="2890"/>
                  </a:moveTo>
                  <a:lnTo>
                    <a:pt x="888" y="5796"/>
                  </a:lnTo>
                  <a:cubicBezTo>
                    <a:pt x="444" y="6239"/>
                    <a:pt x="159" y="6778"/>
                    <a:pt x="1" y="7316"/>
                  </a:cubicBezTo>
                  <a:cubicBezTo>
                    <a:pt x="159" y="7886"/>
                    <a:pt x="444" y="8393"/>
                    <a:pt x="888" y="8836"/>
                  </a:cubicBezTo>
                  <a:cubicBezTo>
                    <a:pt x="1553" y="9517"/>
                    <a:pt x="2431" y="9857"/>
                    <a:pt x="3310" y="9857"/>
                  </a:cubicBezTo>
                  <a:cubicBezTo>
                    <a:pt x="4189" y="9857"/>
                    <a:pt x="5068" y="9517"/>
                    <a:pt x="5733" y="8836"/>
                  </a:cubicBezTo>
                  <a:lnTo>
                    <a:pt x="7760" y="6841"/>
                  </a:lnTo>
                  <a:lnTo>
                    <a:pt x="3809" y="289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3396300" y="3494425"/>
              <a:ext cx="4000" cy="6350"/>
            </a:xfrm>
            <a:custGeom>
              <a:avLst/>
              <a:gdLst/>
              <a:ahLst/>
              <a:cxnLst/>
              <a:rect l="l" t="t" r="r" b="b"/>
              <a:pathLst>
                <a:path w="160" h="254" extrusionOk="0">
                  <a:moveTo>
                    <a:pt x="159" y="253"/>
                  </a:moveTo>
                  <a:cubicBezTo>
                    <a:pt x="96" y="158"/>
                    <a:pt x="33" y="95"/>
                    <a:pt x="1" y="0"/>
                  </a:cubicBezTo>
                  <a:cubicBezTo>
                    <a:pt x="33" y="95"/>
                    <a:pt x="96" y="158"/>
                    <a:pt x="159" y="253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3401850" y="3503125"/>
              <a:ext cx="7150" cy="7950"/>
            </a:xfrm>
            <a:custGeom>
              <a:avLst/>
              <a:gdLst/>
              <a:ahLst/>
              <a:cxnLst/>
              <a:rect l="l" t="t" r="r" b="b"/>
              <a:pathLst>
                <a:path w="286" h="318" extrusionOk="0">
                  <a:moveTo>
                    <a:pt x="286" y="317"/>
                  </a:moveTo>
                  <a:cubicBezTo>
                    <a:pt x="191" y="222"/>
                    <a:pt x="96" y="127"/>
                    <a:pt x="1" y="0"/>
                  </a:cubicBezTo>
                  <a:cubicBezTo>
                    <a:pt x="96" y="127"/>
                    <a:pt x="191" y="222"/>
                    <a:pt x="286" y="317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3385225" y="3427900"/>
              <a:ext cx="1600" cy="10325"/>
            </a:xfrm>
            <a:custGeom>
              <a:avLst/>
              <a:gdLst/>
              <a:ahLst/>
              <a:cxnLst/>
              <a:rect l="l" t="t" r="r" b="b"/>
              <a:pathLst>
                <a:path w="64" h="413" extrusionOk="0">
                  <a:moveTo>
                    <a:pt x="1" y="413"/>
                  </a:moveTo>
                  <a:cubicBezTo>
                    <a:pt x="1" y="286"/>
                    <a:pt x="32" y="159"/>
                    <a:pt x="64" y="1"/>
                  </a:cubicBezTo>
                  <a:cubicBezTo>
                    <a:pt x="32" y="159"/>
                    <a:pt x="1" y="286"/>
                    <a:pt x="1" y="413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384425" y="3461950"/>
              <a:ext cx="2400" cy="8750"/>
            </a:xfrm>
            <a:custGeom>
              <a:avLst/>
              <a:gdLst/>
              <a:ahLst/>
              <a:cxnLst/>
              <a:rect l="l" t="t" r="r" b="b"/>
              <a:pathLst>
                <a:path w="96" h="350" extrusionOk="0">
                  <a:moveTo>
                    <a:pt x="96" y="349"/>
                  </a:moveTo>
                  <a:cubicBezTo>
                    <a:pt x="64" y="222"/>
                    <a:pt x="33" y="127"/>
                    <a:pt x="1" y="1"/>
                  </a:cubicBezTo>
                  <a:cubicBezTo>
                    <a:pt x="33" y="127"/>
                    <a:pt x="64" y="222"/>
                    <a:pt x="96" y="349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3383650" y="3439000"/>
              <a:ext cx="800" cy="21400"/>
            </a:xfrm>
            <a:custGeom>
              <a:avLst/>
              <a:gdLst/>
              <a:ahLst/>
              <a:cxnLst/>
              <a:rect l="l" t="t" r="r" b="b"/>
              <a:pathLst>
                <a:path w="32" h="856" extrusionOk="0">
                  <a:moveTo>
                    <a:pt x="32" y="0"/>
                  </a:moveTo>
                  <a:cubicBezTo>
                    <a:pt x="0" y="285"/>
                    <a:pt x="0" y="570"/>
                    <a:pt x="32" y="855"/>
                  </a:cubicBezTo>
                  <a:cubicBezTo>
                    <a:pt x="0" y="570"/>
                    <a:pt x="0" y="285"/>
                    <a:pt x="32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3602950" y="3366150"/>
              <a:ext cx="72875" cy="72875"/>
            </a:xfrm>
            <a:custGeom>
              <a:avLst/>
              <a:gdLst/>
              <a:ahLst/>
              <a:cxnLst/>
              <a:rect l="l" t="t" r="r" b="b"/>
              <a:pathLst>
                <a:path w="2915" h="2915" extrusionOk="0">
                  <a:moveTo>
                    <a:pt x="1" y="2914"/>
                  </a:moveTo>
                  <a:lnTo>
                    <a:pt x="2914" y="1"/>
                  </a:ln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3697950" y="3316275"/>
              <a:ext cx="2400" cy="9525"/>
            </a:xfrm>
            <a:custGeom>
              <a:avLst/>
              <a:gdLst/>
              <a:ahLst/>
              <a:cxnLst/>
              <a:rect l="l" t="t" r="r" b="b"/>
              <a:pathLst>
                <a:path w="96" h="381" extrusionOk="0">
                  <a:moveTo>
                    <a:pt x="96" y="1"/>
                  </a:moveTo>
                  <a:cubicBezTo>
                    <a:pt x="64" y="127"/>
                    <a:pt x="33" y="254"/>
                    <a:pt x="1" y="381"/>
                  </a:cubicBezTo>
                  <a:cubicBezTo>
                    <a:pt x="33" y="254"/>
                    <a:pt x="64" y="127"/>
                    <a:pt x="96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3690050" y="3327350"/>
              <a:ext cx="7925" cy="19050"/>
            </a:xfrm>
            <a:custGeom>
              <a:avLst/>
              <a:gdLst/>
              <a:ahLst/>
              <a:cxnLst/>
              <a:rect l="l" t="t" r="r" b="b"/>
              <a:pathLst>
                <a:path w="317" h="762" extrusionOk="0">
                  <a:moveTo>
                    <a:pt x="317" y="1"/>
                  </a:moveTo>
                  <a:cubicBezTo>
                    <a:pt x="253" y="286"/>
                    <a:pt x="127" y="539"/>
                    <a:pt x="0" y="761"/>
                  </a:cubicBezTo>
                  <a:cubicBezTo>
                    <a:pt x="127" y="539"/>
                    <a:pt x="253" y="286"/>
                    <a:pt x="317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3697950" y="328302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1" y="1"/>
                  </a:moveTo>
                  <a:cubicBezTo>
                    <a:pt x="33" y="127"/>
                    <a:pt x="64" y="254"/>
                    <a:pt x="64" y="412"/>
                  </a:cubicBezTo>
                  <a:cubicBezTo>
                    <a:pt x="64" y="254"/>
                    <a:pt x="33" y="127"/>
                    <a:pt x="1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3481825" y="3219500"/>
              <a:ext cx="216150" cy="196550"/>
            </a:xfrm>
            <a:custGeom>
              <a:avLst/>
              <a:gdLst/>
              <a:ahLst/>
              <a:cxnLst/>
              <a:rect l="l" t="t" r="r" b="b"/>
              <a:pathLst>
                <a:path w="8646" h="7862" extrusionOk="0">
                  <a:moveTo>
                    <a:pt x="5336" y="0"/>
                  </a:moveTo>
                  <a:cubicBezTo>
                    <a:pt x="4458" y="0"/>
                    <a:pt x="3579" y="341"/>
                    <a:pt x="2914" y="1021"/>
                  </a:cubicBezTo>
                  <a:lnTo>
                    <a:pt x="0" y="3903"/>
                  </a:lnTo>
                  <a:lnTo>
                    <a:pt x="3959" y="7862"/>
                  </a:lnTo>
                  <a:lnTo>
                    <a:pt x="7759" y="4062"/>
                  </a:lnTo>
                  <a:cubicBezTo>
                    <a:pt x="8202" y="3618"/>
                    <a:pt x="8487" y="3080"/>
                    <a:pt x="8646" y="2542"/>
                  </a:cubicBezTo>
                  <a:cubicBezTo>
                    <a:pt x="8487" y="1971"/>
                    <a:pt x="8202" y="1433"/>
                    <a:pt x="7759" y="1021"/>
                  </a:cubicBezTo>
                  <a:cubicBezTo>
                    <a:pt x="7094" y="341"/>
                    <a:pt x="6215" y="0"/>
                    <a:pt x="53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699550" y="3294100"/>
              <a:ext cx="1600" cy="21400"/>
            </a:xfrm>
            <a:custGeom>
              <a:avLst/>
              <a:gdLst/>
              <a:ahLst/>
              <a:cxnLst/>
              <a:rect l="l" t="t" r="r" b="b"/>
              <a:pathLst>
                <a:path w="64" h="856" extrusionOk="0">
                  <a:moveTo>
                    <a:pt x="32" y="856"/>
                  </a:moveTo>
                  <a:cubicBezTo>
                    <a:pt x="64" y="571"/>
                    <a:pt x="64" y="286"/>
                    <a:pt x="0" y="1"/>
                  </a:cubicBezTo>
                  <a:cubicBezTo>
                    <a:pt x="64" y="286"/>
                    <a:pt x="64" y="571"/>
                    <a:pt x="32" y="856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3684500" y="3348750"/>
              <a:ext cx="3975" cy="7150"/>
            </a:xfrm>
            <a:custGeom>
              <a:avLst/>
              <a:gdLst/>
              <a:ahLst/>
              <a:cxnLst/>
              <a:rect l="l" t="t" r="r" b="b"/>
              <a:pathLst>
                <a:path w="159" h="286" extrusionOk="0">
                  <a:moveTo>
                    <a:pt x="159" y="0"/>
                  </a:moveTo>
                  <a:cubicBezTo>
                    <a:pt x="127" y="95"/>
                    <a:pt x="64" y="190"/>
                    <a:pt x="0" y="285"/>
                  </a:cubicBezTo>
                  <a:cubicBezTo>
                    <a:pt x="64" y="190"/>
                    <a:pt x="127" y="95"/>
                    <a:pt x="159" y="0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3675800" y="3358250"/>
              <a:ext cx="7150" cy="7925"/>
            </a:xfrm>
            <a:custGeom>
              <a:avLst/>
              <a:gdLst/>
              <a:ahLst/>
              <a:cxnLst/>
              <a:rect l="l" t="t" r="r" b="b"/>
              <a:pathLst>
                <a:path w="286" h="317" extrusionOk="0">
                  <a:moveTo>
                    <a:pt x="0" y="317"/>
                  </a:moveTo>
                  <a:cubicBezTo>
                    <a:pt x="95" y="222"/>
                    <a:pt x="190" y="95"/>
                    <a:pt x="285" y="0"/>
                  </a:cubicBezTo>
                  <a:cubicBezTo>
                    <a:pt x="190" y="95"/>
                    <a:pt x="95" y="222"/>
                    <a:pt x="0" y="317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3386800" y="3470675"/>
              <a:ext cx="25" cy="2400"/>
            </a:xfrm>
            <a:custGeom>
              <a:avLst/>
              <a:gdLst/>
              <a:ahLst/>
              <a:cxnLst/>
              <a:rect l="l" t="t" r="r" b="b"/>
              <a:pathLst>
                <a:path w="1" h="96" extrusionOk="0">
                  <a:moveTo>
                    <a:pt x="1" y="95"/>
                  </a:moveTo>
                  <a:cubicBezTo>
                    <a:pt x="1" y="63"/>
                    <a:pt x="1" y="32"/>
                    <a:pt x="1" y="0"/>
                  </a:cubicBezTo>
                  <a:cubicBezTo>
                    <a:pt x="1" y="32"/>
                    <a:pt x="1" y="63"/>
                    <a:pt x="1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3408975" y="3511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400275" y="3500750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4" y="95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3384425" y="346037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1" y="64"/>
                  </a:moveTo>
                  <a:cubicBezTo>
                    <a:pt x="1" y="32"/>
                    <a:pt x="1" y="32"/>
                    <a:pt x="1" y="0"/>
                  </a:cubicBezTo>
                  <a:cubicBezTo>
                    <a:pt x="1" y="32"/>
                    <a:pt x="1" y="32"/>
                    <a:pt x="1" y="64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3394725" y="3492050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4" y="95"/>
                  </a:moveTo>
                  <a:cubicBezTo>
                    <a:pt x="32" y="63"/>
                    <a:pt x="1" y="32"/>
                    <a:pt x="1" y="0"/>
                  </a:cubicBezTo>
                  <a:cubicBezTo>
                    <a:pt x="1" y="32"/>
                    <a:pt x="32" y="63"/>
                    <a:pt x="64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3697950" y="332577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1" y="1"/>
                  </a:moveTo>
                  <a:cubicBezTo>
                    <a:pt x="1" y="1"/>
                    <a:pt x="1" y="32"/>
                    <a:pt x="1" y="64"/>
                  </a:cubicBezTo>
                  <a:cubicBezTo>
                    <a:pt x="1" y="32"/>
                    <a:pt x="1" y="32"/>
                    <a:pt x="1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3688450" y="3346375"/>
              <a:ext cx="1625" cy="2400"/>
            </a:xfrm>
            <a:custGeom>
              <a:avLst/>
              <a:gdLst/>
              <a:ahLst/>
              <a:cxnLst/>
              <a:rect l="l" t="t" r="r" b="b"/>
              <a:pathLst>
                <a:path w="65" h="96" extrusionOk="0">
                  <a:moveTo>
                    <a:pt x="64" y="0"/>
                  </a:moveTo>
                  <a:cubicBezTo>
                    <a:pt x="64" y="32"/>
                    <a:pt x="32" y="63"/>
                    <a:pt x="1" y="95"/>
                  </a:cubicBezTo>
                  <a:cubicBezTo>
                    <a:pt x="32" y="63"/>
                    <a:pt x="64" y="32"/>
                    <a:pt x="64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3682925" y="3355875"/>
              <a:ext cx="1600" cy="2400"/>
            </a:xfrm>
            <a:custGeom>
              <a:avLst/>
              <a:gdLst/>
              <a:ahLst/>
              <a:cxnLst/>
              <a:rect l="l" t="t" r="r" b="b"/>
              <a:pathLst>
                <a:path w="64" h="96" extrusionOk="0">
                  <a:moveTo>
                    <a:pt x="63" y="0"/>
                  </a:moveTo>
                  <a:lnTo>
                    <a:pt x="63" y="0"/>
                  </a:lnTo>
                  <a:cubicBezTo>
                    <a:pt x="32" y="32"/>
                    <a:pt x="0" y="63"/>
                    <a:pt x="0" y="95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3699550" y="3315475"/>
              <a:ext cx="800" cy="825"/>
            </a:xfrm>
            <a:custGeom>
              <a:avLst/>
              <a:gdLst/>
              <a:ahLst/>
              <a:cxnLst/>
              <a:rect l="l" t="t" r="r" b="b"/>
              <a:pathLst>
                <a:path w="32" h="33" extrusionOk="0">
                  <a:moveTo>
                    <a:pt x="32" y="1"/>
                  </a:moveTo>
                  <a:cubicBezTo>
                    <a:pt x="32" y="1"/>
                    <a:pt x="32" y="33"/>
                    <a:pt x="0" y="33"/>
                  </a:cubicBezTo>
                  <a:cubicBezTo>
                    <a:pt x="32" y="33"/>
                    <a:pt x="32" y="1"/>
                    <a:pt x="32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697950" y="32830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3386800" y="3427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3699550" y="329332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0"/>
                  </a:moveTo>
                  <a:cubicBezTo>
                    <a:pt x="0" y="0"/>
                    <a:pt x="0" y="32"/>
                    <a:pt x="0" y="32"/>
                  </a:cubicBezTo>
                  <a:cubicBezTo>
                    <a:pt x="0" y="3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3384425" y="3438200"/>
              <a:ext cx="25" cy="825"/>
            </a:xfrm>
            <a:custGeom>
              <a:avLst/>
              <a:gdLst/>
              <a:ahLst/>
              <a:cxnLst/>
              <a:rect l="l" t="t" r="r" b="b"/>
              <a:pathLst>
                <a:path w="1" h="33" extrusionOk="0">
                  <a:moveTo>
                    <a:pt x="1" y="32"/>
                  </a:moveTo>
                  <a:cubicBezTo>
                    <a:pt x="1" y="32"/>
                    <a:pt x="1" y="32"/>
                    <a:pt x="1" y="1"/>
                  </a:cubicBezTo>
                  <a:cubicBezTo>
                    <a:pt x="1" y="32"/>
                    <a:pt x="1" y="32"/>
                    <a:pt x="1" y="32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3383650" y="341602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7886" y="1"/>
                  </a:moveTo>
                  <a:lnTo>
                    <a:pt x="5859" y="1996"/>
                  </a:lnTo>
                  <a:cubicBezTo>
                    <a:pt x="5194" y="2677"/>
                    <a:pt x="4315" y="3017"/>
                    <a:pt x="3436" y="3017"/>
                  </a:cubicBezTo>
                  <a:cubicBezTo>
                    <a:pt x="2557" y="3017"/>
                    <a:pt x="1679" y="2677"/>
                    <a:pt x="1014" y="1996"/>
                  </a:cubicBezTo>
                  <a:cubicBezTo>
                    <a:pt x="570" y="1553"/>
                    <a:pt x="285" y="1046"/>
                    <a:pt x="127" y="476"/>
                  </a:cubicBezTo>
                  <a:cubicBezTo>
                    <a:pt x="95" y="603"/>
                    <a:pt x="64" y="761"/>
                    <a:pt x="64" y="888"/>
                  </a:cubicBezTo>
                  <a:cubicBezTo>
                    <a:pt x="64" y="919"/>
                    <a:pt x="32" y="919"/>
                    <a:pt x="32" y="919"/>
                  </a:cubicBezTo>
                  <a:cubicBezTo>
                    <a:pt x="0" y="1204"/>
                    <a:pt x="0" y="1489"/>
                    <a:pt x="32" y="1774"/>
                  </a:cubicBezTo>
                  <a:cubicBezTo>
                    <a:pt x="32" y="1806"/>
                    <a:pt x="32" y="1806"/>
                    <a:pt x="32" y="1838"/>
                  </a:cubicBezTo>
                  <a:cubicBezTo>
                    <a:pt x="64" y="1964"/>
                    <a:pt x="95" y="2059"/>
                    <a:pt x="127" y="2186"/>
                  </a:cubicBezTo>
                  <a:cubicBezTo>
                    <a:pt x="127" y="2218"/>
                    <a:pt x="127" y="2249"/>
                    <a:pt x="127" y="2281"/>
                  </a:cubicBezTo>
                  <a:cubicBezTo>
                    <a:pt x="190" y="2534"/>
                    <a:pt x="317" y="2788"/>
                    <a:pt x="444" y="3041"/>
                  </a:cubicBezTo>
                  <a:cubicBezTo>
                    <a:pt x="444" y="3073"/>
                    <a:pt x="475" y="3104"/>
                    <a:pt x="507" y="3136"/>
                  </a:cubicBezTo>
                  <a:cubicBezTo>
                    <a:pt x="539" y="3231"/>
                    <a:pt x="602" y="3294"/>
                    <a:pt x="665" y="3389"/>
                  </a:cubicBezTo>
                  <a:lnTo>
                    <a:pt x="729" y="3484"/>
                  </a:lnTo>
                  <a:cubicBezTo>
                    <a:pt x="824" y="3611"/>
                    <a:pt x="919" y="3706"/>
                    <a:pt x="1014" y="3801"/>
                  </a:cubicBezTo>
                  <a:cubicBezTo>
                    <a:pt x="1679" y="4466"/>
                    <a:pt x="2557" y="4799"/>
                    <a:pt x="3436" y="4799"/>
                  </a:cubicBezTo>
                  <a:cubicBezTo>
                    <a:pt x="4315" y="4799"/>
                    <a:pt x="5194" y="4466"/>
                    <a:pt x="5859" y="3801"/>
                  </a:cubicBezTo>
                  <a:lnTo>
                    <a:pt x="8773" y="888"/>
                  </a:lnTo>
                  <a:lnTo>
                    <a:pt x="788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383650" y="341602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7886" y="1"/>
                  </a:moveTo>
                  <a:lnTo>
                    <a:pt x="5859" y="1996"/>
                  </a:lnTo>
                  <a:cubicBezTo>
                    <a:pt x="5194" y="2677"/>
                    <a:pt x="4315" y="3017"/>
                    <a:pt x="3436" y="3017"/>
                  </a:cubicBezTo>
                  <a:cubicBezTo>
                    <a:pt x="2557" y="3017"/>
                    <a:pt x="1679" y="2677"/>
                    <a:pt x="1014" y="1996"/>
                  </a:cubicBezTo>
                  <a:cubicBezTo>
                    <a:pt x="570" y="1553"/>
                    <a:pt x="285" y="1046"/>
                    <a:pt x="127" y="476"/>
                  </a:cubicBezTo>
                  <a:cubicBezTo>
                    <a:pt x="95" y="603"/>
                    <a:pt x="64" y="761"/>
                    <a:pt x="64" y="888"/>
                  </a:cubicBezTo>
                  <a:cubicBezTo>
                    <a:pt x="64" y="919"/>
                    <a:pt x="32" y="919"/>
                    <a:pt x="32" y="919"/>
                  </a:cubicBezTo>
                  <a:cubicBezTo>
                    <a:pt x="0" y="1204"/>
                    <a:pt x="0" y="1489"/>
                    <a:pt x="32" y="1774"/>
                  </a:cubicBezTo>
                  <a:cubicBezTo>
                    <a:pt x="32" y="1806"/>
                    <a:pt x="32" y="1806"/>
                    <a:pt x="32" y="1838"/>
                  </a:cubicBezTo>
                  <a:cubicBezTo>
                    <a:pt x="64" y="1964"/>
                    <a:pt x="95" y="2059"/>
                    <a:pt x="127" y="2186"/>
                  </a:cubicBezTo>
                  <a:cubicBezTo>
                    <a:pt x="127" y="2218"/>
                    <a:pt x="127" y="2249"/>
                    <a:pt x="127" y="2281"/>
                  </a:cubicBezTo>
                  <a:cubicBezTo>
                    <a:pt x="190" y="2534"/>
                    <a:pt x="317" y="2788"/>
                    <a:pt x="444" y="3041"/>
                  </a:cubicBezTo>
                  <a:cubicBezTo>
                    <a:pt x="444" y="3073"/>
                    <a:pt x="475" y="3104"/>
                    <a:pt x="507" y="3136"/>
                  </a:cubicBezTo>
                  <a:cubicBezTo>
                    <a:pt x="539" y="3231"/>
                    <a:pt x="602" y="3294"/>
                    <a:pt x="665" y="3389"/>
                  </a:cubicBezTo>
                  <a:lnTo>
                    <a:pt x="729" y="3484"/>
                  </a:lnTo>
                  <a:cubicBezTo>
                    <a:pt x="824" y="3611"/>
                    <a:pt x="919" y="3706"/>
                    <a:pt x="1014" y="3801"/>
                  </a:cubicBezTo>
                  <a:cubicBezTo>
                    <a:pt x="1679" y="4466"/>
                    <a:pt x="2557" y="4799"/>
                    <a:pt x="3436" y="4799"/>
                  </a:cubicBezTo>
                  <a:cubicBezTo>
                    <a:pt x="4315" y="4799"/>
                    <a:pt x="5194" y="4466"/>
                    <a:pt x="5859" y="3801"/>
                  </a:cubicBezTo>
                  <a:lnTo>
                    <a:pt x="8773" y="888"/>
                  </a:lnTo>
                  <a:lnTo>
                    <a:pt x="7886" y="1"/>
                  </a:ln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3580775" y="3283025"/>
              <a:ext cx="120375" cy="156000"/>
            </a:xfrm>
            <a:custGeom>
              <a:avLst/>
              <a:gdLst/>
              <a:ahLst/>
              <a:cxnLst/>
              <a:rect l="l" t="t" r="r" b="b"/>
              <a:pathLst>
                <a:path w="4815" h="6240" extrusionOk="0">
                  <a:moveTo>
                    <a:pt x="4688" y="1"/>
                  </a:moveTo>
                  <a:cubicBezTo>
                    <a:pt x="4529" y="539"/>
                    <a:pt x="4244" y="1077"/>
                    <a:pt x="3801" y="1521"/>
                  </a:cubicBezTo>
                  <a:lnTo>
                    <a:pt x="1" y="5321"/>
                  </a:lnTo>
                  <a:lnTo>
                    <a:pt x="888" y="6239"/>
                  </a:lnTo>
                  <a:lnTo>
                    <a:pt x="3801" y="3326"/>
                  </a:lnTo>
                  <a:cubicBezTo>
                    <a:pt x="3896" y="3231"/>
                    <a:pt x="3991" y="3104"/>
                    <a:pt x="4086" y="3009"/>
                  </a:cubicBezTo>
                  <a:cubicBezTo>
                    <a:pt x="4086" y="2977"/>
                    <a:pt x="4118" y="2946"/>
                    <a:pt x="4149" y="2914"/>
                  </a:cubicBezTo>
                  <a:cubicBezTo>
                    <a:pt x="4213" y="2819"/>
                    <a:pt x="4276" y="2724"/>
                    <a:pt x="4308" y="2629"/>
                  </a:cubicBezTo>
                  <a:cubicBezTo>
                    <a:pt x="4339" y="2597"/>
                    <a:pt x="4339" y="2566"/>
                    <a:pt x="4371" y="2534"/>
                  </a:cubicBezTo>
                  <a:cubicBezTo>
                    <a:pt x="4498" y="2312"/>
                    <a:pt x="4624" y="2059"/>
                    <a:pt x="4688" y="1774"/>
                  </a:cubicBezTo>
                  <a:cubicBezTo>
                    <a:pt x="4688" y="1742"/>
                    <a:pt x="4688" y="1742"/>
                    <a:pt x="4688" y="1711"/>
                  </a:cubicBezTo>
                  <a:cubicBezTo>
                    <a:pt x="4720" y="1584"/>
                    <a:pt x="4751" y="1457"/>
                    <a:pt x="4783" y="1331"/>
                  </a:cubicBezTo>
                  <a:cubicBezTo>
                    <a:pt x="4783" y="1331"/>
                    <a:pt x="4783" y="1299"/>
                    <a:pt x="4783" y="1299"/>
                  </a:cubicBezTo>
                  <a:cubicBezTo>
                    <a:pt x="4815" y="1014"/>
                    <a:pt x="4815" y="729"/>
                    <a:pt x="4783" y="444"/>
                  </a:cubicBezTo>
                  <a:cubicBezTo>
                    <a:pt x="4783" y="444"/>
                    <a:pt x="4751" y="412"/>
                    <a:pt x="4751" y="412"/>
                  </a:cubicBezTo>
                  <a:cubicBezTo>
                    <a:pt x="4751" y="286"/>
                    <a:pt x="4720" y="127"/>
                    <a:pt x="4688" y="1"/>
                  </a:cubicBezTo>
                  <a:close/>
                </a:path>
              </a:pathLst>
            </a:custGeom>
            <a:solidFill>
              <a:srgbClr val="85B7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3580775" y="3283025"/>
              <a:ext cx="120375" cy="156000"/>
            </a:xfrm>
            <a:custGeom>
              <a:avLst/>
              <a:gdLst/>
              <a:ahLst/>
              <a:cxnLst/>
              <a:rect l="l" t="t" r="r" b="b"/>
              <a:pathLst>
                <a:path w="4815" h="6240" extrusionOk="0">
                  <a:moveTo>
                    <a:pt x="4688" y="1"/>
                  </a:moveTo>
                  <a:cubicBezTo>
                    <a:pt x="4529" y="539"/>
                    <a:pt x="4244" y="1077"/>
                    <a:pt x="3801" y="1521"/>
                  </a:cubicBezTo>
                  <a:lnTo>
                    <a:pt x="1" y="5321"/>
                  </a:lnTo>
                  <a:lnTo>
                    <a:pt x="888" y="6239"/>
                  </a:lnTo>
                  <a:lnTo>
                    <a:pt x="3801" y="3326"/>
                  </a:lnTo>
                  <a:cubicBezTo>
                    <a:pt x="3896" y="3231"/>
                    <a:pt x="3991" y="3104"/>
                    <a:pt x="4086" y="3009"/>
                  </a:cubicBezTo>
                  <a:cubicBezTo>
                    <a:pt x="4086" y="2977"/>
                    <a:pt x="4118" y="2946"/>
                    <a:pt x="4149" y="2914"/>
                  </a:cubicBezTo>
                  <a:cubicBezTo>
                    <a:pt x="4213" y="2819"/>
                    <a:pt x="4276" y="2724"/>
                    <a:pt x="4308" y="2629"/>
                  </a:cubicBezTo>
                  <a:cubicBezTo>
                    <a:pt x="4339" y="2597"/>
                    <a:pt x="4339" y="2566"/>
                    <a:pt x="4371" y="2534"/>
                  </a:cubicBezTo>
                  <a:cubicBezTo>
                    <a:pt x="4498" y="2312"/>
                    <a:pt x="4624" y="2059"/>
                    <a:pt x="4688" y="1774"/>
                  </a:cubicBezTo>
                  <a:cubicBezTo>
                    <a:pt x="4688" y="1742"/>
                    <a:pt x="4688" y="1742"/>
                    <a:pt x="4688" y="1711"/>
                  </a:cubicBezTo>
                  <a:cubicBezTo>
                    <a:pt x="4720" y="1584"/>
                    <a:pt x="4751" y="1457"/>
                    <a:pt x="4783" y="1331"/>
                  </a:cubicBezTo>
                  <a:cubicBezTo>
                    <a:pt x="4783" y="1331"/>
                    <a:pt x="4783" y="1299"/>
                    <a:pt x="4783" y="1299"/>
                  </a:cubicBezTo>
                  <a:cubicBezTo>
                    <a:pt x="4815" y="1014"/>
                    <a:pt x="4815" y="729"/>
                    <a:pt x="4783" y="444"/>
                  </a:cubicBezTo>
                  <a:cubicBezTo>
                    <a:pt x="4783" y="444"/>
                    <a:pt x="4751" y="412"/>
                    <a:pt x="4751" y="412"/>
                  </a:cubicBezTo>
                  <a:cubicBezTo>
                    <a:pt x="4751" y="286"/>
                    <a:pt x="4720" y="127"/>
                    <a:pt x="4688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3520600" y="3231575"/>
              <a:ext cx="116425" cy="66525"/>
            </a:xfrm>
            <a:custGeom>
              <a:avLst/>
              <a:gdLst/>
              <a:ahLst/>
              <a:cxnLst/>
              <a:rect l="l" t="t" r="r" b="b"/>
              <a:pathLst>
                <a:path w="4657" h="2661" extrusionOk="0">
                  <a:moveTo>
                    <a:pt x="856" y="1679"/>
                  </a:moveTo>
                  <a:cubicBezTo>
                    <a:pt x="856" y="1679"/>
                    <a:pt x="2693" y="0"/>
                    <a:pt x="4245" y="285"/>
                  </a:cubicBezTo>
                  <a:cubicBezTo>
                    <a:pt x="4656" y="602"/>
                    <a:pt x="4150" y="1393"/>
                    <a:pt x="3073" y="1869"/>
                  </a:cubicBezTo>
                  <a:cubicBezTo>
                    <a:pt x="2028" y="2344"/>
                    <a:pt x="1" y="2660"/>
                    <a:pt x="856" y="167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1231725" y="233137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64" y="1"/>
                  </a:moveTo>
                  <a:lnTo>
                    <a:pt x="64" y="1"/>
                  </a:lnTo>
                  <a:cubicBezTo>
                    <a:pt x="32" y="127"/>
                    <a:pt x="1" y="254"/>
                    <a:pt x="1" y="412"/>
                  </a:cubicBezTo>
                  <a:lnTo>
                    <a:pt x="1" y="412"/>
                  </a:lnTo>
                  <a:cubicBezTo>
                    <a:pt x="1" y="254"/>
                    <a:pt x="32" y="127"/>
                    <a:pt x="64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1233325" y="2329000"/>
              <a:ext cx="800" cy="2400"/>
            </a:xfrm>
            <a:custGeom>
              <a:avLst/>
              <a:gdLst/>
              <a:ahLst/>
              <a:cxnLst/>
              <a:rect l="l" t="t" r="r" b="b"/>
              <a:pathLst>
                <a:path w="32" h="96" extrusionOk="0">
                  <a:moveTo>
                    <a:pt x="32" y="1"/>
                  </a:moveTo>
                  <a:cubicBezTo>
                    <a:pt x="32" y="32"/>
                    <a:pt x="32" y="64"/>
                    <a:pt x="0" y="96"/>
                  </a:cubicBezTo>
                  <a:lnTo>
                    <a:pt x="0" y="96"/>
                  </a:lnTo>
                  <a:cubicBezTo>
                    <a:pt x="32" y="64"/>
                    <a:pt x="32" y="32"/>
                    <a:pt x="32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1350500" y="2365425"/>
              <a:ext cx="193975" cy="173800"/>
            </a:xfrm>
            <a:custGeom>
              <a:avLst/>
              <a:gdLst/>
              <a:ahLst/>
              <a:cxnLst/>
              <a:rect l="l" t="t" r="r" b="b"/>
              <a:pathLst>
                <a:path w="7759" h="6952" extrusionOk="0">
                  <a:moveTo>
                    <a:pt x="3959" y="0"/>
                  </a:moveTo>
                  <a:lnTo>
                    <a:pt x="3959" y="0"/>
                  </a:lnTo>
                  <a:lnTo>
                    <a:pt x="3959" y="0"/>
                  </a:lnTo>
                  <a:lnTo>
                    <a:pt x="3959" y="0"/>
                  </a:lnTo>
                  <a:close/>
                  <a:moveTo>
                    <a:pt x="3959" y="0"/>
                  </a:moveTo>
                  <a:lnTo>
                    <a:pt x="0" y="3959"/>
                  </a:lnTo>
                  <a:lnTo>
                    <a:pt x="2027" y="5954"/>
                  </a:lnTo>
                  <a:cubicBezTo>
                    <a:pt x="2692" y="6619"/>
                    <a:pt x="3571" y="6952"/>
                    <a:pt x="4450" y="6952"/>
                  </a:cubicBezTo>
                  <a:cubicBezTo>
                    <a:pt x="5328" y="6952"/>
                    <a:pt x="6207" y="6619"/>
                    <a:pt x="6872" y="5954"/>
                  </a:cubicBezTo>
                  <a:cubicBezTo>
                    <a:pt x="7316" y="5511"/>
                    <a:pt x="7601" y="5004"/>
                    <a:pt x="7759" y="4434"/>
                  </a:cubicBezTo>
                  <a:cubicBezTo>
                    <a:pt x="7601" y="3864"/>
                    <a:pt x="7316" y="3357"/>
                    <a:pt x="6872" y="2914"/>
                  </a:cubicBezTo>
                  <a:lnTo>
                    <a:pt x="3959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1240450" y="2292575"/>
              <a:ext cx="15050" cy="21400"/>
            </a:xfrm>
            <a:custGeom>
              <a:avLst/>
              <a:gdLst/>
              <a:ahLst/>
              <a:cxnLst/>
              <a:rect l="l" t="t" r="r" b="b"/>
              <a:pathLst>
                <a:path w="602" h="856" extrusionOk="0">
                  <a:moveTo>
                    <a:pt x="0" y="856"/>
                  </a:moveTo>
                  <a:cubicBezTo>
                    <a:pt x="158" y="539"/>
                    <a:pt x="348" y="254"/>
                    <a:pt x="602" y="1"/>
                  </a:cubicBezTo>
                  <a:cubicBezTo>
                    <a:pt x="348" y="254"/>
                    <a:pt x="158" y="539"/>
                    <a:pt x="0" y="856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1230950" y="2342450"/>
              <a:ext cx="25" cy="3200"/>
            </a:xfrm>
            <a:custGeom>
              <a:avLst/>
              <a:gdLst/>
              <a:ahLst/>
              <a:cxnLst/>
              <a:rect l="l" t="t" r="r" b="b"/>
              <a:pathLst>
                <a:path w="1" h="128" extrusionOk="0">
                  <a:moveTo>
                    <a:pt x="0" y="1"/>
                  </a:moveTo>
                  <a:cubicBezTo>
                    <a:pt x="0" y="33"/>
                    <a:pt x="0" y="64"/>
                    <a:pt x="0" y="128"/>
                  </a:cubicBezTo>
                  <a:cubicBezTo>
                    <a:pt x="0" y="64"/>
                    <a:pt x="0" y="33"/>
                    <a:pt x="0" y="1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1242825" y="2397100"/>
              <a:ext cx="3975" cy="6350"/>
            </a:xfrm>
            <a:custGeom>
              <a:avLst/>
              <a:gdLst/>
              <a:ahLst/>
              <a:cxnLst/>
              <a:rect l="l" t="t" r="r" b="b"/>
              <a:pathLst>
                <a:path w="159" h="254" extrusionOk="0">
                  <a:moveTo>
                    <a:pt x="158" y="253"/>
                  </a:moveTo>
                  <a:cubicBezTo>
                    <a:pt x="95" y="190"/>
                    <a:pt x="32" y="95"/>
                    <a:pt x="0" y="0"/>
                  </a:cubicBezTo>
                  <a:cubicBezTo>
                    <a:pt x="32" y="95"/>
                    <a:pt x="95" y="190"/>
                    <a:pt x="158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1230950" y="2364625"/>
              <a:ext cx="2400" cy="9525"/>
            </a:xfrm>
            <a:custGeom>
              <a:avLst/>
              <a:gdLst/>
              <a:ahLst/>
              <a:cxnLst/>
              <a:rect l="l" t="t" r="r" b="b"/>
              <a:pathLst>
                <a:path w="96" h="381" extrusionOk="0">
                  <a:moveTo>
                    <a:pt x="95" y="381"/>
                  </a:moveTo>
                  <a:cubicBezTo>
                    <a:pt x="63" y="254"/>
                    <a:pt x="32" y="127"/>
                    <a:pt x="0" y="1"/>
                  </a:cubicBezTo>
                  <a:cubicBezTo>
                    <a:pt x="32" y="127"/>
                    <a:pt x="63" y="254"/>
                    <a:pt x="95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1233325" y="2375700"/>
              <a:ext cx="7925" cy="19050"/>
            </a:xfrm>
            <a:custGeom>
              <a:avLst/>
              <a:gdLst/>
              <a:ahLst/>
              <a:cxnLst/>
              <a:rect l="l" t="t" r="r" b="b"/>
              <a:pathLst>
                <a:path w="317" h="762" extrusionOk="0">
                  <a:moveTo>
                    <a:pt x="317" y="761"/>
                  </a:moveTo>
                  <a:cubicBezTo>
                    <a:pt x="190" y="539"/>
                    <a:pt x="63" y="254"/>
                    <a:pt x="0" y="1"/>
                  </a:cubicBezTo>
                  <a:cubicBezTo>
                    <a:pt x="63" y="254"/>
                    <a:pt x="190" y="539"/>
                    <a:pt x="317" y="7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1233325" y="2267850"/>
              <a:ext cx="216150" cy="196550"/>
            </a:xfrm>
            <a:custGeom>
              <a:avLst/>
              <a:gdLst/>
              <a:ahLst/>
              <a:cxnLst/>
              <a:rect l="l" t="t" r="r" b="b"/>
              <a:pathLst>
                <a:path w="8646" h="7862" extrusionOk="0">
                  <a:moveTo>
                    <a:pt x="3309" y="0"/>
                  </a:moveTo>
                  <a:cubicBezTo>
                    <a:pt x="2431" y="0"/>
                    <a:pt x="1552" y="341"/>
                    <a:pt x="887" y="1021"/>
                  </a:cubicBezTo>
                  <a:cubicBezTo>
                    <a:pt x="633" y="1243"/>
                    <a:pt x="443" y="1528"/>
                    <a:pt x="285" y="1845"/>
                  </a:cubicBezTo>
                  <a:cubicBezTo>
                    <a:pt x="158" y="2035"/>
                    <a:pt x="95" y="2257"/>
                    <a:pt x="32" y="2447"/>
                  </a:cubicBezTo>
                  <a:cubicBezTo>
                    <a:pt x="32" y="2478"/>
                    <a:pt x="0" y="2510"/>
                    <a:pt x="0" y="2542"/>
                  </a:cubicBezTo>
                  <a:cubicBezTo>
                    <a:pt x="158" y="3080"/>
                    <a:pt x="443" y="3618"/>
                    <a:pt x="887" y="4062"/>
                  </a:cubicBezTo>
                  <a:lnTo>
                    <a:pt x="4687" y="7862"/>
                  </a:lnTo>
                  <a:lnTo>
                    <a:pt x="8646" y="3903"/>
                  </a:lnTo>
                  <a:lnTo>
                    <a:pt x="5732" y="1021"/>
                  </a:lnTo>
                  <a:cubicBezTo>
                    <a:pt x="5067" y="341"/>
                    <a:pt x="4188" y="0"/>
                    <a:pt x="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1248350" y="2406600"/>
              <a:ext cx="80000" cy="79975"/>
            </a:xfrm>
            <a:custGeom>
              <a:avLst/>
              <a:gdLst/>
              <a:ahLst/>
              <a:cxnLst/>
              <a:rect l="l" t="t" r="r" b="b"/>
              <a:pathLst>
                <a:path w="3200" h="3199" extrusionOk="0">
                  <a:moveTo>
                    <a:pt x="3199" y="3199"/>
                  </a:moveTo>
                  <a:lnTo>
                    <a:pt x="286" y="317"/>
                  </a:lnTo>
                  <a:cubicBezTo>
                    <a:pt x="191" y="190"/>
                    <a:pt x="96" y="95"/>
                    <a:pt x="1" y="0"/>
                  </a:cubicBezTo>
                  <a:cubicBezTo>
                    <a:pt x="96" y="95"/>
                    <a:pt x="191" y="190"/>
                    <a:pt x="286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1231725" y="2331375"/>
              <a:ext cx="1625" cy="10325"/>
            </a:xfrm>
            <a:custGeom>
              <a:avLst/>
              <a:gdLst/>
              <a:ahLst/>
              <a:cxnLst/>
              <a:rect l="l" t="t" r="r" b="b"/>
              <a:pathLst>
                <a:path w="65" h="413" extrusionOk="0">
                  <a:moveTo>
                    <a:pt x="64" y="1"/>
                  </a:moveTo>
                  <a:cubicBezTo>
                    <a:pt x="32" y="127"/>
                    <a:pt x="1" y="254"/>
                    <a:pt x="1" y="412"/>
                  </a:cubicBezTo>
                  <a:cubicBezTo>
                    <a:pt x="1" y="254"/>
                    <a:pt x="32" y="127"/>
                    <a:pt x="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1230325" y="2342450"/>
              <a:ext cx="650" cy="21400"/>
            </a:xfrm>
            <a:custGeom>
              <a:avLst/>
              <a:gdLst/>
              <a:ahLst/>
              <a:cxnLst/>
              <a:rect l="l" t="t" r="r" b="b"/>
              <a:pathLst>
                <a:path w="26" h="856" extrusionOk="0">
                  <a:moveTo>
                    <a:pt x="25" y="1"/>
                  </a:moveTo>
                  <a:cubicBezTo>
                    <a:pt x="8" y="153"/>
                    <a:pt x="0" y="304"/>
                    <a:pt x="1" y="456"/>
                  </a:cubicBezTo>
                  <a:lnTo>
                    <a:pt x="1" y="456"/>
                  </a:lnTo>
                  <a:cubicBezTo>
                    <a:pt x="2" y="342"/>
                    <a:pt x="10" y="231"/>
                    <a:pt x="25" y="128"/>
                  </a:cubicBezTo>
                  <a:cubicBezTo>
                    <a:pt x="25" y="64"/>
                    <a:pt x="25" y="33"/>
                    <a:pt x="25" y="1"/>
                  </a:cubicBezTo>
                  <a:close/>
                  <a:moveTo>
                    <a:pt x="1" y="456"/>
                  </a:moveTo>
                  <a:cubicBezTo>
                    <a:pt x="0" y="586"/>
                    <a:pt x="8" y="721"/>
                    <a:pt x="25" y="856"/>
                  </a:cubicBezTo>
                  <a:cubicBezTo>
                    <a:pt x="10" y="723"/>
                    <a:pt x="2" y="589"/>
                    <a:pt x="1" y="4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1233325" y="2374125"/>
              <a:ext cx="25" cy="1600"/>
            </a:xfrm>
            <a:custGeom>
              <a:avLst/>
              <a:gdLst/>
              <a:ahLst/>
              <a:cxnLst/>
              <a:rect l="l" t="t" r="r" b="b"/>
              <a:pathLst>
                <a:path w="1" h="64" extrusionOk="0">
                  <a:moveTo>
                    <a:pt x="0" y="64"/>
                  </a:moveTo>
                  <a:cubicBezTo>
                    <a:pt x="0" y="32"/>
                    <a:pt x="0" y="1"/>
                    <a:pt x="0" y="1"/>
                  </a:cubicBezTo>
                  <a:cubicBezTo>
                    <a:pt x="0" y="1"/>
                    <a:pt x="0" y="32"/>
                    <a:pt x="0" y="64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1230950" y="2363825"/>
              <a:ext cx="25" cy="825"/>
            </a:xfrm>
            <a:custGeom>
              <a:avLst/>
              <a:gdLst/>
              <a:ahLst/>
              <a:cxnLst/>
              <a:rect l="l" t="t" r="r" b="b"/>
              <a:pathLst>
                <a:path w="1" h="33" extrusionOk="0">
                  <a:moveTo>
                    <a:pt x="0" y="33"/>
                  </a:moveTo>
                  <a:cubicBezTo>
                    <a:pt x="0" y="33"/>
                    <a:pt x="0" y="1"/>
                    <a:pt x="0" y="1"/>
                  </a:cubicBezTo>
                  <a:cubicBezTo>
                    <a:pt x="0" y="1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1230950" y="2341675"/>
              <a:ext cx="800" cy="800"/>
            </a:xfrm>
            <a:custGeom>
              <a:avLst/>
              <a:gdLst/>
              <a:ahLst/>
              <a:cxnLst/>
              <a:rect l="l" t="t" r="r" b="b"/>
              <a:pathLst>
                <a:path w="32" h="32" extrusionOk="0">
                  <a:moveTo>
                    <a:pt x="32" y="0"/>
                  </a:moveTo>
                  <a:cubicBezTo>
                    <a:pt x="32" y="0"/>
                    <a:pt x="0" y="0"/>
                    <a:pt x="0" y="32"/>
                  </a:cubicBezTo>
                  <a:cubicBezTo>
                    <a:pt x="32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1241225" y="2394725"/>
              <a:ext cx="1625" cy="2400"/>
            </a:xfrm>
            <a:custGeom>
              <a:avLst/>
              <a:gdLst/>
              <a:ahLst/>
              <a:cxnLst/>
              <a:rect l="l" t="t" r="r" b="b"/>
              <a:pathLst>
                <a:path w="65" h="96" extrusionOk="0">
                  <a:moveTo>
                    <a:pt x="64" y="95"/>
                  </a:moveTo>
                  <a:cubicBezTo>
                    <a:pt x="32" y="63"/>
                    <a:pt x="1" y="32"/>
                    <a:pt x="1" y="0"/>
                  </a:cubicBezTo>
                  <a:cubicBezTo>
                    <a:pt x="1" y="32"/>
                    <a:pt x="32" y="63"/>
                    <a:pt x="64" y="95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1246775" y="2403425"/>
              <a:ext cx="1600" cy="3200"/>
            </a:xfrm>
            <a:custGeom>
              <a:avLst/>
              <a:gdLst/>
              <a:ahLst/>
              <a:cxnLst/>
              <a:rect l="l" t="t" r="r" b="b"/>
              <a:pathLst>
                <a:path w="64" h="128" extrusionOk="0">
                  <a:moveTo>
                    <a:pt x="64" y="127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1233325" y="2331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1328325" y="2464375"/>
              <a:ext cx="219325" cy="119975"/>
            </a:xfrm>
            <a:custGeom>
              <a:avLst/>
              <a:gdLst/>
              <a:ahLst/>
              <a:cxnLst/>
              <a:rect l="l" t="t" r="r" b="b"/>
              <a:pathLst>
                <a:path w="8773" h="4799" extrusionOk="0">
                  <a:moveTo>
                    <a:pt x="887" y="1"/>
                  </a:moveTo>
                  <a:lnTo>
                    <a:pt x="0" y="888"/>
                  </a:lnTo>
                  <a:lnTo>
                    <a:pt x="2914" y="3801"/>
                  </a:lnTo>
                  <a:cubicBezTo>
                    <a:pt x="3579" y="4466"/>
                    <a:pt x="4458" y="4799"/>
                    <a:pt x="5337" y="4799"/>
                  </a:cubicBezTo>
                  <a:cubicBezTo>
                    <a:pt x="6215" y="4799"/>
                    <a:pt x="7094" y="4466"/>
                    <a:pt x="7759" y="3801"/>
                  </a:cubicBezTo>
                  <a:cubicBezTo>
                    <a:pt x="7854" y="3706"/>
                    <a:pt x="7949" y="3611"/>
                    <a:pt x="8044" y="3484"/>
                  </a:cubicBezTo>
                  <a:lnTo>
                    <a:pt x="8108" y="3389"/>
                  </a:lnTo>
                  <a:cubicBezTo>
                    <a:pt x="8171" y="3294"/>
                    <a:pt x="8234" y="3231"/>
                    <a:pt x="8266" y="3136"/>
                  </a:cubicBezTo>
                  <a:cubicBezTo>
                    <a:pt x="8298" y="3104"/>
                    <a:pt x="8329" y="3073"/>
                    <a:pt x="8329" y="3041"/>
                  </a:cubicBezTo>
                  <a:cubicBezTo>
                    <a:pt x="8456" y="2788"/>
                    <a:pt x="8583" y="2534"/>
                    <a:pt x="8646" y="2281"/>
                  </a:cubicBezTo>
                  <a:cubicBezTo>
                    <a:pt x="8646" y="2249"/>
                    <a:pt x="8646" y="2218"/>
                    <a:pt x="8678" y="2186"/>
                  </a:cubicBezTo>
                  <a:cubicBezTo>
                    <a:pt x="8678" y="2059"/>
                    <a:pt x="8709" y="1964"/>
                    <a:pt x="8741" y="1838"/>
                  </a:cubicBezTo>
                  <a:cubicBezTo>
                    <a:pt x="8741" y="1806"/>
                    <a:pt x="8741" y="1806"/>
                    <a:pt x="8741" y="1774"/>
                  </a:cubicBezTo>
                  <a:cubicBezTo>
                    <a:pt x="8773" y="1489"/>
                    <a:pt x="8773" y="1204"/>
                    <a:pt x="8741" y="919"/>
                  </a:cubicBezTo>
                  <a:cubicBezTo>
                    <a:pt x="8741" y="919"/>
                    <a:pt x="8709" y="919"/>
                    <a:pt x="8709" y="888"/>
                  </a:cubicBezTo>
                  <a:cubicBezTo>
                    <a:pt x="8709" y="761"/>
                    <a:pt x="8678" y="603"/>
                    <a:pt x="8646" y="476"/>
                  </a:cubicBezTo>
                  <a:cubicBezTo>
                    <a:pt x="8488" y="1046"/>
                    <a:pt x="8203" y="1553"/>
                    <a:pt x="7759" y="1996"/>
                  </a:cubicBezTo>
                  <a:cubicBezTo>
                    <a:pt x="7094" y="2661"/>
                    <a:pt x="6215" y="2994"/>
                    <a:pt x="5337" y="2994"/>
                  </a:cubicBezTo>
                  <a:cubicBezTo>
                    <a:pt x="4458" y="2994"/>
                    <a:pt x="3579" y="2661"/>
                    <a:pt x="2914" y="1996"/>
                  </a:cubicBezTo>
                  <a:lnTo>
                    <a:pt x="887" y="1"/>
                  </a:ln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1231725" y="234167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32"/>
                  </a:cubicBezTo>
                  <a:lnTo>
                    <a:pt x="1" y="32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1231725" y="2341675"/>
              <a:ext cx="25" cy="800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32"/>
                  </a:cubicBezTo>
                  <a:lnTo>
                    <a:pt x="1" y="32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647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1230150" y="2331375"/>
              <a:ext cx="120375" cy="155200"/>
            </a:xfrm>
            <a:custGeom>
              <a:avLst/>
              <a:gdLst/>
              <a:ahLst/>
              <a:cxnLst/>
              <a:rect l="l" t="t" r="r" b="b"/>
              <a:pathLst>
                <a:path w="4815" h="6208" extrusionOk="0">
                  <a:moveTo>
                    <a:pt x="127" y="1"/>
                  </a:moveTo>
                  <a:cubicBezTo>
                    <a:pt x="95" y="127"/>
                    <a:pt x="64" y="254"/>
                    <a:pt x="64" y="412"/>
                  </a:cubicBezTo>
                  <a:cubicBezTo>
                    <a:pt x="64" y="412"/>
                    <a:pt x="64" y="412"/>
                    <a:pt x="64" y="444"/>
                  </a:cubicBezTo>
                  <a:cubicBezTo>
                    <a:pt x="0" y="729"/>
                    <a:pt x="0" y="1014"/>
                    <a:pt x="32" y="1299"/>
                  </a:cubicBezTo>
                  <a:cubicBezTo>
                    <a:pt x="32" y="1299"/>
                    <a:pt x="32" y="1331"/>
                    <a:pt x="64" y="1331"/>
                  </a:cubicBezTo>
                  <a:cubicBezTo>
                    <a:pt x="64" y="1457"/>
                    <a:pt x="95" y="1584"/>
                    <a:pt x="127" y="1711"/>
                  </a:cubicBezTo>
                  <a:cubicBezTo>
                    <a:pt x="127" y="1711"/>
                    <a:pt x="127" y="1742"/>
                    <a:pt x="127" y="1774"/>
                  </a:cubicBezTo>
                  <a:cubicBezTo>
                    <a:pt x="222" y="2027"/>
                    <a:pt x="317" y="2281"/>
                    <a:pt x="444" y="2534"/>
                  </a:cubicBezTo>
                  <a:cubicBezTo>
                    <a:pt x="475" y="2566"/>
                    <a:pt x="475" y="2597"/>
                    <a:pt x="507" y="2629"/>
                  </a:cubicBezTo>
                  <a:cubicBezTo>
                    <a:pt x="570" y="2724"/>
                    <a:pt x="602" y="2819"/>
                    <a:pt x="665" y="2882"/>
                  </a:cubicBezTo>
                  <a:lnTo>
                    <a:pt x="760" y="2977"/>
                  </a:lnTo>
                  <a:cubicBezTo>
                    <a:pt x="824" y="3104"/>
                    <a:pt x="919" y="3199"/>
                    <a:pt x="1014" y="3326"/>
                  </a:cubicBezTo>
                  <a:lnTo>
                    <a:pt x="3927" y="6208"/>
                  </a:lnTo>
                  <a:lnTo>
                    <a:pt x="4814" y="5321"/>
                  </a:lnTo>
                  <a:lnTo>
                    <a:pt x="1014" y="1521"/>
                  </a:lnTo>
                  <a:cubicBezTo>
                    <a:pt x="570" y="1077"/>
                    <a:pt x="285" y="539"/>
                    <a:pt x="1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1230150" y="2331375"/>
              <a:ext cx="120375" cy="155200"/>
            </a:xfrm>
            <a:custGeom>
              <a:avLst/>
              <a:gdLst/>
              <a:ahLst/>
              <a:cxnLst/>
              <a:rect l="l" t="t" r="r" b="b"/>
              <a:pathLst>
                <a:path w="4815" h="6208" extrusionOk="0">
                  <a:moveTo>
                    <a:pt x="127" y="1"/>
                  </a:moveTo>
                  <a:cubicBezTo>
                    <a:pt x="95" y="127"/>
                    <a:pt x="64" y="254"/>
                    <a:pt x="64" y="412"/>
                  </a:cubicBezTo>
                  <a:cubicBezTo>
                    <a:pt x="64" y="412"/>
                    <a:pt x="64" y="412"/>
                    <a:pt x="64" y="444"/>
                  </a:cubicBezTo>
                  <a:cubicBezTo>
                    <a:pt x="0" y="729"/>
                    <a:pt x="0" y="1014"/>
                    <a:pt x="32" y="1299"/>
                  </a:cubicBezTo>
                  <a:cubicBezTo>
                    <a:pt x="32" y="1299"/>
                    <a:pt x="32" y="1331"/>
                    <a:pt x="64" y="1331"/>
                  </a:cubicBezTo>
                  <a:cubicBezTo>
                    <a:pt x="64" y="1457"/>
                    <a:pt x="95" y="1584"/>
                    <a:pt x="127" y="1711"/>
                  </a:cubicBezTo>
                  <a:cubicBezTo>
                    <a:pt x="127" y="1711"/>
                    <a:pt x="127" y="1742"/>
                    <a:pt x="127" y="1774"/>
                  </a:cubicBezTo>
                  <a:cubicBezTo>
                    <a:pt x="222" y="2027"/>
                    <a:pt x="317" y="2281"/>
                    <a:pt x="444" y="2534"/>
                  </a:cubicBezTo>
                  <a:cubicBezTo>
                    <a:pt x="475" y="2566"/>
                    <a:pt x="475" y="2597"/>
                    <a:pt x="507" y="2629"/>
                  </a:cubicBezTo>
                  <a:cubicBezTo>
                    <a:pt x="570" y="2724"/>
                    <a:pt x="602" y="2819"/>
                    <a:pt x="665" y="2882"/>
                  </a:cubicBezTo>
                  <a:lnTo>
                    <a:pt x="760" y="2977"/>
                  </a:lnTo>
                  <a:cubicBezTo>
                    <a:pt x="824" y="3104"/>
                    <a:pt x="919" y="3199"/>
                    <a:pt x="1014" y="3326"/>
                  </a:cubicBezTo>
                  <a:lnTo>
                    <a:pt x="3927" y="6208"/>
                  </a:lnTo>
                  <a:lnTo>
                    <a:pt x="4814" y="5321"/>
                  </a:lnTo>
                  <a:lnTo>
                    <a:pt x="1014" y="1521"/>
                  </a:lnTo>
                  <a:cubicBezTo>
                    <a:pt x="570" y="1077"/>
                    <a:pt x="285" y="539"/>
                    <a:pt x="12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1294275" y="2279125"/>
              <a:ext cx="116400" cy="67325"/>
            </a:xfrm>
            <a:custGeom>
              <a:avLst/>
              <a:gdLst/>
              <a:ahLst/>
              <a:cxnLst/>
              <a:rect l="l" t="t" r="r" b="b"/>
              <a:pathLst>
                <a:path w="4656" h="2693" extrusionOk="0">
                  <a:moveTo>
                    <a:pt x="3801" y="1711"/>
                  </a:moveTo>
                  <a:cubicBezTo>
                    <a:pt x="3801" y="1711"/>
                    <a:pt x="1964" y="0"/>
                    <a:pt x="412" y="317"/>
                  </a:cubicBezTo>
                  <a:cubicBezTo>
                    <a:pt x="1" y="634"/>
                    <a:pt x="507" y="1425"/>
                    <a:pt x="1584" y="1901"/>
                  </a:cubicBezTo>
                  <a:cubicBezTo>
                    <a:pt x="2629" y="2376"/>
                    <a:pt x="4656" y="2692"/>
                    <a:pt x="3801" y="171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7" name="Google Shape;187;p13"/>
          <p:cNvSpPr txBox="1"/>
          <p:nvPr/>
        </p:nvSpPr>
        <p:spPr>
          <a:xfrm>
            <a:off x="6078709" y="3977208"/>
            <a:ext cx="30705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  <a:ea typeface="Roboto"/>
                <a:cs typeface="Roboto"/>
                <a:sym typeface="Roboto"/>
              </a:rPr>
              <a:t>Presenter: salsabil algomati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600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  <a:ea typeface="Roboto"/>
                <a:cs typeface="Roboto"/>
                <a:sym typeface="Roboto"/>
              </a:rPr>
              <a:t>         S.N : 3306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  <a:ea typeface="Roboto"/>
                <a:cs typeface="Roboto"/>
                <a:sym typeface="Roboto"/>
              </a:rPr>
              <a:t>First year 2021_2022</a:t>
            </a:r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1523923" y="75101"/>
            <a:ext cx="5998800" cy="605100"/>
          </a:xfrm>
        </p:spPr>
        <p:txBody>
          <a:bodyPr/>
          <a:lstStyle/>
          <a:p>
            <a:pPr algn="ctr"/>
            <a:r>
              <a:rPr lang="ar-L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الجامعة الليبية الدولية للعلوم الطبية</a:t>
            </a:r>
          </a:p>
          <a:p>
            <a:pPr algn="ctr"/>
            <a:r>
              <a:rPr lang="ar-LY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العلوم الطبية التطبيقية</a:t>
            </a:r>
            <a:endParaRPr lang="ar-LY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5367339" y="2112873"/>
            <a:ext cx="3776662" cy="1568535"/>
          </a:xfrm>
        </p:spPr>
        <p:txBody>
          <a:bodyPr/>
          <a:lstStyle/>
          <a:p>
            <a:pPr algn="ctr"/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 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BLOOD SUGAR GAOL</a:t>
            </a:r>
            <a:endParaRPr lang="ar-LY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797" y="58972"/>
            <a:ext cx="1056840" cy="1242459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8" y="-1"/>
            <a:ext cx="1496263" cy="1193513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20600" cy="702527"/>
          </a:xfrm>
        </p:spPr>
        <p:txBody>
          <a:bodyPr/>
          <a:lstStyle/>
          <a:p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Treatment: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978" y="895997"/>
            <a:ext cx="8520600" cy="3416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b="1" dirty="0">
                <a:solidFill>
                  <a:schemeClr val="tx1"/>
                </a:solidFill>
              </a:rPr>
              <a:t>T</a:t>
            </a:r>
            <a:r>
              <a:rPr lang="en-US" sz="3200" b="1" dirty="0" smtClean="0">
                <a:solidFill>
                  <a:schemeClr val="tx1"/>
                </a:solidFill>
              </a:rPr>
              <a:t>ype 1:</a:t>
            </a:r>
          </a:p>
          <a:p>
            <a:pPr marL="114300" indent="0">
              <a:lnSpc>
                <a:spcPct val="100000"/>
              </a:lnSpc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 Diabetes involves</a:t>
            </a:r>
            <a:r>
              <a:rPr lang="en-US" sz="3200" dirty="0">
                <a:solidFill>
                  <a:schemeClr val="tx1"/>
                </a:solidFill>
              </a:rPr>
              <a:t> insulin injections or the use of </a:t>
            </a:r>
            <a:r>
              <a:rPr lang="en-US" sz="3200" dirty="0" smtClean="0">
                <a:solidFill>
                  <a:schemeClr val="tx1"/>
                </a:solidFill>
              </a:rPr>
              <a:t>an </a:t>
            </a:r>
            <a:r>
              <a:rPr lang="en-US" sz="3200" dirty="0">
                <a:solidFill>
                  <a:schemeClr val="tx1"/>
                </a:solidFill>
              </a:rPr>
              <a:t>insulin </a:t>
            </a:r>
            <a:r>
              <a:rPr lang="en-US" sz="3200" dirty="0" smtClean="0">
                <a:solidFill>
                  <a:schemeClr val="tx1"/>
                </a:solidFill>
              </a:rPr>
              <a:t>pump.</a:t>
            </a:r>
          </a:p>
          <a:p>
            <a:pPr>
              <a:lnSpc>
                <a:spcPct val="100000"/>
              </a:lnSpc>
            </a:pPr>
            <a:r>
              <a:rPr lang="en-US" sz="3200" b="1" dirty="0">
                <a:solidFill>
                  <a:schemeClr val="tx1"/>
                </a:solidFill>
              </a:rPr>
              <a:t>T</a:t>
            </a:r>
            <a:r>
              <a:rPr lang="en-US" sz="3200" b="1" dirty="0" smtClean="0">
                <a:solidFill>
                  <a:schemeClr val="tx1"/>
                </a:solidFill>
              </a:rPr>
              <a:t>ype 2: </a:t>
            </a:r>
          </a:p>
          <a:p>
            <a:pPr marL="114300" indent="0">
              <a:lnSpc>
                <a:spcPct val="100000"/>
              </a:lnSpc>
              <a:buNone/>
            </a:pPr>
            <a:r>
              <a:rPr lang="en-US" sz="3200" dirty="0">
                <a:solidFill>
                  <a:schemeClr val="tx1"/>
                </a:solidFill>
              </a:rPr>
              <a:t>D</a:t>
            </a:r>
            <a:r>
              <a:rPr lang="en-US" sz="3200" dirty="0" smtClean="0">
                <a:solidFill>
                  <a:schemeClr val="tx1"/>
                </a:solidFill>
              </a:rPr>
              <a:t>iabetes </a:t>
            </a:r>
            <a:r>
              <a:rPr lang="en-US" sz="3200" dirty="0">
                <a:solidFill>
                  <a:schemeClr val="tx1"/>
                </a:solidFill>
              </a:rPr>
              <a:t>medications, insulin or both.</a:t>
            </a:r>
          </a:p>
        </p:txBody>
      </p:sp>
      <p:sp>
        <p:nvSpPr>
          <p:cNvPr id="14" name="Google Shape;345;p15"/>
          <p:cNvSpPr/>
          <p:nvPr/>
        </p:nvSpPr>
        <p:spPr>
          <a:xfrm>
            <a:off x="3858322" y="3490332"/>
            <a:ext cx="5285678" cy="1653168"/>
          </a:xfrm>
          <a:custGeom>
            <a:avLst/>
            <a:gdLst/>
            <a:ahLst/>
            <a:cxnLst/>
            <a:rect l="l" t="t" r="r" b="b"/>
            <a:pathLst>
              <a:path w="83957" h="25163" extrusionOk="0">
                <a:moveTo>
                  <a:pt x="35310" y="1"/>
                </a:moveTo>
                <a:cubicBezTo>
                  <a:pt x="19153" y="1"/>
                  <a:pt x="3487" y="1188"/>
                  <a:pt x="1933" y="9824"/>
                </a:cubicBezTo>
                <a:cubicBezTo>
                  <a:pt x="1" y="20545"/>
                  <a:pt x="10651" y="25163"/>
                  <a:pt x="30403" y="25163"/>
                </a:cubicBezTo>
                <a:cubicBezTo>
                  <a:pt x="34923" y="25163"/>
                  <a:pt x="39920" y="24921"/>
                  <a:pt x="45352" y="24455"/>
                </a:cubicBezTo>
                <a:cubicBezTo>
                  <a:pt x="74551" y="21953"/>
                  <a:pt x="83956" y="16253"/>
                  <a:pt x="82816" y="10806"/>
                </a:cubicBezTo>
                <a:cubicBezTo>
                  <a:pt x="81698" y="5606"/>
                  <a:pt x="74346" y="32"/>
                  <a:pt x="61257" y="32"/>
                </a:cubicBezTo>
                <a:cubicBezTo>
                  <a:pt x="60634" y="32"/>
                  <a:pt x="59998" y="44"/>
                  <a:pt x="59349" y="70"/>
                </a:cubicBezTo>
                <a:cubicBezTo>
                  <a:pt x="57420" y="145"/>
                  <a:pt x="55340" y="171"/>
                  <a:pt x="53154" y="171"/>
                </a:cubicBezTo>
                <a:cubicBezTo>
                  <a:pt x="47630" y="171"/>
                  <a:pt x="41435" y="1"/>
                  <a:pt x="35310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346;p15"/>
          <p:cNvSpPr/>
          <p:nvPr/>
        </p:nvSpPr>
        <p:spPr>
          <a:xfrm>
            <a:off x="3858322" y="3490332"/>
            <a:ext cx="5285678" cy="1527717"/>
          </a:xfrm>
          <a:custGeom>
            <a:avLst/>
            <a:gdLst/>
            <a:ahLst/>
            <a:cxnLst/>
            <a:rect l="l" t="t" r="r" b="b"/>
            <a:pathLst>
              <a:path w="83382" h="25176" extrusionOk="0">
                <a:moveTo>
                  <a:pt x="34724" y="0"/>
                </a:moveTo>
                <a:cubicBezTo>
                  <a:pt x="18571" y="0"/>
                  <a:pt x="2911" y="1175"/>
                  <a:pt x="1358" y="9810"/>
                </a:cubicBezTo>
                <a:cubicBezTo>
                  <a:pt x="1295" y="10095"/>
                  <a:pt x="1263" y="10348"/>
                  <a:pt x="1232" y="10633"/>
                </a:cubicBezTo>
                <a:cubicBezTo>
                  <a:pt x="1232" y="10633"/>
                  <a:pt x="1232" y="10633"/>
                  <a:pt x="1232" y="10665"/>
                </a:cubicBezTo>
                <a:cubicBezTo>
                  <a:pt x="0" y="20799"/>
                  <a:pt x="10596" y="25176"/>
                  <a:pt x="29852" y="25176"/>
                </a:cubicBezTo>
                <a:cubicBezTo>
                  <a:pt x="34365" y="25176"/>
                  <a:pt x="39353" y="24935"/>
                  <a:pt x="44777" y="24472"/>
                </a:cubicBezTo>
                <a:cubicBezTo>
                  <a:pt x="73944" y="21971"/>
                  <a:pt x="83381" y="16270"/>
                  <a:pt x="82210" y="10791"/>
                </a:cubicBezTo>
                <a:cubicBezTo>
                  <a:pt x="81119" y="5580"/>
                  <a:pt x="73738" y="21"/>
                  <a:pt x="60594" y="21"/>
                </a:cubicBezTo>
                <a:cubicBezTo>
                  <a:pt x="59999" y="21"/>
                  <a:pt x="59393" y="32"/>
                  <a:pt x="58775" y="56"/>
                </a:cubicBezTo>
                <a:cubicBezTo>
                  <a:pt x="56774" y="136"/>
                  <a:pt x="54611" y="165"/>
                  <a:pt x="52337" y="165"/>
                </a:cubicBezTo>
                <a:cubicBezTo>
                  <a:pt x="46871" y="165"/>
                  <a:pt x="40763" y="0"/>
                  <a:pt x="34724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dirty="0" smtClean="0">
                <a:solidFill>
                  <a:schemeClr val="tx1"/>
                </a:solidFill>
              </a:rPr>
              <a:t> Insulin : Is </a:t>
            </a:r>
            <a:r>
              <a:rPr lang="en-US" sz="2400" dirty="0">
                <a:solidFill>
                  <a:schemeClr val="tx1"/>
                </a:solidFill>
              </a:rPr>
              <a:t>a 51 amino </a:t>
            </a:r>
            <a:r>
              <a:rPr lang="en-US" sz="2400" dirty="0" smtClean="0">
                <a:solidFill>
                  <a:schemeClr val="tx1"/>
                </a:solidFill>
              </a:rPr>
              <a:t>acid        dipeptide </a:t>
            </a:r>
            <a:endParaRPr sz="2400" dirty="0">
              <a:solidFill>
                <a:schemeClr val="tx1"/>
              </a:solidFill>
            </a:endParaRPr>
          </a:p>
        </p:txBody>
      </p:sp>
      <p:grpSp>
        <p:nvGrpSpPr>
          <p:cNvPr id="16" name="Google Shape;1503;p22"/>
          <p:cNvGrpSpPr/>
          <p:nvPr/>
        </p:nvGrpSpPr>
        <p:grpSpPr>
          <a:xfrm>
            <a:off x="7155863" y="2798019"/>
            <a:ext cx="1575542" cy="692312"/>
            <a:chOff x="831048" y="1214536"/>
            <a:chExt cx="1499534" cy="1306789"/>
          </a:xfrm>
        </p:grpSpPr>
        <p:sp>
          <p:nvSpPr>
            <p:cNvPr id="17" name="Google Shape;1504;p22"/>
            <p:cNvSpPr/>
            <p:nvPr/>
          </p:nvSpPr>
          <p:spPr>
            <a:xfrm>
              <a:off x="907604" y="1214536"/>
              <a:ext cx="1306789" cy="1306789"/>
            </a:xfrm>
            <a:custGeom>
              <a:avLst/>
              <a:gdLst/>
              <a:ahLst/>
              <a:cxnLst/>
              <a:rect l="l" t="t" r="r" b="b"/>
              <a:pathLst>
                <a:path w="44876" h="44876" extrusionOk="0">
                  <a:moveTo>
                    <a:pt x="22422" y="0"/>
                  </a:moveTo>
                  <a:cubicBezTo>
                    <a:pt x="10039" y="0"/>
                    <a:pt x="0" y="10039"/>
                    <a:pt x="0" y="22422"/>
                  </a:cubicBezTo>
                  <a:cubicBezTo>
                    <a:pt x="0" y="34836"/>
                    <a:pt x="10039" y="44875"/>
                    <a:pt x="22422" y="44875"/>
                  </a:cubicBezTo>
                  <a:cubicBezTo>
                    <a:pt x="34805" y="44875"/>
                    <a:pt x="44875" y="34836"/>
                    <a:pt x="44875" y="22422"/>
                  </a:cubicBezTo>
                  <a:cubicBezTo>
                    <a:pt x="44875" y="10039"/>
                    <a:pt x="34805" y="0"/>
                    <a:pt x="22422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505;p22"/>
            <p:cNvSpPr/>
            <p:nvPr/>
          </p:nvSpPr>
          <p:spPr>
            <a:xfrm>
              <a:off x="831048" y="1341791"/>
              <a:ext cx="1499534" cy="1038419"/>
            </a:xfrm>
            <a:custGeom>
              <a:avLst/>
              <a:gdLst/>
              <a:ahLst/>
              <a:cxnLst/>
              <a:rect l="l" t="t" r="r" b="b"/>
              <a:pathLst>
                <a:path w="51495" h="35660" extrusionOk="0">
                  <a:moveTo>
                    <a:pt x="1616" y="1"/>
                  </a:moveTo>
                  <a:cubicBezTo>
                    <a:pt x="507" y="1"/>
                    <a:pt x="1" y="1236"/>
                    <a:pt x="1" y="2344"/>
                  </a:cubicBezTo>
                  <a:lnTo>
                    <a:pt x="1" y="34108"/>
                  </a:lnTo>
                  <a:cubicBezTo>
                    <a:pt x="1" y="35185"/>
                    <a:pt x="507" y="35660"/>
                    <a:pt x="1616" y="35660"/>
                  </a:cubicBezTo>
                  <a:lnTo>
                    <a:pt x="23404" y="35660"/>
                  </a:lnTo>
                  <a:cubicBezTo>
                    <a:pt x="24386" y="35660"/>
                    <a:pt x="25209" y="34963"/>
                    <a:pt x="25336" y="34013"/>
                  </a:cubicBezTo>
                  <a:cubicBezTo>
                    <a:pt x="25494" y="34963"/>
                    <a:pt x="26318" y="35660"/>
                    <a:pt x="27299" y="35660"/>
                  </a:cubicBezTo>
                  <a:lnTo>
                    <a:pt x="49088" y="35660"/>
                  </a:lnTo>
                  <a:cubicBezTo>
                    <a:pt x="50165" y="35660"/>
                    <a:pt x="51495" y="35185"/>
                    <a:pt x="51495" y="34108"/>
                  </a:cubicBezTo>
                  <a:lnTo>
                    <a:pt x="51495" y="2344"/>
                  </a:lnTo>
                  <a:cubicBezTo>
                    <a:pt x="51495" y="1267"/>
                    <a:pt x="50165" y="1"/>
                    <a:pt x="49088" y="1"/>
                  </a:cubicBezTo>
                  <a:lnTo>
                    <a:pt x="27299" y="1"/>
                  </a:lnTo>
                  <a:cubicBezTo>
                    <a:pt x="26318" y="1"/>
                    <a:pt x="25494" y="729"/>
                    <a:pt x="25336" y="1647"/>
                  </a:cubicBezTo>
                  <a:cubicBezTo>
                    <a:pt x="25209" y="729"/>
                    <a:pt x="24386" y="1"/>
                    <a:pt x="2340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506;p22"/>
            <p:cNvSpPr/>
            <p:nvPr/>
          </p:nvSpPr>
          <p:spPr>
            <a:xfrm>
              <a:off x="2330553" y="1631360"/>
              <a:ext cx="29" cy="961"/>
            </a:xfrm>
            <a:custGeom>
              <a:avLst/>
              <a:gdLst/>
              <a:ahLst/>
              <a:cxnLst/>
              <a:rect l="l" t="t" r="r" b="b"/>
              <a:pathLst>
                <a:path w="1" h="33" extrusionOk="0">
                  <a:moveTo>
                    <a:pt x="1" y="32"/>
                  </a:moveTo>
                  <a:cubicBezTo>
                    <a:pt x="1" y="32"/>
                    <a:pt x="1" y="3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507;p22"/>
            <p:cNvSpPr/>
            <p:nvPr/>
          </p:nvSpPr>
          <p:spPr>
            <a:xfrm>
              <a:off x="877174" y="1923696"/>
              <a:ext cx="229640" cy="222273"/>
            </a:xfrm>
            <a:custGeom>
              <a:avLst/>
              <a:gdLst/>
              <a:ahLst/>
              <a:cxnLst/>
              <a:rect l="l" t="t" r="r" b="b"/>
              <a:pathLst>
                <a:path w="7886" h="7633" extrusionOk="0">
                  <a:moveTo>
                    <a:pt x="4814" y="1"/>
                  </a:moveTo>
                  <a:cubicBezTo>
                    <a:pt x="3199" y="1679"/>
                    <a:pt x="1584" y="3358"/>
                    <a:pt x="0" y="5036"/>
                  </a:cubicBezTo>
                  <a:cubicBezTo>
                    <a:pt x="317" y="5321"/>
                    <a:pt x="634" y="5574"/>
                    <a:pt x="950" y="5828"/>
                  </a:cubicBezTo>
                  <a:cubicBezTo>
                    <a:pt x="1679" y="6430"/>
                    <a:pt x="2407" y="7063"/>
                    <a:pt x="3135" y="7633"/>
                  </a:cubicBezTo>
                  <a:cubicBezTo>
                    <a:pt x="4180" y="6556"/>
                    <a:pt x="5257" y="5448"/>
                    <a:pt x="6334" y="4339"/>
                  </a:cubicBezTo>
                  <a:cubicBezTo>
                    <a:pt x="6872" y="3833"/>
                    <a:pt x="7379" y="3294"/>
                    <a:pt x="7886" y="2788"/>
                  </a:cubicBezTo>
                  <a:cubicBezTo>
                    <a:pt x="6841" y="1869"/>
                    <a:pt x="5827" y="951"/>
                    <a:pt x="481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508;p22"/>
            <p:cNvSpPr/>
            <p:nvPr/>
          </p:nvSpPr>
          <p:spPr>
            <a:xfrm>
              <a:off x="919573" y="1647056"/>
              <a:ext cx="251801" cy="247171"/>
            </a:xfrm>
            <a:custGeom>
              <a:avLst/>
              <a:gdLst/>
              <a:ahLst/>
              <a:cxnLst/>
              <a:rect l="l" t="t" r="r" b="b"/>
              <a:pathLst>
                <a:path w="8647" h="8488" extrusionOk="0">
                  <a:moveTo>
                    <a:pt x="5321" y="0"/>
                  </a:moveTo>
                  <a:cubicBezTo>
                    <a:pt x="3516" y="1774"/>
                    <a:pt x="1774" y="3579"/>
                    <a:pt x="1" y="5384"/>
                  </a:cubicBezTo>
                  <a:cubicBezTo>
                    <a:pt x="1109" y="6429"/>
                    <a:pt x="2186" y="7474"/>
                    <a:pt x="3326" y="8487"/>
                  </a:cubicBezTo>
                  <a:cubicBezTo>
                    <a:pt x="5068" y="6682"/>
                    <a:pt x="6841" y="4877"/>
                    <a:pt x="8647" y="3135"/>
                  </a:cubicBezTo>
                  <a:cubicBezTo>
                    <a:pt x="7538" y="2059"/>
                    <a:pt x="6430" y="1013"/>
                    <a:pt x="5321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509;p22"/>
            <p:cNvSpPr/>
            <p:nvPr/>
          </p:nvSpPr>
          <p:spPr>
            <a:xfrm>
              <a:off x="1031160" y="1752179"/>
              <a:ext cx="245336" cy="237940"/>
            </a:xfrm>
            <a:custGeom>
              <a:avLst/>
              <a:gdLst/>
              <a:ahLst/>
              <a:cxnLst/>
              <a:rect l="l" t="t" r="r" b="b"/>
              <a:pathLst>
                <a:path w="8425" h="8171" extrusionOk="0">
                  <a:moveTo>
                    <a:pt x="5353" y="0"/>
                  </a:moveTo>
                  <a:cubicBezTo>
                    <a:pt x="3548" y="1774"/>
                    <a:pt x="1774" y="3579"/>
                    <a:pt x="1" y="5384"/>
                  </a:cubicBezTo>
                  <a:cubicBezTo>
                    <a:pt x="128" y="5479"/>
                    <a:pt x="223" y="5542"/>
                    <a:pt x="318" y="5637"/>
                  </a:cubicBezTo>
                  <a:cubicBezTo>
                    <a:pt x="1236" y="6492"/>
                    <a:pt x="2186" y="7316"/>
                    <a:pt x="3136" y="8171"/>
                  </a:cubicBezTo>
                  <a:cubicBezTo>
                    <a:pt x="4878" y="6397"/>
                    <a:pt x="6651" y="4656"/>
                    <a:pt x="8425" y="2914"/>
                  </a:cubicBezTo>
                  <a:cubicBezTo>
                    <a:pt x="7380" y="1932"/>
                    <a:pt x="6366" y="982"/>
                    <a:pt x="535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510;p22"/>
            <p:cNvSpPr/>
            <p:nvPr/>
          </p:nvSpPr>
          <p:spPr>
            <a:xfrm>
              <a:off x="985064" y="2018685"/>
              <a:ext cx="246268" cy="231504"/>
            </a:xfrm>
            <a:custGeom>
              <a:avLst/>
              <a:gdLst/>
              <a:ahLst/>
              <a:cxnLst/>
              <a:rect l="l" t="t" r="r" b="b"/>
              <a:pathLst>
                <a:path w="8457" h="7950" extrusionOk="0">
                  <a:moveTo>
                    <a:pt x="4751" y="1"/>
                  </a:moveTo>
                  <a:cubicBezTo>
                    <a:pt x="3136" y="1616"/>
                    <a:pt x="1552" y="3231"/>
                    <a:pt x="0" y="4846"/>
                  </a:cubicBezTo>
                  <a:cubicBezTo>
                    <a:pt x="1236" y="5891"/>
                    <a:pt x="2439" y="6904"/>
                    <a:pt x="3674" y="7950"/>
                  </a:cubicBezTo>
                  <a:cubicBezTo>
                    <a:pt x="4814" y="6809"/>
                    <a:pt x="5954" y="5669"/>
                    <a:pt x="7126" y="4529"/>
                  </a:cubicBezTo>
                  <a:cubicBezTo>
                    <a:pt x="7569" y="4086"/>
                    <a:pt x="8013" y="3643"/>
                    <a:pt x="8456" y="3199"/>
                  </a:cubicBezTo>
                  <a:cubicBezTo>
                    <a:pt x="7221" y="2154"/>
                    <a:pt x="5954" y="1077"/>
                    <a:pt x="475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511;p22"/>
            <p:cNvSpPr/>
            <p:nvPr/>
          </p:nvSpPr>
          <p:spPr>
            <a:xfrm>
              <a:off x="2183002" y="1645192"/>
              <a:ext cx="147580" cy="196473"/>
            </a:xfrm>
            <a:custGeom>
              <a:avLst/>
              <a:gdLst/>
              <a:ahLst/>
              <a:cxnLst/>
              <a:rect l="l" t="t" r="r" b="b"/>
              <a:pathLst>
                <a:path w="5068" h="6747" extrusionOk="0">
                  <a:moveTo>
                    <a:pt x="4529" y="1"/>
                  </a:moveTo>
                  <a:cubicBezTo>
                    <a:pt x="3009" y="1363"/>
                    <a:pt x="1489" y="2693"/>
                    <a:pt x="1" y="4023"/>
                  </a:cubicBezTo>
                  <a:cubicBezTo>
                    <a:pt x="1204" y="4941"/>
                    <a:pt x="2376" y="5828"/>
                    <a:pt x="3579" y="6746"/>
                  </a:cubicBezTo>
                  <a:cubicBezTo>
                    <a:pt x="3643" y="6683"/>
                    <a:pt x="3706" y="6620"/>
                    <a:pt x="3769" y="6588"/>
                  </a:cubicBezTo>
                  <a:cubicBezTo>
                    <a:pt x="4213" y="6208"/>
                    <a:pt x="4624" y="5859"/>
                    <a:pt x="5068" y="5511"/>
                  </a:cubicBezTo>
                  <a:lnTo>
                    <a:pt x="5068" y="476"/>
                  </a:lnTo>
                  <a:cubicBezTo>
                    <a:pt x="4878" y="317"/>
                    <a:pt x="4719" y="159"/>
                    <a:pt x="452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512;p22"/>
            <p:cNvSpPr/>
            <p:nvPr/>
          </p:nvSpPr>
          <p:spPr>
            <a:xfrm>
              <a:off x="1736651" y="1341791"/>
              <a:ext cx="252732" cy="175244"/>
            </a:xfrm>
            <a:custGeom>
              <a:avLst/>
              <a:gdLst/>
              <a:ahLst/>
              <a:cxnLst/>
              <a:rect l="l" t="t" r="r" b="b"/>
              <a:pathLst>
                <a:path w="8679" h="6018" extrusionOk="0">
                  <a:moveTo>
                    <a:pt x="3199" y="1"/>
                  </a:moveTo>
                  <a:cubicBezTo>
                    <a:pt x="2123" y="982"/>
                    <a:pt x="1046" y="1964"/>
                    <a:pt x="1" y="2946"/>
                  </a:cubicBezTo>
                  <a:cubicBezTo>
                    <a:pt x="792" y="3516"/>
                    <a:pt x="1584" y="4118"/>
                    <a:pt x="2376" y="4719"/>
                  </a:cubicBezTo>
                  <a:cubicBezTo>
                    <a:pt x="2978" y="5131"/>
                    <a:pt x="3548" y="5574"/>
                    <a:pt x="4118" y="6018"/>
                  </a:cubicBezTo>
                  <a:cubicBezTo>
                    <a:pt x="5638" y="4624"/>
                    <a:pt x="7158" y="3231"/>
                    <a:pt x="8678" y="1837"/>
                  </a:cubicBezTo>
                  <a:cubicBezTo>
                    <a:pt x="7855" y="1236"/>
                    <a:pt x="7063" y="634"/>
                    <a:pt x="627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513;p22"/>
            <p:cNvSpPr/>
            <p:nvPr/>
          </p:nvSpPr>
          <p:spPr>
            <a:xfrm>
              <a:off x="968465" y="1389751"/>
              <a:ext cx="241638" cy="227806"/>
            </a:xfrm>
            <a:custGeom>
              <a:avLst/>
              <a:gdLst/>
              <a:ahLst/>
              <a:cxnLst/>
              <a:rect l="l" t="t" r="r" b="b"/>
              <a:pathLst>
                <a:path w="8298" h="7823" extrusionOk="0">
                  <a:moveTo>
                    <a:pt x="4561" y="0"/>
                  </a:moveTo>
                  <a:cubicBezTo>
                    <a:pt x="3009" y="1521"/>
                    <a:pt x="1489" y="3072"/>
                    <a:pt x="0" y="4624"/>
                  </a:cubicBezTo>
                  <a:cubicBezTo>
                    <a:pt x="1235" y="5669"/>
                    <a:pt x="2407" y="6746"/>
                    <a:pt x="3611" y="7823"/>
                  </a:cubicBezTo>
                  <a:cubicBezTo>
                    <a:pt x="5162" y="6271"/>
                    <a:pt x="6714" y="4719"/>
                    <a:pt x="8298" y="3167"/>
                  </a:cubicBezTo>
                  <a:cubicBezTo>
                    <a:pt x="7031" y="2122"/>
                    <a:pt x="5796" y="1046"/>
                    <a:pt x="4561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514;p22"/>
            <p:cNvSpPr/>
            <p:nvPr/>
          </p:nvSpPr>
          <p:spPr>
            <a:xfrm>
              <a:off x="1262635" y="1962425"/>
              <a:ext cx="282231" cy="255499"/>
            </a:xfrm>
            <a:custGeom>
              <a:avLst/>
              <a:gdLst/>
              <a:ahLst/>
              <a:cxnLst/>
              <a:rect l="l" t="t" r="r" b="b"/>
              <a:pathLst>
                <a:path w="9692" h="8774" extrusionOk="0">
                  <a:moveTo>
                    <a:pt x="5226" y="1"/>
                  </a:moveTo>
                  <a:cubicBezTo>
                    <a:pt x="3484" y="1679"/>
                    <a:pt x="1743" y="3389"/>
                    <a:pt x="1" y="5100"/>
                  </a:cubicBezTo>
                  <a:cubicBezTo>
                    <a:pt x="1489" y="6335"/>
                    <a:pt x="3009" y="7570"/>
                    <a:pt x="4530" y="8773"/>
                  </a:cubicBezTo>
                  <a:cubicBezTo>
                    <a:pt x="5163" y="8140"/>
                    <a:pt x="5796" y="7538"/>
                    <a:pt x="6430" y="6936"/>
                  </a:cubicBezTo>
                  <a:cubicBezTo>
                    <a:pt x="7506" y="5891"/>
                    <a:pt x="8615" y="4815"/>
                    <a:pt x="9692" y="3769"/>
                  </a:cubicBezTo>
                  <a:cubicBezTo>
                    <a:pt x="8203" y="2534"/>
                    <a:pt x="6715" y="1268"/>
                    <a:pt x="522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515;p22"/>
            <p:cNvSpPr/>
            <p:nvPr/>
          </p:nvSpPr>
          <p:spPr>
            <a:xfrm>
              <a:off x="1832572" y="2124740"/>
              <a:ext cx="283134" cy="232436"/>
            </a:xfrm>
            <a:custGeom>
              <a:avLst/>
              <a:gdLst/>
              <a:ahLst/>
              <a:cxnLst/>
              <a:rect l="l" t="t" r="r" b="b"/>
              <a:pathLst>
                <a:path w="9723" h="7982" extrusionOk="0">
                  <a:moveTo>
                    <a:pt x="5542" y="1"/>
                  </a:moveTo>
                  <a:cubicBezTo>
                    <a:pt x="3674" y="1616"/>
                    <a:pt x="1837" y="3294"/>
                    <a:pt x="0" y="4941"/>
                  </a:cubicBezTo>
                  <a:cubicBezTo>
                    <a:pt x="1394" y="5954"/>
                    <a:pt x="2787" y="6968"/>
                    <a:pt x="4212" y="7981"/>
                  </a:cubicBezTo>
                  <a:cubicBezTo>
                    <a:pt x="5067" y="7253"/>
                    <a:pt x="5954" y="6524"/>
                    <a:pt x="6809" y="5796"/>
                  </a:cubicBezTo>
                  <a:cubicBezTo>
                    <a:pt x="7759" y="4973"/>
                    <a:pt x="8741" y="4149"/>
                    <a:pt x="9723" y="3326"/>
                  </a:cubicBezTo>
                  <a:cubicBezTo>
                    <a:pt x="8329" y="2217"/>
                    <a:pt x="6936" y="1109"/>
                    <a:pt x="5542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516;p22"/>
            <p:cNvSpPr/>
            <p:nvPr/>
          </p:nvSpPr>
          <p:spPr>
            <a:xfrm>
              <a:off x="1504273" y="1360253"/>
              <a:ext cx="199210" cy="174312"/>
            </a:xfrm>
            <a:custGeom>
              <a:avLst/>
              <a:gdLst/>
              <a:ahLst/>
              <a:cxnLst/>
              <a:rect l="l" t="t" r="r" b="b"/>
              <a:pathLst>
                <a:path w="6841" h="5986" extrusionOk="0">
                  <a:moveTo>
                    <a:pt x="3642" y="0"/>
                  </a:moveTo>
                  <a:cubicBezTo>
                    <a:pt x="2439" y="1077"/>
                    <a:pt x="1204" y="2154"/>
                    <a:pt x="0" y="3230"/>
                  </a:cubicBezTo>
                  <a:cubicBezTo>
                    <a:pt x="982" y="4149"/>
                    <a:pt x="1964" y="5067"/>
                    <a:pt x="2945" y="5985"/>
                  </a:cubicBezTo>
                  <a:cubicBezTo>
                    <a:pt x="3104" y="5827"/>
                    <a:pt x="3262" y="5669"/>
                    <a:pt x="3452" y="5510"/>
                  </a:cubicBezTo>
                  <a:cubicBezTo>
                    <a:pt x="4560" y="4465"/>
                    <a:pt x="5701" y="3420"/>
                    <a:pt x="6841" y="2344"/>
                  </a:cubicBezTo>
                  <a:cubicBezTo>
                    <a:pt x="5796" y="1552"/>
                    <a:pt x="4719" y="792"/>
                    <a:pt x="364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517;p22"/>
            <p:cNvSpPr/>
            <p:nvPr/>
          </p:nvSpPr>
          <p:spPr>
            <a:xfrm>
              <a:off x="1241436" y="1355623"/>
              <a:ext cx="231504" cy="213974"/>
            </a:xfrm>
            <a:custGeom>
              <a:avLst/>
              <a:gdLst/>
              <a:ahLst/>
              <a:cxnLst/>
              <a:rect l="l" t="t" r="r" b="b"/>
              <a:pathLst>
                <a:path w="7950" h="7348" extrusionOk="0">
                  <a:moveTo>
                    <a:pt x="4402" y="1"/>
                  </a:moveTo>
                  <a:cubicBezTo>
                    <a:pt x="2914" y="1426"/>
                    <a:pt x="1457" y="2851"/>
                    <a:pt x="0" y="4276"/>
                  </a:cubicBezTo>
                  <a:cubicBezTo>
                    <a:pt x="1204" y="5321"/>
                    <a:pt x="2439" y="6334"/>
                    <a:pt x="3642" y="7348"/>
                  </a:cubicBezTo>
                  <a:cubicBezTo>
                    <a:pt x="4656" y="6398"/>
                    <a:pt x="5669" y="5448"/>
                    <a:pt x="6683" y="4529"/>
                  </a:cubicBezTo>
                  <a:cubicBezTo>
                    <a:pt x="7094" y="4118"/>
                    <a:pt x="7538" y="3769"/>
                    <a:pt x="7949" y="3389"/>
                  </a:cubicBezTo>
                  <a:cubicBezTo>
                    <a:pt x="6746" y="2249"/>
                    <a:pt x="5574" y="1109"/>
                    <a:pt x="4402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518;p22"/>
            <p:cNvSpPr/>
            <p:nvPr/>
          </p:nvSpPr>
          <p:spPr>
            <a:xfrm>
              <a:off x="1719150" y="2034381"/>
              <a:ext cx="257304" cy="221341"/>
            </a:xfrm>
            <a:custGeom>
              <a:avLst/>
              <a:gdLst/>
              <a:ahLst/>
              <a:cxnLst/>
              <a:rect l="l" t="t" r="r" b="b"/>
              <a:pathLst>
                <a:path w="8836" h="7601" extrusionOk="0">
                  <a:moveTo>
                    <a:pt x="5574" y="0"/>
                  </a:moveTo>
                  <a:cubicBezTo>
                    <a:pt x="3705" y="1678"/>
                    <a:pt x="1837" y="3389"/>
                    <a:pt x="0" y="5099"/>
                  </a:cubicBezTo>
                  <a:cubicBezTo>
                    <a:pt x="222" y="5289"/>
                    <a:pt x="443" y="5447"/>
                    <a:pt x="697" y="5637"/>
                  </a:cubicBezTo>
                  <a:cubicBezTo>
                    <a:pt x="1552" y="6302"/>
                    <a:pt x="2439" y="6967"/>
                    <a:pt x="3325" y="7601"/>
                  </a:cubicBezTo>
                  <a:cubicBezTo>
                    <a:pt x="3705" y="7252"/>
                    <a:pt x="4117" y="6872"/>
                    <a:pt x="4497" y="6524"/>
                  </a:cubicBezTo>
                  <a:cubicBezTo>
                    <a:pt x="5954" y="5225"/>
                    <a:pt x="7379" y="3927"/>
                    <a:pt x="8836" y="2629"/>
                  </a:cubicBezTo>
                  <a:cubicBezTo>
                    <a:pt x="7759" y="1742"/>
                    <a:pt x="6651" y="887"/>
                    <a:pt x="557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519;p22"/>
            <p:cNvSpPr/>
            <p:nvPr/>
          </p:nvSpPr>
          <p:spPr>
            <a:xfrm>
              <a:off x="1411118" y="2086010"/>
              <a:ext cx="274835" cy="239803"/>
            </a:xfrm>
            <a:custGeom>
              <a:avLst/>
              <a:gdLst/>
              <a:ahLst/>
              <a:cxnLst/>
              <a:rect l="l" t="t" r="r" b="b"/>
              <a:pathLst>
                <a:path w="9438" h="8235" extrusionOk="0">
                  <a:moveTo>
                    <a:pt x="5163" y="0"/>
                  </a:moveTo>
                  <a:cubicBezTo>
                    <a:pt x="3452" y="1647"/>
                    <a:pt x="1711" y="3326"/>
                    <a:pt x="1" y="4972"/>
                  </a:cubicBezTo>
                  <a:cubicBezTo>
                    <a:pt x="1394" y="6081"/>
                    <a:pt x="2819" y="7158"/>
                    <a:pt x="4244" y="8234"/>
                  </a:cubicBezTo>
                  <a:cubicBezTo>
                    <a:pt x="5796" y="6778"/>
                    <a:pt x="7348" y="5321"/>
                    <a:pt x="8931" y="3864"/>
                  </a:cubicBezTo>
                  <a:cubicBezTo>
                    <a:pt x="9090" y="3706"/>
                    <a:pt x="9248" y="3547"/>
                    <a:pt x="9438" y="3389"/>
                  </a:cubicBezTo>
                  <a:cubicBezTo>
                    <a:pt x="8013" y="2281"/>
                    <a:pt x="6588" y="1141"/>
                    <a:pt x="516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20;p22"/>
            <p:cNvSpPr/>
            <p:nvPr/>
          </p:nvSpPr>
          <p:spPr>
            <a:xfrm>
              <a:off x="1473843" y="1563132"/>
              <a:ext cx="226874" cy="204743"/>
            </a:xfrm>
            <a:custGeom>
              <a:avLst/>
              <a:gdLst/>
              <a:ahLst/>
              <a:cxnLst/>
              <a:rect l="l" t="t" r="r" b="b"/>
              <a:pathLst>
                <a:path w="7791" h="7031" extrusionOk="0">
                  <a:moveTo>
                    <a:pt x="3990" y="0"/>
                  </a:moveTo>
                  <a:cubicBezTo>
                    <a:pt x="2660" y="1267"/>
                    <a:pt x="1330" y="2534"/>
                    <a:pt x="0" y="3832"/>
                  </a:cubicBezTo>
                  <a:cubicBezTo>
                    <a:pt x="1298" y="4909"/>
                    <a:pt x="2597" y="5986"/>
                    <a:pt x="3895" y="7031"/>
                  </a:cubicBezTo>
                  <a:cubicBezTo>
                    <a:pt x="5194" y="5827"/>
                    <a:pt x="6492" y="4592"/>
                    <a:pt x="7791" y="3389"/>
                  </a:cubicBezTo>
                  <a:cubicBezTo>
                    <a:pt x="6524" y="2280"/>
                    <a:pt x="5257" y="1140"/>
                    <a:pt x="399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521;p22"/>
            <p:cNvSpPr/>
            <p:nvPr/>
          </p:nvSpPr>
          <p:spPr>
            <a:xfrm>
              <a:off x="1752346" y="1797373"/>
              <a:ext cx="243472" cy="209344"/>
            </a:xfrm>
            <a:custGeom>
              <a:avLst/>
              <a:gdLst/>
              <a:ahLst/>
              <a:cxnLst/>
              <a:rect l="l" t="t" r="r" b="b"/>
              <a:pathLst>
                <a:path w="8361" h="7189" extrusionOk="0">
                  <a:moveTo>
                    <a:pt x="3769" y="0"/>
                  </a:moveTo>
                  <a:lnTo>
                    <a:pt x="0" y="3610"/>
                  </a:lnTo>
                  <a:cubicBezTo>
                    <a:pt x="1457" y="4814"/>
                    <a:pt x="2914" y="5986"/>
                    <a:pt x="4402" y="7189"/>
                  </a:cubicBezTo>
                  <a:cubicBezTo>
                    <a:pt x="5701" y="5986"/>
                    <a:pt x="7031" y="4782"/>
                    <a:pt x="8361" y="3579"/>
                  </a:cubicBezTo>
                  <a:cubicBezTo>
                    <a:pt x="6841" y="2407"/>
                    <a:pt x="5289" y="1204"/>
                    <a:pt x="376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522;p22"/>
            <p:cNvSpPr/>
            <p:nvPr/>
          </p:nvSpPr>
          <p:spPr>
            <a:xfrm>
              <a:off x="2029918" y="1777076"/>
              <a:ext cx="240735" cy="199210"/>
            </a:xfrm>
            <a:custGeom>
              <a:avLst/>
              <a:gdLst/>
              <a:ahLst/>
              <a:cxnLst/>
              <a:rect l="l" t="t" r="r" b="b"/>
              <a:pathLst>
                <a:path w="8267" h="6841" extrusionOk="0">
                  <a:moveTo>
                    <a:pt x="4688" y="0"/>
                  </a:moveTo>
                  <a:cubicBezTo>
                    <a:pt x="3136" y="1394"/>
                    <a:pt x="1552" y="2819"/>
                    <a:pt x="0" y="4212"/>
                  </a:cubicBezTo>
                  <a:cubicBezTo>
                    <a:pt x="1141" y="5099"/>
                    <a:pt x="2312" y="5986"/>
                    <a:pt x="3452" y="6841"/>
                  </a:cubicBezTo>
                  <a:cubicBezTo>
                    <a:pt x="5068" y="5447"/>
                    <a:pt x="6651" y="4086"/>
                    <a:pt x="8266" y="2692"/>
                  </a:cubicBezTo>
                  <a:cubicBezTo>
                    <a:pt x="7094" y="1806"/>
                    <a:pt x="5891" y="887"/>
                    <a:pt x="468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523;p22"/>
            <p:cNvSpPr/>
            <p:nvPr/>
          </p:nvSpPr>
          <p:spPr>
            <a:xfrm>
              <a:off x="1732050" y="1544670"/>
              <a:ext cx="258236" cy="223205"/>
            </a:xfrm>
            <a:custGeom>
              <a:avLst/>
              <a:gdLst/>
              <a:ahLst/>
              <a:cxnLst/>
              <a:rect l="l" t="t" r="r" b="b"/>
              <a:pathLst>
                <a:path w="8868" h="7665" extrusionOk="0">
                  <a:moveTo>
                    <a:pt x="4339" y="1"/>
                  </a:moveTo>
                  <a:cubicBezTo>
                    <a:pt x="2882" y="1331"/>
                    <a:pt x="1425" y="2661"/>
                    <a:pt x="0" y="3991"/>
                  </a:cubicBezTo>
                  <a:cubicBezTo>
                    <a:pt x="1457" y="5258"/>
                    <a:pt x="2946" y="6461"/>
                    <a:pt x="4434" y="7665"/>
                  </a:cubicBezTo>
                  <a:cubicBezTo>
                    <a:pt x="5701" y="6461"/>
                    <a:pt x="6936" y="5258"/>
                    <a:pt x="8203" y="4054"/>
                  </a:cubicBezTo>
                  <a:lnTo>
                    <a:pt x="8868" y="3389"/>
                  </a:lnTo>
                  <a:cubicBezTo>
                    <a:pt x="7379" y="2249"/>
                    <a:pt x="5859" y="1109"/>
                    <a:pt x="433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524;p22"/>
            <p:cNvSpPr/>
            <p:nvPr/>
          </p:nvSpPr>
          <p:spPr>
            <a:xfrm>
              <a:off x="1877766" y="1656258"/>
              <a:ext cx="272068" cy="230572"/>
            </a:xfrm>
            <a:custGeom>
              <a:avLst/>
              <a:gdLst/>
              <a:ahLst/>
              <a:cxnLst/>
              <a:rect l="l" t="t" r="r" b="b"/>
              <a:pathLst>
                <a:path w="9343" h="7918" extrusionOk="0">
                  <a:moveTo>
                    <a:pt x="4465" y="1"/>
                  </a:moveTo>
                  <a:cubicBezTo>
                    <a:pt x="2977" y="1426"/>
                    <a:pt x="1489" y="2883"/>
                    <a:pt x="0" y="4308"/>
                  </a:cubicBezTo>
                  <a:cubicBezTo>
                    <a:pt x="1520" y="5511"/>
                    <a:pt x="3072" y="6715"/>
                    <a:pt x="4624" y="7918"/>
                  </a:cubicBezTo>
                  <a:cubicBezTo>
                    <a:pt x="6207" y="6525"/>
                    <a:pt x="7759" y="5099"/>
                    <a:pt x="9342" y="3706"/>
                  </a:cubicBezTo>
                  <a:cubicBezTo>
                    <a:pt x="7696" y="2471"/>
                    <a:pt x="6081" y="1236"/>
                    <a:pt x="446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525;p22"/>
            <p:cNvSpPr/>
            <p:nvPr/>
          </p:nvSpPr>
          <p:spPr>
            <a:xfrm>
              <a:off x="1897131" y="1914494"/>
              <a:ext cx="217672" cy="182612"/>
            </a:xfrm>
            <a:custGeom>
              <a:avLst/>
              <a:gdLst/>
              <a:ahLst/>
              <a:cxnLst/>
              <a:rect l="l" t="t" r="r" b="b"/>
              <a:pathLst>
                <a:path w="7475" h="6271" extrusionOk="0">
                  <a:moveTo>
                    <a:pt x="3990" y="0"/>
                  </a:moveTo>
                  <a:cubicBezTo>
                    <a:pt x="2660" y="1203"/>
                    <a:pt x="1330" y="2407"/>
                    <a:pt x="0" y="3610"/>
                  </a:cubicBezTo>
                  <a:cubicBezTo>
                    <a:pt x="1077" y="4497"/>
                    <a:pt x="2185" y="5384"/>
                    <a:pt x="3294" y="6271"/>
                  </a:cubicBezTo>
                  <a:cubicBezTo>
                    <a:pt x="4687" y="5035"/>
                    <a:pt x="6081" y="3832"/>
                    <a:pt x="7474" y="2597"/>
                  </a:cubicBezTo>
                  <a:cubicBezTo>
                    <a:pt x="6302" y="1742"/>
                    <a:pt x="5162" y="887"/>
                    <a:pt x="399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526;p22"/>
            <p:cNvSpPr/>
            <p:nvPr/>
          </p:nvSpPr>
          <p:spPr>
            <a:xfrm>
              <a:off x="2277992" y="2276892"/>
              <a:ext cx="52591" cy="80284"/>
            </a:xfrm>
            <a:custGeom>
              <a:avLst/>
              <a:gdLst/>
              <a:ahLst/>
              <a:cxnLst/>
              <a:rect l="l" t="t" r="r" b="b"/>
              <a:pathLst>
                <a:path w="1806" h="2757" extrusionOk="0">
                  <a:moveTo>
                    <a:pt x="1806" y="1"/>
                  </a:moveTo>
                  <a:cubicBezTo>
                    <a:pt x="1204" y="508"/>
                    <a:pt x="602" y="1046"/>
                    <a:pt x="0" y="1584"/>
                  </a:cubicBezTo>
                  <a:cubicBezTo>
                    <a:pt x="507" y="1964"/>
                    <a:pt x="1014" y="2376"/>
                    <a:pt x="1521" y="2756"/>
                  </a:cubicBezTo>
                  <a:cubicBezTo>
                    <a:pt x="1679" y="2566"/>
                    <a:pt x="1806" y="2313"/>
                    <a:pt x="1806" y="1996"/>
                  </a:cubicBezTo>
                  <a:lnTo>
                    <a:pt x="180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527;p22"/>
            <p:cNvSpPr/>
            <p:nvPr/>
          </p:nvSpPr>
          <p:spPr>
            <a:xfrm>
              <a:off x="1430483" y="1796441"/>
              <a:ext cx="289598" cy="261003"/>
            </a:xfrm>
            <a:custGeom>
              <a:avLst/>
              <a:gdLst/>
              <a:ahLst/>
              <a:cxnLst/>
              <a:rect l="l" t="t" r="r" b="b"/>
              <a:pathLst>
                <a:path w="9945" h="8963" extrusionOk="0">
                  <a:moveTo>
                    <a:pt x="5416" y="0"/>
                  </a:moveTo>
                  <a:cubicBezTo>
                    <a:pt x="3706" y="1647"/>
                    <a:pt x="1964" y="3294"/>
                    <a:pt x="254" y="4941"/>
                  </a:cubicBezTo>
                  <a:cubicBezTo>
                    <a:pt x="191" y="5036"/>
                    <a:pt x="96" y="5099"/>
                    <a:pt x="1" y="5194"/>
                  </a:cubicBezTo>
                  <a:cubicBezTo>
                    <a:pt x="1457" y="6461"/>
                    <a:pt x="2946" y="7728"/>
                    <a:pt x="4466" y="8963"/>
                  </a:cubicBezTo>
                  <a:cubicBezTo>
                    <a:pt x="6303" y="7221"/>
                    <a:pt x="8108" y="5447"/>
                    <a:pt x="9945" y="3706"/>
                  </a:cubicBezTo>
                  <a:cubicBezTo>
                    <a:pt x="8425" y="2471"/>
                    <a:pt x="6936" y="1236"/>
                    <a:pt x="541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528;p22"/>
            <p:cNvSpPr/>
            <p:nvPr/>
          </p:nvSpPr>
          <p:spPr>
            <a:xfrm>
              <a:off x="2147971" y="1869299"/>
              <a:ext cx="182612" cy="215808"/>
            </a:xfrm>
            <a:custGeom>
              <a:avLst/>
              <a:gdLst/>
              <a:ahLst/>
              <a:cxnLst/>
              <a:rect l="l" t="t" r="r" b="b"/>
              <a:pathLst>
                <a:path w="6271" h="7411" extrusionOk="0">
                  <a:moveTo>
                    <a:pt x="4814" y="0"/>
                  </a:moveTo>
                  <a:cubicBezTo>
                    <a:pt x="3199" y="1362"/>
                    <a:pt x="1584" y="2724"/>
                    <a:pt x="0" y="4117"/>
                  </a:cubicBezTo>
                  <a:cubicBezTo>
                    <a:pt x="380" y="4402"/>
                    <a:pt x="760" y="4687"/>
                    <a:pt x="1140" y="4972"/>
                  </a:cubicBezTo>
                  <a:cubicBezTo>
                    <a:pt x="2217" y="5764"/>
                    <a:pt x="3325" y="6587"/>
                    <a:pt x="4402" y="7411"/>
                  </a:cubicBezTo>
                  <a:cubicBezTo>
                    <a:pt x="5004" y="6872"/>
                    <a:pt x="5637" y="6366"/>
                    <a:pt x="6271" y="5827"/>
                  </a:cubicBezTo>
                  <a:lnTo>
                    <a:pt x="6271" y="1109"/>
                  </a:lnTo>
                  <a:cubicBezTo>
                    <a:pt x="5764" y="729"/>
                    <a:pt x="5289" y="349"/>
                    <a:pt x="481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529;p22"/>
            <p:cNvSpPr/>
            <p:nvPr/>
          </p:nvSpPr>
          <p:spPr>
            <a:xfrm>
              <a:off x="1306898" y="1689454"/>
              <a:ext cx="264701" cy="244433"/>
            </a:xfrm>
            <a:custGeom>
              <a:avLst/>
              <a:gdLst/>
              <a:ahLst/>
              <a:cxnLst/>
              <a:rect l="l" t="t" r="r" b="b"/>
              <a:pathLst>
                <a:path w="9090" h="8394" extrusionOk="0">
                  <a:moveTo>
                    <a:pt x="5195" y="1"/>
                  </a:moveTo>
                  <a:cubicBezTo>
                    <a:pt x="3516" y="1616"/>
                    <a:pt x="1806" y="3263"/>
                    <a:pt x="128" y="4910"/>
                  </a:cubicBezTo>
                  <a:lnTo>
                    <a:pt x="1" y="5036"/>
                  </a:lnTo>
                  <a:cubicBezTo>
                    <a:pt x="1236" y="6176"/>
                    <a:pt x="2439" y="7285"/>
                    <a:pt x="3706" y="8393"/>
                  </a:cubicBezTo>
                  <a:cubicBezTo>
                    <a:pt x="5480" y="6651"/>
                    <a:pt x="7285" y="4941"/>
                    <a:pt x="9090" y="3199"/>
                  </a:cubicBezTo>
                  <a:cubicBezTo>
                    <a:pt x="7792" y="2154"/>
                    <a:pt x="6493" y="1078"/>
                    <a:pt x="519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530;p22"/>
            <p:cNvSpPr/>
            <p:nvPr/>
          </p:nvSpPr>
          <p:spPr>
            <a:xfrm>
              <a:off x="1603864" y="1675622"/>
              <a:ext cx="241638" cy="213974"/>
            </a:xfrm>
            <a:custGeom>
              <a:avLst/>
              <a:gdLst/>
              <a:ahLst/>
              <a:cxnLst/>
              <a:rect l="l" t="t" r="r" b="b"/>
              <a:pathLst>
                <a:path w="8298" h="7348" extrusionOk="0">
                  <a:moveTo>
                    <a:pt x="3864" y="1"/>
                  </a:moveTo>
                  <a:cubicBezTo>
                    <a:pt x="2566" y="1204"/>
                    <a:pt x="1299" y="2439"/>
                    <a:pt x="0" y="3643"/>
                  </a:cubicBezTo>
                  <a:cubicBezTo>
                    <a:pt x="1520" y="4878"/>
                    <a:pt x="3009" y="6113"/>
                    <a:pt x="4529" y="7348"/>
                  </a:cubicBezTo>
                  <a:cubicBezTo>
                    <a:pt x="5764" y="6113"/>
                    <a:pt x="7031" y="4909"/>
                    <a:pt x="8298" y="3706"/>
                  </a:cubicBezTo>
                  <a:cubicBezTo>
                    <a:pt x="6809" y="2503"/>
                    <a:pt x="5321" y="1268"/>
                    <a:pt x="386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531;p22"/>
            <p:cNvSpPr/>
            <p:nvPr/>
          </p:nvSpPr>
          <p:spPr>
            <a:xfrm>
              <a:off x="1201775" y="1597231"/>
              <a:ext cx="239803" cy="224137"/>
            </a:xfrm>
            <a:custGeom>
              <a:avLst/>
              <a:gdLst/>
              <a:ahLst/>
              <a:cxnLst/>
              <a:rect l="l" t="t" r="r" b="b"/>
              <a:pathLst>
                <a:path w="8235" h="7697" extrusionOk="0">
                  <a:moveTo>
                    <a:pt x="5036" y="1"/>
                  </a:moveTo>
                  <a:cubicBezTo>
                    <a:pt x="3326" y="1616"/>
                    <a:pt x="1647" y="3200"/>
                    <a:pt x="1" y="4815"/>
                  </a:cubicBezTo>
                  <a:cubicBezTo>
                    <a:pt x="1014" y="5796"/>
                    <a:pt x="2059" y="6746"/>
                    <a:pt x="3073" y="7697"/>
                  </a:cubicBezTo>
                  <a:cubicBezTo>
                    <a:pt x="4783" y="6018"/>
                    <a:pt x="6524" y="4340"/>
                    <a:pt x="8235" y="2693"/>
                  </a:cubicBezTo>
                  <a:lnTo>
                    <a:pt x="503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532;p22"/>
            <p:cNvSpPr/>
            <p:nvPr/>
          </p:nvSpPr>
          <p:spPr>
            <a:xfrm>
              <a:off x="1874068" y="1408184"/>
              <a:ext cx="261934" cy="220438"/>
            </a:xfrm>
            <a:custGeom>
              <a:avLst/>
              <a:gdLst/>
              <a:ahLst/>
              <a:cxnLst/>
              <a:rect l="l" t="t" r="r" b="b"/>
              <a:pathLst>
                <a:path w="8995" h="7570" extrusionOk="0">
                  <a:moveTo>
                    <a:pt x="4561" y="1"/>
                  </a:moveTo>
                  <a:cubicBezTo>
                    <a:pt x="4181" y="349"/>
                    <a:pt x="3801" y="698"/>
                    <a:pt x="3421" y="1046"/>
                  </a:cubicBezTo>
                  <a:cubicBezTo>
                    <a:pt x="2281" y="2091"/>
                    <a:pt x="1141" y="3136"/>
                    <a:pt x="0" y="4181"/>
                  </a:cubicBezTo>
                  <a:cubicBezTo>
                    <a:pt x="1521" y="5321"/>
                    <a:pt x="3041" y="6430"/>
                    <a:pt x="4529" y="7570"/>
                  </a:cubicBezTo>
                  <a:cubicBezTo>
                    <a:pt x="6018" y="6145"/>
                    <a:pt x="7506" y="4720"/>
                    <a:pt x="8994" y="3294"/>
                  </a:cubicBezTo>
                  <a:cubicBezTo>
                    <a:pt x="7506" y="2186"/>
                    <a:pt x="6049" y="1109"/>
                    <a:pt x="456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533;p22"/>
            <p:cNvSpPr/>
            <p:nvPr/>
          </p:nvSpPr>
          <p:spPr>
            <a:xfrm>
              <a:off x="1089284" y="1494874"/>
              <a:ext cx="242570" cy="227806"/>
            </a:xfrm>
            <a:custGeom>
              <a:avLst/>
              <a:gdLst/>
              <a:ahLst/>
              <a:cxnLst/>
              <a:rect l="l" t="t" r="r" b="b"/>
              <a:pathLst>
                <a:path w="8330" h="7823" extrusionOk="0">
                  <a:moveTo>
                    <a:pt x="4687" y="1"/>
                  </a:moveTo>
                  <a:cubicBezTo>
                    <a:pt x="3135" y="1584"/>
                    <a:pt x="1552" y="3136"/>
                    <a:pt x="0" y="4688"/>
                  </a:cubicBezTo>
                  <a:cubicBezTo>
                    <a:pt x="380" y="5068"/>
                    <a:pt x="760" y="5416"/>
                    <a:pt x="1140" y="5764"/>
                  </a:cubicBezTo>
                  <a:cubicBezTo>
                    <a:pt x="1869" y="6461"/>
                    <a:pt x="2597" y="7158"/>
                    <a:pt x="3325" y="7823"/>
                  </a:cubicBezTo>
                  <a:cubicBezTo>
                    <a:pt x="4972" y="6208"/>
                    <a:pt x="6651" y="4624"/>
                    <a:pt x="8329" y="3041"/>
                  </a:cubicBezTo>
                  <a:cubicBezTo>
                    <a:pt x="7126" y="2028"/>
                    <a:pt x="5922" y="1014"/>
                    <a:pt x="468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534;p22"/>
            <p:cNvSpPr/>
            <p:nvPr/>
          </p:nvSpPr>
          <p:spPr>
            <a:xfrm>
              <a:off x="2304724" y="1833336"/>
              <a:ext cx="25859" cy="41525"/>
            </a:xfrm>
            <a:custGeom>
              <a:avLst/>
              <a:gdLst/>
              <a:ahLst/>
              <a:cxnLst/>
              <a:rect l="l" t="t" r="r" b="b"/>
              <a:pathLst>
                <a:path w="888" h="1426" extrusionOk="0">
                  <a:moveTo>
                    <a:pt x="888" y="0"/>
                  </a:moveTo>
                  <a:cubicBezTo>
                    <a:pt x="571" y="254"/>
                    <a:pt x="286" y="507"/>
                    <a:pt x="1" y="760"/>
                  </a:cubicBezTo>
                  <a:cubicBezTo>
                    <a:pt x="286" y="982"/>
                    <a:pt x="571" y="1204"/>
                    <a:pt x="888" y="1425"/>
                  </a:cubicBezTo>
                  <a:lnTo>
                    <a:pt x="888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535;p22"/>
            <p:cNvSpPr/>
            <p:nvPr/>
          </p:nvSpPr>
          <p:spPr>
            <a:xfrm>
              <a:off x="1364089" y="1468142"/>
              <a:ext cx="211207" cy="192774"/>
            </a:xfrm>
            <a:custGeom>
              <a:avLst/>
              <a:gdLst/>
              <a:ahLst/>
              <a:cxnLst/>
              <a:rect l="l" t="t" r="r" b="b"/>
              <a:pathLst>
                <a:path w="7253" h="6620" extrusionOk="0">
                  <a:moveTo>
                    <a:pt x="4276" y="0"/>
                  </a:moveTo>
                  <a:cubicBezTo>
                    <a:pt x="2819" y="1299"/>
                    <a:pt x="1394" y="2629"/>
                    <a:pt x="0" y="3927"/>
                  </a:cubicBezTo>
                  <a:cubicBezTo>
                    <a:pt x="855" y="4656"/>
                    <a:pt x="1742" y="5416"/>
                    <a:pt x="2597" y="6144"/>
                  </a:cubicBezTo>
                  <a:cubicBezTo>
                    <a:pt x="2819" y="6302"/>
                    <a:pt x="3009" y="6461"/>
                    <a:pt x="3199" y="6619"/>
                  </a:cubicBezTo>
                  <a:cubicBezTo>
                    <a:pt x="4529" y="5321"/>
                    <a:pt x="5891" y="4054"/>
                    <a:pt x="7253" y="2787"/>
                  </a:cubicBezTo>
                  <a:cubicBezTo>
                    <a:pt x="6239" y="1869"/>
                    <a:pt x="5257" y="950"/>
                    <a:pt x="427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536;p22"/>
            <p:cNvSpPr/>
            <p:nvPr/>
          </p:nvSpPr>
          <p:spPr>
            <a:xfrm>
              <a:off x="1605698" y="1441381"/>
              <a:ext cx="235202" cy="205704"/>
            </a:xfrm>
            <a:custGeom>
              <a:avLst/>
              <a:gdLst/>
              <a:ahLst/>
              <a:cxnLst/>
              <a:rect l="l" t="t" r="r" b="b"/>
              <a:pathLst>
                <a:path w="8077" h="7064" extrusionOk="0">
                  <a:moveTo>
                    <a:pt x="3959" y="1"/>
                  </a:moveTo>
                  <a:cubicBezTo>
                    <a:pt x="2629" y="1236"/>
                    <a:pt x="1331" y="2471"/>
                    <a:pt x="1" y="3706"/>
                  </a:cubicBezTo>
                  <a:cubicBezTo>
                    <a:pt x="381" y="4055"/>
                    <a:pt x="761" y="4403"/>
                    <a:pt x="1172" y="4783"/>
                  </a:cubicBezTo>
                  <a:cubicBezTo>
                    <a:pt x="2028" y="5543"/>
                    <a:pt x="2914" y="6303"/>
                    <a:pt x="3769" y="7063"/>
                  </a:cubicBezTo>
                  <a:cubicBezTo>
                    <a:pt x="3833" y="7031"/>
                    <a:pt x="3928" y="6968"/>
                    <a:pt x="3991" y="6905"/>
                  </a:cubicBezTo>
                  <a:cubicBezTo>
                    <a:pt x="5353" y="5606"/>
                    <a:pt x="6715" y="4340"/>
                    <a:pt x="8076" y="3104"/>
                  </a:cubicBezTo>
                  <a:cubicBezTo>
                    <a:pt x="6715" y="2059"/>
                    <a:pt x="5321" y="1046"/>
                    <a:pt x="395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537;p22"/>
            <p:cNvSpPr/>
            <p:nvPr/>
          </p:nvSpPr>
          <p:spPr>
            <a:xfrm>
              <a:off x="2023454" y="1517006"/>
              <a:ext cx="275766" cy="232436"/>
            </a:xfrm>
            <a:custGeom>
              <a:avLst/>
              <a:gdLst/>
              <a:ahLst/>
              <a:cxnLst/>
              <a:rect l="l" t="t" r="r" b="b"/>
              <a:pathLst>
                <a:path w="9470" h="7982" extrusionOk="0">
                  <a:moveTo>
                    <a:pt x="4466" y="1"/>
                  </a:moveTo>
                  <a:cubicBezTo>
                    <a:pt x="2978" y="1426"/>
                    <a:pt x="1489" y="2851"/>
                    <a:pt x="1" y="4276"/>
                  </a:cubicBezTo>
                  <a:cubicBezTo>
                    <a:pt x="1616" y="5511"/>
                    <a:pt x="3263" y="6746"/>
                    <a:pt x="4878" y="7981"/>
                  </a:cubicBezTo>
                  <a:cubicBezTo>
                    <a:pt x="6398" y="6620"/>
                    <a:pt x="7918" y="5289"/>
                    <a:pt x="9470" y="3928"/>
                  </a:cubicBezTo>
                  <a:cubicBezTo>
                    <a:pt x="8108" y="2788"/>
                    <a:pt x="6683" y="1679"/>
                    <a:pt x="5258" y="602"/>
                  </a:cubicBezTo>
                  <a:cubicBezTo>
                    <a:pt x="5005" y="381"/>
                    <a:pt x="4720" y="191"/>
                    <a:pt x="446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538;p22"/>
            <p:cNvSpPr/>
            <p:nvPr/>
          </p:nvSpPr>
          <p:spPr>
            <a:xfrm>
              <a:off x="2293658" y="2066646"/>
              <a:ext cx="36924" cy="59055"/>
            </a:xfrm>
            <a:custGeom>
              <a:avLst/>
              <a:gdLst/>
              <a:ahLst/>
              <a:cxnLst/>
              <a:rect l="l" t="t" r="r" b="b"/>
              <a:pathLst>
                <a:path w="1268" h="2028" extrusionOk="0">
                  <a:moveTo>
                    <a:pt x="1268" y="0"/>
                  </a:moveTo>
                  <a:cubicBezTo>
                    <a:pt x="824" y="380"/>
                    <a:pt x="413" y="729"/>
                    <a:pt x="1" y="1077"/>
                  </a:cubicBezTo>
                  <a:cubicBezTo>
                    <a:pt x="413" y="1394"/>
                    <a:pt x="824" y="1711"/>
                    <a:pt x="1268" y="2027"/>
                  </a:cubicBezTo>
                  <a:lnTo>
                    <a:pt x="1268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539;p22"/>
            <p:cNvSpPr/>
            <p:nvPr/>
          </p:nvSpPr>
          <p:spPr>
            <a:xfrm>
              <a:off x="1138147" y="1850837"/>
              <a:ext cx="261003" cy="246268"/>
            </a:xfrm>
            <a:custGeom>
              <a:avLst/>
              <a:gdLst/>
              <a:ahLst/>
              <a:cxnLst/>
              <a:rect l="l" t="t" r="r" b="b"/>
              <a:pathLst>
                <a:path w="8963" h="8457" extrusionOk="0">
                  <a:moveTo>
                    <a:pt x="5258" y="1"/>
                  </a:moveTo>
                  <a:cubicBezTo>
                    <a:pt x="3516" y="1743"/>
                    <a:pt x="1742" y="3484"/>
                    <a:pt x="1" y="5258"/>
                  </a:cubicBezTo>
                  <a:cubicBezTo>
                    <a:pt x="1236" y="6335"/>
                    <a:pt x="2471" y="7411"/>
                    <a:pt x="3706" y="8457"/>
                  </a:cubicBezTo>
                  <a:cubicBezTo>
                    <a:pt x="5448" y="6746"/>
                    <a:pt x="7221" y="5036"/>
                    <a:pt x="8963" y="3358"/>
                  </a:cubicBezTo>
                  <a:cubicBezTo>
                    <a:pt x="8678" y="3073"/>
                    <a:pt x="8361" y="2851"/>
                    <a:pt x="8076" y="2566"/>
                  </a:cubicBezTo>
                  <a:cubicBezTo>
                    <a:pt x="7158" y="1743"/>
                    <a:pt x="6208" y="888"/>
                    <a:pt x="525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540;p22"/>
            <p:cNvSpPr/>
            <p:nvPr/>
          </p:nvSpPr>
          <p:spPr>
            <a:xfrm>
              <a:off x="1577102" y="1917260"/>
              <a:ext cx="286861" cy="252703"/>
            </a:xfrm>
            <a:custGeom>
              <a:avLst/>
              <a:gdLst/>
              <a:ahLst/>
              <a:cxnLst/>
              <a:rect l="l" t="t" r="r" b="b"/>
              <a:pathLst>
                <a:path w="9851" h="8678" extrusionOk="0">
                  <a:moveTo>
                    <a:pt x="5480" y="0"/>
                  </a:moveTo>
                  <a:cubicBezTo>
                    <a:pt x="4973" y="507"/>
                    <a:pt x="4435" y="1013"/>
                    <a:pt x="3928" y="1520"/>
                  </a:cubicBezTo>
                  <a:cubicBezTo>
                    <a:pt x="2598" y="2787"/>
                    <a:pt x="1299" y="4022"/>
                    <a:pt x="1" y="5289"/>
                  </a:cubicBezTo>
                  <a:cubicBezTo>
                    <a:pt x="1394" y="6429"/>
                    <a:pt x="2851" y="7569"/>
                    <a:pt x="4276" y="8677"/>
                  </a:cubicBezTo>
                  <a:cubicBezTo>
                    <a:pt x="6145" y="6967"/>
                    <a:pt x="8013" y="5257"/>
                    <a:pt x="9850" y="3547"/>
                  </a:cubicBezTo>
                  <a:cubicBezTo>
                    <a:pt x="8647" y="2565"/>
                    <a:pt x="7412" y="1584"/>
                    <a:pt x="6208" y="602"/>
                  </a:cubicBezTo>
                  <a:cubicBezTo>
                    <a:pt x="5955" y="412"/>
                    <a:pt x="5701" y="190"/>
                    <a:pt x="548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541;p22"/>
            <p:cNvSpPr/>
            <p:nvPr/>
          </p:nvSpPr>
          <p:spPr>
            <a:xfrm>
              <a:off x="2009622" y="2003921"/>
              <a:ext cx="249966" cy="203840"/>
            </a:xfrm>
            <a:custGeom>
              <a:avLst/>
              <a:gdLst/>
              <a:ahLst/>
              <a:cxnLst/>
              <a:rect l="l" t="t" r="r" b="b"/>
              <a:pathLst>
                <a:path w="8584" h="7000" extrusionOk="0">
                  <a:moveTo>
                    <a:pt x="4181" y="1"/>
                  </a:moveTo>
                  <a:cubicBezTo>
                    <a:pt x="3326" y="729"/>
                    <a:pt x="2471" y="1489"/>
                    <a:pt x="1584" y="2249"/>
                  </a:cubicBezTo>
                  <a:cubicBezTo>
                    <a:pt x="1046" y="2724"/>
                    <a:pt x="539" y="3200"/>
                    <a:pt x="1" y="3675"/>
                  </a:cubicBezTo>
                  <a:cubicBezTo>
                    <a:pt x="1394" y="4783"/>
                    <a:pt x="2788" y="5891"/>
                    <a:pt x="4181" y="7000"/>
                  </a:cubicBezTo>
                  <a:cubicBezTo>
                    <a:pt x="5670" y="5733"/>
                    <a:pt x="7126" y="4498"/>
                    <a:pt x="8583" y="3263"/>
                  </a:cubicBezTo>
                  <a:cubicBezTo>
                    <a:pt x="7126" y="2154"/>
                    <a:pt x="5638" y="1078"/>
                    <a:pt x="418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542;p22"/>
            <p:cNvSpPr/>
            <p:nvPr/>
          </p:nvSpPr>
          <p:spPr>
            <a:xfrm>
              <a:off x="2148873" y="2111840"/>
              <a:ext cx="181709" cy="198307"/>
            </a:xfrm>
            <a:custGeom>
              <a:avLst/>
              <a:gdLst/>
              <a:ahLst/>
              <a:cxnLst/>
              <a:rect l="l" t="t" r="r" b="b"/>
              <a:pathLst>
                <a:path w="6240" h="6810" extrusionOk="0">
                  <a:moveTo>
                    <a:pt x="4403" y="0"/>
                  </a:moveTo>
                  <a:lnTo>
                    <a:pt x="1" y="3737"/>
                  </a:lnTo>
                  <a:cubicBezTo>
                    <a:pt x="539" y="4180"/>
                    <a:pt x="1078" y="4592"/>
                    <a:pt x="1616" y="5036"/>
                  </a:cubicBezTo>
                  <a:cubicBezTo>
                    <a:pt x="2376" y="5637"/>
                    <a:pt x="3104" y="6207"/>
                    <a:pt x="3864" y="6809"/>
                  </a:cubicBezTo>
                  <a:cubicBezTo>
                    <a:pt x="4656" y="6081"/>
                    <a:pt x="5448" y="5384"/>
                    <a:pt x="6240" y="4687"/>
                  </a:cubicBezTo>
                  <a:lnTo>
                    <a:pt x="6240" y="1394"/>
                  </a:lnTo>
                  <a:cubicBezTo>
                    <a:pt x="5606" y="919"/>
                    <a:pt x="5005" y="475"/>
                    <a:pt x="440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543;p22"/>
            <p:cNvSpPr/>
            <p:nvPr/>
          </p:nvSpPr>
          <p:spPr>
            <a:xfrm>
              <a:off x="1078218" y="1341791"/>
              <a:ext cx="41525" cy="19394"/>
            </a:xfrm>
            <a:custGeom>
              <a:avLst/>
              <a:gdLst/>
              <a:ahLst/>
              <a:cxnLst/>
              <a:rect l="l" t="t" r="r" b="b"/>
              <a:pathLst>
                <a:path w="1426" h="666" extrusionOk="0">
                  <a:moveTo>
                    <a:pt x="0" y="1"/>
                  </a:moveTo>
                  <a:cubicBezTo>
                    <a:pt x="253" y="222"/>
                    <a:pt x="507" y="444"/>
                    <a:pt x="760" y="666"/>
                  </a:cubicBezTo>
                  <a:cubicBezTo>
                    <a:pt x="982" y="444"/>
                    <a:pt x="1203" y="222"/>
                    <a:pt x="142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44;p22"/>
            <p:cNvSpPr/>
            <p:nvPr/>
          </p:nvSpPr>
          <p:spPr>
            <a:xfrm>
              <a:off x="1552205" y="2197598"/>
              <a:ext cx="247200" cy="182612"/>
            </a:xfrm>
            <a:custGeom>
              <a:avLst/>
              <a:gdLst/>
              <a:ahLst/>
              <a:cxnLst/>
              <a:rect l="l" t="t" r="r" b="b"/>
              <a:pathLst>
                <a:path w="8489" h="6271" extrusionOk="0">
                  <a:moveTo>
                    <a:pt x="5195" y="0"/>
                  </a:moveTo>
                  <a:cubicBezTo>
                    <a:pt x="3453" y="1616"/>
                    <a:pt x="1711" y="3231"/>
                    <a:pt x="1" y="4846"/>
                  </a:cubicBezTo>
                  <a:cubicBezTo>
                    <a:pt x="128" y="4941"/>
                    <a:pt x="286" y="5036"/>
                    <a:pt x="413" y="5162"/>
                  </a:cubicBezTo>
                  <a:cubicBezTo>
                    <a:pt x="508" y="5004"/>
                    <a:pt x="571" y="4814"/>
                    <a:pt x="603" y="4624"/>
                  </a:cubicBezTo>
                  <a:cubicBezTo>
                    <a:pt x="666" y="5036"/>
                    <a:pt x="856" y="5384"/>
                    <a:pt x="1109" y="5669"/>
                  </a:cubicBezTo>
                  <a:cubicBezTo>
                    <a:pt x="1204" y="5732"/>
                    <a:pt x="1268" y="5796"/>
                    <a:pt x="1363" y="5859"/>
                  </a:cubicBezTo>
                  <a:cubicBezTo>
                    <a:pt x="1458" y="5922"/>
                    <a:pt x="1584" y="6017"/>
                    <a:pt x="1679" y="6081"/>
                  </a:cubicBezTo>
                  <a:cubicBezTo>
                    <a:pt x="1933" y="6208"/>
                    <a:pt x="2218" y="6271"/>
                    <a:pt x="2534" y="6271"/>
                  </a:cubicBezTo>
                  <a:lnTo>
                    <a:pt x="4371" y="6271"/>
                  </a:lnTo>
                  <a:cubicBezTo>
                    <a:pt x="5733" y="5004"/>
                    <a:pt x="7095" y="3737"/>
                    <a:pt x="8488" y="2502"/>
                  </a:cubicBezTo>
                  <a:cubicBezTo>
                    <a:pt x="7380" y="1679"/>
                    <a:pt x="6271" y="855"/>
                    <a:pt x="5195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45;p22"/>
            <p:cNvSpPr/>
            <p:nvPr/>
          </p:nvSpPr>
          <p:spPr>
            <a:xfrm>
              <a:off x="831048" y="1818572"/>
              <a:ext cx="169711" cy="238871"/>
            </a:xfrm>
            <a:custGeom>
              <a:avLst/>
              <a:gdLst/>
              <a:ahLst/>
              <a:cxnLst/>
              <a:rect l="l" t="t" r="r" b="b"/>
              <a:pathLst>
                <a:path w="5828" h="8203" extrusionOk="0">
                  <a:moveTo>
                    <a:pt x="2534" y="0"/>
                  </a:moveTo>
                  <a:cubicBezTo>
                    <a:pt x="1679" y="856"/>
                    <a:pt x="856" y="1742"/>
                    <a:pt x="1" y="2597"/>
                  </a:cubicBezTo>
                  <a:lnTo>
                    <a:pt x="1" y="7348"/>
                  </a:lnTo>
                  <a:cubicBezTo>
                    <a:pt x="349" y="7633"/>
                    <a:pt x="666" y="7918"/>
                    <a:pt x="1014" y="8203"/>
                  </a:cubicBezTo>
                  <a:cubicBezTo>
                    <a:pt x="2376" y="6746"/>
                    <a:pt x="3738" y="5321"/>
                    <a:pt x="5099" y="3896"/>
                  </a:cubicBezTo>
                  <a:cubicBezTo>
                    <a:pt x="5353" y="3611"/>
                    <a:pt x="5606" y="3389"/>
                    <a:pt x="5828" y="3104"/>
                  </a:cubicBezTo>
                  <a:cubicBezTo>
                    <a:pt x="4719" y="2091"/>
                    <a:pt x="3611" y="1046"/>
                    <a:pt x="253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46;p22"/>
            <p:cNvSpPr/>
            <p:nvPr/>
          </p:nvSpPr>
          <p:spPr>
            <a:xfrm>
              <a:off x="2168238" y="1366688"/>
              <a:ext cx="162344" cy="250869"/>
            </a:xfrm>
            <a:custGeom>
              <a:avLst/>
              <a:gdLst/>
              <a:ahLst/>
              <a:cxnLst/>
              <a:rect l="l" t="t" r="r" b="b"/>
              <a:pathLst>
                <a:path w="5575" h="8615" extrusionOk="0">
                  <a:moveTo>
                    <a:pt x="4846" y="1"/>
                  </a:moveTo>
                  <a:cubicBezTo>
                    <a:pt x="3738" y="1046"/>
                    <a:pt x="2629" y="2123"/>
                    <a:pt x="1521" y="3199"/>
                  </a:cubicBezTo>
                  <a:cubicBezTo>
                    <a:pt x="1014" y="3674"/>
                    <a:pt x="508" y="4149"/>
                    <a:pt x="1" y="4624"/>
                  </a:cubicBezTo>
                  <a:cubicBezTo>
                    <a:pt x="1711" y="5923"/>
                    <a:pt x="3421" y="7221"/>
                    <a:pt x="5036" y="8615"/>
                  </a:cubicBezTo>
                  <a:cubicBezTo>
                    <a:pt x="5226" y="8456"/>
                    <a:pt x="5385" y="8298"/>
                    <a:pt x="5575" y="8140"/>
                  </a:cubicBezTo>
                  <a:lnTo>
                    <a:pt x="5575" y="1489"/>
                  </a:lnTo>
                  <a:cubicBezTo>
                    <a:pt x="5575" y="982"/>
                    <a:pt x="5258" y="412"/>
                    <a:pt x="484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47;p22"/>
            <p:cNvSpPr/>
            <p:nvPr/>
          </p:nvSpPr>
          <p:spPr>
            <a:xfrm>
              <a:off x="1626927" y="1341791"/>
              <a:ext cx="171546" cy="72887"/>
            </a:xfrm>
            <a:custGeom>
              <a:avLst/>
              <a:gdLst/>
              <a:ahLst/>
              <a:cxnLst/>
              <a:rect l="l" t="t" r="r" b="b"/>
              <a:pathLst>
                <a:path w="5891" h="2503" extrusionOk="0">
                  <a:moveTo>
                    <a:pt x="158" y="1"/>
                  </a:moveTo>
                  <a:cubicBezTo>
                    <a:pt x="95" y="64"/>
                    <a:pt x="63" y="96"/>
                    <a:pt x="0" y="127"/>
                  </a:cubicBezTo>
                  <a:cubicBezTo>
                    <a:pt x="1045" y="919"/>
                    <a:pt x="2122" y="1711"/>
                    <a:pt x="3167" y="2503"/>
                  </a:cubicBezTo>
                  <a:cubicBezTo>
                    <a:pt x="4085" y="1647"/>
                    <a:pt x="4972" y="824"/>
                    <a:pt x="589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48;p22"/>
            <p:cNvSpPr/>
            <p:nvPr/>
          </p:nvSpPr>
          <p:spPr>
            <a:xfrm>
              <a:off x="2022551" y="1341791"/>
              <a:ext cx="270234" cy="146677"/>
            </a:xfrm>
            <a:custGeom>
              <a:avLst/>
              <a:gdLst/>
              <a:ahLst/>
              <a:cxnLst/>
              <a:rect l="l" t="t" r="r" b="b"/>
              <a:pathLst>
                <a:path w="9280" h="5037" extrusionOk="0">
                  <a:moveTo>
                    <a:pt x="1964" y="1"/>
                  </a:moveTo>
                  <a:cubicBezTo>
                    <a:pt x="1330" y="602"/>
                    <a:pt x="665" y="1204"/>
                    <a:pt x="0" y="1774"/>
                  </a:cubicBezTo>
                  <a:cubicBezTo>
                    <a:pt x="475" y="2122"/>
                    <a:pt x="919" y="2439"/>
                    <a:pt x="1362" y="2788"/>
                  </a:cubicBezTo>
                  <a:cubicBezTo>
                    <a:pt x="2375" y="3548"/>
                    <a:pt x="3420" y="4276"/>
                    <a:pt x="4434" y="5036"/>
                  </a:cubicBezTo>
                  <a:cubicBezTo>
                    <a:pt x="6049" y="3484"/>
                    <a:pt x="7664" y="1932"/>
                    <a:pt x="9279" y="381"/>
                  </a:cubicBezTo>
                  <a:cubicBezTo>
                    <a:pt x="8931" y="159"/>
                    <a:pt x="8551" y="1"/>
                    <a:pt x="817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49;p22"/>
            <p:cNvSpPr/>
            <p:nvPr/>
          </p:nvSpPr>
          <p:spPr>
            <a:xfrm>
              <a:off x="1972756" y="2234493"/>
              <a:ext cx="273000" cy="145716"/>
            </a:xfrm>
            <a:custGeom>
              <a:avLst/>
              <a:gdLst/>
              <a:ahLst/>
              <a:cxnLst/>
              <a:rect l="l" t="t" r="r" b="b"/>
              <a:pathLst>
                <a:path w="9375" h="5004" extrusionOk="0">
                  <a:moveTo>
                    <a:pt x="5479" y="0"/>
                  </a:moveTo>
                  <a:cubicBezTo>
                    <a:pt x="3642" y="1552"/>
                    <a:pt x="1837" y="3104"/>
                    <a:pt x="0" y="4655"/>
                  </a:cubicBezTo>
                  <a:cubicBezTo>
                    <a:pt x="190" y="4782"/>
                    <a:pt x="348" y="4909"/>
                    <a:pt x="538" y="5004"/>
                  </a:cubicBezTo>
                  <a:lnTo>
                    <a:pt x="7252" y="5004"/>
                  </a:lnTo>
                  <a:cubicBezTo>
                    <a:pt x="7506" y="4750"/>
                    <a:pt x="7791" y="4497"/>
                    <a:pt x="8076" y="4244"/>
                  </a:cubicBezTo>
                  <a:cubicBezTo>
                    <a:pt x="8487" y="3864"/>
                    <a:pt x="8931" y="3484"/>
                    <a:pt x="9374" y="3072"/>
                  </a:cubicBezTo>
                  <a:cubicBezTo>
                    <a:pt x="8076" y="2059"/>
                    <a:pt x="6777" y="1045"/>
                    <a:pt x="547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50;p22"/>
            <p:cNvSpPr/>
            <p:nvPr/>
          </p:nvSpPr>
          <p:spPr>
            <a:xfrm>
              <a:off x="992431" y="2278756"/>
              <a:ext cx="217672" cy="101454"/>
            </a:xfrm>
            <a:custGeom>
              <a:avLst/>
              <a:gdLst/>
              <a:ahLst/>
              <a:cxnLst/>
              <a:rect l="l" t="t" r="r" b="b"/>
              <a:pathLst>
                <a:path w="7475" h="3484" extrusionOk="0">
                  <a:moveTo>
                    <a:pt x="3484" y="0"/>
                  </a:moveTo>
                  <a:cubicBezTo>
                    <a:pt x="2313" y="1140"/>
                    <a:pt x="1141" y="2312"/>
                    <a:pt x="1" y="3484"/>
                  </a:cubicBezTo>
                  <a:lnTo>
                    <a:pt x="7475" y="3484"/>
                  </a:lnTo>
                  <a:cubicBezTo>
                    <a:pt x="6145" y="2312"/>
                    <a:pt x="4814" y="1140"/>
                    <a:pt x="348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551;p22"/>
            <p:cNvSpPr/>
            <p:nvPr/>
          </p:nvSpPr>
          <p:spPr>
            <a:xfrm>
              <a:off x="1108649" y="2125672"/>
              <a:ext cx="270234" cy="247171"/>
            </a:xfrm>
            <a:custGeom>
              <a:avLst/>
              <a:gdLst/>
              <a:ahLst/>
              <a:cxnLst/>
              <a:rect l="l" t="t" r="r" b="b"/>
              <a:pathLst>
                <a:path w="9280" h="8488" extrusionOk="0">
                  <a:moveTo>
                    <a:pt x="4782" y="0"/>
                  </a:moveTo>
                  <a:cubicBezTo>
                    <a:pt x="3167" y="1584"/>
                    <a:pt x="1584" y="3167"/>
                    <a:pt x="0" y="4751"/>
                  </a:cubicBezTo>
                  <a:cubicBezTo>
                    <a:pt x="1425" y="5986"/>
                    <a:pt x="2850" y="7221"/>
                    <a:pt x="4275" y="8487"/>
                  </a:cubicBezTo>
                  <a:cubicBezTo>
                    <a:pt x="5954" y="6872"/>
                    <a:pt x="7632" y="5257"/>
                    <a:pt x="9279" y="3674"/>
                  </a:cubicBezTo>
                  <a:cubicBezTo>
                    <a:pt x="7949" y="2597"/>
                    <a:pt x="6619" y="1520"/>
                    <a:pt x="5289" y="444"/>
                  </a:cubicBezTo>
                  <a:cubicBezTo>
                    <a:pt x="5130" y="285"/>
                    <a:pt x="4940" y="127"/>
                    <a:pt x="478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552;p22"/>
            <p:cNvSpPr/>
            <p:nvPr/>
          </p:nvSpPr>
          <p:spPr>
            <a:xfrm>
              <a:off x="1255268" y="2245559"/>
              <a:ext cx="263769" cy="134651"/>
            </a:xfrm>
            <a:custGeom>
              <a:avLst/>
              <a:gdLst/>
              <a:ahLst/>
              <a:cxnLst/>
              <a:rect l="l" t="t" r="r" b="b"/>
              <a:pathLst>
                <a:path w="9058" h="4624" extrusionOk="0">
                  <a:moveTo>
                    <a:pt x="4814" y="0"/>
                  </a:moveTo>
                  <a:cubicBezTo>
                    <a:pt x="3231" y="1552"/>
                    <a:pt x="1616" y="3104"/>
                    <a:pt x="0" y="4624"/>
                  </a:cubicBezTo>
                  <a:lnTo>
                    <a:pt x="7569" y="4624"/>
                  </a:lnTo>
                  <a:cubicBezTo>
                    <a:pt x="8076" y="4180"/>
                    <a:pt x="8551" y="3705"/>
                    <a:pt x="9058" y="3262"/>
                  </a:cubicBezTo>
                  <a:cubicBezTo>
                    <a:pt x="7633" y="2185"/>
                    <a:pt x="6208" y="1109"/>
                    <a:pt x="481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553;p22"/>
            <p:cNvSpPr/>
            <p:nvPr/>
          </p:nvSpPr>
          <p:spPr>
            <a:xfrm>
              <a:off x="1953362" y="1341791"/>
              <a:ext cx="95019" cy="38759"/>
            </a:xfrm>
            <a:custGeom>
              <a:avLst/>
              <a:gdLst/>
              <a:ahLst/>
              <a:cxnLst/>
              <a:rect l="l" t="t" r="r" b="b"/>
              <a:pathLst>
                <a:path w="3263" h="1331" extrusionOk="0">
                  <a:moveTo>
                    <a:pt x="1" y="1"/>
                  </a:moveTo>
                  <a:cubicBezTo>
                    <a:pt x="191" y="127"/>
                    <a:pt x="349" y="286"/>
                    <a:pt x="539" y="412"/>
                  </a:cubicBezTo>
                  <a:cubicBezTo>
                    <a:pt x="951" y="729"/>
                    <a:pt x="1363" y="1014"/>
                    <a:pt x="1774" y="1331"/>
                  </a:cubicBezTo>
                  <a:cubicBezTo>
                    <a:pt x="2281" y="887"/>
                    <a:pt x="2788" y="444"/>
                    <a:pt x="3263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554;p22"/>
            <p:cNvSpPr/>
            <p:nvPr/>
          </p:nvSpPr>
          <p:spPr>
            <a:xfrm>
              <a:off x="1507040" y="2353449"/>
              <a:ext cx="45194" cy="26761"/>
            </a:xfrm>
            <a:custGeom>
              <a:avLst/>
              <a:gdLst/>
              <a:ahLst/>
              <a:cxnLst/>
              <a:rect l="l" t="t" r="r" b="b"/>
              <a:pathLst>
                <a:path w="1552" h="919" extrusionOk="0">
                  <a:moveTo>
                    <a:pt x="1014" y="0"/>
                  </a:moveTo>
                  <a:cubicBezTo>
                    <a:pt x="665" y="317"/>
                    <a:pt x="348" y="602"/>
                    <a:pt x="0" y="919"/>
                  </a:cubicBezTo>
                  <a:lnTo>
                    <a:pt x="190" y="919"/>
                  </a:lnTo>
                  <a:cubicBezTo>
                    <a:pt x="729" y="919"/>
                    <a:pt x="1204" y="729"/>
                    <a:pt x="1552" y="380"/>
                  </a:cubicBezTo>
                  <a:cubicBezTo>
                    <a:pt x="1362" y="254"/>
                    <a:pt x="1172" y="127"/>
                    <a:pt x="101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555;p22"/>
            <p:cNvSpPr/>
            <p:nvPr/>
          </p:nvSpPr>
          <p:spPr>
            <a:xfrm>
              <a:off x="831048" y="2175467"/>
              <a:ext cx="246268" cy="204743"/>
            </a:xfrm>
            <a:custGeom>
              <a:avLst/>
              <a:gdLst/>
              <a:ahLst/>
              <a:cxnLst/>
              <a:rect l="l" t="t" r="r" b="b"/>
              <a:pathLst>
                <a:path w="8457" h="7031" extrusionOk="0">
                  <a:moveTo>
                    <a:pt x="4783" y="0"/>
                  </a:moveTo>
                  <a:cubicBezTo>
                    <a:pt x="3168" y="1647"/>
                    <a:pt x="1584" y="3294"/>
                    <a:pt x="1" y="4941"/>
                  </a:cubicBezTo>
                  <a:lnTo>
                    <a:pt x="1" y="5479"/>
                  </a:lnTo>
                  <a:cubicBezTo>
                    <a:pt x="1" y="6556"/>
                    <a:pt x="507" y="7031"/>
                    <a:pt x="1616" y="7031"/>
                  </a:cubicBezTo>
                  <a:lnTo>
                    <a:pt x="4498" y="7031"/>
                  </a:lnTo>
                  <a:cubicBezTo>
                    <a:pt x="5828" y="5701"/>
                    <a:pt x="7126" y="4371"/>
                    <a:pt x="8456" y="3072"/>
                  </a:cubicBezTo>
                  <a:cubicBezTo>
                    <a:pt x="8361" y="2977"/>
                    <a:pt x="8266" y="2882"/>
                    <a:pt x="8171" y="2819"/>
                  </a:cubicBezTo>
                  <a:cubicBezTo>
                    <a:pt x="7031" y="1869"/>
                    <a:pt x="5923" y="919"/>
                    <a:pt x="478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556;p22"/>
            <p:cNvSpPr/>
            <p:nvPr/>
          </p:nvSpPr>
          <p:spPr>
            <a:xfrm>
              <a:off x="1709919" y="2283357"/>
              <a:ext cx="228738" cy="96853"/>
            </a:xfrm>
            <a:custGeom>
              <a:avLst/>
              <a:gdLst/>
              <a:ahLst/>
              <a:cxnLst/>
              <a:rect l="l" t="t" r="r" b="b"/>
              <a:pathLst>
                <a:path w="7855" h="3326" extrusionOk="0">
                  <a:moveTo>
                    <a:pt x="3674" y="1"/>
                  </a:moveTo>
                  <a:cubicBezTo>
                    <a:pt x="2439" y="1109"/>
                    <a:pt x="1235" y="2217"/>
                    <a:pt x="0" y="3326"/>
                  </a:cubicBezTo>
                  <a:lnTo>
                    <a:pt x="7474" y="3326"/>
                  </a:lnTo>
                  <a:cubicBezTo>
                    <a:pt x="7601" y="3231"/>
                    <a:pt x="7728" y="3136"/>
                    <a:pt x="7854" y="3009"/>
                  </a:cubicBezTo>
                  <a:cubicBezTo>
                    <a:pt x="6461" y="2027"/>
                    <a:pt x="5067" y="1014"/>
                    <a:pt x="367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557;p22"/>
            <p:cNvSpPr/>
            <p:nvPr/>
          </p:nvSpPr>
          <p:spPr>
            <a:xfrm>
              <a:off x="2215267" y="2337782"/>
              <a:ext cx="89486" cy="42428"/>
            </a:xfrm>
            <a:custGeom>
              <a:avLst/>
              <a:gdLst/>
              <a:ahLst/>
              <a:cxnLst/>
              <a:rect l="l" t="t" r="r" b="b"/>
              <a:pathLst>
                <a:path w="3073" h="1457" extrusionOk="0">
                  <a:moveTo>
                    <a:pt x="1616" y="0"/>
                  </a:moveTo>
                  <a:cubicBezTo>
                    <a:pt x="1078" y="475"/>
                    <a:pt x="539" y="982"/>
                    <a:pt x="1" y="1457"/>
                  </a:cubicBezTo>
                  <a:lnTo>
                    <a:pt x="1553" y="1457"/>
                  </a:lnTo>
                  <a:cubicBezTo>
                    <a:pt x="2059" y="1457"/>
                    <a:pt x="2630" y="1362"/>
                    <a:pt x="3073" y="1140"/>
                  </a:cubicBezTo>
                  <a:cubicBezTo>
                    <a:pt x="2598" y="760"/>
                    <a:pt x="2123" y="380"/>
                    <a:pt x="161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558;p22"/>
            <p:cNvSpPr/>
            <p:nvPr/>
          </p:nvSpPr>
          <p:spPr>
            <a:xfrm>
              <a:off x="831048" y="2060181"/>
              <a:ext cx="15725" cy="29557"/>
            </a:xfrm>
            <a:custGeom>
              <a:avLst/>
              <a:gdLst/>
              <a:ahLst/>
              <a:cxnLst/>
              <a:rect l="l" t="t" r="r" b="b"/>
              <a:pathLst>
                <a:path w="540" h="1015" extrusionOk="0">
                  <a:moveTo>
                    <a:pt x="1" y="1"/>
                  </a:moveTo>
                  <a:lnTo>
                    <a:pt x="1" y="1014"/>
                  </a:lnTo>
                  <a:cubicBezTo>
                    <a:pt x="191" y="824"/>
                    <a:pt x="349" y="602"/>
                    <a:pt x="539" y="412"/>
                  </a:cubicBezTo>
                  <a:cubicBezTo>
                    <a:pt x="349" y="286"/>
                    <a:pt x="191" y="127"/>
                    <a:pt x="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559;p22"/>
            <p:cNvSpPr/>
            <p:nvPr/>
          </p:nvSpPr>
          <p:spPr>
            <a:xfrm>
              <a:off x="831048" y="2086010"/>
              <a:ext cx="122683" cy="202908"/>
            </a:xfrm>
            <a:custGeom>
              <a:avLst/>
              <a:gdLst/>
              <a:ahLst/>
              <a:cxnLst/>
              <a:rect l="l" t="t" r="r" b="b"/>
              <a:pathLst>
                <a:path w="4213" h="6968" extrusionOk="0">
                  <a:moveTo>
                    <a:pt x="1077" y="0"/>
                  </a:moveTo>
                  <a:cubicBezTo>
                    <a:pt x="729" y="412"/>
                    <a:pt x="381" y="792"/>
                    <a:pt x="1" y="1204"/>
                  </a:cubicBezTo>
                  <a:lnTo>
                    <a:pt x="1" y="6968"/>
                  </a:lnTo>
                  <a:cubicBezTo>
                    <a:pt x="1394" y="5511"/>
                    <a:pt x="2788" y="4054"/>
                    <a:pt x="4213" y="2597"/>
                  </a:cubicBezTo>
                  <a:cubicBezTo>
                    <a:pt x="3168" y="1742"/>
                    <a:pt x="2123" y="856"/>
                    <a:pt x="107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560;p22"/>
            <p:cNvSpPr/>
            <p:nvPr/>
          </p:nvSpPr>
          <p:spPr>
            <a:xfrm>
              <a:off x="1622296" y="1341791"/>
              <a:ext cx="9260" cy="3727"/>
            </a:xfrm>
            <a:custGeom>
              <a:avLst/>
              <a:gdLst/>
              <a:ahLst/>
              <a:cxnLst/>
              <a:rect l="l" t="t" r="r" b="b"/>
              <a:pathLst>
                <a:path w="318" h="128" extrusionOk="0">
                  <a:moveTo>
                    <a:pt x="127" y="1"/>
                  </a:moveTo>
                  <a:cubicBezTo>
                    <a:pt x="64" y="1"/>
                    <a:pt x="32" y="1"/>
                    <a:pt x="1" y="32"/>
                  </a:cubicBezTo>
                  <a:cubicBezTo>
                    <a:pt x="32" y="64"/>
                    <a:pt x="96" y="96"/>
                    <a:pt x="159" y="127"/>
                  </a:cubicBezTo>
                  <a:cubicBezTo>
                    <a:pt x="191" y="96"/>
                    <a:pt x="254" y="64"/>
                    <a:pt x="31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561;p22"/>
            <p:cNvSpPr/>
            <p:nvPr/>
          </p:nvSpPr>
          <p:spPr>
            <a:xfrm>
              <a:off x="1246969" y="1948593"/>
              <a:ext cx="167877" cy="162344"/>
            </a:xfrm>
            <a:custGeom>
              <a:avLst/>
              <a:gdLst/>
              <a:ahLst/>
              <a:cxnLst/>
              <a:rect l="l" t="t" r="r" b="b"/>
              <a:pathLst>
                <a:path w="5765" h="5575" extrusionOk="0">
                  <a:moveTo>
                    <a:pt x="5226" y="1"/>
                  </a:moveTo>
                  <a:cubicBezTo>
                    <a:pt x="3484" y="1679"/>
                    <a:pt x="1742" y="3389"/>
                    <a:pt x="0" y="5100"/>
                  </a:cubicBezTo>
                  <a:cubicBezTo>
                    <a:pt x="159" y="5258"/>
                    <a:pt x="349" y="5416"/>
                    <a:pt x="539" y="5575"/>
                  </a:cubicBezTo>
                  <a:cubicBezTo>
                    <a:pt x="2281" y="3864"/>
                    <a:pt x="4022" y="2154"/>
                    <a:pt x="5764" y="476"/>
                  </a:cubicBezTo>
                  <a:cubicBezTo>
                    <a:pt x="5606" y="317"/>
                    <a:pt x="5416" y="159"/>
                    <a:pt x="522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562;p22"/>
            <p:cNvSpPr/>
            <p:nvPr/>
          </p:nvSpPr>
          <p:spPr>
            <a:xfrm>
              <a:off x="1715451" y="1530838"/>
              <a:ext cx="142979" cy="130079"/>
            </a:xfrm>
            <a:custGeom>
              <a:avLst/>
              <a:gdLst/>
              <a:ahLst/>
              <a:cxnLst/>
              <a:rect l="l" t="t" r="r" b="b"/>
              <a:pathLst>
                <a:path w="4910" h="4467" extrusionOk="0">
                  <a:moveTo>
                    <a:pt x="4307" y="1"/>
                  </a:moveTo>
                  <a:cubicBezTo>
                    <a:pt x="2946" y="1268"/>
                    <a:pt x="1584" y="2566"/>
                    <a:pt x="222" y="3833"/>
                  </a:cubicBezTo>
                  <a:cubicBezTo>
                    <a:pt x="159" y="3896"/>
                    <a:pt x="64" y="3928"/>
                    <a:pt x="0" y="3991"/>
                  </a:cubicBezTo>
                  <a:cubicBezTo>
                    <a:pt x="190" y="4149"/>
                    <a:pt x="380" y="4308"/>
                    <a:pt x="570" y="4466"/>
                  </a:cubicBezTo>
                  <a:cubicBezTo>
                    <a:pt x="2027" y="3136"/>
                    <a:pt x="3452" y="1806"/>
                    <a:pt x="4909" y="476"/>
                  </a:cubicBezTo>
                  <a:cubicBezTo>
                    <a:pt x="4719" y="317"/>
                    <a:pt x="4497" y="159"/>
                    <a:pt x="430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563;p22"/>
            <p:cNvSpPr/>
            <p:nvPr/>
          </p:nvSpPr>
          <p:spPr>
            <a:xfrm>
              <a:off x="1414816" y="1782609"/>
              <a:ext cx="173410" cy="165110"/>
            </a:xfrm>
            <a:custGeom>
              <a:avLst/>
              <a:gdLst/>
              <a:ahLst/>
              <a:cxnLst/>
              <a:rect l="l" t="t" r="r" b="b"/>
              <a:pathLst>
                <a:path w="5955" h="5670" extrusionOk="0">
                  <a:moveTo>
                    <a:pt x="5384" y="0"/>
                  </a:moveTo>
                  <a:cubicBezTo>
                    <a:pt x="3579" y="1742"/>
                    <a:pt x="1774" y="3452"/>
                    <a:pt x="0" y="5194"/>
                  </a:cubicBezTo>
                  <a:cubicBezTo>
                    <a:pt x="32" y="5226"/>
                    <a:pt x="95" y="5289"/>
                    <a:pt x="127" y="5321"/>
                  </a:cubicBezTo>
                  <a:cubicBezTo>
                    <a:pt x="285" y="5447"/>
                    <a:pt x="412" y="5542"/>
                    <a:pt x="539" y="5669"/>
                  </a:cubicBezTo>
                  <a:cubicBezTo>
                    <a:pt x="634" y="5574"/>
                    <a:pt x="697" y="5511"/>
                    <a:pt x="792" y="5416"/>
                  </a:cubicBezTo>
                  <a:cubicBezTo>
                    <a:pt x="2502" y="3769"/>
                    <a:pt x="4244" y="2122"/>
                    <a:pt x="5954" y="475"/>
                  </a:cubicBezTo>
                  <a:lnTo>
                    <a:pt x="5384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564;p22"/>
            <p:cNvSpPr/>
            <p:nvPr/>
          </p:nvSpPr>
          <p:spPr>
            <a:xfrm>
              <a:off x="1587265" y="1661790"/>
              <a:ext cx="129147" cy="119916"/>
            </a:xfrm>
            <a:custGeom>
              <a:avLst/>
              <a:gdLst/>
              <a:ahLst/>
              <a:cxnLst/>
              <a:rect l="l" t="t" r="r" b="b"/>
              <a:pathLst>
                <a:path w="4435" h="4118" extrusionOk="0">
                  <a:moveTo>
                    <a:pt x="3896" y="1"/>
                  </a:moveTo>
                  <a:cubicBezTo>
                    <a:pt x="2597" y="1204"/>
                    <a:pt x="1299" y="2439"/>
                    <a:pt x="0" y="3643"/>
                  </a:cubicBezTo>
                  <a:cubicBezTo>
                    <a:pt x="190" y="3801"/>
                    <a:pt x="380" y="3959"/>
                    <a:pt x="570" y="4118"/>
                  </a:cubicBezTo>
                  <a:cubicBezTo>
                    <a:pt x="1869" y="2914"/>
                    <a:pt x="3136" y="1679"/>
                    <a:pt x="4434" y="476"/>
                  </a:cubicBezTo>
                  <a:cubicBezTo>
                    <a:pt x="4244" y="317"/>
                    <a:pt x="4086" y="159"/>
                    <a:pt x="389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565;p22"/>
            <p:cNvSpPr/>
            <p:nvPr/>
          </p:nvSpPr>
          <p:spPr>
            <a:xfrm>
              <a:off x="2261393" y="2248325"/>
              <a:ext cx="69189" cy="74722"/>
            </a:xfrm>
            <a:custGeom>
              <a:avLst/>
              <a:gdLst/>
              <a:ahLst/>
              <a:cxnLst/>
              <a:rect l="l" t="t" r="r" b="b"/>
              <a:pathLst>
                <a:path w="2376" h="2566" extrusionOk="0">
                  <a:moveTo>
                    <a:pt x="2376" y="0"/>
                  </a:moveTo>
                  <a:cubicBezTo>
                    <a:pt x="1584" y="697"/>
                    <a:pt x="792" y="1394"/>
                    <a:pt x="0" y="2122"/>
                  </a:cubicBezTo>
                  <a:cubicBezTo>
                    <a:pt x="190" y="2249"/>
                    <a:pt x="380" y="2407"/>
                    <a:pt x="602" y="2565"/>
                  </a:cubicBezTo>
                  <a:cubicBezTo>
                    <a:pt x="1172" y="2027"/>
                    <a:pt x="1774" y="1489"/>
                    <a:pt x="2376" y="982"/>
                  </a:cubicBezTo>
                  <a:lnTo>
                    <a:pt x="2376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566;p22"/>
            <p:cNvSpPr/>
            <p:nvPr/>
          </p:nvSpPr>
          <p:spPr>
            <a:xfrm>
              <a:off x="2183934" y="2323950"/>
              <a:ext cx="78420" cy="56260"/>
            </a:xfrm>
            <a:custGeom>
              <a:avLst/>
              <a:gdLst/>
              <a:ahLst/>
              <a:cxnLst/>
              <a:rect l="l" t="t" r="r" b="b"/>
              <a:pathLst>
                <a:path w="2693" h="1932" extrusionOk="0">
                  <a:moveTo>
                    <a:pt x="2122" y="0"/>
                  </a:moveTo>
                  <a:cubicBezTo>
                    <a:pt x="1679" y="412"/>
                    <a:pt x="1267" y="792"/>
                    <a:pt x="824" y="1172"/>
                  </a:cubicBezTo>
                  <a:cubicBezTo>
                    <a:pt x="539" y="1425"/>
                    <a:pt x="285" y="1678"/>
                    <a:pt x="0" y="1932"/>
                  </a:cubicBezTo>
                  <a:lnTo>
                    <a:pt x="1077" y="1932"/>
                  </a:lnTo>
                  <a:cubicBezTo>
                    <a:pt x="1615" y="1457"/>
                    <a:pt x="2154" y="950"/>
                    <a:pt x="2692" y="475"/>
                  </a:cubicBezTo>
                  <a:cubicBezTo>
                    <a:pt x="2502" y="317"/>
                    <a:pt x="2312" y="158"/>
                    <a:pt x="212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567;p22"/>
            <p:cNvSpPr/>
            <p:nvPr/>
          </p:nvSpPr>
          <p:spPr>
            <a:xfrm>
              <a:off x="1584499" y="2362680"/>
              <a:ext cx="16628" cy="11997"/>
            </a:xfrm>
            <a:custGeom>
              <a:avLst/>
              <a:gdLst/>
              <a:ahLst/>
              <a:cxnLst/>
              <a:rect l="l" t="t" r="r" b="b"/>
              <a:pathLst>
                <a:path w="571" h="412" extrusionOk="0">
                  <a:moveTo>
                    <a:pt x="0" y="0"/>
                  </a:moveTo>
                  <a:cubicBezTo>
                    <a:pt x="159" y="158"/>
                    <a:pt x="349" y="317"/>
                    <a:pt x="570" y="412"/>
                  </a:cubicBezTo>
                  <a:cubicBezTo>
                    <a:pt x="475" y="317"/>
                    <a:pt x="349" y="253"/>
                    <a:pt x="254" y="190"/>
                  </a:cubicBezTo>
                  <a:cubicBezTo>
                    <a:pt x="159" y="127"/>
                    <a:pt x="95" y="63"/>
                    <a:pt x="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568;p22"/>
            <p:cNvSpPr/>
            <p:nvPr/>
          </p:nvSpPr>
          <p:spPr>
            <a:xfrm>
              <a:off x="1399121" y="1933858"/>
              <a:ext cx="31391" cy="28596"/>
            </a:xfrm>
            <a:custGeom>
              <a:avLst/>
              <a:gdLst/>
              <a:ahLst/>
              <a:cxnLst/>
              <a:rect l="l" t="t" r="r" b="b"/>
              <a:pathLst>
                <a:path w="1078" h="982" extrusionOk="0">
                  <a:moveTo>
                    <a:pt x="539" y="0"/>
                  </a:moveTo>
                  <a:cubicBezTo>
                    <a:pt x="349" y="158"/>
                    <a:pt x="191" y="317"/>
                    <a:pt x="1" y="507"/>
                  </a:cubicBezTo>
                  <a:cubicBezTo>
                    <a:pt x="191" y="665"/>
                    <a:pt x="381" y="823"/>
                    <a:pt x="571" y="982"/>
                  </a:cubicBezTo>
                  <a:cubicBezTo>
                    <a:pt x="729" y="823"/>
                    <a:pt x="919" y="633"/>
                    <a:pt x="1078" y="475"/>
                  </a:cubicBezTo>
                  <a:cubicBezTo>
                    <a:pt x="951" y="348"/>
                    <a:pt x="824" y="253"/>
                    <a:pt x="698" y="127"/>
                  </a:cubicBezTo>
                  <a:cubicBezTo>
                    <a:pt x="634" y="95"/>
                    <a:pt x="571" y="32"/>
                    <a:pt x="53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569;p22"/>
            <p:cNvSpPr/>
            <p:nvPr/>
          </p:nvSpPr>
          <p:spPr>
            <a:xfrm>
              <a:off x="831048" y="1341791"/>
              <a:ext cx="1499534" cy="1038419"/>
            </a:xfrm>
            <a:custGeom>
              <a:avLst/>
              <a:gdLst/>
              <a:ahLst/>
              <a:cxnLst/>
              <a:rect l="l" t="t" r="r" b="b"/>
              <a:pathLst>
                <a:path w="51495" h="35660" extrusionOk="0">
                  <a:moveTo>
                    <a:pt x="26761" y="634"/>
                  </a:moveTo>
                  <a:cubicBezTo>
                    <a:pt x="27838" y="1426"/>
                    <a:pt x="28915" y="2186"/>
                    <a:pt x="29960" y="2978"/>
                  </a:cubicBezTo>
                  <a:cubicBezTo>
                    <a:pt x="28820" y="4054"/>
                    <a:pt x="27679" y="5099"/>
                    <a:pt x="26571" y="6144"/>
                  </a:cubicBezTo>
                  <a:cubicBezTo>
                    <a:pt x="26381" y="6303"/>
                    <a:pt x="26223" y="6461"/>
                    <a:pt x="26064" y="6619"/>
                  </a:cubicBezTo>
                  <a:cubicBezTo>
                    <a:pt x="25083" y="5701"/>
                    <a:pt x="24101" y="4783"/>
                    <a:pt x="23119" y="3864"/>
                  </a:cubicBezTo>
                  <a:cubicBezTo>
                    <a:pt x="24323" y="2788"/>
                    <a:pt x="25558" y="1711"/>
                    <a:pt x="26761" y="634"/>
                  </a:cubicBezTo>
                  <a:close/>
                  <a:moveTo>
                    <a:pt x="18495" y="476"/>
                  </a:moveTo>
                  <a:cubicBezTo>
                    <a:pt x="19667" y="1584"/>
                    <a:pt x="20839" y="2724"/>
                    <a:pt x="22042" y="3864"/>
                  </a:cubicBezTo>
                  <a:cubicBezTo>
                    <a:pt x="21631" y="4244"/>
                    <a:pt x="21187" y="4593"/>
                    <a:pt x="20776" y="5004"/>
                  </a:cubicBezTo>
                  <a:cubicBezTo>
                    <a:pt x="19762" y="5923"/>
                    <a:pt x="18749" y="6873"/>
                    <a:pt x="17735" y="7823"/>
                  </a:cubicBezTo>
                  <a:cubicBezTo>
                    <a:pt x="16532" y="6778"/>
                    <a:pt x="15297" y="5764"/>
                    <a:pt x="14093" y="4751"/>
                  </a:cubicBezTo>
                  <a:cubicBezTo>
                    <a:pt x="15550" y="3326"/>
                    <a:pt x="17007" y="1901"/>
                    <a:pt x="18495" y="476"/>
                  </a:cubicBezTo>
                  <a:close/>
                  <a:moveTo>
                    <a:pt x="9280" y="1647"/>
                  </a:moveTo>
                  <a:cubicBezTo>
                    <a:pt x="10515" y="2693"/>
                    <a:pt x="11750" y="3769"/>
                    <a:pt x="13017" y="4814"/>
                  </a:cubicBezTo>
                  <a:cubicBezTo>
                    <a:pt x="11433" y="6334"/>
                    <a:pt x="9881" y="7886"/>
                    <a:pt x="8330" y="9470"/>
                  </a:cubicBezTo>
                  <a:cubicBezTo>
                    <a:pt x="7126" y="8393"/>
                    <a:pt x="5954" y="7316"/>
                    <a:pt x="4719" y="6271"/>
                  </a:cubicBezTo>
                  <a:cubicBezTo>
                    <a:pt x="6240" y="4688"/>
                    <a:pt x="7728" y="3168"/>
                    <a:pt x="9280" y="1647"/>
                  </a:cubicBezTo>
                  <a:close/>
                  <a:moveTo>
                    <a:pt x="40379" y="2281"/>
                  </a:moveTo>
                  <a:cubicBezTo>
                    <a:pt x="41867" y="3389"/>
                    <a:pt x="43324" y="4466"/>
                    <a:pt x="44812" y="5574"/>
                  </a:cubicBezTo>
                  <a:cubicBezTo>
                    <a:pt x="43324" y="7000"/>
                    <a:pt x="41836" y="8425"/>
                    <a:pt x="40347" y="9850"/>
                  </a:cubicBezTo>
                  <a:cubicBezTo>
                    <a:pt x="38859" y="8710"/>
                    <a:pt x="37339" y="7601"/>
                    <a:pt x="35818" y="6461"/>
                  </a:cubicBezTo>
                  <a:cubicBezTo>
                    <a:pt x="36959" y="5416"/>
                    <a:pt x="38099" y="4371"/>
                    <a:pt x="39239" y="3326"/>
                  </a:cubicBezTo>
                  <a:cubicBezTo>
                    <a:pt x="39619" y="2978"/>
                    <a:pt x="39999" y="2629"/>
                    <a:pt x="40379" y="2281"/>
                  </a:cubicBezTo>
                  <a:close/>
                  <a:moveTo>
                    <a:pt x="22581" y="4339"/>
                  </a:moveTo>
                  <a:cubicBezTo>
                    <a:pt x="23562" y="5289"/>
                    <a:pt x="24544" y="6208"/>
                    <a:pt x="25558" y="7126"/>
                  </a:cubicBezTo>
                  <a:cubicBezTo>
                    <a:pt x="24196" y="8393"/>
                    <a:pt x="22834" y="9660"/>
                    <a:pt x="21504" y="10958"/>
                  </a:cubicBezTo>
                  <a:cubicBezTo>
                    <a:pt x="21314" y="10800"/>
                    <a:pt x="21124" y="10641"/>
                    <a:pt x="20902" y="10483"/>
                  </a:cubicBezTo>
                  <a:cubicBezTo>
                    <a:pt x="20047" y="9755"/>
                    <a:pt x="19160" y="8995"/>
                    <a:pt x="18305" y="8266"/>
                  </a:cubicBezTo>
                  <a:cubicBezTo>
                    <a:pt x="19699" y="6968"/>
                    <a:pt x="21124" y="5638"/>
                    <a:pt x="22581" y="4339"/>
                  </a:cubicBezTo>
                  <a:close/>
                  <a:moveTo>
                    <a:pt x="13587" y="5258"/>
                  </a:moveTo>
                  <a:cubicBezTo>
                    <a:pt x="14790" y="6271"/>
                    <a:pt x="15994" y="7285"/>
                    <a:pt x="17197" y="8298"/>
                  </a:cubicBezTo>
                  <a:cubicBezTo>
                    <a:pt x="15519" y="9881"/>
                    <a:pt x="13872" y="11496"/>
                    <a:pt x="12225" y="13080"/>
                  </a:cubicBezTo>
                  <a:cubicBezTo>
                    <a:pt x="11497" y="12415"/>
                    <a:pt x="10768" y="11718"/>
                    <a:pt x="10008" y="11021"/>
                  </a:cubicBezTo>
                  <a:cubicBezTo>
                    <a:pt x="9628" y="10673"/>
                    <a:pt x="9248" y="10325"/>
                    <a:pt x="8868" y="9945"/>
                  </a:cubicBezTo>
                  <a:cubicBezTo>
                    <a:pt x="10420" y="8393"/>
                    <a:pt x="12003" y="6841"/>
                    <a:pt x="13587" y="5258"/>
                  </a:cubicBezTo>
                  <a:close/>
                  <a:moveTo>
                    <a:pt x="45414" y="5986"/>
                  </a:moveTo>
                  <a:cubicBezTo>
                    <a:pt x="45668" y="6208"/>
                    <a:pt x="45953" y="6398"/>
                    <a:pt x="46206" y="6619"/>
                  </a:cubicBezTo>
                  <a:cubicBezTo>
                    <a:pt x="47631" y="7696"/>
                    <a:pt x="49024" y="8805"/>
                    <a:pt x="50386" y="9945"/>
                  </a:cubicBezTo>
                  <a:cubicBezTo>
                    <a:pt x="48866" y="11306"/>
                    <a:pt x="47346" y="12637"/>
                    <a:pt x="45826" y="13998"/>
                  </a:cubicBezTo>
                  <a:cubicBezTo>
                    <a:pt x="44179" y="12763"/>
                    <a:pt x="42564" y="11528"/>
                    <a:pt x="40949" y="10293"/>
                  </a:cubicBezTo>
                  <a:cubicBezTo>
                    <a:pt x="42437" y="8868"/>
                    <a:pt x="43894" y="7443"/>
                    <a:pt x="45414" y="5986"/>
                  </a:cubicBezTo>
                  <a:close/>
                  <a:moveTo>
                    <a:pt x="30561" y="3421"/>
                  </a:moveTo>
                  <a:cubicBezTo>
                    <a:pt x="31923" y="4466"/>
                    <a:pt x="33317" y="5479"/>
                    <a:pt x="34678" y="6493"/>
                  </a:cubicBezTo>
                  <a:cubicBezTo>
                    <a:pt x="34868" y="6651"/>
                    <a:pt x="35090" y="6809"/>
                    <a:pt x="35280" y="6936"/>
                  </a:cubicBezTo>
                  <a:cubicBezTo>
                    <a:pt x="36800" y="8076"/>
                    <a:pt x="38320" y="9216"/>
                    <a:pt x="39809" y="10356"/>
                  </a:cubicBezTo>
                  <a:lnTo>
                    <a:pt x="39144" y="11021"/>
                  </a:lnTo>
                  <a:cubicBezTo>
                    <a:pt x="37877" y="12225"/>
                    <a:pt x="36642" y="13428"/>
                    <a:pt x="35375" y="14632"/>
                  </a:cubicBezTo>
                  <a:cubicBezTo>
                    <a:pt x="33887" y="13428"/>
                    <a:pt x="32398" y="12225"/>
                    <a:pt x="30941" y="10958"/>
                  </a:cubicBezTo>
                  <a:cubicBezTo>
                    <a:pt x="30751" y="10800"/>
                    <a:pt x="30561" y="10641"/>
                    <a:pt x="30371" y="10483"/>
                  </a:cubicBezTo>
                  <a:cubicBezTo>
                    <a:pt x="29485" y="9723"/>
                    <a:pt x="28630" y="8963"/>
                    <a:pt x="27774" y="8171"/>
                  </a:cubicBezTo>
                  <a:cubicBezTo>
                    <a:pt x="27363" y="7823"/>
                    <a:pt x="26983" y="7475"/>
                    <a:pt x="26603" y="7126"/>
                  </a:cubicBezTo>
                  <a:cubicBezTo>
                    <a:pt x="27901" y="5891"/>
                    <a:pt x="29231" y="4656"/>
                    <a:pt x="30561" y="3421"/>
                  </a:cubicBezTo>
                  <a:close/>
                  <a:moveTo>
                    <a:pt x="17767" y="8773"/>
                  </a:moveTo>
                  <a:cubicBezTo>
                    <a:pt x="18844" y="9691"/>
                    <a:pt x="19889" y="10578"/>
                    <a:pt x="20966" y="11465"/>
                  </a:cubicBezTo>
                  <a:cubicBezTo>
                    <a:pt x="19255" y="13112"/>
                    <a:pt x="17514" y="14790"/>
                    <a:pt x="15804" y="16469"/>
                  </a:cubicBezTo>
                  <a:cubicBezTo>
                    <a:pt x="14790" y="15518"/>
                    <a:pt x="13745" y="14568"/>
                    <a:pt x="12732" y="13587"/>
                  </a:cubicBezTo>
                  <a:cubicBezTo>
                    <a:pt x="14410" y="11972"/>
                    <a:pt x="16057" y="10388"/>
                    <a:pt x="17767" y="8773"/>
                  </a:cubicBezTo>
                  <a:close/>
                  <a:moveTo>
                    <a:pt x="40410" y="10800"/>
                  </a:moveTo>
                  <a:cubicBezTo>
                    <a:pt x="42026" y="12035"/>
                    <a:pt x="43641" y="13270"/>
                    <a:pt x="45256" y="14473"/>
                  </a:cubicBezTo>
                  <a:cubicBezTo>
                    <a:pt x="43704" y="15898"/>
                    <a:pt x="42152" y="17292"/>
                    <a:pt x="40569" y="18717"/>
                  </a:cubicBezTo>
                  <a:cubicBezTo>
                    <a:pt x="39017" y="17514"/>
                    <a:pt x="37465" y="16310"/>
                    <a:pt x="35945" y="15107"/>
                  </a:cubicBezTo>
                  <a:lnTo>
                    <a:pt x="40410" y="10800"/>
                  </a:lnTo>
                  <a:close/>
                  <a:moveTo>
                    <a:pt x="26064" y="7601"/>
                  </a:moveTo>
                  <a:cubicBezTo>
                    <a:pt x="27331" y="8741"/>
                    <a:pt x="28598" y="9881"/>
                    <a:pt x="29865" y="10990"/>
                  </a:cubicBezTo>
                  <a:cubicBezTo>
                    <a:pt x="30055" y="11148"/>
                    <a:pt x="30213" y="11306"/>
                    <a:pt x="30403" y="11465"/>
                  </a:cubicBezTo>
                  <a:cubicBezTo>
                    <a:pt x="31860" y="12732"/>
                    <a:pt x="33317" y="13967"/>
                    <a:pt x="34837" y="15170"/>
                  </a:cubicBezTo>
                  <a:cubicBezTo>
                    <a:pt x="33570" y="16373"/>
                    <a:pt x="32303" y="17577"/>
                    <a:pt x="31068" y="18812"/>
                  </a:cubicBezTo>
                  <a:cubicBezTo>
                    <a:pt x="29548" y="17577"/>
                    <a:pt x="28059" y="16342"/>
                    <a:pt x="26539" y="15107"/>
                  </a:cubicBezTo>
                  <a:cubicBezTo>
                    <a:pt x="26349" y="14948"/>
                    <a:pt x="26159" y="14790"/>
                    <a:pt x="25969" y="14632"/>
                  </a:cubicBezTo>
                  <a:cubicBezTo>
                    <a:pt x="24671" y="13555"/>
                    <a:pt x="23372" y="12510"/>
                    <a:pt x="22074" y="11433"/>
                  </a:cubicBezTo>
                  <a:cubicBezTo>
                    <a:pt x="23404" y="10135"/>
                    <a:pt x="24734" y="8868"/>
                    <a:pt x="26064" y="7601"/>
                  </a:cubicBezTo>
                  <a:close/>
                  <a:moveTo>
                    <a:pt x="8361" y="10483"/>
                  </a:moveTo>
                  <a:cubicBezTo>
                    <a:pt x="9470" y="11496"/>
                    <a:pt x="10578" y="12542"/>
                    <a:pt x="11687" y="13587"/>
                  </a:cubicBezTo>
                  <a:cubicBezTo>
                    <a:pt x="9881" y="15360"/>
                    <a:pt x="8108" y="17165"/>
                    <a:pt x="6366" y="18970"/>
                  </a:cubicBezTo>
                  <a:cubicBezTo>
                    <a:pt x="5226" y="17957"/>
                    <a:pt x="4118" y="16912"/>
                    <a:pt x="3041" y="15835"/>
                  </a:cubicBezTo>
                  <a:cubicBezTo>
                    <a:pt x="4814" y="14062"/>
                    <a:pt x="6556" y="12257"/>
                    <a:pt x="8361" y="10483"/>
                  </a:cubicBezTo>
                  <a:close/>
                  <a:moveTo>
                    <a:pt x="45858" y="14948"/>
                  </a:moveTo>
                  <a:cubicBezTo>
                    <a:pt x="47061" y="15835"/>
                    <a:pt x="48264" y="16754"/>
                    <a:pt x="49436" y="17672"/>
                  </a:cubicBezTo>
                  <a:cubicBezTo>
                    <a:pt x="47821" y="19034"/>
                    <a:pt x="46238" y="20395"/>
                    <a:pt x="44622" y="21789"/>
                  </a:cubicBezTo>
                  <a:cubicBezTo>
                    <a:pt x="43482" y="20934"/>
                    <a:pt x="42311" y="20047"/>
                    <a:pt x="41170" y="19160"/>
                  </a:cubicBezTo>
                  <a:cubicBezTo>
                    <a:pt x="42722" y="17767"/>
                    <a:pt x="44306" y="16342"/>
                    <a:pt x="45858" y="14948"/>
                  </a:cubicBezTo>
                  <a:close/>
                  <a:moveTo>
                    <a:pt x="12225" y="14093"/>
                  </a:moveTo>
                  <a:cubicBezTo>
                    <a:pt x="13238" y="15075"/>
                    <a:pt x="14252" y="16025"/>
                    <a:pt x="15297" y="17007"/>
                  </a:cubicBezTo>
                  <a:cubicBezTo>
                    <a:pt x="13523" y="18749"/>
                    <a:pt x="11750" y="20490"/>
                    <a:pt x="10008" y="22264"/>
                  </a:cubicBezTo>
                  <a:cubicBezTo>
                    <a:pt x="9058" y="21441"/>
                    <a:pt x="8108" y="20585"/>
                    <a:pt x="7190" y="19730"/>
                  </a:cubicBezTo>
                  <a:cubicBezTo>
                    <a:pt x="7095" y="19635"/>
                    <a:pt x="7000" y="19540"/>
                    <a:pt x="6905" y="19477"/>
                  </a:cubicBezTo>
                  <a:cubicBezTo>
                    <a:pt x="8646" y="17672"/>
                    <a:pt x="10420" y="15867"/>
                    <a:pt x="12225" y="14093"/>
                  </a:cubicBezTo>
                  <a:close/>
                  <a:moveTo>
                    <a:pt x="35407" y="15645"/>
                  </a:moveTo>
                  <a:cubicBezTo>
                    <a:pt x="36927" y="16849"/>
                    <a:pt x="38447" y="18052"/>
                    <a:pt x="39999" y="19224"/>
                  </a:cubicBezTo>
                  <a:cubicBezTo>
                    <a:pt x="38669" y="20427"/>
                    <a:pt x="37339" y="21631"/>
                    <a:pt x="36040" y="22834"/>
                  </a:cubicBezTo>
                  <a:cubicBezTo>
                    <a:pt x="34552" y="21631"/>
                    <a:pt x="33095" y="20459"/>
                    <a:pt x="31638" y="19255"/>
                  </a:cubicBezTo>
                  <a:cubicBezTo>
                    <a:pt x="32873" y="18052"/>
                    <a:pt x="34140" y="16849"/>
                    <a:pt x="35407" y="15645"/>
                  </a:cubicBezTo>
                  <a:close/>
                  <a:moveTo>
                    <a:pt x="40600" y="19667"/>
                  </a:moveTo>
                  <a:cubicBezTo>
                    <a:pt x="41772" y="20554"/>
                    <a:pt x="42912" y="21409"/>
                    <a:pt x="44084" y="22264"/>
                  </a:cubicBezTo>
                  <a:cubicBezTo>
                    <a:pt x="42691" y="23499"/>
                    <a:pt x="41297" y="24702"/>
                    <a:pt x="39904" y="25938"/>
                  </a:cubicBezTo>
                  <a:cubicBezTo>
                    <a:pt x="38795" y="25051"/>
                    <a:pt x="37687" y="24164"/>
                    <a:pt x="36610" y="23277"/>
                  </a:cubicBezTo>
                  <a:cubicBezTo>
                    <a:pt x="37940" y="22074"/>
                    <a:pt x="39270" y="20870"/>
                    <a:pt x="40600" y="19667"/>
                  </a:cubicBezTo>
                  <a:close/>
                  <a:moveTo>
                    <a:pt x="6398" y="19984"/>
                  </a:moveTo>
                  <a:cubicBezTo>
                    <a:pt x="7411" y="20934"/>
                    <a:pt x="8456" y="21852"/>
                    <a:pt x="9470" y="22771"/>
                  </a:cubicBezTo>
                  <a:cubicBezTo>
                    <a:pt x="8963" y="23277"/>
                    <a:pt x="8456" y="23816"/>
                    <a:pt x="7950" y="24322"/>
                  </a:cubicBezTo>
                  <a:cubicBezTo>
                    <a:pt x="6841" y="25431"/>
                    <a:pt x="5796" y="26539"/>
                    <a:pt x="4719" y="27616"/>
                  </a:cubicBezTo>
                  <a:cubicBezTo>
                    <a:pt x="3991" y="27014"/>
                    <a:pt x="3263" y="26413"/>
                    <a:pt x="2534" y="25811"/>
                  </a:cubicBezTo>
                  <a:cubicBezTo>
                    <a:pt x="2218" y="25557"/>
                    <a:pt x="1901" y="25304"/>
                    <a:pt x="1584" y="25019"/>
                  </a:cubicBezTo>
                  <a:cubicBezTo>
                    <a:pt x="3168" y="23341"/>
                    <a:pt x="4783" y="21662"/>
                    <a:pt x="6398" y="19984"/>
                  </a:cubicBezTo>
                  <a:close/>
                  <a:moveTo>
                    <a:pt x="31100" y="19762"/>
                  </a:moveTo>
                  <a:cubicBezTo>
                    <a:pt x="31353" y="19952"/>
                    <a:pt x="31575" y="20174"/>
                    <a:pt x="31828" y="20364"/>
                  </a:cubicBezTo>
                  <a:cubicBezTo>
                    <a:pt x="33032" y="21346"/>
                    <a:pt x="34267" y="22327"/>
                    <a:pt x="35502" y="23309"/>
                  </a:cubicBezTo>
                  <a:cubicBezTo>
                    <a:pt x="33633" y="25019"/>
                    <a:pt x="31765" y="26729"/>
                    <a:pt x="29896" y="28439"/>
                  </a:cubicBezTo>
                  <a:cubicBezTo>
                    <a:pt x="28471" y="27331"/>
                    <a:pt x="27046" y="26191"/>
                    <a:pt x="25621" y="25051"/>
                  </a:cubicBezTo>
                  <a:cubicBezTo>
                    <a:pt x="26919" y="23784"/>
                    <a:pt x="28218" y="22517"/>
                    <a:pt x="29548" y="21282"/>
                  </a:cubicBezTo>
                  <a:cubicBezTo>
                    <a:pt x="30055" y="20775"/>
                    <a:pt x="30593" y="20269"/>
                    <a:pt x="31100" y="19762"/>
                  </a:cubicBezTo>
                  <a:close/>
                  <a:moveTo>
                    <a:pt x="44654" y="22707"/>
                  </a:moveTo>
                  <a:cubicBezTo>
                    <a:pt x="46143" y="23816"/>
                    <a:pt x="47599" y="24892"/>
                    <a:pt x="49056" y="26001"/>
                  </a:cubicBezTo>
                  <a:cubicBezTo>
                    <a:pt x="47599" y="27236"/>
                    <a:pt x="46143" y="28503"/>
                    <a:pt x="44654" y="29738"/>
                  </a:cubicBezTo>
                  <a:cubicBezTo>
                    <a:pt x="43261" y="28629"/>
                    <a:pt x="41867" y="27521"/>
                    <a:pt x="40474" y="26413"/>
                  </a:cubicBezTo>
                  <a:cubicBezTo>
                    <a:pt x="41012" y="25938"/>
                    <a:pt x="41519" y="25462"/>
                    <a:pt x="42057" y="24987"/>
                  </a:cubicBezTo>
                  <a:cubicBezTo>
                    <a:pt x="42912" y="24227"/>
                    <a:pt x="43799" y="23467"/>
                    <a:pt x="44654" y="22707"/>
                  </a:cubicBezTo>
                  <a:close/>
                  <a:moveTo>
                    <a:pt x="21536" y="11908"/>
                  </a:moveTo>
                  <a:cubicBezTo>
                    <a:pt x="22834" y="12985"/>
                    <a:pt x="24133" y="14062"/>
                    <a:pt x="25463" y="15138"/>
                  </a:cubicBezTo>
                  <a:lnTo>
                    <a:pt x="26001" y="15613"/>
                  </a:lnTo>
                  <a:cubicBezTo>
                    <a:pt x="27521" y="16849"/>
                    <a:pt x="29010" y="18084"/>
                    <a:pt x="30530" y="19287"/>
                  </a:cubicBezTo>
                  <a:cubicBezTo>
                    <a:pt x="28693" y="21060"/>
                    <a:pt x="26888" y="22802"/>
                    <a:pt x="25051" y="24576"/>
                  </a:cubicBezTo>
                  <a:cubicBezTo>
                    <a:pt x="23531" y="23341"/>
                    <a:pt x="22042" y="22074"/>
                    <a:pt x="20586" y="20807"/>
                  </a:cubicBezTo>
                  <a:cubicBezTo>
                    <a:pt x="20427" y="20965"/>
                    <a:pt x="20237" y="21124"/>
                    <a:pt x="20079" y="21314"/>
                  </a:cubicBezTo>
                  <a:cubicBezTo>
                    <a:pt x="21536" y="22581"/>
                    <a:pt x="23024" y="23847"/>
                    <a:pt x="24544" y="25082"/>
                  </a:cubicBezTo>
                  <a:cubicBezTo>
                    <a:pt x="23436" y="26128"/>
                    <a:pt x="22359" y="27173"/>
                    <a:pt x="21251" y="28218"/>
                  </a:cubicBezTo>
                  <a:cubicBezTo>
                    <a:pt x="20617" y="28851"/>
                    <a:pt x="19984" y="29453"/>
                    <a:pt x="19351" y="30086"/>
                  </a:cubicBezTo>
                  <a:cubicBezTo>
                    <a:pt x="17830" y="28883"/>
                    <a:pt x="16310" y="27648"/>
                    <a:pt x="14822" y="26413"/>
                  </a:cubicBezTo>
                  <a:cubicBezTo>
                    <a:pt x="14663" y="26254"/>
                    <a:pt x="14473" y="26096"/>
                    <a:pt x="14283" y="25938"/>
                  </a:cubicBezTo>
                  <a:cubicBezTo>
                    <a:pt x="13017" y="24892"/>
                    <a:pt x="11782" y="23816"/>
                    <a:pt x="10547" y="22739"/>
                  </a:cubicBezTo>
                  <a:cubicBezTo>
                    <a:pt x="12288" y="20965"/>
                    <a:pt x="14062" y="19224"/>
                    <a:pt x="15835" y="17482"/>
                  </a:cubicBezTo>
                  <a:cubicBezTo>
                    <a:pt x="16754" y="18369"/>
                    <a:pt x="17704" y="19224"/>
                    <a:pt x="18654" y="20079"/>
                  </a:cubicBezTo>
                  <a:cubicBezTo>
                    <a:pt x="18939" y="20332"/>
                    <a:pt x="19224" y="20585"/>
                    <a:pt x="19509" y="20839"/>
                  </a:cubicBezTo>
                  <a:cubicBezTo>
                    <a:pt x="19699" y="20649"/>
                    <a:pt x="19857" y="20490"/>
                    <a:pt x="20047" y="20332"/>
                  </a:cubicBezTo>
                  <a:cubicBezTo>
                    <a:pt x="18780" y="19224"/>
                    <a:pt x="17577" y="18115"/>
                    <a:pt x="16342" y="16975"/>
                  </a:cubicBezTo>
                  <a:lnTo>
                    <a:pt x="16469" y="16849"/>
                  </a:lnTo>
                  <a:cubicBezTo>
                    <a:pt x="18147" y="15202"/>
                    <a:pt x="19857" y="13555"/>
                    <a:pt x="21536" y="11908"/>
                  </a:cubicBezTo>
                  <a:close/>
                  <a:moveTo>
                    <a:pt x="10040" y="23246"/>
                  </a:moveTo>
                  <a:cubicBezTo>
                    <a:pt x="11243" y="24322"/>
                    <a:pt x="12510" y="25399"/>
                    <a:pt x="13745" y="26444"/>
                  </a:cubicBezTo>
                  <a:cubicBezTo>
                    <a:pt x="13302" y="26888"/>
                    <a:pt x="12858" y="27331"/>
                    <a:pt x="12415" y="27774"/>
                  </a:cubicBezTo>
                  <a:cubicBezTo>
                    <a:pt x="11243" y="28914"/>
                    <a:pt x="10103" y="30054"/>
                    <a:pt x="8963" y="31195"/>
                  </a:cubicBezTo>
                  <a:cubicBezTo>
                    <a:pt x="7728" y="30149"/>
                    <a:pt x="6525" y="29136"/>
                    <a:pt x="5289" y="28091"/>
                  </a:cubicBezTo>
                  <a:cubicBezTo>
                    <a:pt x="6841" y="26476"/>
                    <a:pt x="8425" y="24861"/>
                    <a:pt x="10040" y="23246"/>
                  </a:cubicBezTo>
                  <a:close/>
                  <a:moveTo>
                    <a:pt x="36040" y="23784"/>
                  </a:moveTo>
                  <a:cubicBezTo>
                    <a:pt x="37149" y="24671"/>
                    <a:pt x="38257" y="25526"/>
                    <a:pt x="39334" y="26413"/>
                  </a:cubicBezTo>
                  <a:cubicBezTo>
                    <a:pt x="37877" y="27711"/>
                    <a:pt x="36452" y="29009"/>
                    <a:pt x="34995" y="30308"/>
                  </a:cubicBezTo>
                  <a:cubicBezTo>
                    <a:pt x="34583" y="30656"/>
                    <a:pt x="34203" y="31036"/>
                    <a:pt x="33792" y="31385"/>
                  </a:cubicBezTo>
                  <a:cubicBezTo>
                    <a:pt x="32937" y="30720"/>
                    <a:pt x="32050" y="30086"/>
                    <a:pt x="31163" y="29421"/>
                  </a:cubicBezTo>
                  <a:cubicBezTo>
                    <a:pt x="30941" y="29231"/>
                    <a:pt x="30720" y="29073"/>
                    <a:pt x="30498" y="28883"/>
                  </a:cubicBezTo>
                  <a:cubicBezTo>
                    <a:pt x="32335" y="27173"/>
                    <a:pt x="34203" y="25462"/>
                    <a:pt x="36040" y="23784"/>
                  </a:cubicBezTo>
                  <a:close/>
                  <a:moveTo>
                    <a:pt x="25083" y="25557"/>
                  </a:moveTo>
                  <a:cubicBezTo>
                    <a:pt x="26508" y="26698"/>
                    <a:pt x="27933" y="27838"/>
                    <a:pt x="29358" y="28946"/>
                  </a:cubicBezTo>
                  <a:cubicBezTo>
                    <a:pt x="29200" y="29104"/>
                    <a:pt x="29010" y="29263"/>
                    <a:pt x="28851" y="29421"/>
                  </a:cubicBezTo>
                  <a:cubicBezTo>
                    <a:pt x="27268" y="30878"/>
                    <a:pt x="25716" y="32335"/>
                    <a:pt x="24164" y="33791"/>
                  </a:cubicBezTo>
                  <a:cubicBezTo>
                    <a:pt x="22739" y="32715"/>
                    <a:pt x="21314" y="31638"/>
                    <a:pt x="19921" y="30529"/>
                  </a:cubicBezTo>
                  <a:cubicBezTo>
                    <a:pt x="21662" y="28883"/>
                    <a:pt x="23372" y="27204"/>
                    <a:pt x="25083" y="25557"/>
                  </a:cubicBezTo>
                  <a:close/>
                  <a:moveTo>
                    <a:pt x="39935" y="26888"/>
                  </a:moveTo>
                  <a:cubicBezTo>
                    <a:pt x="41297" y="27996"/>
                    <a:pt x="42722" y="29104"/>
                    <a:pt x="44116" y="30213"/>
                  </a:cubicBezTo>
                  <a:cubicBezTo>
                    <a:pt x="43134" y="31036"/>
                    <a:pt x="42152" y="31860"/>
                    <a:pt x="41202" y="32683"/>
                  </a:cubicBezTo>
                  <a:cubicBezTo>
                    <a:pt x="40347" y="33411"/>
                    <a:pt x="39460" y="34140"/>
                    <a:pt x="38605" y="34868"/>
                  </a:cubicBezTo>
                  <a:cubicBezTo>
                    <a:pt x="37212" y="33855"/>
                    <a:pt x="35787" y="32841"/>
                    <a:pt x="34393" y="31828"/>
                  </a:cubicBezTo>
                  <a:cubicBezTo>
                    <a:pt x="36230" y="30149"/>
                    <a:pt x="38067" y="28503"/>
                    <a:pt x="39935" y="26888"/>
                  </a:cubicBezTo>
                  <a:close/>
                  <a:moveTo>
                    <a:pt x="14315" y="26919"/>
                  </a:moveTo>
                  <a:cubicBezTo>
                    <a:pt x="14473" y="27046"/>
                    <a:pt x="14663" y="27204"/>
                    <a:pt x="14822" y="27331"/>
                  </a:cubicBezTo>
                  <a:cubicBezTo>
                    <a:pt x="16152" y="28439"/>
                    <a:pt x="17482" y="29516"/>
                    <a:pt x="18812" y="30561"/>
                  </a:cubicBezTo>
                  <a:cubicBezTo>
                    <a:pt x="17165" y="32176"/>
                    <a:pt x="15487" y="33791"/>
                    <a:pt x="13808" y="35406"/>
                  </a:cubicBezTo>
                  <a:cubicBezTo>
                    <a:pt x="12383" y="34140"/>
                    <a:pt x="10958" y="32905"/>
                    <a:pt x="9533" y="31670"/>
                  </a:cubicBezTo>
                  <a:cubicBezTo>
                    <a:pt x="11117" y="30086"/>
                    <a:pt x="12700" y="28503"/>
                    <a:pt x="14315" y="26919"/>
                  </a:cubicBezTo>
                  <a:close/>
                  <a:moveTo>
                    <a:pt x="4973" y="1"/>
                  </a:moveTo>
                  <a:cubicBezTo>
                    <a:pt x="3769" y="1172"/>
                    <a:pt x="2598" y="2344"/>
                    <a:pt x="1426" y="3548"/>
                  </a:cubicBezTo>
                  <a:cubicBezTo>
                    <a:pt x="951" y="3168"/>
                    <a:pt x="476" y="2819"/>
                    <a:pt x="1" y="2439"/>
                  </a:cubicBezTo>
                  <a:lnTo>
                    <a:pt x="1" y="3358"/>
                  </a:lnTo>
                  <a:cubicBezTo>
                    <a:pt x="317" y="3579"/>
                    <a:pt x="634" y="3833"/>
                    <a:pt x="919" y="4054"/>
                  </a:cubicBezTo>
                  <a:cubicBezTo>
                    <a:pt x="602" y="4371"/>
                    <a:pt x="317" y="4688"/>
                    <a:pt x="1" y="5036"/>
                  </a:cubicBezTo>
                  <a:lnTo>
                    <a:pt x="1" y="6081"/>
                  </a:lnTo>
                  <a:cubicBezTo>
                    <a:pt x="507" y="5574"/>
                    <a:pt x="1014" y="5036"/>
                    <a:pt x="1489" y="4498"/>
                  </a:cubicBezTo>
                  <a:cubicBezTo>
                    <a:pt x="2218" y="5099"/>
                    <a:pt x="2946" y="5701"/>
                    <a:pt x="3674" y="6303"/>
                  </a:cubicBezTo>
                  <a:cubicBezTo>
                    <a:pt x="2439" y="7570"/>
                    <a:pt x="1236" y="8868"/>
                    <a:pt x="1" y="10166"/>
                  </a:cubicBezTo>
                  <a:lnTo>
                    <a:pt x="1" y="11243"/>
                  </a:lnTo>
                  <a:lnTo>
                    <a:pt x="32" y="11243"/>
                  </a:lnTo>
                  <a:cubicBezTo>
                    <a:pt x="1394" y="9723"/>
                    <a:pt x="2819" y="8266"/>
                    <a:pt x="4213" y="6778"/>
                  </a:cubicBezTo>
                  <a:cubicBezTo>
                    <a:pt x="5448" y="7823"/>
                    <a:pt x="6620" y="8900"/>
                    <a:pt x="7823" y="9976"/>
                  </a:cubicBezTo>
                  <a:cubicBezTo>
                    <a:pt x="6461" y="11338"/>
                    <a:pt x="5131" y="12700"/>
                    <a:pt x="3769" y="14062"/>
                  </a:cubicBezTo>
                  <a:cubicBezTo>
                    <a:pt x="3358" y="14473"/>
                    <a:pt x="2946" y="14917"/>
                    <a:pt x="2534" y="15360"/>
                  </a:cubicBezTo>
                  <a:cubicBezTo>
                    <a:pt x="1679" y="14537"/>
                    <a:pt x="856" y="13713"/>
                    <a:pt x="1" y="12890"/>
                  </a:cubicBezTo>
                  <a:lnTo>
                    <a:pt x="1" y="13903"/>
                  </a:lnTo>
                  <a:cubicBezTo>
                    <a:pt x="666" y="14568"/>
                    <a:pt x="1331" y="15233"/>
                    <a:pt x="2028" y="15867"/>
                  </a:cubicBezTo>
                  <a:cubicBezTo>
                    <a:pt x="1331" y="16564"/>
                    <a:pt x="666" y="17229"/>
                    <a:pt x="1" y="17925"/>
                  </a:cubicBezTo>
                  <a:lnTo>
                    <a:pt x="1" y="18970"/>
                  </a:lnTo>
                  <a:cubicBezTo>
                    <a:pt x="856" y="18115"/>
                    <a:pt x="1679" y="17229"/>
                    <a:pt x="2534" y="16373"/>
                  </a:cubicBezTo>
                  <a:cubicBezTo>
                    <a:pt x="3643" y="17419"/>
                    <a:pt x="4719" y="18464"/>
                    <a:pt x="5859" y="19477"/>
                  </a:cubicBezTo>
                  <a:cubicBezTo>
                    <a:pt x="5606" y="19762"/>
                    <a:pt x="5353" y="19984"/>
                    <a:pt x="5099" y="20269"/>
                  </a:cubicBezTo>
                  <a:cubicBezTo>
                    <a:pt x="3738" y="21694"/>
                    <a:pt x="2376" y="23119"/>
                    <a:pt x="1046" y="24576"/>
                  </a:cubicBezTo>
                  <a:cubicBezTo>
                    <a:pt x="697" y="24291"/>
                    <a:pt x="349" y="24006"/>
                    <a:pt x="1" y="23721"/>
                  </a:cubicBezTo>
                  <a:lnTo>
                    <a:pt x="1" y="24639"/>
                  </a:lnTo>
                  <a:cubicBezTo>
                    <a:pt x="191" y="24797"/>
                    <a:pt x="381" y="24956"/>
                    <a:pt x="539" y="25082"/>
                  </a:cubicBezTo>
                  <a:cubicBezTo>
                    <a:pt x="349" y="25272"/>
                    <a:pt x="191" y="25494"/>
                    <a:pt x="1" y="25684"/>
                  </a:cubicBezTo>
                  <a:lnTo>
                    <a:pt x="1" y="26761"/>
                  </a:lnTo>
                  <a:cubicBezTo>
                    <a:pt x="381" y="26349"/>
                    <a:pt x="729" y="25969"/>
                    <a:pt x="1109" y="25557"/>
                  </a:cubicBezTo>
                  <a:cubicBezTo>
                    <a:pt x="2123" y="26413"/>
                    <a:pt x="3168" y="27299"/>
                    <a:pt x="4213" y="28154"/>
                  </a:cubicBezTo>
                  <a:cubicBezTo>
                    <a:pt x="2819" y="29611"/>
                    <a:pt x="1426" y="31068"/>
                    <a:pt x="1" y="32525"/>
                  </a:cubicBezTo>
                  <a:lnTo>
                    <a:pt x="1" y="33570"/>
                  </a:lnTo>
                  <a:cubicBezTo>
                    <a:pt x="1584" y="31923"/>
                    <a:pt x="3199" y="30276"/>
                    <a:pt x="4783" y="28629"/>
                  </a:cubicBezTo>
                  <a:cubicBezTo>
                    <a:pt x="5923" y="29548"/>
                    <a:pt x="7063" y="30498"/>
                    <a:pt x="8171" y="31448"/>
                  </a:cubicBezTo>
                  <a:cubicBezTo>
                    <a:pt x="8266" y="31511"/>
                    <a:pt x="8361" y="31606"/>
                    <a:pt x="8456" y="31701"/>
                  </a:cubicBezTo>
                  <a:cubicBezTo>
                    <a:pt x="7158" y="33000"/>
                    <a:pt x="5828" y="34330"/>
                    <a:pt x="4529" y="35660"/>
                  </a:cubicBezTo>
                  <a:lnTo>
                    <a:pt x="5543" y="35660"/>
                  </a:lnTo>
                  <a:cubicBezTo>
                    <a:pt x="6683" y="34488"/>
                    <a:pt x="7855" y="33316"/>
                    <a:pt x="9026" y="32176"/>
                  </a:cubicBezTo>
                  <a:cubicBezTo>
                    <a:pt x="10356" y="33316"/>
                    <a:pt x="11687" y="34488"/>
                    <a:pt x="13017" y="35660"/>
                  </a:cubicBezTo>
                  <a:lnTo>
                    <a:pt x="14600" y="35660"/>
                  </a:lnTo>
                  <a:cubicBezTo>
                    <a:pt x="16184" y="34140"/>
                    <a:pt x="17799" y="32588"/>
                    <a:pt x="19414" y="31036"/>
                  </a:cubicBezTo>
                  <a:cubicBezTo>
                    <a:pt x="20807" y="32145"/>
                    <a:pt x="22201" y="33221"/>
                    <a:pt x="23626" y="34298"/>
                  </a:cubicBezTo>
                  <a:cubicBezTo>
                    <a:pt x="23151" y="34741"/>
                    <a:pt x="22644" y="35216"/>
                    <a:pt x="22169" y="35660"/>
                  </a:cubicBezTo>
                  <a:lnTo>
                    <a:pt x="23246" y="35660"/>
                  </a:lnTo>
                  <a:cubicBezTo>
                    <a:pt x="23562" y="35343"/>
                    <a:pt x="23911" y="35058"/>
                    <a:pt x="24228" y="34741"/>
                  </a:cubicBezTo>
                  <a:cubicBezTo>
                    <a:pt x="24418" y="34868"/>
                    <a:pt x="24576" y="34995"/>
                    <a:pt x="24766" y="35121"/>
                  </a:cubicBezTo>
                  <a:cubicBezTo>
                    <a:pt x="24956" y="34963"/>
                    <a:pt x="25083" y="34773"/>
                    <a:pt x="25178" y="34551"/>
                  </a:cubicBezTo>
                  <a:cubicBezTo>
                    <a:pt x="25051" y="34425"/>
                    <a:pt x="24924" y="34330"/>
                    <a:pt x="24766" y="34235"/>
                  </a:cubicBezTo>
                  <a:cubicBezTo>
                    <a:pt x="26508" y="32620"/>
                    <a:pt x="28218" y="31005"/>
                    <a:pt x="29960" y="29389"/>
                  </a:cubicBezTo>
                  <a:cubicBezTo>
                    <a:pt x="31068" y="30244"/>
                    <a:pt x="32145" y="31068"/>
                    <a:pt x="33253" y="31891"/>
                  </a:cubicBezTo>
                  <a:cubicBezTo>
                    <a:pt x="31891" y="33126"/>
                    <a:pt x="30498" y="34393"/>
                    <a:pt x="29136" y="35660"/>
                  </a:cubicBezTo>
                  <a:lnTo>
                    <a:pt x="30213" y="35660"/>
                  </a:lnTo>
                  <a:cubicBezTo>
                    <a:pt x="31416" y="34551"/>
                    <a:pt x="32652" y="33443"/>
                    <a:pt x="33855" y="32303"/>
                  </a:cubicBezTo>
                  <a:cubicBezTo>
                    <a:pt x="35248" y="33348"/>
                    <a:pt x="36642" y="34361"/>
                    <a:pt x="38035" y="35343"/>
                  </a:cubicBezTo>
                  <a:cubicBezTo>
                    <a:pt x="37909" y="35470"/>
                    <a:pt x="37782" y="35565"/>
                    <a:pt x="37687" y="35660"/>
                  </a:cubicBezTo>
                  <a:lnTo>
                    <a:pt x="39745" y="35660"/>
                  </a:lnTo>
                  <a:cubicBezTo>
                    <a:pt x="39555" y="35533"/>
                    <a:pt x="39397" y="35406"/>
                    <a:pt x="39239" y="35311"/>
                  </a:cubicBezTo>
                  <a:cubicBezTo>
                    <a:pt x="41044" y="33760"/>
                    <a:pt x="42881" y="32208"/>
                    <a:pt x="44686" y="30656"/>
                  </a:cubicBezTo>
                  <a:cubicBezTo>
                    <a:pt x="45984" y="31701"/>
                    <a:pt x="47283" y="32715"/>
                    <a:pt x="48581" y="33728"/>
                  </a:cubicBezTo>
                  <a:cubicBezTo>
                    <a:pt x="48771" y="33886"/>
                    <a:pt x="48961" y="34045"/>
                    <a:pt x="49151" y="34203"/>
                  </a:cubicBezTo>
                  <a:cubicBezTo>
                    <a:pt x="49658" y="34583"/>
                    <a:pt x="50133" y="34963"/>
                    <a:pt x="50608" y="35343"/>
                  </a:cubicBezTo>
                  <a:cubicBezTo>
                    <a:pt x="50861" y="35216"/>
                    <a:pt x="51051" y="35058"/>
                    <a:pt x="51210" y="34868"/>
                  </a:cubicBezTo>
                  <a:cubicBezTo>
                    <a:pt x="50703" y="34488"/>
                    <a:pt x="50228" y="34076"/>
                    <a:pt x="49721" y="33696"/>
                  </a:cubicBezTo>
                  <a:cubicBezTo>
                    <a:pt x="49531" y="33538"/>
                    <a:pt x="49309" y="33380"/>
                    <a:pt x="49119" y="33253"/>
                  </a:cubicBezTo>
                  <a:cubicBezTo>
                    <a:pt x="48391" y="32651"/>
                    <a:pt x="47631" y="32050"/>
                    <a:pt x="46871" y="31480"/>
                  </a:cubicBezTo>
                  <a:cubicBezTo>
                    <a:pt x="46333" y="31036"/>
                    <a:pt x="45794" y="30624"/>
                    <a:pt x="45256" y="30181"/>
                  </a:cubicBezTo>
                  <a:lnTo>
                    <a:pt x="49658" y="26444"/>
                  </a:lnTo>
                  <a:cubicBezTo>
                    <a:pt x="50260" y="26919"/>
                    <a:pt x="50893" y="27363"/>
                    <a:pt x="51495" y="27806"/>
                  </a:cubicBezTo>
                  <a:lnTo>
                    <a:pt x="51495" y="26919"/>
                  </a:lnTo>
                  <a:cubicBezTo>
                    <a:pt x="51051" y="26603"/>
                    <a:pt x="50640" y="26286"/>
                    <a:pt x="50228" y="25969"/>
                  </a:cubicBezTo>
                  <a:cubicBezTo>
                    <a:pt x="50640" y="25621"/>
                    <a:pt x="51051" y="25241"/>
                    <a:pt x="51495" y="24892"/>
                  </a:cubicBezTo>
                  <a:lnTo>
                    <a:pt x="51495" y="23942"/>
                  </a:lnTo>
                  <a:cubicBezTo>
                    <a:pt x="50861" y="24481"/>
                    <a:pt x="50260" y="24987"/>
                    <a:pt x="49626" y="25526"/>
                  </a:cubicBezTo>
                  <a:cubicBezTo>
                    <a:pt x="48549" y="24702"/>
                    <a:pt x="47441" y="23879"/>
                    <a:pt x="46364" y="23087"/>
                  </a:cubicBezTo>
                  <a:cubicBezTo>
                    <a:pt x="45984" y="22802"/>
                    <a:pt x="45604" y="22517"/>
                    <a:pt x="45224" y="22232"/>
                  </a:cubicBezTo>
                  <a:cubicBezTo>
                    <a:pt x="46839" y="20839"/>
                    <a:pt x="48423" y="19477"/>
                    <a:pt x="50038" y="18115"/>
                  </a:cubicBezTo>
                  <a:cubicBezTo>
                    <a:pt x="50513" y="18464"/>
                    <a:pt x="51020" y="18844"/>
                    <a:pt x="51495" y="19224"/>
                  </a:cubicBezTo>
                  <a:lnTo>
                    <a:pt x="51495" y="18305"/>
                  </a:lnTo>
                  <a:cubicBezTo>
                    <a:pt x="51210" y="18084"/>
                    <a:pt x="50893" y="17830"/>
                    <a:pt x="50608" y="17609"/>
                  </a:cubicBezTo>
                  <a:cubicBezTo>
                    <a:pt x="50893" y="17387"/>
                    <a:pt x="51210" y="17134"/>
                    <a:pt x="51495" y="16880"/>
                  </a:cubicBezTo>
                  <a:lnTo>
                    <a:pt x="51495" y="15930"/>
                  </a:lnTo>
                  <a:cubicBezTo>
                    <a:pt x="51083" y="16278"/>
                    <a:pt x="50640" y="16627"/>
                    <a:pt x="50228" y="17007"/>
                  </a:cubicBezTo>
                  <a:cubicBezTo>
                    <a:pt x="50165" y="17070"/>
                    <a:pt x="50101" y="17102"/>
                    <a:pt x="50006" y="17165"/>
                  </a:cubicBezTo>
                  <a:cubicBezTo>
                    <a:pt x="48834" y="16247"/>
                    <a:pt x="47631" y="15360"/>
                    <a:pt x="46428" y="14442"/>
                  </a:cubicBezTo>
                  <a:cubicBezTo>
                    <a:pt x="47948" y="13112"/>
                    <a:pt x="49436" y="11782"/>
                    <a:pt x="50956" y="10451"/>
                  </a:cubicBezTo>
                  <a:cubicBezTo>
                    <a:pt x="51146" y="10578"/>
                    <a:pt x="51305" y="10736"/>
                    <a:pt x="51495" y="10895"/>
                  </a:cubicBezTo>
                  <a:lnTo>
                    <a:pt x="51495" y="9976"/>
                  </a:lnTo>
                  <a:lnTo>
                    <a:pt x="51495" y="9945"/>
                  </a:lnTo>
                  <a:lnTo>
                    <a:pt x="51495" y="8995"/>
                  </a:lnTo>
                  <a:cubicBezTo>
                    <a:pt x="51305" y="9153"/>
                    <a:pt x="51146" y="9311"/>
                    <a:pt x="50956" y="9470"/>
                  </a:cubicBezTo>
                  <a:cubicBezTo>
                    <a:pt x="49341" y="8076"/>
                    <a:pt x="47631" y="6778"/>
                    <a:pt x="45921" y="5479"/>
                  </a:cubicBezTo>
                  <a:cubicBezTo>
                    <a:pt x="46428" y="5004"/>
                    <a:pt x="46934" y="4529"/>
                    <a:pt x="47441" y="4054"/>
                  </a:cubicBezTo>
                  <a:cubicBezTo>
                    <a:pt x="48549" y="2978"/>
                    <a:pt x="49658" y="1901"/>
                    <a:pt x="50766" y="856"/>
                  </a:cubicBezTo>
                  <a:cubicBezTo>
                    <a:pt x="50608" y="666"/>
                    <a:pt x="50418" y="507"/>
                    <a:pt x="50196" y="381"/>
                  </a:cubicBezTo>
                  <a:cubicBezTo>
                    <a:pt x="48581" y="1932"/>
                    <a:pt x="46966" y="3484"/>
                    <a:pt x="45351" y="5036"/>
                  </a:cubicBezTo>
                  <a:cubicBezTo>
                    <a:pt x="44337" y="4276"/>
                    <a:pt x="43292" y="3548"/>
                    <a:pt x="42279" y="2788"/>
                  </a:cubicBezTo>
                  <a:cubicBezTo>
                    <a:pt x="41836" y="2439"/>
                    <a:pt x="41392" y="2122"/>
                    <a:pt x="40917" y="1774"/>
                  </a:cubicBezTo>
                  <a:cubicBezTo>
                    <a:pt x="41582" y="1204"/>
                    <a:pt x="42247" y="602"/>
                    <a:pt x="42881" y="1"/>
                  </a:cubicBezTo>
                  <a:lnTo>
                    <a:pt x="41804" y="1"/>
                  </a:lnTo>
                  <a:cubicBezTo>
                    <a:pt x="41297" y="444"/>
                    <a:pt x="40822" y="887"/>
                    <a:pt x="40315" y="1331"/>
                  </a:cubicBezTo>
                  <a:cubicBezTo>
                    <a:pt x="39904" y="1014"/>
                    <a:pt x="39492" y="729"/>
                    <a:pt x="39080" y="412"/>
                  </a:cubicBezTo>
                  <a:cubicBezTo>
                    <a:pt x="38890" y="254"/>
                    <a:pt x="38732" y="127"/>
                    <a:pt x="38542" y="1"/>
                  </a:cubicBezTo>
                  <a:lnTo>
                    <a:pt x="37370" y="1"/>
                  </a:lnTo>
                  <a:cubicBezTo>
                    <a:pt x="38162" y="634"/>
                    <a:pt x="38954" y="1236"/>
                    <a:pt x="39777" y="1837"/>
                  </a:cubicBezTo>
                  <a:cubicBezTo>
                    <a:pt x="38257" y="3231"/>
                    <a:pt x="36737" y="4593"/>
                    <a:pt x="35217" y="5986"/>
                  </a:cubicBezTo>
                  <a:cubicBezTo>
                    <a:pt x="34647" y="5574"/>
                    <a:pt x="34077" y="5131"/>
                    <a:pt x="33475" y="4688"/>
                  </a:cubicBezTo>
                  <a:cubicBezTo>
                    <a:pt x="32683" y="4118"/>
                    <a:pt x="31891" y="3516"/>
                    <a:pt x="31100" y="2914"/>
                  </a:cubicBezTo>
                  <a:cubicBezTo>
                    <a:pt x="32145" y="1932"/>
                    <a:pt x="33222" y="982"/>
                    <a:pt x="34298" y="1"/>
                  </a:cubicBezTo>
                  <a:lnTo>
                    <a:pt x="33222" y="1"/>
                  </a:lnTo>
                  <a:cubicBezTo>
                    <a:pt x="32303" y="824"/>
                    <a:pt x="31416" y="1647"/>
                    <a:pt x="30498" y="2471"/>
                  </a:cubicBezTo>
                  <a:cubicBezTo>
                    <a:pt x="29453" y="1711"/>
                    <a:pt x="28376" y="919"/>
                    <a:pt x="27331" y="127"/>
                  </a:cubicBezTo>
                  <a:cubicBezTo>
                    <a:pt x="27268" y="96"/>
                    <a:pt x="27204" y="32"/>
                    <a:pt x="27173" y="1"/>
                  </a:cubicBezTo>
                  <a:cubicBezTo>
                    <a:pt x="26856" y="32"/>
                    <a:pt x="26539" y="127"/>
                    <a:pt x="26286" y="254"/>
                  </a:cubicBezTo>
                  <a:cubicBezTo>
                    <a:pt x="25811" y="571"/>
                    <a:pt x="25431" y="1046"/>
                    <a:pt x="25336" y="1647"/>
                  </a:cubicBezTo>
                  <a:cubicBezTo>
                    <a:pt x="25304" y="1426"/>
                    <a:pt x="25241" y="1236"/>
                    <a:pt x="25146" y="1046"/>
                  </a:cubicBezTo>
                  <a:cubicBezTo>
                    <a:pt x="24291" y="1806"/>
                    <a:pt x="23436" y="2598"/>
                    <a:pt x="22581" y="3358"/>
                  </a:cubicBezTo>
                  <a:cubicBezTo>
                    <a:pt x="21409" y="2249"/>
                    <a:pt x="20237" y="1109"/>
                    <a:pt x="19065" y="1"/>
                  </a:cubicBezTo>
                  <a:lnTo>
                    <a:pt x="17925" y="1"/>
                  </a:lnTo>
                  <a:cubicBezTo>
                    <a:pt x="16437" y="1426"/>
                    <a:pt x="14980" y="2851"/>
                    <a:pt x="13523" y="4276"/>
                  </a:cubicBezTo>
                  <a:cubicBezTo>
                    <a:pt x="12288" y="3231"/>
                    <a:pt x="11053" y="2154"/>
                    <a:pt x="9786" y="1109"/>
                  </a:cubicBezTo>
                  <a:cubicBezTo>
                    <a:pt x="10166" y="729"/>
                    <a:pt x="10547" y="381"/>
                    <a:pt x="10927" y="1"/>
                  </a:cubicBezTo>
                  <a:lnTo>
                    <a:pt x="9913" y="1"/>
                  </a:lnTo>
                  <a:cubicBezTo>
                    <a:pt x="9691" y="222"/>
                    <a:pt x="9470" y="412"/>
                    <a:pt x="9248" y="634"/>
                  </a:cubicBezTo>
                  <a:cubicBezTo>
                    <a:pt x="8995" y="412"/>
                    <a:pt x="8741" y="222"/>
                    <a:pt x="8488" y="1"/>
                  </a:cubicBezTo>
                  <a:lnTo>
                    <a:pt x="7348" y="1"/>
                  </a:lnTo>
                  <a:cubicBezTo>
                    <a:pt x="7823" y="381"/>
                    <a:pt x="8266" y="761"/>
                    <a:pt x="8710" y="1172"/>
                  </a:cubicBezTo>
                  <a:cubicBezTo>
                    <a:pt x="7190" y="2693"/>
                    <a:pt x="5669" y="4213"/>
                    <a:pt x="4181" y="5764"/>
                  </a:cubicBezTo>
                  <a:cubicBezTo>
                    <a:pt x="3453" y="5163"/>
                    <a:pt x="2724" y="4593"/>
                    <a:pt x="1996" y="3991"/>
                  </a:cubicBezTo>
                  <a:cubicBezTo>
                    <a:pt x="3326" y="2629"/>
                    <a:pt x="4656" y="1299"/>
                    <a:pt x="6018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570;p22"/>
            <p:cNvSpPr/>
            <p:nvPr/>
          </p:nvSpPr>
          <p:spPr>
            <a:xfrm>
              <a:off x="1568803" y="1389751"/>
              <a:ext cx="29" cy="955427"/>
            </a:xfrm>
            <a:custGeom>
              <a:avLst/>
              <a:gdLst/>
              <a:ahLst/>
              <a:cxnLst/>
              <a:rect l="l" t="t" r="r" b="b"/>
              <a:pathLst>
                <a:path w="1" h="32810" fill="none" extrusionOk="0">
                  <a:moveTo>
                    <a:pt x="1" y="0"/>
                  </a:moveTo>
                  <a:lnTo>
                    <a:pt x="1" y="32809"/>
                  </a:lnTo>
                </a:path>
              </a:pathLst>
            </a:custGeom>
            <a:noFill/>
            <a:ln w="18200" cap="flat" cmpd="sng">
              <a:solidFill>
                <a:srgbClr val="416E97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571;p22"/>
            <p:cNvSpPr/>
            <p:nvPr/>
          </p:nvSpPr>
          <p:spPr>
            <a:xfrm>
              <a:off x="1707152" y="1475510"/>
              <a:ext cx="255470" cy="351391"/>
            </a:xfrm>
            <a:custGeom>
              <a:avLst/>
              <a:gdLst/>
              <a:ahLst/>
              <a:cxnLst/>
              <a:rect l="l" t="t" r="r" b="b"/>
              <a:pathLst>
                <a:path w="8773" h="12067" extrusionOk="0">
                  <a:moveTo>
                    <a:pt x="3262" y="1"/>
                  </a:moveTo>
                  <a:cubicBezTo>
                    <a:pt x="1457" y="1"/>
                    <a:pt x="0" y="1457"/>
                    <a:pt x="0" y="3263"/>
                  </a:cubicBezTo>
                  <a:lnTo>
                    <a:pt x="0" y="8773"/>
                  </a:lnTo>
                  <a:cubicBezTo>
                    <a:pt x="0" y="10578"/>
                    <a:pt x="1457" y="12067"/>
                    <a:pt x="3262" y="12067"/>
                  </a:cubicBezTo>
                  <a:lnTo>
                    <a:pt x="5511" y="12067"/>
                  </a:lnTo>
                  <a:cubicBezTo>
                    <a:pt x="7316" y="12067"/>
                    <a:pt x="8773" y="10578"/>
                    <a:pt x="8773" y="8773"/>
                  </a:cubicBezTo>
                  <a:lnTo>
                    <a:pt x="8773" y="3263"/>
                  </a:lnTo>
                  <a:cubicBezTo>
                    <a:pt x="8773" y="1457"/>
                    <a:pt x="7316" y="1"/>
                    <a:pt x="5511" y="1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572;p22"/>
            <p:cNvSpPr/>
            <p:nvPr/>
          </p:nvSpPr>
          <p:spPr>
            <a:xfrm>
              <a:off x="1698853" y="1475510"/>
              <a:ext cx="255470" cy="351391"/>
            </a:xfrm>
            <a:custGeom>
              <a:avLst/>
              <a:gdLst/>
              <a:ahLst/>
              <a:cxnLst/>
              <a:rect l="l" t="t" r="r" b="b"/>
              <a:pathLst>
                <a:path w="8773" h="12067" extrusionOk="0">
                  <a:moveTo>
                    <a:pt x="6682" y="1901"/>
                  </a:moveTo>
                  <a:cubicBezTo>
                    <a:pt x="6936" y="1901"/>
                    <a:pt x="7126" y="2122"/>
                    <a:pt x="7126" y="2376"/>
                  </a:cubicBezTo>
                  <a:lnTo>
                    <a:pt x="7126" y="6366"/>
                  </a:lnTo>
                  <a:cubicBezTo>
                    <a:pt x="7126" y="6651"/>
                    <a:pt x="6936" y="6841"/>
                    <a:pt x="6682" y="6841"/>
                  </a:cubicBezTo>
                  <a:lnTo>
                    <a:pt x="1869" y="6841"/>
                  </a:lnTo>
                  <a:cubicBezTo>
                    <a:pt x="1584" y="6841"/>
                    <a:pt x="1394" y="6651"/>
                    <a:pt x="1394" y="6366"/>
                  </a:cubicBezTo>
                  <a:lnTo>
                    <a:pt x="1394" y="2376"/>
                  </a:lnTo>
                  <a:cubicBezTo>
                    <a:pt x="1394" y="2122"/>
                    <a:pt x="1584" y="1901"/>
                    <a:pt x="1869" y="1901"/>
                  </a:cubicBezTo>
                  <a:close/>
                  <a:moveTo>
                    <a:pt x="5069" y="8621"/>
                  </a:moveTo>
                  <a:cubicBezTo>
                    <a:pt x="5097" y="8621"/>
                    <a:pt x="5128" y="8629"/>
                    <a:pt x="5162" y="8646"/>
                  </a:cubicBezTo>
                  <a:lnTo>
                    <a:pt x="5701" y="8963"/>
                  </a:lnTo>
                  <a:lnTo>
                    <a:pt x="6239" y="9280"/>
                  </a:lnTo>
                  <a:cubicBezTo>
                    <a:pt x="6366" y="9343"/>
                    <a:pt x="6366" y="9501"/>
                    <a:pt x="6239" y="9565"/>
                  </a:cubicBezTo>
                  <a:lnTo>
                    <a:pt x="5669" y="9881"/>
                  </a:lnTo>
                  <a:lnTo>
                    <a:pt x="5162" y="10198"/>
                  </a:lnTo>
                  <a:cubicBezTo>
                    <a:pt x="5128" y="10215"/>
                    <a:pt x="5097" y="10223"/>
                    <a:pt x="5069" y="10223"/>
                  </a:cubicBezTo>
                  <a:cubicBezTo>
                    <a:pt x="4992" y="10223"/>
                    <a:pt x="4941" y="10164"/>
                    <a:pt x="4941" y="10071"/>
                  </a:cubicBezTo>
                  <a:lnTo>
                    <a:pt x="4941" y="9438"/>
                  </a:lnTo>
                  <a:lnTo>
                    <a:pt x="4941" y="8773"/>
                  </a:lnTo>
                  <a:cubicBezTo>
                    <a:pt x="4941" y="8680"/>
                    <a:pt x="4992" y="8621"/>
                    <a:pt x="5069" y="8621"/>
                  </a:cubicBezTo>
                  <a:close/>
                  <a:moveTo>
                    <a:pt x="3218" y="8621"/>
                  </a:moveTo>
                  <a:cubicBezTo>
                    <a:pt x="3277" y="8621"/>
                    <a:pt x="3294" y="8680"/>
                    <a:pt x="3294" y="8773"/>
                  </a:cubicBezTo>
                  <a:lnTo>
                    <a:pt x="3294" y="9438"/>
                  </a:lnTo>
                  <a:lnTo>
                    <a:pt x="3294" y="10071"/>
                  </a:lnTo>
                  <a:cubicBezTo>
                    <a:pt x="3294" y="10170"/>
                    <a:pt x="3275" y="10250"/>
                    <a:pt x="3206" y="10250"/>
                  </a:cubicBezTo>
                  <a:cubicBezTo>
                    <a:pt x="3187" y="10250"/>
                    <a:pt x="3163" y="10244"/>
                    <a:pt x="3136" y="10230"/>
                  </a:cubicBezTo>
                  <a:lnTo>
                    <a:pt x="2629" y="9881"/>
                  </a:lnTo>
                  <a:lnTo>
                    <a:pt x="2059" y="9565"/>
                  </a:lnTo>
                  <a:cubicBezTo>
                    <a:pt x="1964" y="9501"/>
                    <a:pt x="1964" y="9343"/>
                    <a:pt x="2090" y="9280"/>
                  </a:cubicBezTo>
                  <a:lnTo>
                    <a:pt x="2660" y="8963"/>
                  </a:lnTo>
                  <a:lnTo>
                    <a:pt x="3136" y="8646"/>
                  </a:lnTo>
                  <a:cubicBezTo>
                    <a:pt x="3169" y="8629"/>
                    <a:pt x="3197" y="8621"/>
                    <a:pt x="3218" y="8621"/>
                  </a:cubicBezTo>
                  <a:close/>
                  <a:moveTo>
                    <a:pt x="3294" y="1"/>
                  </a:moveTo>
                  <a:cubicBezTo>
                    <a:pt x="1489" y="1"/>
                    <a:pt x="0" y="1457"/>
                    <a:pt x="0" y="3263"/>
                  </a:cubicBezTo>
                  <a:lnTo>
                    <a:pt x="0" y="8773"/>
                  </a:lnTo>
                  <a:cubicBezTo>
                    <a:pt x="0" y="10578"/>
                    <a:pt x="1489" y="12067"/>
                    <a:pt x="3294" y="12067"/>
                  </a:cubicBezTo>
                  <a:lnTo>
                    <a:pt x="5511" y="12067"/>
                  </a:lnTo>
                  <a:cubicBezTo>
                    <a:pt x="7316" y="12067"/>
                    <a:pt x="8773" y="10578"/>
                    <a:pt x="8773" y="8773"/>
                  </a:cubicBezTo>
                  <a:lnTo>
                    <a:pt x="8773" y="3263"/>
                  </a:lnTo>
                  <a:cubicBezTo>
                    <a:pt x="8773" y="1457"/>
                    <a:pt x="7316" y="1"/>
                    <a:pt x="5511" y="1"/>
                  </a:cubicBezTo>
                  <a:close/>
                </a:path>
              </a:pathLst>
            </a:custGeom>
            <a:solidFill>
              <a:srgbClr val="416E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573;p22"/>
            <p:cNvSpPr/>
            <p:nvPr/>
          </p:nvSpPr>
          <p:spPr>
            <a:xfrm>
              <a:off x="1734816" y="1535468"/>
              <a:ext cx="167877" cy="143882"/>
            </a:xfrm>
            <a:custGeom>
              <a:avLst/>
              <a:gdLst/>
              <a:ahLst/>
              <a:cxnLst/>
              <a:rect l="l" t="t" r="r" b="b"/>
              <a:pathLst>
                <a:path w="5765" h="4941" extrusionOk="0">
                  <a:moveTo>
                    <a:pt x="475" y="0"/>
                  </a:moveTo>
                  <a:cubicBezTo>
                    <a:pt x="222" y="0"/>
                    <a:pt x="0" y="190"/>
                    <a:pt x="0" y="475"/>
                  </a:cubicBezTo>
                  <a:lnTo>
                    <a:pt x="0" y="4465"/>
                  </a:lnTo>
                  <a:cubicBezTo>
                    <a:pt x="0" y="4719"/>
                    <a:pt x="222" y="4940"/>
                    <a:pt x="475" y="4940"/>
                  </a:cubicBezTo>
                  <a:lnTo>
                    <a:pt x="5289" y="4940"/>
                  </a:lnTo>
                  <a:cubicBezTo>
                    <a:pt x="5542" y="4940"/>
                    <a:pt x="5764" y="4719"/>
                    <a:pt x="5764" y="4465"/>
                  </a:cubicBezTo>
                  <a:lnTo>
                    <a:pt x="5764" y="475"/>
                  </a:lnTo>
                  <a:cubicBezTo>
                    <a:pt x="5764" y="190"/>
                    <a:pt x="5542" y="0"/>
                    <a:pt x="5289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574;p22"/>
            <p:cNvSpPr/>
            <p:nvPr/>
          </p:nvSpPr>
          <p:spPr>
            <a:xfrm>
              <a:off x="1729283" y="1529935"/>
              <a:ext cx="178942" cy="154948"/>
            </a:xfrm>
            <a:custGeom>
              <a:avLst/>
              <a:gdLst/>
              <a:ahLst/>
              <a:cxnLst/>
              <a:rect l="l" t="t" r="r" b="b"/>
              <a:pathLst>
                <a:path w="6145" h="5321" extrusionOk="0">
                  <a:moveTo>
                    <a:pt x="5479" y="380"/>
                  </a:moveTo>
                  <a:cubicBezTo>
                    <a:pt x="5637" y="380"/>
                    <a:pt x="5764" y="507"/>
                    <a:pt x="5764" y="665"/>
                  </a:cubicBezTo>
                  <a:lnTo>
                    <a:pt x="5764" y="4655"/>
                  </a:lnTo>
                  <a:cubicBezTo>
                    <a:pt x="5764" y="4782"/>
                    <a:pt x="5637" y="4909"/>
                    <a:pt x="5479" y="4909"/>
                  </a:cubicBezTo>
                  <a:lnTo>
                    <a:pt x="665" y="4909"/>
                  </a:lnTo>
                  <a:cubicBezTo>
                    <a:pt x="539" y="4909"/>
                    <a:pt x="412" y="4782"/>
                    <a:pt x="412" y="4655"/>
                  </a:cubicBezTo>
                  <a:lnTo>
                    <a:pt x="412" y="665"/>
                  </a:lnTo>
                  <a:cubicBezTo>
                    <a:pt x="412" y="507"/>
                    <a:pt x="539" y="380"/>
                    <a:pt x="665" y="380"/>
                  </a:cubicBezTo>
                  <a:close/>
                  <a:moveTo>
                    <a:pt x="665" y="0"/>
                  </a:moveTo>
                  <a:cubicBezTo>
                    <a:pt x="317" y="0"/>
                    <a:pt x="0" y="285"/>
                    <a:pt x="0" y="665"/>
                  </a:cubicBezTo>
                  <a:lnTo>
                    <a:pt x="0" y="4655"/>
                  </a:lnTo>
                  <a:cubicBezTo>
                    <a:pt x="0" y="5004"/>
                    <a:pt x="317" y="5321"/>
                    <a:pt x="665" y="5321"/>
                  </a:cubicBezTo>
                  <a:lnTo>
                    <a:pt x="5479" y="5321"/>
                  </a:lnTo>
                  <a:cubicBezTo>
                    <a:pt x="5859" y="5321"/>
                    <a:pt x="6144" y="5004"/>
                    <a:pt x="6144" y="4655"/>
                  </a:cubicBezTo>
                  <a:lnTo>
                    <a:pt x="6144" y="665"/>
                  </a:lnTo>
                  <a:cubicBezTo>
                    <a:pt x="6144" y="285"/>
                    <a:pt x="5859" y="0"/>
                    <a:pt x="5479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575;p22"/>
            <p:cNvSpPr/>
            <p:nvPr/>
          </p:nvSpPr>
          <p:spPr>
            <a:xfrm>
              <a:off x="1756016" y="1726553"/>
              <a:ext cx="38759" cy="46650"/>
            </a:xfrm>
            <a:custGeom>
              <a:avLst/>
              <a:gdLst/>
              <a:ahLst/>
              <a:cxnLst/>
              <a:rect l="l" t="t" r="r" b="b"/>
              <a:pathLst>
                <a:path w="1331" h="1602" extrusionOk="0">
                  <a:moveTo>
                    <a:pt x="1255" y="0"/>
                  </a:moveTo>
                  <a:cubicBezTo>
                    <a:pt x="1234" y="0"/>
                    <a:pt x="1206" y="8"/>
                    <a:pt x="1173" y="25"/>
                  </a:cubicBezTo>
                  <a:lnTo>
                    <a:pt x="666" y="342"/>
                  </a:lnTo>
                  <a:lnTo>
                    <a:pt x="96" y="659"/>
                  </a:lnTo>
                  <a:cubicBezTo>
                    <a:pt x="1" y="722"/>
                    <a:pt x="1" y="880"/>
                    <a:pt x="127" y="944"/>
                  </a:cubicBezTo>
                  <a:lnTo>
                    <a:pt x="697" y="1260"/>
                  </a:lnTo>
                  <a:lnTo>
                    <a:pt x="1173" y="1577"/>
                  </a:lnTo>
                  <a:cubicBezTo>
                    <a:pt x="1206" y="1594"/>
                    <a:pt x="1234" y="1602"/>
                    <a:pt x="1255" y="1602"/>
                  </a:cubicBezTo>
                  <a:cubicBezTo>
                    <a:pt x="1314" y="1602"/>
                    <a:pt x="1331" y="1543"/>
                    <a:pt x="1331" y="1450"/>
                  </a:cubicBezTo>
                  <a:lnTo>
                    <a:pt x="1331" y="817"/>
                  </a:lnTo>
                  <a:lnTo>
                    <a:pt x="1331" y="152"/>
                  </a:lnTo>
                  <a:cubicBezTo>
                    <a:pt x="1331" y="59"/>
                    <a:pt x="1314" y="0"/>
                    <a:pt x="1255" y="0"/>
                  </a:cubicBez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576;p22"/>
            <p:cNvSpPr/>
            <p:nvPr/>
          </p:nvSpPr>
          <p:spPr>
            <a:xfrm>
              <a:off x="1842706" y="1726553"/>
              <a:ext cx="41525" cy="47436"/>
            </a:xfrm>
            <a:custGeom>
              <a:avLst/>
              <a:gdLst/>
              <a:ahLst/>
              <a:cxnLst/>
              <a:rect l="l" t="t" r="r" b="b"/>
              <a:pathLst>
                <a:path w="1426" h="1629" extrusionOk="0">
                  <a:moveTo>
                    <a:pt x="129" y="0"/>
                  </a:moveTo>
                  <a:cubicBezTo>
                    <a:pt x="52" y="0"/>
                    <a:pt x="1" y="59"/>
                    <a:pt x="1" y="152"/>
                  </a:cubicBezTo>
                  <a:lnTo>
                    <a:pt x="1" y="817"/>
                  </a:lnTo>
                  <a:lnTo>
                    <a:pt x="1" y="1450"/>
                  </a:lnTo>
                  <a:cubicBezTo>
                    <a:pt x="1" y="1549"/>
                    <a:pt x="59" y="1629"/>
                    <a:pt x="144" y="1629"/>
                  </a:cubicBezTo>
                  <a:cubicBezTo>
                    <a:pt x="168" y="1629"/>
                    <a:pt x="195" y="1623"/>
                    <a:pt x="222" y="1609"/>
                  </a:cubicBezTo>
                  <a:lnTo>
                    <a:pt x="761" y="1260"/>
                  </a:lnTo>
                  <a:lnTo>
                    <a:pt x="1299" y="944"/>
                  </a:lnTo>
                  <a:cubicBezTo>
                    <a:pt x="1426" y="880"/>
                    <a:pt x="1426" y="722"/>
                    <a:pt x="1299" y="659"/>
                  </a:cubicBezTo>
                  <a:lnTo>
                    <a:pt x="729" y="342"/>
                  </a:lnTo>
                  <a:lnTo>
                    <a:pt x="222" y="25"/>
                  </a:lnTo>
                  <a:cubicBezTo>
                    <a:pt x="188" y="8"/>
                    <a:pt x="157" y="0"/>
                    <a:pt x="129" y="0"/>
                  </a:cubicBez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577;p22"/>
            <p:cNvSpPr/>
            <p:nvPr/>
          </p:nvSpPr>
          <p:spPr>
            <a:xfrm>
              <a:off x="1779079" y="2025150"/>
              <a:ext cx="119916" cy="208441"/>
            </a:xfrm>
            <a:custGeom>
              <a:avLst/>
              <a:gdLst/>
              <a:ahLst/>
              <a:cxnLst/>
              <a:rect l="l" t="t" r="r" b="b"/>
              <a:pathLst>
                <a:path w="4118" h="7158" extrusionOk="0">
                  <a:moveTo>
                    <a:pt x="1236" y="0"/>
                  </a:moveTo>
                  <a:cubicBezTo>
                    <a:pt x="856" y="32"/>
                    <a:pt x="571" y="349"/>
                    <a:pt x="571" y="729"/>
                  </a:cubicBezTo>
                  <a:cubicBezTo>
                    <a:pt x="571" y="1109"/>
                    <a:pt x="824" y="1394"/>
                    <a:pt x="1172" y="1457"/>
                  </a:cubicBezTo>
                  <a:cubicBezTo>
                    <a:pt x="1172" y="1611"/>
                    <a:pt x="1172" y="1826"/>
                    <a:pt x="1172" y="1900"/>
                  </a:cubicBezTo>
                  <a:cubicBezTo>
                    <a:pt x="507" y="2122"/>
                    <a:pt x="1" y="2756"/>
                    <a:pt x="1" y="3516"/>
                  </a:cubicBezTo>
                  <a:lnTo>
                    <a:pt x="1" y="6651"/>
                  </a:lnTo>
                  <a:cubicBezTo>
                    <a:pt x="1" y="7031"/>
                    <a:pt x="317" y="7157"/>
                    <a:pt x="666" y="7157"/>
                  </a:cubicBezTo>
                  <a:lnTo>
                    <a:pt x="3294" y="7157"/>
                  </a:lnTo>
                  <a:cubicBezTo>
                    <a:pt x="3642" y="7157"/>
                    <a:pt x="4086" y="7031"/>
                    <a:pt x="4086" y="6651"/>
                  </a:cubicBezTo>
                  <a:lnTo>
                    <a:pt x="4086" y="3516"/>
                  </a:lnTo>
                  <a:cubicBezTo>
                    <a:pt x="4117" y="2756"/>
                    <a:pt x="3516" y="2122"/>
                    <a:pt x="2851" y="1932"/>
                  </a:cubicBezTo>
                  <a:cubicBezTo>
                    <a:pt x="2851" y="1943"/>
                    <a:pt x="2850" y="1948"/>
                    <a:pt x="2850" y="1948"/>
                  </a:cubicBezTo>
                  <a:cubicBezTo>
                    <a:pt x="2844" y="1948"/>
                    <a:pt x="2819" y="1653"/>
                    <a:pt x="2819" y="1457"/>
                  </a:cubicBezTo>
                  <a:cubicBezTo>
                    <a:pt x="3136" y="1394"/>
                    <a:pt x="3357" y="1077"/>
                    <a:pt x="3357" y="729"/>
                  </a:cubicBezTo>
                  <a:cubicBezTo>
                    <a:pt x="3357" y="380"/>
                    <a:pt x="3104" y="95"/>
                    <a:pt x="2787" y="32"/>
                  </a:cubicBezTo>
                  <a:cubicBezTo>
                    <a:pt x="2692" y="0"/>
                    <a:pt x="1236" y="0"/>
                    <a:pt x="1236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578;p22"/>
            <p:cNvSpPr/>
            <p:nvPr/>
          </p:nvSpPr>
          <p:spPr>
            <a:xfrm>
              <a:off x="1770779" y="2058346"/>
              <a:ext cx="119916" cy="175244"/>
            </a:xfrm>
            <a:custGeom>
              <a:avLst/>
              <a:gdLst/>
              <a:ahLst/>
              <a:cxnLst/>
              <a:rect l="l" t="t" r="r" b="b"/>
              <a:pathLst>
                <a:path w="4118" h="6018" extrusionOk="0">
                  <a:moveTo>
                    <a:pt x="3864" y="2186"/>
                  </a:moveTo>
                  <a:lnTo>
                    <a:pt x="3864" y="3547"/>
                  </a:lnTo>
                  <a:lnTo>
                    <a:pt x="571" y="3547"/>
                  </a:lnTo>
                  <a:lnTo>
                    <a:pt x="571" y="2186"/>
                  </a:lnTo>
                  <a:close/>
                  <a:moveTo>
                    <a:pt x="1299" y="0"/>
                  </a:moveTo>
                  <a:cubicBezTo>
                    <a:pt x="1299" y="0"/>
                    <a:pt x="1247" y="593"/>
                    <a:pt x="1237" y="593"/>
                  </a:cubicBezTo>
                  <a:cubicBezTo>
                    <a:pt x="1236" y="593"/>
                    <a:pt x="1236" y="586"/>
                    <a:pt x="1236" y="570"/>
                  </a:cubicBezTo>
                  <a:cubicBezTo>
                    <a:pt x="571" y="792"/>
                    <a:pt x="0" y="1457"/>
                    <a:pt x="0" y="2186"/>
                  </a:cubicBezTo>
                  <a:lnTo>
                    <a:pt x="0" y="5352"/>
                  </a:lnTo>
                  <a:cubicBezTo>
                    <a:pt x="0" y="5701"/>
                    <a:pt x="412" y="6017"/>
                    <a:pt x="792" y="6017"/>
                  </a:cubicBezTo>
                  <a:lnTo>
                    <a:pt x="3421" y="6017"/>
                  </a:lnTo>
                  <a:cubicBezTo>
                    <a:pt x="3769" y="6017"/>
                    <a:pt x="4117" y="5701"/>
                    <a:pt x="4117" y="5352"/>
                  </a:cubicBezTo>
                  <a:lnTo>
                    <a:pt x="4117" y="2186"/>
                  </a:lnTo>
                  <a:cubicBezTo>
                    <a:pt x="4117" y="1457"/>
                    <a:pt x="3579" y="824"/>
                    <a:pt x="2914" y="602"/>
                  </a:cubicBezTo>
                  <a:cubicBezTo>
                    <a:pt x="2914" y="617"/>
                    <a:pt x="2914" y="624"/>
                    <a:pt x="2913" y="624"/>
                  </a:cubicBezTo>
                  <a:cubicBezTo>
                    <a:pt x="2908" y="624"/>
                    <a:pt x="2882" y="0"/>
                    <a:pt x="2882" y="0"/>
                  </a:cubicBezTo>
                  <a:lnTo>
                    <a:pt x="1394" y="0"/>
                  </a:lnTo>
                  <a:cubicBezTo>
                    <a:pt x="1373" y="0"/>
                    <a:pt x="1380" y="14"/>
                    <a:pt x="1359" y="14"/>
                  </a:cubicBezTo>
                  <a:cubicBezTo>
                    <a:pt x="1348" y="14"/>
                    <a:pt x="1331" y="11"/>
                    <a:pt x="1299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579;p22"/>
            <p:cNvSpPr/>
            <p:nvPr/>
          </p:nvSpPr>
          <p:spPr>
            <a:xfrm>
              <a:off x="1791076" y="2020520"/>
              <a:ext cx="80255" cy="43389"/>
            </a:xfrm>
            <a:custGeom>
              <a:avLst/>
              <a:gdLst/>
              <a:ahLst/>
              <a:cxnLst/>
              <a:rect l="l" t="t" r="r" b="b"/>
              <a:pathLst>
                <a:path w="2756" h="1490" extrusionOk="0">
                  <a:moveTo>
                    <a:pt x="665" y="1"/>
                  </a:moveTo>
                  <a:cubicBezTo>
                    <a:pt x="285" y="33"/>
                    <a:pt x="0" y="349"/>
                    <a:pt x="0" y="729"/>
                  </a:cubicBezTo>
                  <a:cubicBezTo>
                    <a:pt x="0" y="1109"/>
                    <a:pt x="254" y="1426"/>
                    <a:pt x="665" y="1489"/>
                  </a:cubicBezTo>
                  <a:cubicBezTo>
                    <a:pt x="729" y="1489"/>
                    <a:pt x="2154" y="1489"/>
                    <a:pt x="2217" y="1458"/>
                  </a:cubicBezTo>
                  <a:cubicBezTo>
                    <a:pt x="2534" y="1363"/>
                    <a:pt x="2755" y="1078"/>
                    <a:pt x="2755" y="729"/>
                  </a:cubicBezTo>
                  <a:cubicBezTo>
                    <a:pt x="2755" y="381"/>
                    <a:pt x="2534" y="96"/>
                    <a:pt x="2217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580;p22"/>
            <p:cNvSpPr/>
            <p:nvPr/>
          </p:nvSpPr>
          <p:spPr>
            <a:xfrm>
              <a:off x="1787378" y="2121974"/>
              <a:ext cx="95950" cy="39691"/>
            </a:xfrm>
            <a:custGeom>
              <a:avLst/>
              <a:gdLst/>
              <a:ahLst/>
              <a:cxnLst/>
              <a:rect l="l" t="t" r="r" b="b"/>
              <a:pathLst>
                <a:path w="3295" h="1363" extrusionOk="0">
                  <a:moveTo>
                    <a:pt x="1" y="1"/>
                  </a:moveTo>
                  <a:lnTo>
                    <a:pt x="1" y="1362"/>
                  </a:lnTo>
                  <a:lnTo>
                    <a:pt x="3294" y="1362"/>
                  </a:lnTo>
                  <a:lnTo>
                    <a:pt x="3294" y="1"/>
                  </a:lnTo>
                  <a:close/>
                </a:path>
              </a:pathLst>
            </a:custGeom>
            <a:solidFill>
              <a:srgbClr val="FC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581;p22"/>
            <p:cNvSpPr/>
            <p:nvPr/>
          </p:nvSpPr>
          <p:spPr>
            <a:xfrm>
              <a:off x="1851937" y="2081410"/>
              <a:ext cx="31391" cy="36458"/>
            </a:xfrm>
            <a:custGeom>
              <a:avLst/>
              <a:gdLst/>
              <a:ahLst/>
              <a:cxnLst/>
              <a:rect l="l" t="t" r="r" b="b"/>
              <a:pathLst>
                <a:path w="1078" h="1252" extrusionOk="0">
                  <a:moveTo>
                    <a:pt x="95" y="0"/>
                  </a:moveTo>
                  <a:cubicBezTo>
                    <a:pt x="32" y="0"/>
                    <a:pt x="0" y="95"/>
                    <a:pt x="64" y="127"/>
                  </a:cubicBezTo>
                  <a:cubicBezTo>
                    <a:pt x="570" y="253"/>
                    <a:pt x="919" y="697"/>
                    <a:pt x="950" y="1204"/>
                  </a:cubicBezTo>
                  <a:cubicBezTo>
                    <a:pt x="966" y="1235"/>
                    <a:pt x="998" y="1251"/>
                    <a:pt x="1026" y="1251"/>
                  </a:cubicBezTo>
                  <a:cubicBezTo>
                    <a:pt x="1053" y="1251"/>
                    <a:pt x="1077" y="1235"/>
                    <a:pt x="1077" y="1204"/>
                  </a:cubicBezTo>
                  <a:cubicBezTo>
                    <a:pt x="1045" y="634"/>
                    <a:pt x="665" y="127"/>
                    <a:pt x="95" y="0"/>
                  </a:cubicBezTo>
                  <a:close/>
                </a:path>
              </a:pathLst>
            </a:custGeom>
            <a:solidFill>
              <a:srgbClr val="B1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582;p22"/>
            <p:cNvSpPr/>
            <p:nvPr/>
          </p:nvSpPr>
          <p:spPr>
            <a:xfrm>
              <a:off x="1778147" y="2213585"/>
              <a:ext cx="18491" cy="17239"/>
            </a:xfrm>
            <a:custGeom>
              <a:avLst/>
              <a:gdLst/>
              <a:ahLst/>
              <a:cxnLst/>
              <a:rect l="l" t="t" r="r" b="b"/>
              <a:pathLst>
                <a:path w="635" h="592" extrusionOk="0">
                  <a:moveTo>
                    <a:pt x="41" y="1"/>
                  </a:moveTo>
                  <a:cubicBezTo>
                    <a:pt x="23" y="1"/>
                    <a:pt x="1" y="16"/>
                    <a:pt x="1" y="53"/>
                  </a:cubicBezTo>
                  <a:cubicBezTo>
                    <a:pt x="64" y="338"/>
                    <a:pt x="318" y="528"/>
                    <a:pt x="603" y="591"/>
                  </a:cubicBezTo>
                  <a:cubicBezTo>
                    <a:pt x="634" y="591"/>
                    <a:pt x="634" y="528"/>
                    <a:pt x="603" y="528"/>
                  </a:cubicBezTo>
                  <a:cubicBezTo>
                    <a:pt x="349" y="496"/>
                    <a:pt x="128" y="306"/>
                    <a:pt x="64" y="21"/>
                  </a:cubicBezTo>
                  <a:cubicBezTo>
                    <a:pt x="64" y="8"/>
                    <a:pt x="53" y="1"/>
                    <a:pt x="41" y="1"/>
                  </a:cubicBezTo>
                  <a:close/>
                </a:path>
              </a:pathLst>
            </a:custGeom>
            <a:solidFill>
              <a:srgbClr val="B1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583;p22"/>
            <p:cNvSpPr/>
            <p:nvPr/>
          </p:nvSpPr>
          <p:spPr>
            <a:xfrm>
              <a:off x="1870370" y="2213818"/>
              <a:ext cx="18491" cy="17006"/>
            </a:xfrm>
            <a:custGeom>
              <a:avLst/>
              <a:gdLst/>
              <a:ahLst/>
              <a:cxnLst/>
              <a:rect l="l" t="t" r="r" b="b"/>
              <a:pathLst>
                <a:path w="635" h="584" extrusionOk="0">
                  <a:moveTo>
                    <a:pt x="584" y="0"/>
                  </a:moveTo>
                  <a:cubicBezTo>
                    <a:pt x="576" y="0"/>
                    <a:pt x="571" y="4"/>
                    <a:pt x="571" y="13"/>
                  </a:cubicBezTo>
                  <a:cubicBezTo>
                    <a:pt x="507" y="298"/>
                    <a:pt x="286" y="488"/>
                    <a:pt x="32" y="520"/>
                  </a:cubicBezTo>
                  <a:cubicBezTo>
                    <a:pt x="1" y="520"/>
                    <a:pt x="1" y="583"/>
                    <a:pt x="32" y="583"/>
                  </a:cubicBezTo>
                  <a:cubicBezTo>
                    <a:pt x="317" y="552"/>
                    <a:pt x="571" y="330"/>
                    <a:pt x="634" y="45"/>
                  </a:cubicBezTo>
                  <a:cubicBezTo>
                    <a:pt x="634" y="23"/>
                    <a:pt x="602" y="0"/>
                    <a:pt x="584" y="0"/>
                  </a:cubicBezTo>
                  <a:close/>
                </a:path>
              </a:pathLst>
            </a:custGeom>
            <a:solidFill>
              <a:srgbClr val="B1DC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584;p22"/>
            <p:cNvSpPr/>
            <p:nvPr/>
          </p:nvSpPr>
          <p:spPr>
            <a:xfrm>
              <a:off x="2112008" y="1498573"/>
              <a:ext cx="101454" cy="770981"/>
            </a:xfrm>
            <a:custGeom>
              <a:avLst/>
              <a:gdLst/>
              <a:ahLst/>
              <a:cxnLst/>
              <a:rect l="l" t="t" r="r" b="b"/>
              <a:pathLst>
                <a:path w="3484" h="26476" extrusionOk="0">
                  <a:moveTo>
                    <a:pt x="1805" y="0"/>
                  </a:moveTo>
                  <a:cubicBezTo>
                    <a:pt x="1267" y="0"/>
                    <a:pt x="855" y="444"/>
                    <a:pt x="855" y="950"/>
                  </a:cubicBezTo>
                  <a:lnTo>
                    <a:pt x="855" y="2312"/>
                  </a:lnTo>
                  <a:cubicBezTo>
                    <a:pt x="570" y="2407"/>
                    <a:pt x="380" y="2692"/>
                    <a:pt x="380" y="3009"/>
                  </a:cubicBezTo>
                  <a:lnTo>
                    <a:pt x="380" y="9913"/>
                  </a:lnTo>
                  <a:cubicBezTo>
                    <a:pt x="380" y="10134"/>
                    <a:pt x="317" y="10356"/>
                    <a:pt x="222" y="10546"/>
                  </a:cubicBezTo>
                  <a:lnTo>
                    <a:pt x="158" y="10641"/>
                  </a:lnTo>
                  <a:cubicBezTo>
                    <a:pt x="63" y="10863"/>
                    <a:pt x="0" y="11116"/>
                    <a:pt x="0" y="11338"/>
                  </a:cubicBezTo>
                  <a:lnTo>
                    <a:pt x="380" y="21630"/>
                  </a:lnTo>
                  <a:cubicBezTo>
                    <a:pt x="412" y="21630"/>
                    <a:pt x="475" y="21662"/>
                    <a:pt x="507" y="21662"/>
                  </a:cubicBezTo>
                  <a:lnTo>
                    <a:pt x="507" y="22327"/>
                  </a:lnTo>
                  <a:cubicBezTo>
                    <a:pt x="443" y="22295"/>
                    <a:pt x="380" y="22295"/>
                    <a:pt x="285" y="22264"/>
                  </a:cubicBezTo>
                  <a:lnTo>
                    <a:pt x="285" y="25399"/>
                  </a:lnTo>
                  <a:cubicBezTo>
                    <a:pt x="285" y="25906"/>
                    <a:pt x="855" y="26476"/>
                    <a:pt x="1362" y="26476"/>
                  </a:cubicBezTo>
                  <a:lnTo>
                    <a:pt x="2185" y="26476"/>
                  </a:lnTo>
                  <a:cubicBezTo>
                    <a:pt x="2692" y="26476"/>
                    <a:pt x="3009" y="25906"/>
                    <a:pt x="3009" y="25399"/>
                  </a:cubicBezTo>
                  <a:lnTo>
                    <a:pt x="3009" y="22359"/>
                  </a:lnTo>
                  <a:cubicBezTo>
                    <a:pt x="2945" y="22390"/>
                    <a:pt x="2914" y="22390"/>
                    <a:pt x="2882" y="22390"/>
                  </a:cubicBezTo>
                  <a:lnTo>
                    <a:pt x="2882" y="21789"/>
                  </a:lnTo>
                  <a:cubicBezTo>
                    <a:pt x="2945" y="21789"/>
                    <a:pt x="3009" y="21757"/>
                    <a:pt x="3072" y="21725"/>
                  </a:cubicBezTo>
                  <a:lnTo>
                    <a:pt x="3484" y="11433"/>
                  </a:lnTo>
                  <a:cubicBezTo>
                    <a:pt x="3484" y="11148"/>
                    <a:pt x="3420" y="10863"/>
                    <a:pt x="3294" y="10641"/>
                  </a:cubicBezTo>
                  <a:lnTo>
                    <a:pt x="3262" y="10546"/>
                  </a:lnTo>
                  <a:cubicBezTo>
                    <a:pt x="3135" y="10293"/>
                    <a:pt x="3072" y="10039"/>
                    <a:pt x="3072" y="9786"/>
                  </a:cubicBezTo>
                  <a:lnTo>
                    <a:pt x="3072" y="2882"/>
                  </a:lnTo>
                  <a:cubicBezTo>
                    <a:pt x="3072" y="2661"/>
                    <a:pt x="2945" y="2439"/>
                    <a:pt x="2724" y="2312"/>
                  </a:cubicBezTo>
                  <a:lnTo>
                    <a:pt x="2724" y="950"/>
                  </a:lnTo>
                  <a:cubicBezTo>
                    <a:pt x="2724" y="444"/>
                    <a:pt x="2312" y="0"/>
                    <a:pt x="1805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585;p22"/>
            <p:cNvSpPr/>
            <p:nvPr/>
          </p:nvSpPr>
          <p:spPr>
            <a:xfrm>
              <a:off x="2118443" y="1498573"/>
              <a:ext cx="54454" cy="118082"/>
            </a:xfrm>
            <a:custGeom>
              <a:avLst/>
              <a:gdLst/>
              <a:ahLst/>
              <a:cxnLst/>
              <a:rect l="l" t="t" r="r" b="b"/>
              <a:pathLst>
                <a:path w="1870" h="4055" extrusionOk="0">
                  <a:moveTo>
                    <a:pt x="919" y="0"/>
                  </a:moveTo>
                  <a:cubicBezTo>
                    <a:pt x="412" y="0"/>
                    <a:pt x="1" y="444"/>
                    <a:pt x="1" y="950"/>
                  </a:cubicBezTo>
                  <a:lnTo>
                    <a:pt x="1" y="3136"/>
                  </a:lnTo>
                  <a:cubicBezTo>
                    <a:pt x="1" y="3642"/>
                    <a:pt x="412" y="4054"/>
                    <a:pt x="919" y="4054"/>
                  </a:cubicBezTo>
                  <a:cubicBezTo>
                    <a:pt x="1458" y="4054"/>
                    <a:pt x="1869" y="3642"/>
                    <a:pt x="1869" y="3136"/>
                  </a:cubicBezTo>
                  <a:lnTo>
                    <a:pt x="1869" y="950"/>
                  </a:lnTo>
                  <a:cubicBezTo>
                    <a:pt x="1869" y="444"/>
                    <a:pt x="1458" y="0"/>
                    <a:pt x="919" y="0"/>
                  </a:cubicBezTo>
                  <a:close/>
                </a:path>
              </a:pathLst>
            </a:custGeom>
            <a:solidFill>
              <a:srgbClr val="416E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586;p22"/>
            <p:cNvSpPr/>
            <p:nvPr/>
          </p:nvSpPr>
          <p:spPr>
            <a:xfrm>
              <a:off x="2108309" y="2098911"/>
              <a:ext cx="68257" cy="86719"/>
            </a:xfrm>
            <a:custGeom>
              <a:avLst/>
              <a:gdLst/>
              <a:ahLst/>
              <a:cxnLst/>
              <a:rect l="l" t="t" r="r" b="b"/>
              <a:pathLst>
                <a:path w="2344" h="2978" extrusionOk="0">
                  <a:moveTo>
                    <a:pt x="0" y="1"/>
                  </a:moveTo>
                  <a:lnTo>
                    <a:pt x="0" y="2978"/>
                  </a:lnTo>
                  <a:lnTo>
                    <a:pt x="2344" y="2978"/>
                  </a:lnTo>
                  <a:lnTo>
                    <a:pt x="2344" y="1"/>
                  </a:lnTo>
                  <a:close/>
                </a:path>
              </a:pathLst>
            </a:custGeom>
            <a:solidFill>
              <a:srgbClr val="416E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587;p22"/>
            <p:cNvSpPr/>
            <p:nvPr/>
          </p:nvSpPr>
          <p:spPr>
            <a:xfrm>
              <a:off x="2098176" y="2146871"/>
              <a:ext cx="87622" cy="118082"/>
            </a:xfrm>
            <a:custGeom>
              <a:avLst/>
              <a:gdLst/>
              <a:ahLst/>
              <a:cxnLst/>
              <a:rect l="l" t="t" r="r" b="b"/>
              <a:pathLst>
                <a:path w="3009" h="4055" extrusionOk="0">
                  <a:moveTo>
                    <a:pt x="0" y="1"/>
                  </a:moveTo>
                  <a:lnTo>
                    <a:pt x="0" y="3168"/>
                  </a:lnTo>
                  <a:cubicBezTo>
                    <a:pt x="0" y="3674"/>
                    <a:pt x="697" y="4054"/>
                    <a:pt x="1203" y="4054"/>
                  </a:cubicBezTo>
                  <a:lnTo>
                    <a:pt x="2027" y="4054"/>
                  </a:lnTo>
                  <a:cubicBezTo>
                    <a:pt x="2534" y="4054"/>
                    <a:pt x="3009" y="3674"/>
                    <a:pt x="3009" y="3168"/>
                  </a:cubicBezTo>
                  <a:lnTo>
                    <a:pt x="3009" y="127"/>
                  </a:lnTo>
                  <a:cubicBezTo>
                    <a:pt x="2540" y="225"/>
                    <a:pt x="2135" y="263"/>
                    <a:pt x="1772" y="263"/>
                  </a:cubicBezTo>
                  <a:cubicBezTo>
                    <a:pt x="1080" y="263"/>
                    <a:pt x="540" y="125"/>
                    <a:pt x="0" y="1"/>
                  </a:cubicBezTo>
                  <a:close/>
                </a:path>
              </a:pathLst>
            </a:custGeom>
            <a:solidFill>
              <a:srgbClr val="FBF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588;p22"/>
            <p:cNvSpPr/>
            <p:nvPr/>
          </p:nvSpPr>
          <p:spPr>
            <a:xfrm>
              <a:off x="2093545" y="1564034"/>
              <a:ext cx="101483" cy="571829"/>
            </a:xfrm>
            <a:custGeom>
              <a:avLst/>
              <a:gdLst/>
              <a:ahLst/>
              <a:cxnLst/>
              <a:rect l="l" t="t" r="r" b="b"/>
              <a:pathLst>
                <a:path w="3485" h="19637" extrusionOk="0">
                  <a:moveTo>
                    <a:pt x="1172" y="1"/>
                  </a:moveTo>
                  <a:cubicBezTo>
                    <a:pt x="729" y="1"/>
                    <a:pt x="381" y="349"/>
                    <a:pt x="381" y="761"/>
                  </a:cubicBezTo>
                  <a:lnTo>
                    <a:pt x="381" y="7665"/>
                  </a:lnTo>
                  <a:cubicBezTo>
                    <a:pt x="381" y="7886"/>
                    <a:pt x="317" y="8108"/>
                    <a:pt x="222" y="8298"/>
                  </a:cubicBezTo>
                  <a:lnTo>
                    <a:pt x="159" y="8393"/>
                  </a:lnTo>
                  <a:cubicBezTo>
                    <a:pt x="64" y="8615"/>
                    <a:pt x="1" y="8868"/>
                    <a:pt x="1" y="9090"/>
                  </a:cubicBezTo>
                  <a:lnTo>
                    <a:pt x="381" y="19382"/>
                  </a:lnTo>
                  <a:cubicBezTo>
                    <a:pt x="783" y="19503"/>
                    <a:pt x="1314" y="19637"/>
                    <a:pt x="1931" y="19637"/>
                  </a:cubicBezTo>
                  <a:cubicBezTo>
                    <a:pt x="2286" y="19637"/>
                    <a:pt x="2669" y="19593"/>
                    <a:pt x="3073" y="19477"/>
                  </a:cubicBezTo>
                  <a:lnTo>
                    <a:pt x="3484" y="9185"/>
                  </a:lnTo>
                  <a:cubicBezTo>
                    <a:pt x="3484" y="8900"/>
                    <a:pt x="3421" y="8615"/>
                    <a:pt x="3294" y="8393"/>
                  </a:cubicBezTo>
                  <a:lnTo>
                    <a:pt x="3263" y="8298"/>
                  </a:lnTo>
                  <a:cubicBezTo>
                    <a:pt x="3136" y="8045"/>
                    <a:pt x="3073" y="7791"/>
                    <a:pt x="3073" y="7538"/>
                  </a:cubicBezTo>
                  <a:lnTo>
                    <a:pt x="3073" y="634"/>
                  </a:lnTo>
                  <a:cubicBezTo>
                    <a:pt x="3073" y="286"/>
                    <a:pt x="2788" y="1"/>
                    <a:pt x="2408" y="1"/>
                  </a:cubicBezTo>
                  <a:close/>
                </a:path>
              </a:pathLst>
            </a:custGeom>
            <a:solidFill>
              <a:srgbClr val="FBFA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589;p22"/>
            <p:cNvSpPr/>
            <p:nvPr/>
          </p:nvSpPr>
          <p:spPr>
            <a:xfrm>
              <a:off x="2123073" y="1730048"/>
              <a:ext cx="43360" cy="340325"/>
            </a:xfrm>
            <a:custGeom>
              <a:avLst/>
              <a:gdLst/>
              <a:ahLst/>
              <a:cxnLst/>
              <a:rect l="l" t="t" r="r" b="b"/>
              <a:pathLst>
                <a:path w="1489" h="11687" extrusionOk="0">
                  <a:moveTo>
                    <a:pt x="760" y="0"/>
                  </a:moveTo>
                  <a:cubicBezTo>
                    <a:pt x="317" y="0"/>
                    <a:pt x="0" y="349"/>
                    <a:pt x="0" y="760"/>
                  </a:cubicBezTo>
                  <a:lnTo>
                    <a:pt x="0" y="10926"/>
                  </a:lnTo>
                  <a:cubicBezTo>
                    <a:pt x="0" y="11338"/>
                    <a:pt x="317" y="11686"/>
                    <a:pt x="760" y="11686"/>
                  </a:cubicBezTo>
                  <a:cubicBezTo>
                    <a:pt x="1172" y="11686"/>
                    <a:pt x="1489" y="11338"/>
                    <a:pt x="1489" y="10926"/>
                  </a:cubicBezTo>
                  <a:lnTo>
                    <a:pt x="1489" y="760"/>
                  </a:lnTo>
                  <a:cubicBezTo>
                    <a:pt x="1489" y="349"/>
                    <a:pt x="1172" y="0"/>
                    <a:pt x="760" y="0"/>
                  </a:cubicBezTo>
                  <a:close/>
                </a:path>
              </a:pathLst>
            </a:custGeom>
            <a:solidFill>
              <a:srgbClr val="416E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590;p22"/>
            <p:cNvSpPr/>
            <p:nvPr/>
          </p:nvSpPr>
          <p:spPr>
            <a:xfrm>
              <a:off x="2137808" y="2015919"/>
              <a:ext cx="14793" cy="39691"/>
            </a:xfrm>
            <a:custGeom>
              <a:avLst/>
              <a:gdLst/>
              <a:ahLst/>
              <a:cxnLst/>
              <a:rect l="l" t="t" r="r" b="b"/>
              <a:pathLst>
                <a:path w="508" h="1363" extrusionOk="0">
                  <a:moveTo>
                    <a:pt x="127" y="1"/>
                  </a:moveTo>
                  <a:cubicBezTo>
                    <a:pt x="64" y="1"/>
                    <a:pt x="1" y="64"/>
                    <a:pt x="1" y="127"/>
                  </a:cubicBezTo>
                  <a:lnTo>
                    <a:pt x="1" y="1204"/>
                  </a:lnTo>
                  <a:cubicBezTo>
                    <a:pt x="1" y="1299"/>
                    <a:pt x="64" y="1362"/>
                    <a:pt x="127" y="1362"/>
                  </a:cubicBezTo>
                  <a:lnTo>
                    <a:pt x="381" y="1362"/>
                  </a:lnTo>
                  <a:cubicBezTo>
                    <a:pt x="444" y="1362"/>
                    <a:pt x="507" y="1299"/>
                    <a:pt x="507" y="1204"/>
                  </a:cubicBezTo>
                  <a:lnTo>
                    <a:pt x="507" y="127"/>
                  </a:lnTo>
                  <a:cubicBezTo>
                    <a:pt x="507" y="64"/>
                    <a:pt x="444" y="1"/>
                    <a:pt x="381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591;p22"/>
            <p:cNvSpPr/>
            <p:nvPr/>
          </p:nvSpPr>
          <p:spPr>
            <a:xfrm>
              <a:off x="2106475" y="2149871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0" y="8"/>
                    <a:pt x="0" y="24"/>
                  </a:cubicBezTo>
                  <a:lnTo>
                    <a:pt x="0" y="404"/>
                  </a:lnTo>
                  <a:lnTo>
                    <a:pt x="0" y="436"/>
                  </a:lnTo>
                  <a:cubicBezTo>
                    <a:pt x="0" y="468"/>
                    <a:pt x="16" y="483"/>
                    <a:pt x="32" y="483"/>
                  </a:cubicBezTo>
                  <a:cubicBezTo>
                    <a:pt x="48" y="483"/>
                    <a:pt x="63" y="468"/>
                    <a:pt x="63" y="436"/>
                  </a:cubicBezTo>
                  <a:lnTo>
                    <a:pt x="63" y="88"/>
                  </a:lnTo>
                  <a:lnTo>
                    <a:pt x="63" y="24"/>
                  </a:lnTo>
                  <a:cubicBezTo>
                    <a:pt x="63" y="8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592;p22"/>
            <p:cNvSpPr/>
            <p:nvPr/>
          </p:nvSpPr>
          <p:spPr>
            <a:xfrm>
              <a:off x="2113842" y="2151938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0" y="17"/>
                    <a:pt x="0" y="48"/>
                  </a:cubicBezTo>
                  <a:lnTo>
                    <a:pt x="0" y="397"/>
                  </a:lnTo>
                  <a:lnTo>
                    <a:pt x="0" y="460"/>
                  </a:lnTo>
                  <a:cubicBezTo>
                    <a:pt x="0" y="476"/>
                    <a:pt x="16" y="484"/>
                    <a:pt x="32" y="484"/>
                  </a:cubicBezTo>
                  <a:cubicBezTo>
                    <a:pt x="48" y="484"/>
                    <a:pt x="64" y="476"/>
                    <a:pt x="64" y="460"/>
                  </a:cubicBezTo>
                  <a:lnTo>
                    <a:pt x="64" y="80"/>
                  </a:lnTo>
                  <a:lnTo>
                    <a:pt x="64" y="48"/>
                  </a:lnTo>
                  <a:cubicBezTo>
                    <a:pt x="64" y="17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593;p22"/>
            <p:cNvSpPr/>
            <p:nvPr/>
          </p:nvSpPr>
          <p:spPr>
            <a:xfrm>
              <a:off x="2121209" y="2153569"/>
              <a:ext cx="1893" cy="14094"/>
            </a:xfrm>
            <a:custGeom>
              <a:avLst/>
              <a:gdLst/>
              <a:ahLst/>
              <a:cxnLst/>
              <a:rect l="l" t="t" r="r" b="b"/>
              <a:pathLst>
                <a:path w="65" h="484" extrusionOk="0">
                  <a:moveTo>
                    <a:pt x="32" y="0"/>
                  </a:moveTo>
                  <a:cubicBezTo>
                    <a:pt x="17" y="0"/>
                    <a:pt x="1" y="8"/>
                    <a:pt x="1" y="24"/>
                  </a:cubicBezTo>
                  <a:lnTo>
                    <a:pt x="1" y="404"/>
                  </a:lnTo>
                  <a:lnTo>
                    <a:pt x="1" y="436"/>
                  </a:lnTo>
                  <a:cubicBezTo>
                    <a:pt x="1" y="467"/>
                    <a:pt x="17" y="483"/>
                    <a:pt x="32" y="483"/>
                  </a:cubicBezTo>
                  <a:cubicBezTo>
                    <a:pt x="48" y="483"/>
                    <a:pt x="64" y="467"/>
                    <a:pt x="64" y="436"/>
                  </a:cubicBezTo>
                  <a:lnTo>
                    <a:pt x="64" y="87"/>
                  </a:lnTo>
                  <a:lnTo>
                    <a:pt x="64" y="24"/>
                  </a:lnTo>
                  <a:cubicBezTo>
                    <a:pt x="64" y="8"/>
                    <a:pt x="48" y="0"/>
                    <a:pt x="32" y="0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594;p22"/>
            <p:cNvSpPr/>
            <p:nvPr/>
          </p:nvSpPr>
          <p:spPr>
            <a:xfrm>
              <a:off x="2131372" y="2154705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0" y="17"/>
                    <a:pt x="0" y="48"/>
                  </a:cubicBezTo>
                  <a:lnTo>
                    <a:pt x="0" y="397"/>
                  </a:lnTo>
                  <a:lnTo>
                    <a:pt x="0" y="460"/>
                  </a:lnTo>
                  <a:cubicBezTo>
                    <a:pt x="0" y="476"/>
                    <a:pt x="16" y="484"/>
                    <a:pt x="32" y="484"/>
                  </a:cubicBezTo>
                  <a:cubicBezTo>
                    <a:pt x="48" y="484"/>
                    <a:pt x="63" y="476"/>
                    <a:pt x="63" y="460"/>
                  </a:cubicBezTo>
                  <a:lnTo>
                    <a:pt x="63" y="80"/>
                  </a:lnTo>
                  <a:lnTo>
                    <a:pt x="63" y="48"/>
                  </a:lnTo>
                  <a:cubicBezTo>
                    <a:pt x="63" y="17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595;p22"/>
            <p:cNvSpPr/>
            <p:nvPr/>
          </p:nvSpPr>
          <p:spPr>
            <a:xfrm>
              <a:off x="2141506" y="2155403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0" y="8"/>
                    <a:pt x="0" y="24"/>
                  </a:cubicBezTo>
                  <a:lnTo>
                    <a:pt x="0" y="404"/>
                  </a:lnTo>
                  <a:lnTo>
                    <a:pt x="0" y="436"/>
                  </a:lnTo>
                  <a:cubicBezTo>
                    <a:pt x="0" y="468"/>
                    <a:pt x="16" y="484"/>
                    <a:pt x="32" y="484"/>
                  </a:cubicBezTo>
                  <a:cubicBezTo>
                    <a:pt x="48" y="484"/>
                    <a:pt x="64" y="468"/>
                    <a:pt x="64" y="436"/>
                  </a:cubicBezTo>
                  <a:lnTo>
                    <a:pt x="64" y="88"/>
                  </a:lnTo>
                  <a:lnTo>
                    <a:pt x="64" y="24"/>
                  </a:lnTo>
                  <a:cubicBezTo>
                    <a:pt x="64" y="8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596;p22"/>
            <p:cNvSpPr/>
            <p:nvPr/>
          </p:nvSpPr>
          <p:spPr>
            <a:xfrm>
              <a:off x="2150737" y="2154705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0" y="17"/>
                    <a:pt x="0" y="48"/>
                  </a:cubicBezTo>
                  <a:lnTo>
                    <a:pt x="0" y="397"/>
                  </a:lnTo>
                  <a:lnTo>
                    <a:pt x="0" y="460"/>
                  </a:lnTo>
                  <a:cubicBezTo>
                    <a:pt x="0" y="476"/>
                    <a:pt x="16" y="484"/>
                    <a:pt x="32" y="484"/>
                  </a:cubicBezTo>
                  <a:cubicBezTo>
                    <a:pt x="48" y="484"/>
                    <a:pt x="63" y="476"/>
                    <a:pt x="63" y="460"/>
                  </a:cubicBezTo>
                  <a:lnTo>
                    <a:pt x="63" y="112"/>
                  </a:lnTo>
                  <a:lnTo>
                    <a:pt x="63" y="48"/>
                  </a:lnTo>
                  <a:cubicBezTo>
                    <a:pt x="63" y="17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597;p22"/>
            <p:cNvSpPr/>
            <p:nvPr/>
          </p:nvSpPr>
          <p:spPr>
            <a:xfrm>
              <a:off x="2159939" y="2154472"/>
              <a:ext cx="2330" cy="14094"/>
            </a:xfrm>
            <a:custGeom>
              <a:avLst/>
              <a:gdLst/>
              <a:ahLst/>
              <a:cxnLst/>
              <a:rect l="l" t="t" r="r" b="b"/>
              <a:pathLst>
                <a:path w="80" h="484" extrusionOk="0">
                  <a:moveTo>
                    <a:pt x="44" y="1"/>
                  </a:moveTo>
                  <a:cubicBezTo>
                    <a:pt x="25" y="1"/>
                    <a:pt x="1" y="9"/>
                    <a:pt x="1" y="25"/>
                  </a:cubicBezTo>
                  <a:lnTo>
                    <a:pt x="1" y="405"/>
                  </a:lnTo>
                  <a:lnTo>
                    <a:pt x="1" y="436"/>
                  </a:lnTo>
                  <a:cubicBezTo>
                    <a:pt x="1" y="468"/>
                    <a:pt x="17" y="484"/>
                    <a:pt x="33" y="484"/>
                  </a:cubicBezTo>
                  <a:cubicBezTo>
                    <a:pt x="48" y="484"/>
                    <a:pt x="64" y="468"/>
                    <a:pt x="64" y="436"/>
                  </a:cubicBezTo>
                  <a:lnTo>
                    <a:pt x="64" y="88"/>
                  </a:lnTo>
                  <a:lnTo>
                    <a:pt x="64" y="25"/>
                  </a:lnTo>
                  <a:cubicBezTo>
                    <a:pt x="80" y="9"/>
                    <a:pt x="64" y="1"/>
                    <a:pt x="44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598;p22"/>
            <p:cNvSpPr/>
            <p:nvPr/>
          </p:nvSpPr>
          <p:spPr>
            <a:xfrm>
              <a:off x="2169170" y="2153569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0"/>
                  </a:moveTo>
                  <a:cubicBezTo>
                    <a:pt x="16" y="0"/>
                    <a:pt x="1" y="8"/>
                    <a:pt x="1" y="24"/>
                  </a:cubicBezTo>
                  <a:lnTo>
                    <a:pt x="1" y="372"/>
                  </a:lnTo>
                  <a:lnTo>
                    <a:pt x="1" y="436"/>
                  </a:lnTo>
                  <a:cubicBezTo>
                    <a:pt x="1" y="467"/>
                    <a:pt x="16" y="483"/>
                    <a:pt x="32" y="483"/>
                  </a:cubicBezTo>
                  <a:cubicBezTo>
                    <a:pt x="48" y="483"/>
                    <a:pt x="64" y="467"/>
                    <a:pt x="64" y="436"/>
                  </a:cubicBezTo>
                  <a:lnTo>
                    <a:pt x="64" y="87"/>
                  </a:lnTo>
                  <a:lnTo>
                    <a:pt x="64" y="24"/>
                  </a:lnTo>
                  <a:cubicBezTo>
                    <a:pt x="64" y="8"/>
                    <a:pt x="48" y="0"/>
                    <a:pt x="32" y="0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599;p22"/>
            <p:cNvSpPr/>
            <p:nvPr/>
          </p:nvSpPr>
          <p:spPr>
            <a:xfrm>
              <a:off x="2174703" y="2151705"/>
              <a:ext cx="1864" cy="14094"/>
            </a:xfrm>
            <a:custGeom>
              <a:avLst/>
              <a:gdLst/>
              <a:ahLst/>
              <a:cxnLst/>
              <a:rect l="l" t="t" r="r" b="b"/>
              <a:pathLst>
                <a:path w="64" h="484" extrusionOk="0">
                  <a:moveTo>
                    <a:pt x="32" y="1"/>
                  </a:moveTo>
                  <a:cubicBezTo>
                    <a:pt x="16" y="1"/>
                    <a:pt x="1" y="9"/>
                    <a:pt x="1" y="25"/>
                  </a:cubicBezTo>
                  <a:lnTo>
                    <a:pt x="1" y="405"/>
                  </a:lnTo>
                  <a:lnTo>
                    <a:pt x="1" y="436"/>
                  </a:lnTo>
                  <a:cubicBezTo>
                    <a:pt x="1" y="468"/>
                    <a:pt x="16" y="484"/>
                    <a:pt x="32" y="484"/>
                  </a:cubicBezTo>
                  <a:cubicBezTo>
                    <a:pt x="48" y="484"/>
                    <a:pt x="64" y="468"/>
                    <a:pt x="64" y="436"/>
                  </a:cubicBezTo>
                  <a:lnTo>
                    <a:pt x="64" y="88"/>
                  </a:lnTo>
                  <a:lnTo>
                    <a:pt x="64" y="25"/>
                  </a:lnTo>
                  <a:cubicBezTo>
                    <a:pt x="64" y="9"/>
                    <a:pt x="48" y="1"/>
                    <a:pt x="32" y="1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600;p22"/>
            <p:cNvSpPr/>
            <p:nvPr/>
          </p:nvSpPr>
          <p:spPr>
            <a:xfrm>
              <a:off x="1051457" y="2137640"/>
              <a:ext cx="127284" cy="121780"/>
            </a:xfrm>
            <a:custGeom>
              <a:avLst/>
              <a:gdLst/>
              <a:ahLst/>
              <a:cxnLst/>
              <a:rect l="l" t="t" r="r" b="b"/>
              <a:pathLst>
                <a:path w="4371" h="4182" extrusionOk="0">
                  <a:moveTo>
                    <a:pt x="919" y="1"/>
                  </a:moveTo>
                  <a:lnTo>
                    <a:pt x="666" y="254"/>
                  </a:lnTo>
                  <a:lnTo>
                    <a:pt x="1679" y="1173"/>
                  </a:lnTo>
                  <a:lnTo>
                    <a:pt x="1204" y="1648"/>
                  </a:lnTo>
                  <a:lnTo>
                    <a:pt x="222" y="761"/>
                  </a:lnTo>
                  <a:lnTo>
                    <a:pt x="1" y="983"/>
                  </a:lnTo>
                  <a:lnTo>
                    <a:pt x="3484" y="4181"/>
                  </a:lnTo>
                  <a:lnTo>
                    <a:pt x="3706" y="3928"/>
                  </a:lnTo>
                  <a:lnTo>
                    <a:pt x="3073" y="3358"/>
                  </a:lnTo>
                  <a:lnTo>
                    <a:pt x="3199" y="3231"/>
                  </a:lnTo>
                  <a:lnTo>
                    <a:pt x="3801" y="3801"/>
                  </a:lnTo>
                  <a:lnTo>
                    <a:pt x="4054" y="3548"/>
                  </a:lnTo>
                  <a:lnTo>
                    <a:pt x="3421" y="2978"/>
                  </a:lnTo>
                  <a:lnTo>
                    <a:pt x="3548" y="2851"/>
                  </a:lnTo>
                  <a:lnTo>
                    <a:pt x="4149" y="3421"/>
                  </a:lnTo>
                  <a:lnTo>
                    <a:pt x="4371" y="3168"/>
                  </a:lnTo>
                  <a:lnTo>
                    <a:pt x="919" y="1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601;p22"/>
            <p:cNvSpPr/>
            <p:nvPr/>
          </p:nvSpPr>
          <p:spPr>
            <a:xfrm>
              <a:off x="1043158" y="2131205"/>
              <a:ext cx="57221" cy="54425"/>
            </a:xfrm>
            <a:custGeom>
              <a:avLst/>
              <a:gdLst/>
              <a:ahLst/>
              <a:cxnLst/>
              <a:rect l="l" t="t" r="r" b="b"/>
              <a:pathLst>
                <a:path w="1965" h="1869" extrusionOk="0">
                  <a:moveTo>
                    <a:pt x="476" y="0"/>
                  </a:moveTo>
                  <a:lnTo>
                    <a:pt x="1" y="507"/>
                  </a:lnTo>
                  <a:lnTo>
                    <a:pt x="444" y="887"/>
                  </a:lnTo>
                  <a:lnTo>
                    <a:pt x="1489" y="1869"/>
                  </a:lnTo>
                  <a:lnTo>
                    <a:pt x="1964" y="1394"/>
                  </a:lnTo>
                  <a:lnTo>
                    <a:pt x="887" y="41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602;p22"/>
            <p:cNvSpPr/>
            <p:nvPr/>
          </p:nvSpPr>
          <p:spPr>
            <a:xfrm>
              <a:off x="1140914" y="2231727"/>
              <a:ext cx="21228" cy="20297"/>
            </a:xfrm>
            <a:custGeom>
              <a:avLst/>
              <a:gdLst/>
              <a:ahLst/>
              <a:cxnLst/>
              <a:rect l="l" t="t" r="r" b="b"/>
              <a:pathLst>
                <a:path w="729" h="697" extrusionOk="0">
                  <a:moveTo>
                    <a:pt x="127" y="0"/>
                  </a:moveTo>
                  <a:lnTo>
                    <a:pt x="1" y="127"/>
                  </a:lnTo>
                  <a:lnTo>
                    <a:pt x="634" y="697"/>
                  </a:lnTo>
                  <a:lnTo>
                    <a:pt x="729" y="57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603;p22"/>
            <p:cNvSpPr/>
            <p:nvPr/>
          </p:nvSpPr>
          <p:spPr>
            <a:xfrm>
              <a:off x="1151048" y="2220661"/>
              <a:ext cx="21258" cy="20297"/>
            </a:xfrm>
            <a:custGeom>
              <a:avLst/>
              <a:gdLst/>
              <a:ahLst/>
              <a:cxnLst/>
              <a:rect l="l" t="t" r="r" b="b"/>
              <a:pathLst>
                <a:path w="730" h="697" extrusionOk="0">
                  <a:moveTo>
                    <a:pt x="128" y="0"/>
                  </a:moveTo>
                  <a:lnTo>
                    <a:pt x="1" y="127"/>
                  </a:lnTo>
                  <a:lnTo>
                    <a:pt x="634" y="697"/>
                  </a:lnTo>
                  <a:lnTo>
                    <a:pt x="729" y="57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604;p22"/>
            <p:cNvSpPr/>
            <p:nvPr/>
          </p:nvSpPr>
          <p:spPr>
            <a:xfrm>
              <a:off x="1133546" y="2095242"/>
              <a:ext cx="137417" cy="106084"/>
            </a:xfrm>
            <a:custGeom>
              <a:avLst/>
              <a:gdLst/>
              <a:ahLst/>
              <a:cxnLst/>
              <a:rect l="l" t="t" r="r" b="b"/>
              <a:pathLst>
                <a:path w="4719" h="3643" extrusionOk="0">
                  <a:moveTo>
                    <a:pt x="4022" y="0"/>
                  </a:moveTo>
                  <a:lnTo>
                    <a:pt x="0" y="2502"/>
                  </a:lnTo>
                  <a:lnTo>
                    <a:pt x="190" y="2787"/>
                  </a:lnTo>
                  <a:lnTo>
                    <a:pt x="919" y="2312"/>
                  </a:lnTo>
                  <a:lnTo>
                    <a:pt x="982" y="2470"/>
                  </a:lnTo>
                  <a:lnTo>
                    <a:pt x="285" y="2914"/>
                  </a:lnTo>
                  <a:lnTo>
                    <a:pt x="475" y="3199"/>
                  </a:lnTo>
                  <a:lnTo>
                    <a:pt x="1172" y="2755"/>
                  </a:lnTo>
                  <a:lnTo>
                    <a:pt x="1267" y="2914"/>
                  </a:lnTo>
                  <a:lnTo>
                    <a:pt x="539" y="3357"/>
                  </a:lnTo>
                  <a:lnTo>
                    <a:pt x="729" y="3642"/>
                  </a:lnTo>
                  <a:lnTo>
                    <a:pt x="4719" y="1140"/>
                  </a:lnTo>
                  <a:lnTo>
                    <a:pt x="4561" y="855"/>
                  </a:lnTo>
                  <a:lnTo>
                    <a:pt x="3389" y="1552"/>
                  </a:lnTo>
                  <a:lnTo>
                    <a:pt x="3040" y="982"/>
                  </a:lnTo>
                  <a:lnTo>
                    <a:pt x="4180" y="285"/>
                  </a:lnTo>
                  <a:lnTo>
                    <a:pt x="4022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605;p22"/>
            <p:cNvSpPr/>
            <p:nvPr/>
          </p:nvSpPr>
          <p:spPr>
            <a:xfrm>
              <a:off x="1222071" y="2093378"/>
              <a:ext cx="60890" cy="47058"/>
            </a:xfrm>
            <a:custGeom>
              <a:avLst/>
              <a:gdLst/>
              <a:ahLst/>
              <a:cxnLst/>
              <a:rect l="l" t="t" r="r" b="b"/>
              <a:pathLst>
                <a:path w="2091" h="1616" extrusionOk="0">
                  <a:moveTo>
                    <a:pt x="1711" y="1"/>
                  </a:moveTo>
                  <a:lnTo>
                    <a:pt x="1235" y="286"/>
                  </a:lnTo>
                  <a:lnTo>
                    <a:pt x="0" y="1046"/>
                  </a:lnTo>
                  <a:lnTo>
                    <a:pt x="349" y="1616"/>
                  </a:lnTo>
                  <a:lnTo>
                    <a:pt x="1584" y="856"/>
                  </a:lnTo>
                  <a:lnTo>
                    <a:pt x="2091" y="571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606;p22"/>
            <p:cNvSpPr/>
            <p:nvPr/>
          </p:nvSpPr>
          <p:spPr>
            <a:xfrm>
              <a:off x="1139079" y="2163470"/>
              <a:ext cx="23063" cy="16628"/>
            </a:xfrm>
            <a:custGeom>
              <a:avLst/>
              <a:gdLst/>
              <a:ahLst/>
              <a:cxnLst/>
              <a:rect l="l" t="t" r="r" b="b"/>
              <a:pathLst>
                <a:path w="792" h="571" extrusionOk="0">
                  <a:moveTo>
                    <a:pt x="729" y="1"/>
                  </a:moveTo>
                  <a:lnTo>
                    <a:pt x="0" y="444"/>
                  </a:lnTo>
                  <a:lnTo>
                    <a:pt x="95" y="571"/>
                  </a:lnTo>
                  <a:lnTo>
                    <a:pt x="792" y="127"/>
                  </a:lnTo>
                  <a:lnTo>
                    <a:pt x="729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607;p22"/>
            <p:cNvSpPr/>
            <p:nvPr/>
          </p:nvSpPr>
          <p:spPr>
            <a:xfrm>
              <a:off x="1146447" y="2175467"/>
              <a:ext cx="23995" cy="16628"/>
            </a:xfrm>
            <a:custGeom>
              <a:avLst/>
              <a:gdLst/>
              <a:ahLst/>
              <a:cxnLst/>
              <a:rect l="l" t="t" r="r" b="b"/>
              <a:pathLst>
                <a:path w="824" h="571" extrusionOk="0">
                  <a:moveTo>
                    <a:pt x="729" y="0"/>
                  </a:moveTo>
                  <a:lnTo>
                    <a:pt x="1" y="444"/>
                  </a:lnTo>
                  <a:lnTo>
                    <a:pt x="96" y="570"/>
                  </a:lnTo>
                  <a:lnTo>
                    <a:pt x="824" y="127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608;p22"/>
            <p:cNvSpPr/>
            <p:nvPr/>
          </p:nvSpPr>
          <p:spPr>
            <a:xfrm>
              <a:off x="1311528" y="2112743"/>
              <a:ext cx="43360" cy="138378"/>
            </a:xfrm>
            <a:custGeom>
              <a:avLst/>
              <a:gdLst/>
              <a:ahLst/>
              <a:cxnLst/>
              <a:rect l="l" t="t" r="r" b="b"/>
              <a:pathLst>
                <a:path w="1489" h="4752" extrusionOk="0">
                  <a:moveTo>
                    <a:pt x="1362" y="1"/>
                  </a:moveTo>
                  <a:lnTo>
                    <a:pt x="1014" y="33"/>
                  </a:lnTo>
                  <a:lnTo>
                    <a:pt x="1077" y="1363"/>
                  </a:lnTo>
                  <a:lnTo>
                    <a:pt x="380" y="1394"/>
                  </a:lnTo>
                  <a:lnTo>
                    <a:pt x="349" y="33"/>
                  </a:lnTo>
                  <a:lnTo>
                    <a:pt x="0" y="33"/>
                  </a:lnTo>
                  <a:lnTo>
                    <a:pt x="159" y="4751"/>
                  </a:lnTo>
                  <a:lnTo>
                    <a:pt x="507" y="4751"/>
                  </a:lnTo>
                  <a:lnTo>
                    <a:pt x="475" y="3896"/>
                  </a:lnTo>
                  <a:lnTo>
                    <a:pt x="634" y="3896"/>
                  </a:lnTo>
                  <a:lnTo>
                    <a:pt x="665" y="4751"/>
                  </a:lnTo>
                  <a:lnTo>
                    <a:pt x="1014" y="4720"/>
                  </a:lnTo>
                  <a:lnTo>
                    <a:pt x="982" y="3896"/>
                  </a:lnTo>
                  <a:lnTo>
                    <a:pt x="1140" y="3896"/>
                  </a:lnTo>
                  <a:lnTo>
                    <a:pt x="1172" y="4720"/>
                  </a:lnTo>
                  <a:lnTo>
                    <a:pt x="1489" y="4720"/>
                  </a:lnTo>
                  <a:lnTo>
                    <a:pt x="1362" y="1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609;p22"/>
            <p:cNvSpPr/>
            <p:nvPr/>
          </p:nvSpPr>
          <p:spPr>
            <a:xfrm>
              <a:off x="1320730" y="2093378"/>
              <a:ext cx="22189" cy="59987"/>
            </a:xfrm>
            <a:custGeom>
              <a:avLst/>
              <a:gdLst/>
              <a:ahLst/>
              <a:cxnLst/>
              <a:rect l="l" t="t" r="r" b="b"/>
              <a:pathLst>
                <a:path w="762" h="2060" extrusionOk="0">
                  <a:moveTo>
                    <a:pt x="698" y="1"/>
                  </a:moveTo>
                  <a:lnTo>
                    <a:pt x="1" y="32"/>
                  </a:lnTo>
                  <a:lnTo>
                    <a:pt x="33" y="603"/>
                  </a:lnTo>
                  <a:lnTo>
                    <a:pt x="64" y="2059"/>
                  </a:lnTo>
                  <a:lnTo>
                    <a:pt x="761" y="2028"/>
                  </a:lnTo>
                  <a:lnTo>
                    <a:pt x="698" y="571"/>
                  </a:lnTo>
                  <a:lnTo>
                    <a:pt x="698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610;p22"/>
            <p:cNvSpPr/>
            <p:nvPr/>
          </p:nvSpPr>
          <p:spPr>
            <a:xfrm>
              <a:off x="1325360" y="2226194"/>
              <a:ext cx="5562" cy="24927"/>
            </a:xfrm>
            <a:custGeom>
              <a:avLst/>
              <a:gdLst/>
              <a:ahLst/>
              <a:cxnLst/>
              <a:rect l="l" t="t" r="r" b="b"/>
              <a:pathLst>
                <a:path w="191" h="856" extrusionOk="0">
                  <a:moveTo>
                    <a:pt x="0" y="0"/>
                  </a:moveTo>
                  <a:lnTo>
                    <a:pt x="32" y="855"/>
                  </a:lnTo>
                  <a:lnTo>
                    <a:pt x="190" y="82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611;p22"/>
            <p:cNvSpPr/>
            <p:nvPr/>
          </p:nvSpPr>
          <p:spPr>
            <a:xfrm>
              <a:off x="1340124" y="2225262"/>
              <a:ext cx="5562" cy="24927"/>
            </a:xfrm>
            <a:custGeom>
              <a:avLst/>
              <a:gdLst/>
              <a:ahLst/>
              <a:cxnLst/>
              <a:rect l="l" t="t" r="r" b="b"/>
              <a:pathLst>
                <a:path w="191" h="856" extrusionOk="0">
                  <a:moveTo>
                    <a:pt x="158" y="0"/>
                  </a:moveTo>
                  <a:lnTo>
                    <a:pt x="0" y="32"/>
                  </a:lnTo>
                  <a:lnTo>
                    <a:pt x="32" y="856"/>
                  </a:lnTo>
                  <a:lnTo>
                    <a:pt x="190" y="856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612;p22"/>
            <p:cNvSpPr/>
            <p:nvPr/>
          </p:nvSpPr>
          <p:spPr>
            <a:xfrm>
              <a:off x="1033927" y="1994719"/>
              <a:ext cx="133748" cy="112520"/>
            </a:xfrm>
            <a:custGeom>
              <a:avLst/>
              <a:gdLst/>
              <a:ahLst/>
              <a:cxnLst/>
              <a:rect l="l" t="t" r="r" b="b"/>
              <a:pathLst>
                <a:path w="4593" h="3864" extrusionOk="0">
                  <a:moveTo>
                    <a:pt x="824" y="0"/>
                  </a:moveTo>
                  <a:lnTo>
                    <a:pt x="603" y="254"/>
                  </a:lnTo>
                  <a:lnTo>
                    <a:pt x="1711" y="1045"/>
                  </a:lnTo>
                  <a:lnTo>
                    <a:pt x="1299" y="1584"/>
                  </a:lnTo>
                  <a:lnTo>
                    <a:pt x="223" y="792"/>
                  </a:lnTo>
                  <a:lnTo>
                    <a:pt x="1" y="1077"/>
                  </a:lnTo>
                  <a:lnTo>
                    <a:pt x="3801" y="3864"/>
                  </a:lnTo>
                  <a:lnTo>
                    <a:pt x="3991" y="3579"/>
                  </a:lnTo>
                  <a:lnTo>
                    <a:pt x="3326" y="3104"/>
                  </a:lnTo>
                  <a:lnTo>
                    <a:pt x="3421" y="2945"/>
                  </a:lnTo>
                  <a:lnTo>
                    <a:pt x="4118" y="3452"/>
                  </a:lnTo>
                  <a:lnTo>
                    <a:pt x="4308" y="3199"/>
                  </a:lnTo>
                  <a:lnTo>
                    <a:pt x="3643" y="2692"/>
                  </a:lnTo>
                  <a:lnTo>
                    <a:pt x="3738" y="2534"/>
                  </a:lnTo>
                  <a:lnTo>
                    <a:pt x="4403" y="3040"/>
                  </a:lnTo>
                  <a:lnTo>
                    <a:pt x="4593" y="2787"/>
                  </a:lnTo>
                  <a:lnTo>
                    <a:pt x="824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613;p22"/>
            <p:cNvSpPr/>
            <p:nvPr/>
          </p:nvSpPr>
          <p:spPr>
            <a:xfrm>
              <a:off x="1024725" y="1990089"/>
              <a:ext cx="59055" cy="50756"/>
            </a:xfrm>
            <a:custGeom>
              <a:avLst/>
              <a:gdLst/>
              <a:ahLst/>
              <a:cxnLst/>
              <a:rect l="l" t="t" r="r" b="b"/>
              <a:pathLst>
                <a:path w="2028" h="1743" extrusionOk="0">
                  <a:moveTo>
                    <a:pt x="380" y="1"/>
                  </a:moveTo>
                  <a:lnTo>
                    <a:pt x="0" y="571"/>
                  </a:lnTo>
                  <a:lnTo>
                    <a:pt x="444" y="888"/>
                  </a:lnTo>
                  <a:lnTo>
                    <a:pt x="1615" y="1743"/>
                  </a:lnTo>
                  <a:lnTo>
                    <a:pt x="2027" y="1204"/>
                  </a:lnTo>
                  <a:lnTo>
                    <a:pt x="855" y="349"/>
                  </a:lnTo>
                  <a:lnTo>
                    <a:pt x="380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614;p22"/>
            <p:cNvSpPr/>
            <p:nvPr/>
          </p:nvSpPr>
          <p:spPr>
            <a:xfrm>
              <a:off x="1130780" y="2080478"/>
              <a:ext cx="22160" cy="18462"/>
            </a:xfrm>
            <a:custGeom>
              <a:avLst/>
              <a:gdLst/>
              <a:ahLst/>
              <a:cxnLst/>
              <a:rect l="l" t="t" r="r" b="b"/>
              <a:pathLst>
                <a:path w="761" h="634" extrusionOk="0">
                  <a:moveTo>
                    <a:pt x="95" y="0"/>
                  </a:moveTo>
                  <a:lnTo>
                    <a:pt x="0" y="159"/>
                  </a:lnTo>
                  <a:lnTo>
                    <a:pt x="665" y="634"/>
                  </a:lnTo>
                  <a:lnTo>
                    <a:pt x="760" y="507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615;p22"/>
            <p:cNvSpPr/>
            <p:nvPr/>
          </p:nvSpPr>
          <p:spPr>
            <a:xfrm>
              <a:off x="1139982" y="2068480"/>
              <a:ext cx="22160" cy="18491"/>
            </a:xfrm>
            <a:custGeom>
              <a:avLst/>
              <a:gdLst/>
              <a:ahLst/>
              <a:cxnLst/>
              <a:rect l="l" t="t" r="r" b="b"/>
              <a:pathLst>
                <a:path w="761" h="635" extrusionOk="0">
                  <a:moveTo>
                    <a:pt x="96" y="1"/>
                  </a:moveTo>
                  <a:lnTo>
                    <a:pt x="1" y="159"/>
                  </a:lnTo>
                  <a:lnTo>
                    <a:pt x="666" y="634"/>
                  </a:lnTo>
                  <a:lnTo>
                    <a:pt x="761" y="507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616;p22"/>
            <p:cNvSpPr/>
            <p:nvPr/>
          </p:nvSpPr>
          <p:spPr>
            <a:xfrm>
              <a:off x="1371457" y="2053746"/>
              <a:ext cx="108851" cy="135583"/>
            </a:xfrm>
            <a:custGeom>
              <a:avLst/>
              <a:gdLst/>
              <a:ahLst/>
              <a:cxnLst/>
              <a:rect l="l" t="t" r="r" b="b"/>
              <a:pathLst>
                <a:path w="3738" h="4656" extrusionOk="0">
                  <a:moveTo>
                    <a:pt x="2629" y="0"/>
                  </a:moveTo>
                  <a:lnTo>
                    <a:pt x="1" y="3895"/>
                  </a:lnTo>
                  <a:lnTo>
                    <a:pt x="286" y="4085"/>
                  </a:lnTo>
                  <a:lnTo>
                    <a:pt x="729" y="3389"/>
                  </a:lnTo>
                  <a:lnTo>
                    <a:pt x="888" y="3484"/>
                  </a:lnTo>
                  <a:lnTo>
                    <a:pt x="412" y="4180"/>
                  </a:lnTo>
                  <a:lnTo>
                    <a:pt x="697" y="4370"/>
                  </a:lnTo>
                  <a:lnTo>
                    <a:pt x="1173" y="3674"/>
                  </a:lnTo>
                  <a:lnTo>
                    <a:pt x="1299" y="3769"/>
                  </a:lnTo>
                  <a:lnTo>
                    <a:pt x="824" y="4465"/>
                  </a:lnTo>
                  <a:lnTo>
                    <a:pt x="1109" y="4655"/>
                  </a:lnTo>
                  <a:lnTo>
                    <a:pt x="3738" y="760"/>
                  </a:lnTo>
                  <a:lnTo>
                    <a:pt x="3453" y="570"/>
                  </a:lnTo>
                  <a:lnTo>
                    <a:pt x="2724" y="1679"/>
                  </a:lnTo>
                  <a:lnTo>
                    <a:pt x="2154" y="1298"/>
                  </a:lnTo>
                  <a:lnTo>
                    <a:pt x="2914" y="190"/>
                  </a:lnTo>
                  <a:lnTo>
                    <a:pt x="2629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617;p22"/>
            <p:cNvSpPr/>
            <p:nvPr/>
          </p:nvSpPr>
          <p:spPr>
            <a:xfrm>
              <a:off x="1434181" y="2042680"/>
              <a:ext cx="48892" cy="59958"/>
            </a:xfrm>
            <a:custGeom>
              <a:avLst/>
              <a:gdLst/>
              <a:ahLst/>
              <a:cxnLst/>
              <a:rect l="l" t="t" r="r" b="b"/>
              <a:pathLst>
                <a:path w="1679" h="2059" extrusionOk="0">
                  <a:moveTo>
                    <a:pt x="1140" y="0"/>
                  </a:moveTo>
                  <a:lnTo>
                    <a:pt x="824" y="475"/>
                  </a:lnTo>
                  <a:lnTo>
                    <a:pt x="0" y="1678"/>
                  </a:lnTo>
                  <a:lnTo>
                    <a:pt x="570" y="2059"/>
                  </a:lnTo>
                  <a:lnTo>
                    <a:pt x="1362" y="855"/>
                  </a:lnTo>
                  <a:lnTo>
                    <a:pt x="1679" y="380"/>
                  </a:lnTo>
                  <a:lnTo>
                    <a:pt x="1140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618;p22"/>
            <p:cNvSpPr/>
            <p:nvPr/>
          </p:nvSpPr>
          <p:spPr>
            <a:xfrm>
              <a:off x="1378853" y="2152404"/>
              <a:ext cx="18462" cy="23092"/>
            </a:xfrm>
            <a:custGeom>
              <a:avLst/>
              <a:gdLst/>
              <a:ahLst/>
              <a:cxnLst/>
              <a:rect l="l" t="t" r="r" b="b"/>
              <a:pathLst>
                <a:path w="634" h="793" extrusionOk="0">
                  <a:moveTo>
                    <a:pt x="475" y="1"/>
                  </a:moveTo>
                  <a:lnTo>
                    <a:pt x="0" y="697"/>
                  </a:lnTo>
                  <a:lnTo>
                    <a:pt x="158" y="792"/>
                  </a:lnTo>
                  <a:lnTo>
                    <a:pt x="634" y="96"/>
                  </a:lnTo>
                  <a:lnTo>
                    <a:pt x="475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619;p22"/>
            <p:cNvSpPr/>
            <p:nvPr/>
          </p:nvSpPr>
          <p:spPr>
            <a:xfrm>
              <a:off x="1391753" y="2160703"/>
              <a:ext cx="17559" cy="23092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476" y="1"/>
                  </a:moveTo>
                  <a:lnTo>
                    <a:pt x="0" y="697"/>
                  </a:lnTo>
                  <a:lnTo>
                    <a:pt x="127" y="792"/>
                  </a:lnTo>
                  <a:lnTo>
                    <a:pt x="602" y="96"/>
                  </a:lnTo>
                  <a:lnTo>
                    <a:pt x="476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620;p22"/>
            <p:cNvSpPr/>
            <p:nvPr/>
          </p:nvSpPr>
          <p:spPr>
            <a:xfrm>
              <a:off x="1291231" y="1955990"/>
              <a:ext cx="127284" cy="122683"/>
            </a:xfrm>
            <a:custGeom>
              <a:avLst/>
              <a:gdLst/>
              <a:ahLst/>
              <a:cxnLst/>
              <a:rect l="l" t="t" r="r" b="b"/>
              <a:pathLst>
                <a:path w="4371" h="4213" extrusionOk="0">
                  <a:moveTo>
                    <a:pt x="919" y="0"/>
                  </a:moveTo>
                  <a:lnTo>
                    <a:pt x="697" y="254"/>
                  </a:lnTo>
                  <a:lnTo>
                    <a:pt x="1679" y="1172"/>
                  </a:lnTo>
                  <a:lnTo>
                    <a:pt x="1236" y="1679"/>
                  </a:lnTo>
                  <a:lnTo>
                    <a:pt x="254" y="760"/>
                  </a:lnTo>
                  <a:lnTo>
                    <a:pt x="1" y="982"/>
                  </a:lnTo>
                  <a:lnTo>
                    <a:pt x="3452" y="4212"/>
                  </a:lnTo>
                  <a:lnTo>
                    <a:pt x="3674" y="3959"/>
                  </a:lnTo>
                  <a:lnTo>
                    <a:pt x="3072" y="3389"/>
                  </a:lnTo>
                  <a:lnTo>
                    <a:pt x="3199" y="3262"/>
                  </a:lnTo>
                  <a:lnTo>
                    <a:pt x="3801" y="3832"/>
                  </a:lnTo>
                  <a:lnTo>
                    <a:pt x="4023" y="3579"/>
                  </a:lnTo>
                  <a:lnTo>
                    <a:pt x="3421" y="3009"/>
                  </a:lnTo>
                  <a:lnTo>
                    <a:pt x="3548" y="2882"/>
                  </a:lnTo>
                  <a:lnTo>
                    <a:pt x="4149" y="3452"/>
                  </a:lnTo>
                  <a:lnTo>
                    <a:pt x="4371" y="3230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621;p22"/>
            <p:cNvSpPr/>
            <p:nvPr/>
          </p:nvSpPr>
          <p:spPr>
            <a:xfrm>
              <a:off x="1283864" y="1949525"/>
              <a:ext cx="56289" cy="55357"/>
            </a:xfrm>
            <a:custGeom>
              <a:avLst/>
              <a:gdLst/>
              <a:ahLst/>
              <a:cxnLst/>
              <a:rect l="l" t="t" r="r" b="b"/>
              <a:pathLst>
                <a:path w="1933" h="1901" extrusionOk="0">
                  <a:moveTo>
                    <a:pt x="475" y="0"/>
                  </a:moveTo>
                  <a:lnTo>
                    <a:pt x="0" y="507"/>
                  </a:lnTo>
                  <a:lnTo>
                    <a:pt x="412" y="887"/>
                  </a:lnTo>
                  <a:lnTo>
                    <a:pt x="1489" y="1901"/>
                  </a:lnTo>
                  <a:lnTo>
                    <a:pt x="1932" y="1394"/>
                  </a:lnTo>
                  <a:lnTo>
                    <a:pt x="887" y="412"/>
                  </a:lnTo>
                  <a:lnTo>
                    <a:pt x="475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622;p22"/>
            <p:cNvSpPr/>
            <p:nvPr/>
          </p:nvSpPr>
          <p:spPr>
            <a:xfrm>
              <a:off x="1380688" y="2050979"/>
              <a:ext cx="21228" cy="20297"/>
            </a:xfrm>
            <a:custGeom>
              <a:avLst/>
              <a:gdLst/>
              <a:ahLst/>
              <a:cxnLst/>
              <a:rect l="l" t="t" r="r" b="b"/>
              <a:pathLst>
                <a:path w="729" h="697" extrusionOk="0">
                  <a:moveTo>
                    <a:pt x="127" y="0"/>
                  </a:moveTo>
                  <a:lnTo>
                    <a:pt x="0" y="127"/>
                  </a:lnTo>
                  <a:lnTo>
                    <a:pt x="602" y="697"/>
                  </a:lnTo>
                  <a:lnTo>
                    <a:pt x="729" y="57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623;p22"/>
            <p:cNvSpPr/>
            <p:nvPr/>
          </p:nvSpPr>
          <p:spPr>
            <a:xfrm>
              <a:off x="1390822" y="2039914"/>
              <a:ext cx="21258" cy="20297"/>
            </a:xfrm>
            <a:custGeom>
              <a:avLst/>
              <a:gdLst/>
              <a:ahLst/>
              <a:cxnLst/>
              <a:rect l="l" t="t" r="r" b="b"/>
              <a:pathLst>
                <a:path w="730" h="697" extrusionOk="0">
                  <a:moveTo>
                    <a:pt x="96" y="0"/>
                  </a:moveTo>
                  <a:lnTo>
                    <a:pt x="1" y="127"/>
                  </a:lnTo>
                  <a:lnTo>
                    <a:pt x="603" y="697"/>
                  </a:lnTo>
                  <a:lnTo>
                    <a:pt x="729" y="57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624;p22"/>
            <p:cNvSpPr/>
            <p:nvPr/>
          </p:nvSpPr>
          <p:spPr>
            <a:xfrm>
              <a:off x="1139982" y="1902496"/>
              <a:ext cx="127313" cy="121751"/>
            </a:xfrm>
            <a:custGeom>
              <a:avLst/>
              <a:gdLst/>
              <a:ahLst/>
              <a:cxnLst/>
              <a:rect l="l" t="t" r="r" b="b"/>
              <a:pathLst>
                <a:path w="4372" h="4181" extrusionOk="0">
                  <a:moveTo>
                    <a:pt x="3453" y="0"/>
                  </a:moveTo>
                  <a:lnTo>
                    <a:pt x="1" y="3199"/>
                  </a:lnTo>
                  <a:lnTo>
                    <a:pt x="223" y="3452"/>
                  </a:lnTo>
                  <a:lnTo>
                    <a:pt x="856" y="2882"/>
                  </a:lnTo>
                  <a:lnTo>
                    <a:pt x="951" y="3009"/>
                  </a:lnTo>
                  <a:lnTo>
                    <a:pt x="349" y="3579"/>
                  </a:lnTo>
                  <a:lnTo>
                    <a:pt x="571" y="3801"/>
                  </a:lnTo>
                  <a:lnTo>
                    <a:pt x="1204" y="3231"/>
                  </a:lnTo>
                  <a:lnTo>
                    <a:pt x="1299" y="3357"/>
                  </a:lnTo>
                  <a:lnTo>
                    <a:pt x="698" y="3927"/>
                  </a:lnTo>
                  <a:lnTo>
                    <a:pt x="919" y="4181"/>
                  </a:lnTo>
                  <a:lnTo>
                    <a:pt x="4371" y="982"/>
                  </a:lnTo>
                  <a:lnTo>
                    <a:pt x="4149" y="729"/>
                  </a:lnTo>
                  <a:lnTo>
                    <a:pt x="3168" y="1647"/>
                  </a:lnTo>
                  <a:lnTo>
                    <a:pt x="2693" y="1172"/>
                  </a:lnTo>
                  <a:lnTo>
                    <a:pt x="3674" y="254"/>
                  </a:lnTo>
                  <a:lnTo>
                    <a:pt x="3453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625;p22"/>
            <p:cNvSpPr/>
            <p:nvPr/>
          </p:nvSpPr>
          <p:spPr>
            <a:xfrm>
              <a:off x="1218373" y="1896032"/>
              <a:ext cx="56289" cy="54454"/>
            </a:xfrm>
            <a:custGeom>
              <a:avLst/>
              <a:gdLst/>
              <a:ahLst/>
              <a:cxnLst/>
              <a:rect l="l" t="t" r="r" b="b"/>
              <a:pathLst>
                <a:path w="1933" h="1870" extrusionOk="0">
                  <a:moveTo>
                    <a:pt x="1489" y="1"/>
                  </a:moveTo>
                  <a:lnTo>
                    <a:pt x="1077" y="381"/>
                  </a:lnTo>
                  <a:lnTo>
                    <a:pt x="1" y="1394"/>
                  </a:lnTo>
                  <a:lnTo>
                    <a:pt x="476" y="1869"/>
                  </a:lnTo>
                  <a:lnTo>
                    <a:pt x="1521" y="887"/>
                  </a:lnTo>
                  <a:lnTo>
                    <a:pt x="1933" y="507"/>
                  </a:lnTo>
                  <a:lnTo>
                    <a:pt x="1489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626;p22"/>
            <p:cNvSpPr/>
            <p:nvPr/>
          </p:nvSpPr>
          <p:spPr>
            <a:xfrm>
              <a:off x="1146447" y="1986420"/>
              <a:ext cx="21228" cy="20297"/>
            </a:xfrm>
            <a:custGeom>
              <a:avLst/>
              <a:gdLst/>
              <a:ahLst/>
              <a:cxnLst/>
              <a:rect l="l" t="t" r="r" b="b"/>
              <a:pathLst>
                <a:path w="729" h="697" extrusionOk="0">
                  <a:moveTo>
                    <a:pt x="634" y="0"/>
                  </a:moveTo>
                  <a:lnTo>
                    <a:pt x="1" y="570"/>
                  </a:lnTo>
                  <a:lnTo>
                    <a:pt x="127" y="697"/>
                  </a:lnTo>
                  <a:lnTo>
                    <a:pt x="729" y="127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627;p22"/>
            <p:cNvSpPr/>
            <p:nvPr/>
          </p:nvSpPr>
          <p:spPr>
            <a:xfrm>
              <a:off x="1156580" y="1996554"/>
              <a:ext cx="21258" cy="20326"/>
            </a:xfrm>
            <a:custGeom>
              <a:avLst/>
              <a:gdLst/>
              <a:ahLst/>
              <a:cxnLst/>
              <a:rect l="l" t="t" r="r" b="b"/>
              <a:pathLst>
                <a:path w="730" h="698" extrusionOk="0">
                  <a:moveTo>
                    <a:pt x="603" y="1"/>
                  </a:moveTo>
                  <a:lnTo>
                    <a:pt x="1" y="571"/>
                  </a:lnTo>
                  <a:lnTo>
                    <a:pt x="96" y="697"/>
                  </a:lnTo>
                  <a:lnTo>
                    <a:pt x="729" y="127"/>
                  </a:lnTo>
                  <a:lnTo>
                    <a:pt x="603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628;p22"/>
            <p:cNvSpPr/>
            <p:nvPr/>
          </p:nvSpPr>
          <p:spPr>
            <a:xfrm>
              <a:off x="1382522" y="1875735"/>
              <a:ext cx="96882" cy="140213"/>
            </a:xfrm>
            <a:custGeom>
              <a:avLst/>
              <a:gdLst/>
              <a:ahLst/>
              <a:cxnLst/>
              <a:rect l="l" t="t" r="r" b="b"/>
              <a:pathLst>
                <a:path w="3327" h="4815" extrusionOk="0">
                  <a:moveTo>
                    <a:pt x="1204" y="1"/>
                  </a:moveTo>
                  <a:lnTo>
                    <a:pt x="919" y="159"/>
                  </a:lnTo>
                  <a:lnTo>
                    <a:pt x="1521" y="1363"/>
                  </a:lnTo>
                  <a:lnTo>
                    <a:pt x="919" y="1648"/>
                  </a:lnTo>
                  <a:lnTo>
                    <a:pt x="317" y="444"/>
                  </a:lnTo>
                  <a:lnTo>
                    <a:pt x="1" y="603"/>
                  </a:lnTo>
                  <a:lnTo>
                    <a:pt x="2123" y="4815"/>
                  </a:lnTo>
                  <a:lnTo>
                    <a:pt x="2408" y="4656"/>
                  </a:lnTo>
                  <a:lnTo>
                    <a:pt x="2028" y="3928"/>
                  </a:lnTo>
                  <a:lnTo>
                    <a:pt x="2186" y="3833"/>
                  </a:lnTo>
                  <a:lnTo>
                    <a:pt x="2566" y="4593"/>
                  </a:lnTo>
                  <a:lnTo>
                    <a:pt x="2851" y="4435"/>
                  </a:lnTo>
                  <a:lnTo>
                    <a:pt x="2471" y="3675"/>
                  </a:lnTo>
                  <a:lnTo>
                    <a:pt x="2629" y="3611"/>
                  </a:lnTo>
                  <a:lnTo>
                    <a:pt x="3009" y="4371"/>
                  </a:lnTo>
                  <a:lnTo>
                    <a:pt x="3326" y="4213"/>
                  </a:lnTo>
                  <a:lnTo>
                    <a:pt x="1204" y="1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629;p22"/>
            <p:cNvSpPr/>
            <p:nvPr/>
          </p:nvSpPr>
          <p:spPr>
            <a:xfrm>
              <a:off x="1382522" y="1862835"/>
              <a:ext cx="44292" cy="60890"/>
            </a:xfrm>
            <a:custGeom>
              <a:avLst/>
              <a:gdLst/>
              <a:ahLst/>
              <a:cxnLst/>
              <a:rect l="l" t="t" r="r" b="b"/>
              <a:pathLst>
                <a:path w="1521" h="2091" extrusionOk="0">
                  <a:moveTo>
                    <a:pt x="603" y="1"/>
                  </a:moveTo>
                  <a:lnTo>
                    <a:pt x="1" y="286"/>
                  </a:lnTo>
                  <a:lnTo>
                    <a:pt x="254" y="792"/>
                  </a:lnTo>
                  <a:lnTo>
                    <a:pt x="919" y="2091"/>
                  </a:lnTo>
                  <a:lnTo>
                    <a:pt x="1521" y="1806"/>
                  </a:lnTo>
                  <a:lnTo>
                    <a:pt x="856" y="507"/>
                  </a:lnTo>
                  <a:lnTo>
                    <a:pt x="603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630;p22"/>
            <p:cNvSpPr/>
            <p:nvPr/>
          </p:nvSpPr>
          <p:spPr>
            <a:xfrm>
              <a:off x="1441549" y="1987323"/>
              <a:ext cx="15696" cy="24024"/>
            </a:xfrm>
            <a:custGeom>
              <a:avLst/>
              <a:gdLst/>
              <a:ahLst/>
              <a:cxnLst/>
              <a:rect l="l" t="t" r="r" b="b"/>
              <a:pathLst>
                <a:path w="539" h="825" extrusionOk="0">
                  <a:moveTo>
                    <a:pt x="159" y="1"/>
                  </a:moveTo>
                  <a:lnTo>
                    <a:pt x="1" y="96"/>
                  </a:lnTo>
                  <a:lnTo>
                    <a:pt x="381" y="824"/>
                  </a:lnTo>
                  <a:lnTo>
                    <a:pt x="539" y="761"/>
                  </a:lnTo>
                  <a:lnTo>
                    <a:pt x="159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631;p22"/>
            <p:cNvSpPr/>
            <p:nvPr/>
          </p:nvSpPr>
          <p:spPr>
            <a:xfrm>
              <a:off x="1454449" y="1980887"/>
              <a:ext cx="15725" cy="23995"/>
            </a:xfrm>
            <a:custGeom>
              <a:avLst/>
              <a:gdLst/>
              <a:ahLst/>
              <a:cxnLst/>
              <a:rect l="l" t="t" r="r" b="b"/>
              <a:pathLst>
                <a:path w="540" h="824" extrusionOk="0">
                  <a:moveTo>
                    <a:pt x="159" y="0"/>
                  </a:moveTo>
                  <a:lnTo>
                    <a:pt x="1" y="64"/>
                  </a:lnTo>
                  <a:lnTo>
                    <a:pt x="381" y="824"/>
                  </a:lnTo>
                  <a:lnTo>
                    <a:pt x="539" y="76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632;p22"/>
            <p:cNvSpPr/>
            <p:nvPr/>
          </p:nvSpPr>
          <p:spPr>
            <a:xfrm>
              <a:off x="1188874" y="2014084"/>
              <a:ext cx="142047" cy="67355"/>
            </a:xfrm>
            <a:custGeom>
              <a:avLst/>
              <a:gdLst/>
              <a:ahLst/>
              <a:cxnLst/>
              <a:rect l="l" t="t" r="r" b="b"/>
              <a:pathLst>
                <a:path w="4878" h="2313" extrusionOk="0">
                  <a:moveTo>
                    <a:pt x="285" y="0"/>
                  </a:moveTo>
                  <a:lnTo>
                    <a:pt x="222" y="349"/>
                  </a:lnTo>
                  <a:lnTo>
                    <a:pt x="1045" y="507"/>
                  </a:lnTo>
                  <a:lnTo>
                    <a:pt x="982" y="697"/>
                  </a:lnTo>
                  <a:lnTo>
                    <a:pt x="190" y="507"/>
                  </a:lnTo>
                  <a:lnTo>
                    <a:pt x="95" y="824"/>
                  </a:lnTo>
                  <a:lnTo>
                    <a:pt x="919" y="1014"/>
                  </a:lnTo>
                  <a:lnTo>
                    <a:pt x="887" y="1172"/>
                  </a:lnTo>
                  <a:lnTo>
                    <a:pt x="64" y="1014"/>
                  </a:lnTo>
                  <a:lnTo>
                    <a:pt x="0" y="1330"/>
                  </a:lnTo>
                  <a:lnTo>
                    <a:pt x="4624" y="2312"/>
                  </a:lnTo>
                  <a:lnTo>
                    <a:pt x="4687" y="1964"/>
                  </a:lnTo>
                  <a:lnTo>
                    <a:pt x="3357" y="1710"/>
                  </a:lnTo>
                  <a:lnTo>
                    <a:pt x="3516" y="1045"/>
                  </a:lnTo>
                  <a:lnTo>
                    <a:pt x="4814" y="1299"/>
                  </a:lnTo>
                  <a:lnTo>
                    <a:pt x="4877" y="982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633;p22"/>
            <p:cNvSpPr/>
            <p:nvPr/>
          </p:nvSpPr>
          <p:spPr>
            <a:xfrm>
              <a:off x="1286630" y="2044514"/>
              <a:ext cx="61822" cy="31391"/>
            </a:xfrm>
            <a:custGeom>
              <a:avLst/>
              <a:gdLst/>
              <a:ahLst/>
              <a:cxnLst/>
              <a:rect l="l" t="t" r="r" b="b"/>
              <a:pathLst>
                <a:path w="2123" h="1078" extrusionOk="0">
                  <a:moveTo>
                    <a:pt x="159" y="0"/>
                  </a:moveTo>
                  <a:lnTo>
                    <a:pt x="0" y="665"/>
                  </a:lnTo>
                  <a:lnTo>
                    <a:pt x="1425" y="950"/>
                  </a:lnTo>
                  <a:lnTo>
                    <a:pt x="1995" y="1077"/>
                  </a:lnTo>
                  <a:lnTo>
                    <a:pt x="2122" y="412"/>
                  </a:lnTo>
                  <a:lnTo>
                    <a:pt x="1552" y="285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634;p22"/>
            <p:cNvSpPr/>
            <p:nvPr/>
          </p:nvSpPr>
          <p:spPr>
            <a:xfrm>
              <a:off x="1193475" y="2024218"/>
              <a:ext cx="24927" cy="9260"/>
            </a:xfrm>
            <a:custGeom>
              <a:avLst/>
              <a:gdLst/>
              <a:ahLst/>
              <a:cxnLst/>
              <a:rect l="l" t="t" r="r" b="b"/>
              <a:pathLst>
                <a:path w="856" h="318" extrusionOk="0">
                  <a:moveTo>
                    <a:pt x="64" y="1"/>
                  </a:moveTo>
                  <a:lnTo>
                    <a:pt x="1" y="159"/>
                  </a:lnTo>
                  <a:lnTo>
                    <a:pt x="824" y="317"/>
                  </a:lnTo>
                  <a:lnTo>
                    <a:pt x="856" y="159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635;p22"/>
            <p:cNvSpPr/>
            <p:nvPr/>
          </p:nvSpPr>
          <p:spPr>
            <a:xfrm>
              <a:off x="1190709" y="2038050"/>
              <a:ext cx="24927" cy="10192"/>
            </a:xfrm>
            <a:custGeom>
              <a:avLst/>
              <a:gdLst/>
              <a:ahLst/>
              <a:cxnLst/>
              <a:rect l="l" t="t" r="r" b="b"/>
              <a:pathLst>
                <a:path w="856" h="350" extrusionOk="0">
                  <a:moveTo>
                    <a:pt x="32" y="1"/>
                  </a:moveTo>
                  <a:lnTo>
                    <a:pt x="1" y="191"/>
                  </a:lnTo>
                  <a:lnTo>
                    <a:pt x="824" y="349"/>
                  </a:lnTo>
                  <a:lnTo>
                    <a:pt x="856" y="191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87BA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636;p22"/>
            <p:cNvSpPr/>
            <p:nvPr/>
          </p:nvSpPr>
          <p:spPr>
            <a:xfrm>
              <a:off x="962932" y="1457077"/>
              <a:ext cx="547805" cy="821708"/>
            </a:xfrm>
            <a:custGeom>
              <a:avLst/>
              <a:gdLst/>
              <a:ahLst/>
              <a:cxnLst/>
              <a:rect l="l" t="t" r="r" b="b"/>
              <a:pathLst>
                <a:path w="18812" h="28218" extrusionOk="0">
                  <a:moveTo>
                    <a:pt x="2629" y="254"/>
                  </a:moveTo>
                  <a:lnTo>
                    <a:pt x="2661" y="285"/>
                  </a:lnTo>
                  <a:cubicBezTo>
                    <a:pt x="2629" y="317"/>
                    <a:pt x="2629" y="317"/>
                    <a:pt x="2597" y="317"/>
                  </a:cubicBezTo>
                  <a:lnTo>
                    <a:pt x="2629" y="254"/>
                  </a:lnTo>
                  <a:close/>
                  <a:moveTo>
                    <a:pt x="13396" y="254"/>
                  </a:moveTo>
                  <a:lnTo>
                    <a:pt x="13365" y="349"/>
                  </a:lnTo>
                  <a:lnTo>
                    <a:pt x="13270" y="254"/>
                  </a:lnTo>
                  <a:close/>
                  <a:moveTo>
                    <a:pt x="8994" y="254"/>
                  </a:moveTo>
                  <a:lnTo>
                    <a:pt x="8931" y="380"/>
                  </a:lnTo>
                  <a:lnTo>
                    <a:pt x="8836" y="254"/>
                  </a:lnTo>
                  <a:close/>
                  <a:moveTo>
                    <a:pt x="11180" y="254"/>
                  </a:moveTo>
                  <a:lnTo>
                    <a:pt x="11085" y="444"/>
                  </a:lnTo>
                  <a:lnTo>
                    <a:pt x="10958" y="254"/>
                  </a:lnTo>
                  <a:close/>
                  <a:moveTo>
                    <a:pt x="14600" y="254"/>
                  </a:moveTo>
                  <a:lnTo>
                    <a:pt x="14473" y="475"/>
                  </a:lnTo>
                  <a:lnTo>
                    <a:pt x="14346" y="254"/>
                  </a:lnTo>
                  <a:close/>
                  <a:moveTo>
                    <a:pt x="10198" y="254"/>
                  </a:moveTo>
                  <a:lnTo>
                    <a:pt x="10071" y="507"/>
                  </a:lnTo>
                  <a:lnTo>
                    <a:pt x="9913" y="254"/>
                  </a:lnTo>
                  <a:close/>
                  <a:moveTo>
                    <a:pt x="12415" y="254"/>
                  </a:moveTo>
                  <a:lnTo>
                    <a:pt x="12256" y="634"/>
                  </a:lnTo>
                  <a:lnTo>
                    <a:pt x="12003" y="254"/>
                  </a:lnTo>
                  <a:close/>
                  <a:moveTo>
                    <a:pt x="8013" y="254"/>
                  </a:moveTo>
                  <a:lnTo>
                    <a:pt x="7823" y="665"/>
                  </a:lnTo>
                  <a:lnTo>
                    <a:pt x="7569" y="254"/>
                  </a:lnTo>
                  <a:close/>
                  <a:moveTo>
                    <a:pt x="7031" y="254"/>
                  </a:moveTo>
                  <a:lnTo>
                    <a:pt x="6809" y="697"/>
                  </a:lnTo>
                  <a:lnTo>
                    <a:pt x="6524" y="254"/>
                  </a:lnTo>
                  <a:close/>
                  <a:moveTo>
                    <a:pt x="4117" y="222"/>
                  </a:moveTo>
                  <a:lnTo>
                    <a:pt x="4149" y="254"/>
                  </a:lnTo>
                  <a:lnTo>
                    <a:pt x="4846" y="254"/>
                  </a:lnTo>
                  <a:lnTo>
                    <a:pt x="4561" y="887"/>
                  </a:lnTo>
                  <a:lnTo>
                    <a:pt x="4149" y="254"/>
                  </a:lnTo>
                  <a:lnTo>
                    <a:pt x="4117" y="254"/>
                  </a:lnTo>
                  <a:lnTo>
                    <a:pt x="4117" y="222"/>
                  </a:lnTo>
                  <a:close/>
                  <a:moveTo>
                    <a:pt x="2597" y="317"/>
                  </a:moveTo>
                  <a:lnTo>
                    <a:pt x="2281" y="982"/>
                  </a:lnTo>
                  <a:lnTo>
                    <a:pt x="1996" y="539"/>
                  </a:lnTo>
                  <a:cubicBezTo>
                    <a:pt x="1996" y="539"/>
                    <a:pt x="1996" y="507"/>
                    <a:pt x="1996" y="507"/>
                  </a:cubicBezTo>
                  <a:cubicBezTo>
                    <a:pt x="2186" y="444"/>
                    <a:pt x="2376" y="380"/>
                    <a:pt x="2597" y="317"/>
                  </a:cubicBezTo>
                  <a:close/>
                  <a:moveTo>
                    <a:pt x="6049" y="254"/>
                  </a:moveTo>
                  <a:lnTo>
                    <a:pt x="5669" y="1014"/>
                  </a:lnTo>
                  <a:lnTo>
                    <a:pt x="5194" y="254"/>
                  </a:lnTo>
                  <a:close/>
                  <a:moveTo>
                    <a:pt x="16912" y="602"/>
                  </a:moveTo>
                  <a:lnTo>
                    <a:pt x="16912" y="602"/>
                  </a:lnTo>
                  <a:cubicBezTo>
                    <a:pt x="17102" y="665"/>
                    <a:pt x="17260" y="760"/>
                    <a:pt x="17387" y="887"/>
                  </a:cubicBezTo>
                  <a:lnTo>
                    <a:pt x="17260" y="1140"/>
                  </a:lnTo>
                  <a:lnTo>
                    <a:pt x="16912" y="602"/>
                  </a:lnTo>
                  <a:close/>
                  <a:moveTo>
                    <a:pt x="1330" y="950"/>
                  </a:moveTo>
                  <a:lnTo>
                    <a:pt x="1204" y="1172"/>
                  </a:lnTo>
                  <a:lnTo>
                    <a:pt x="1172" y="1109"/>
                  </a:lnTo>
                  <a:cubicBezTo>
                    <a:pt x="1204" y="1045"/>
                    <a:pt x="1267" y="1014"/>
                    <a:pt x="1330" y="950"/>
                  </a:cubicBezTo>
                  <a:close/>
                  <a:moveTo>
                    <a:pt x="3896" y="222"/>
                  </a:moveTo>
                  <a:lnTo>
                    <a:pt x="3896" y="254"/>
                  </a:lnTo>
                  <a:lnTo>
                    <a:pt x="3864" y="254"/>
                  </a:lnTo>
                  <a:lnTo>
                    <a:pt x="3452" y="1172"/>
                  </a:lnTo>
                  <a:lnTo>
                    <a:pt x="2882" y="285"/>
                  </a:lnTo>
                  <a:lnTo>
                    <a:pt x="2851" y="285"/>
                  </a:lnTo>
                  <a:lnTo>
                    <a:pt x="2882" y="222"/>
                  </a:lnTo>
                  <a:lnTo>
                    <a:pt x="2914" y="285"/>
                  </a:lnTo>
                  <a:cubicBezTo>
                    <a:pt x="3009" y="254"/>
                    <a:pt x="3167" y="254"/>
                    <a:pt x="3294" y="254"/>
                  </a:cubicBezTo>
                  <a:lnTo>
                    <a:pt x="3864" y="254"/>
                  </a:lnTo>
                  <a:lnTo>
                    <a:pt x="3896" y="222"/>
                  </a:lnTo>
                  <a:close/>
                  <a:moveTo>
                    <a:pt x="15803" y="254"/>
                  </a:moveTo>
                  <a:cubicBezTo>
                    <a:pt x="16088" y="285"/>
                    <a:pt x="16342" y="349"/>
                    <a:pt x="16563" y="444"/>
                  </a:cubicBezTo>
                  <a:lnTo>
                    <a:pt x="16595" y="444"/>
                  </a:lnTo>
                  <a:lnTo>
                    <a:pt x="16595" y="475"/>
                  </a:lnTo>
                  <a:lnTo>
                    <a:pt x="16247" y="1204"/>
                  </a:lnTo>
                  <a:lnTo>
                    <a:pt x="15740" y="380"/>
                  </a:lnTo>
                  <a:lnTo>
                    <a:pt x="15803" y="254"/>
                  </a:lnTo>
                  <a:close/>
                  <a:moveTo>
                    <a:pt x="15392" y="254"/>
                  </a:moveTo>
                  <a:lnTo>
                    <a:pt x="15518" y="412"/>
                  </a:lnTo>
                  <a:lnTo>
                    <a:pt x="15043" y="1394"/>
                  </a:lnTo>
                  <a:lnTo>
                    <a:pt x="14631" y="697"/>
                  </a:lnTo>
                  <a:lnTo>
                    <a:pt x="14822" y="254"/>
                  </a:lnTo>
                  <a:close/>
                  <a:moveTo>
                    <a:pt x="10705" y="254"/>
                  </a:moveTo>
                  <a:lnTo>
                    <a:pt x="10990" y="697"/>
                  </a:lnTo>
                  <a:lnTo>
                    <a:pt x="10641" y="1425"/>
                  </a:lnTo>
                  <a:lnTo>
                    <a:pt x="10198" y="729"/>
                  </a:lnTo>
                  <a:lnTo>
                    <a:pt x="10420" y="254"/>
                  </a:lnTo>
                  <a:close/>
                  <a:moveTo>
                    <a:pt x="14061" y="254"/>
                  </a:moveTo>
                  <a:lnTo>
                    <a:pt x="14378" y="729"/>
                  </a:lnTo>
                  <a:lnTo>
                    <a:pt x="14030" y="1457"/>
                  </a:lnTo>
                  <a:lnTo>
                    <a:pt x="13491" y="570"/>
                  </a:lnTo>
                  <a:lnTo>
                    <a:pt x="13650" y="254"/>
                  </a:lnTo>
                  <a:close/>
                  <a:moveTo>
                    <a:pt x="9659" y="254"/>
                  </a:moveTo>
                  <a:lnTo>
                    <a:pt x="9976" y="760"/>
                  </a:lnTo>
                  <a:lnTo>
                    <a:pt x="9628" y="1489"/>
                  </a:lnTo>
                  <a:lnTo>
                    <a:pt x="9089" y="602"/>
                  </a:lnTo>
                  <a:lnTo>
                    <a:pt x="9248" y="254"/>
                  </a:lnTo>
                  <a:close/>
                  <a:moveTo>
                    <a:pt x="13016" y="254"/>
                  </a:moveTo>
                  <a:lnTo>
                    <a:pt x="13238" y="602"/>
                  </a:lnTo>
                  <a:lnTo>
                    <a:pt x="12826" y="1552"/>
                  </a:lnTo>
                  <a:lnTo>
                    <a:pt x="12383" y="855"/>
                  </a:lnTo>
                  <a:lnTo>
                    <a:pt x="12668" y="254"/>
                  </a:lnTo>
                  <a:close/>
                  <a:moveTo>
                    <a:pt x="8583" y="254"/>
                  </a:moveTo>
                  <a:lnTo>
                    <a:pt x="8836" y="634"/>
                  </a:lnTo>
                  <a:lnTo>
                    <a:pt x="8393" y="1552"/>
                  </a:lnTo>
                  <a:lnTo>
                    <a:pt x="8385" y="1571"/>
                  </a:lnTo>
                  <a:lnTo>
                    <a:pt x="7981" y="887"/>
                  </a:lnTo>
                  <a:lnTo>
                    <a:pt x="8266" y="254"/>
                  </a:lnTo>
                  <a:close/>
                  <a:moveTo>
                    <a:pt x="11750" y="254"/>
                  </a:moveTo>
                  <a:lnTo>
                    <a:pt x="12130" y="855"/>
                  </a:lnTo>
                  <a:lnTo>
                    <a:pt x="11813" y="1615"/>
                  </a:lnTo>
                  <a:lnTo>
                    <a:pt x="11243" y="665"/>
                  </a:lnTo>
                  <a:lnTo>
                    <a:pt x="11433" y="254"/>
                  </a:lnTo>
                  <a:close/>
                  <a:moveTo>
                    <a:pt x="7284" y="190"/>
                  </a:moveTo>
                  <a:lnTo>
                    <a:pt x="7316" y="254"/>
                  </a:lnTo>
                  <a:lnTo>
                    <a:pt x="7728" y="887"/>
                  </a:lnTo>
                  <a:lnTo>
                    <a:pt x="7379" y="1647"/>
                  </a:lnTo>
                  <a:lnTo>
                    <a:pt x="6936" y="919"/>
                  </a:lnTo>
                  <a:lnTo>
                    <a:pt x="7253" y="254"/>
                  </a:lnTo>
                  <a:lnTo>
                    <a:pt x="7284" y="190"/>
                  </a:lnTo>
                  <a:close/>
                  <a:moveTo>
                    <a:pt x="6271" y="254"/>
                  </a:moveTo>
                  <a:lnTo>
                    <a:pt x="6683" y="950"/>
                  </a:lnTo>
                  <a:lnTo>
                    <a:pt x="6239" y="1932"/>
                  </a:lnTo>
                  <a:lnTo>
                    <a:pt x="5827" y="1235"/>
                  </a:lnTo>
                  <a:lnTo>
                    <a:pt x="6271" y="254"/>
                  </a:lnTo>
                  <a:close/>
                  <a:moveTo>
                    <a:pt x="5036" y="380"/>
                  </a:moveTo>
                  <a:lnTo>
                    <a:pt x="5574" y="1267"/>
                  </a:lnTo>
                  <a:lnTo>
                    <a:pt x="5226" y="1995"/>
                  </a:lnTo>
                  <a:lnTo>
                    <a:pt x="4687" y="1109"/>
                  </a:lnTo>
                  <a:lnTo>
                    <a:pt x="5036" y="380"/>
                  </a:lnTo>
                  <a:close/>
                  <a:moveTo>
                    <a:pt x="1806" y="634"/>
                  </a:moveTo>
                  <a:lnTo>
                    <a:pt x="2186" y="1235"/>
                  </a:lnTo>
                  <a:lnTo>
                    <a:pt x="1774" y="2090"/>
                  </a:lnTo>
                  <a:lnTo>
                    <a:pt x="1362" y="1394"/>
                  </a:lnTo>
                  <a:lnTo>
                    <a:pt x="1679" y="697"/>
                  </a:lnTo>
                  <a:cubicBezTo>
                    <a:pt x="1711" y="665"/>
                    <a:pt x="1774" y="634"/>
                    <a:pt x="1806" y="634"/>
                  </a:cubicBezTo>
                  <a:close/>
                  <a:moveTo>
                    <a:pt x="4022" y="444"/>
                  </a:moveTo>
                  <a:lnTo>
                    <a:pt x="4434" y="1140"/>
                  </a:lnTo>
                  <a:lnTo>
                    <a:pt x="4022" y="2090"/>
                  </a:lnTo>
                  <a:lnTo>
                    <a:pt x="3579" y="1394"/>
                  </a:lnTo>
                  <a:lnTo>
                    <a:pt x="4022" y="444"/>
                  </a:lnTo>
                  <a:close/>
                  <a:moveTo>
                    <a:pt x="16722" y="697"/>
                  </a:moveTo>
                  <a:lnTo>
                    <a:pt x="17165" y="1394"/>
                  </a:lnTo>
                  <a:lnTo>
                    <a:pt x="16817" y="2122"/>
                  </a:lnTo>
                  <a:lnTo>
                    <a:pt x="16405" y="1425"/>
                  </a:lnTo>
                  <a:lnTo>
                    <a:pt x="16722" y="697"/>
                  </a:lnTo>
                  <a:close/>
                  <a:moveTo>
                    <a:pt x="1014" y="1267"/>
                  </a:moveTo>
                  <a:lnTo>
                    <a:pt x="1109" y="1425"/>
                  </a:lnTo>
                  <a:lnTo>
                    <a:pt x="760" y="2154"/>
                  </a:lnTo>
                  <a:lnTo>
                    <a:pt x="602" y="1869"/>
                  </a:lnTo>
                  <a:cubicBezTo>
                    <a:pt x="697" y="1647"/>
                    <a:pt x="855" y="1457"/>
                    <a:pt x="1014" y="1267"/>
                  </a:cubicBezTo>
                  <a:close/>
                  <a:moveTo>
                    <a:pt x="17545" y="1045"/>
                  </a:moveTo>
                  <a:cubicBezTo>
                    <a:pt x="17798" y="1235"/>
                    <a:pt x="17988" y="1489"/>
                    <a:pt x="18178" y="1774"/>
                  </a:cubicBezTo>
                  <a:lnTo>
                    <a:pt x="17957" y="2249"/>
                  </a:lnTo>
                  <a:lnTo>
                    <a:pt x="17418" y="1362"/>
                  </a:lnTo>
                  <a:lnTo>
                    <a:pt x="17545" y="1045"/>
                  </a:lnTo>
                  <a:close/>
                  <a:moveTo>
                    <a:pt x="14505" y="950"/>
                  </a:moveTo>
                  <a:lnTo>
                    <a:pt x="14948" y="1647"/>
                  </a:lnTo>
                  <a:lnTo>
                    <a:pt x="14600" y="2375"/>
                  </a:lnTo>
                  <a:lnTo>
                    <a:pt x="14188" y="1679"/>
                  </a:lnTo>
                  <a:lnTo>
                    <a:pt x="14505" y="950"/>
                  </a:lnTo>
                  <a:close/>
                  <a:moveTo>
                    <a:pt x="10103" y="982"/>
                  </a:moveTo>
                  <a:lnTo>
                    <a:pt x="10515" y="1679"/>
                  </a:lnTo>
                  <a:lnTo>
                    <a:pt x="10198" y="2407"/>
                  </a:lnTo>
                  <a:lnTo>
                    <a:pt x="9754" y="1710"/>
                  </a:lnTo>
                  <a:lnTo>
                    <a:pt x="10103" y="982"/>
                  </a:lnTo>
                  <a:close/>
                  <a:moveTo>
                    <a:pt x="15645" y="634"/>
                  </a:moveTo>
                  <a:lnTo>
                    <a:pt x="16152" y="1457"/>
                  </a:lnTo>
                  <a:lnTo>
                    <a:pt x="15677" y="2439"/>
                  </a:lnTo>
                  <a:lnTo>
                    <a:pt x="15170" y="1615"/>
                  </a:lnTo>
                  <a:lnTo>
                    <a:pt x="15645" y="634"/>
                  </a:lnTo>
                  <a:close/>
                  <a:moveTo>
                    <a:pt x="12288" y="1077"/>
                  </a:moveTo>
                  <a:lnTo>
                    <a:pt x="12700" y="1774"/>
                  </a:lnTo>
                  <a:lnTo>
                    <a:pt x="12383" y="2502"/>
                  </a:lnTo>
                  <a:lnTo>
                    <a:pt x="11940" y="1837"/>
                  </a:lnTo>
                  <a:lnTo>
                    <a:pt x="12288" y="1077"/>
                  </a:lnTo>
                  <a:close/>
                  <a:moveTo>
                    <a:pt x="7854" y="1109"/>
                  </a:moveTo>
                  <a:lnTo>
                    <a:pt x="8298" y="1805"/>
                  </a:lnTo>
                  <a:lnTo>
                    <a:pt x="7949" y="2534"/>
                  </a:lnTo>
                  <a:lnTo>
                    <a:pt x="7506" y="1869"/>
                  </a:lnTo>
                  <a:lnTo>
                    <a:pt x="7854" y="1109"/>
                  </a:lnTo>
                  <a:close/>
                  <a:moveTo>
                    <a:pt x="11116" y="887"/>
                  </a:moveTo>
                  <a:lnTo>
                    <a:pt x="11686" y="1837"/>
                  </a:lnTo>
                  <a:lnTo>
                    <a:pt x="11338" y="2597"/>
                  </a:lnTo>
                  <a:lnTo>
                    <a:pt x="10768" y="1647"/>
                  </a:lnTo>
                  <a:lnTo>
                    <a:pt x="11116" y="887"/>
                  </a:lnTo>
                  <a:close/>
                  <a:moveTo>
                    <a:pt x="13396" y="824"/>
                  </a:moveTo>
                  <a:lnTo>
                    <a:pt x="13935" y="1710"/>
                  </a:lnTo>
                  <a:lnTo>
                    <a:pt x="13491" y="2629"/>
                  </a:lnTo>
                  <a:lnTo>
                    <a:pt x="12953" y="1742"/>
                  </a:lnTo>
                  <a:lnTo>
                    <a:pt x="13396" y="824"/>
                  </a:lnTo>
                  <a:close/>
                  <a:moveTo>
                    <a:pt x="8963" y="855"/>
                  </a:moveTo>
                  <a:lnTo>
                    <a:pt x="9501" y="1742"/>
                  </a:lnTo>
                  <a:lnTo>
                    <a:pt x="9089" y="2660"/>
                  </a:lnTo>
                  <a:lnTo>
                    <a:pt x="8551" y="1774"/>
                  </a:lnTo>
                  <a:lnTo>
                    <a:pt x="8963" y="855"/>
                  </a:lnTo>
                  <a:close/>
                  <a:moveTo>
                    <a:pt x="6841" y="1172"/>
                  </a:moveTo>
                  <a:lnTo>
                    <a:pt x="7284" y="1869"/>
                  </a:lnTo>
                  <a:lnTo>
                    <a:pt x="6809" y="2882"/>
                  </a:lnTo>
                  <a:lnTo>
                    <a:pt x="6366" y="2154"/>
                  </a:lnTo>
                  <a:lnTo>
                    <a:pt x="6841" y="1172"/>
                  </a:lnTo>
                  <a:close/>
                  <a:moveTo>
                    <a:pt x="5701" y="1489"/>
                  </a:moveTo>
                  <a:lnTo>
                    <a:pt x="6144" y="2185"/>
                  </a:lnTo>
                  <a:lnTo>
                    <a:pt x="5796" y="2914"/>
                  </a:lnTo>
                  <a:lnTo>
                    <a:pt x="5352" y="2217"/>
                  </a:lnTo>
                  <a:lnTo>
                    <a:pt x="5701" y="1489"/>
                  </a:lnTo>
                  <a:close/>
                  <a:moveTo>
                    <a:pt x="1235" y="1647"/>
                  </a:moveTo>
                  <a:lnTo>
                    <a:pt x="1679" y="2344"/>
                  </a:lnTo>
                  <a:lnTo>
                    <a:pt x="1330" y="3072"/>
                  </a:lnTo>
                  <a:lnTo>
                    <a:pt x="919" y="2375"/>
                  </a:lnTo>
                  <a:lnTo>
                    <a:pt x="1235" y="1647"/>
                  </a:lnTo>
                  <a:close/>
                  <a:moveTo>
                    <a:pt x="4561" y="1362"/>
                  </a:moveTo>
                  <a:lnTo>
                    <a:pt x="5131" y="2249"/>
                  </a:lnTo>
                  <a:lnTo>
                    <a:pt x="4687" y="3199"/>
                  </a:lnTo>
                  <a:lnTo>
                    <a:pt x="4149" y="2312"/>
                  </a:lnTo>
                  <a:lnTo>
                    <a:pt x="4561" y="1362"/>
                  </a:lnTo>
                  <a:close/>
                  <a:moveTo>
                    <a:pt x="17292" y="1615"/>
                  </a:moveTo>
                  <a:lnTo>
                    <a:pt x="17830" y="2470"/>
                  </a:lnTo>
                  <a:lnTo>
                    <a:pt x="17513" y="3231"/>
                  </a:lnTo>
                  <a:lnTo>
                    <a:pt x="16975" y="2344"/>
                  </a:lnTo>
                  <a:lnTo>
                    <a:pt x="17292" y="1615"/>
                  </a:lnTo>
                  <a:close/>
                  <a:moveTo>
                    <a:pt x="18305" y="2027"/>
                  </a:moveTo>
                  <a:cubicBezTo>
                    <a:pt x="18432" y="2344"/>
                    <a:pt x="18527" y="2724"/>
                    <a:pt x="18558" y="3072"/>
                  </a:cubicBezTo>
                  <a:cubicBezTo>
                    <a:pt x="18558" y="3136"/>
                    <a:pt x="18558" y="3167"/>
                    <a:pt x="18558" y="3231"/>
                  </a:cubicBezTo>
                  <a:lnTo>
                    <a:pt x="18527" y="3167"/>
                  </a:lnTo>
                  <a:lnTo>
                    <a:pt x="18083" y="2470"/>
                  </a:lnTo>
                  <a:lnTo>
                    <a:pt x="18305" y="2027"/>
                  </a:lnTo>
                  <a:close/>
                  <a:moveTo>
                    <a:pt x="2756" y="475"/>
                  </a:moveTo>
                  <a:lnTo>
                    <a:pt x="3326" y="1394"/>
                  </a:lnTo>
                  <a:lnTo>
                    <a:pt x="3452" y="1172"/>
                  </a:lnTo>
                  <a:lnTo>
                    <a:pt x="3357" y="1394"/>
                  </a:lnTo>
                  <a:lnTo>
                    <a:pt x="3009" y="2154"/>
                  </a:lnTo>
                  <a:lnTo>
                    <a:pt x="2914" y="2375"/>
                  </a:lnTo>
                  <a:lnTo>
                    <a:pt x="2502" y="3262"/>
                  </a:lnTo>
                  <a:lnTo>
                    <a:pt x="1932" y="2312"/>
                  </a:lnTo>
                  <a:lnTo>
                    <a:pt x="2312" y="1457"/>
                  </a:lnTo>
                  <a:lnTo>
                    <a:pt x="2882" y="2375"/>
                  </a:lnTo>
                  <a:lnTo>
                    <a:pt x="3009" y="2154"/>
                  </a:lnTo>
                  <a:lnTo>
                    <a:pt x="2439" y="1204"/>
                  </a:lnTo>
                  <a:lnTo>
                    <a:pt x="2756" y="475"/>
                  </a:lnTo>
                  <a:close/>
                  <a:moveTo>
                    <a:pt x="475" y="2122"/>
                  </a:moveTo>
                  <a:lnTo>
                    <a:pt x="665" y="2407"/>
                  </a:lnTo>
                  <a:lnTo>
                    <a:pt x="254" y="3326"/>
                  </a:lnTo>
                  <a:lnTo>
                    <a:pt x="254" y="3357"/>
                  </a:lnTo>
                  <a:lnTo>
                    <a:pt x="222" y="3357"/>
                  </a:lnTo>
                  <a:lnTo>
                    <a:pt x="254" y="3326"/>
                  </a:lnTo>
                  <a:lnTo>
                    <a:pt x="254" y="3294"/>
                  </a:lnTo>
                  <a:cubicBezTo>
                    <a:pt x="254" y="2882"/>
                    <a:pt x="317" y="2470"/>
                    <a:pt x="475" y="2122"/>
                  </a:cubicBezTo>
                  <a:close/>
                  <a:moveTo>
                    <a:pt x="16278" y="1647"/>
                  </a:moveTo>
                  <a:lnTo>
                    <a:pt x="16722" y="2344"/>
                  </a:lnTo>
                  <a:lnTo>
                    <a:pt x="16247" y="3357"/>
                  </a:lnTo>
                  <a:lnTo>
                    <a:pt x="15835" y="2660"/>
                  </a:lnTo>
                  <a:lnTo>
                    <a:pt x="16278" y="1647"/>
                  </a:lnTo>
                  <a:close/>
                  <a:moveTo>
                    <a:pt x="15075" y="1869"/>
                  </a:moveTo>
                  <a:lnTo>
                    <a:pt x="15582" y="2692"/>
                  </a:lnTo>
                  <a:lnTo>
                    <a:pt x="15233" y="3421"/>
                  </a:lnTo>
                  <a:lnTo>
                    <a:pt x="14726" y="2597"/>
                  </a:lnTo>
                  <a:lnTo>
                    <a:pt x="15075" y="1869"/>
                  </a:lnTo>
                  <a:close/>
                  <a:moveTo>
                    <a:pt x="11845" y="2059"/>
                  </a:moveTo>
                  <a:lnTo>
                    <a:pt x="12256" y="2755"/>
                  </a:lnTo>
                  <a:lnTo>
                    <a:pt x="11908" y="3516"/>
                  </a:lnTo>
                  <a:lnTo>
                    <a:pt x="11496" y="2819"/>
                  </a:lnTo>
                  <a:lnTo>
                    <a:pt x="11845" y="2059"/>
                  </a:lnTo>
                  <a:close/>
                  <a:moveTo>
                    <a:pt x="14061" y="1932"/>
                  </a:moveTo>
                  <a:lnTo>
                    <a:pt x="14505" y="2629"/>
                  </a:lnTo>
                  <a:lnTo>
                    <a:pt x="14061" y="3547"/>
                  </a:lnTo>
                  <a:lnTo>
                    <a:pt x="13650" y="2850"/>
                  </a:lnTo>
                  <a:lnTo>
                    <a:pt x="14061" y="1932"/>
                  </a:lnTo>
                  <a:close/>
                  <a:moveTo>
                    <a:pt x="9659" y="1964"/>
                  </a:moveTo>
                  <a:lnTo>
                    <a:pt x="10071" y="2660"/>
                  </a:lnTo>
                  <a:lnTo>
                    <a:pt x="9659" y="3579"/>
                  </a:lnTo>
                  <a:lnTo>
                    <a:pt x="9216" y="2882"/>
                  </a:lnTo>
                  <a:lnTo>
                    <a:pt x="9659" y="1964"/>
                  </a:lnTo>
                  <a:close/>
                  <a:moveTo>
                    <a:pt x="10673" y="1900"/>
                  </a:moveTo>
                  <a:lnTo>
                    <a:pt x="11243" y="2819"/>
                  </a:lnTo>
                  <a:lnTo>
                    <a:pt x="10895" y="3579"/>
                  </a:lnTo>
                  <a:lnTo>
                    <a:pt x="10324" y="2629"/>
                  </a:lnTo>
                  <a:lnTo>
                    <a:pt x="10673" y="1900"/>
                  </a:lnTo>
                  <a:close/>
                  <a:moveTo>
                    <a:pt x="12858" y="1995"/>
                  </a:moveTo>
                  <a:lnTo>
                    <a:pt x="13396" y="2882"/>
                  </a:lnTo>
                  <a:lnTo>
                    <a:pt x="13048" y="3611"/>
                  </a:lnTo>
                  <a:lnTo>
                    <a:pt x="12510" y="2724"/>
                  </a:lnTo>
                  <a:lnTo>
                    <a:pt x="12858" y="1995"/>
                  </a:lnTo>
                  <a:close/>
                  <a:moveTo>
                    <a:pt x="8424" y="2027"/>
                  </a:moveTo>
                  <a:lnTo>
                    <a:pt x="8963" y="2914"/>
                  </a:lnTo>
                  <a:lnTo>
                    <a:pt x="8646" y="3642"/>
                  </a:lnTo>
                  <a:lnTo>
                    <a:pt x="8076" y="2755"/>
                  </a:lnTo>
                  <a:lnTo>
                    <a:pt x="8424" y="2027"/>
                  </a:lnTo>
                  <a:close/>
                  <a:moveTo>
                    <a:pt x="7411" y="2090"/>
                  </a:moveTo>
                  <a:lnTo>
                    <a:pt x="7854" y="2787"/>
                  </a:lnTo>
                  <a:lnTo>
                    <a:pt x="7379" y="3769"/>
                  </a:lnTo>
                  <a:lnTo>
                    <a:pt x="7372" y="3788"/>
                  </a:lnTo>
                  <a:lnTo>
                    <a:pt x="6968" y="3104"/>
                  </a:lnTo>
                  <a:lnTo>
                    <a:pt x="7411" y="2090"/>
                  </a:lnTo>
                  <a:close/>
                  <a:moveTo>
                    <a:pt x="6271" y="2407"/>
                  </a:moveTo>
                  <a:lnTo>
                    <a:pt x="6714" y="3104"/>
                  </a:lnTo>
                  <a:lnTo>
                    <a:pt x="6366" y="3864"/>
                  </a:lnTo>
                  <a:lnTo>
                    <a:pt x="5922" y="3136"/>
                  </a:lnTo>
                  <a:lnTo>
                    <a:pt x="6271" y="2407"/>
                  </a:lnTo>
                  <a:close/>
                  <a:moveTo>
                    <a:pt x="5257" y="2470"/>
                  </a:moveTo>
                  <a:lnTo>
                    <a:pt x="5701" y="3167"/>
                  </a:lnTo>
                  <a:lnTo>
                    <a:pt x="5257" y="4086"/>
                  </a:lnTo>
                  <a:lnTo>
                    <a:pt x="4814" y="3421"/>
                  </a:lnTo>
                  <a:lnTo>
                    <a:pt x="5257" y="2470"/>
                  </a:lnTo>
                  <a:close/>
                  <a:moveTo>
                    <a:pt x="4022" y="2534"/>
                  </a:moveTo>
                  <a:lnTo>
                    <a:pt x="4592" y="3421"/>
                  </a:lnTo>
                  <a:lnTo>
                    <a:pt x="4244" y="4149"/>
                  </a:lnTo>
                  <a:lnTo>
                    <a:pt x="3706" y="3294"/>
                  </a:lnTo>
                  <a:lnTo>
                    <a:pt x="3706" y="3262"/>
                  </a:lnTo>
                  <a:lnTo>
                    <a:pt x="4022" y="2534"/>
                  </a:lnTo>
                  <a:close/>
                  <a:moveTo>
                    <a:pt x="17988" y="2692"/>
                  </a:moveTo>
                  <a:lnTo>
                    <a:pt x="18400" y="3389"/>
                  </a:lnTo>
                  <a:lnTo>
                    <a:pt x="18083" y="4149"/>
                  </a:lnTo>
                  <a:lnTo>
                    <a:pt x="17640" y="3452"/>
                  </a:lnTo>
                  <a:lnTo>
                    <a:pt x="17988" y="2692"/>
                  </a:lnTo>
                  <a:close/>
                  <a:moveTo>
                    <a:pt x="3484" y="1647"/>
                  </a:moveTo>
                  <a:lnTo>
                    <a:pt x="3896" y="2312"/>
                  </a:lnTo>
                  <a:lnTo>
                    <a:pt x="3579" y="3072"/>
                  </a:lnTo>
                  <a:lnTo>
                    <a:pt x="3452" y="3294"/>
                  </a:lnTo>
                  <a:lnTo>
                    <a:pt x="3072" y="4181"/>
                  </a:lnTo>
                  <a:lnTo>
                    <a:pt x="2629" y="3484"/>
                  </a:lnTo>
                  <a:lnTo>
                    <a:pt x="3041" y="2597"/>
                  </a:lnTo>
                  <a:lnTo>
                    <a:pt x="3452" y="3294"/>
                  </a:lnTo>
                  <a:lnTo>
                    <a:pt x="3547" y="3072"/>
                  </a:lnTo>
                  <a:lnTo>
                    <a:pt x="3136" y="2375"/>
                  </a:lnTo>
                  <a:lnTo>
                    <a:pt x="3484" y="1647"/>
                  </a:lnTo>
                  <a:close/>
                  <a:moveTo>
                    <a:pt x="1806" y="2565"/>
                  </a:moveTo>
                  <a:lnTo>
                    <a:pt x="2376" y="3484"/>
                  </a:lnTo>
                  <a:lnTo>
                    <a:pt x="2059" y="4244"/>
                  </a:lnTo>
                  <a:lnTo>
                    <a:pt x="1457" y="3294"/>
                  </a:lnTo>
                  <a:lnTo>
                    <a:pt x="1806" y="2565"/>
                  </a:lnTo>
                  <a:close/>
                  <a:moveTo>
                    <a:pt x="792" y="2629"/>
                  </a:moveTo>
                  <a:lnTo>
                    <a:pt x="1235" y="3326"/>
                  </a:lnTo>
                  <a:lnTo>
                    <a:pt x="792" y="4276"/>
                  </a:lnTo>
                  <a:lnTo>
                    <a:pt x="380" y="3579"/>
                  </a:lnTo>
                  <a:lnTo>
                    <a:pt x="792" y="2629"/>
                  </a:lnTo>
                  <a:close/>
                  <a:moveTo>
                    <a:pt x="15708" y="2914"/>
                  </a:moveTo>
                  <a:lnTo>
                    <a:pt x="16152" y="3579"/>
                  </a:lnTo>
                  <a:lnTo>
                    <a:pt x="15803" y="4339"/>
                  </a:lnTo>
                  <a:lnTo>
                    <a:pt x="15392" y="3642"/>
                  </a:lnTo>
                  <a:lnTo>
                    <a:pt x="15708" y="2914"/>
                  </a:lnTo>
                  <a:close/>
                  <a:moveTo>
                    <a:pt x="16848" y="2565"/>
                  </a:moveTo>
                  <a:lnTo>
                    <a:pt x="17387" y="3452"/>
                  </a:lnTo>
                  <a:lnTo>
                    <a:pt x="16943" y="4466"/>
                  </a:lnTo>
                  <a:lnTo>
                    <a:pt x="16405" y="3579"/>
                  </a:lnTo>
                  <a:lnTo>
                    <a:pt x="16848" y="2565"/>
                  </a:lnTo>
                  <a:close/>
                  <a:moveTo>
                    <a:pt x="11370" y="3041"/>
                  </a:moveTo>
                  <a:lnTo>
                    <a:pt x="11813" y="3737"/>
                  </a:lnTo>
                  <a:lnTo>
                    <a:pt x="11465" y="4497"/>
                  </a:lnTo>
                  <a:lnTo>
                    <a:pt x="11053" y="3801"/>
                  </a:lnTo>
                  <a:lnTo>
                    <a:pt x="11370" y="3041"/>
                  </a:lnTo>
                  <a:close/>
                  <a:moveTo>
                    <a:pt x="13523" y="3104"/>
                  </a:moveTo>
                  <a:lnTo>
                    <a:pt x="13966" y="3801"/>
                  </a:lnTo>
                  <a:lnTo>
                    <a:pt x="13618" y="4529"/>
                  </a:lnTo>
                  <a:lnTo>
                    <a:pt x="13175" y="3832"/>
                  </a:lnTo>
                  <a:lnTo>
                    <a:pt x="13523" y="3104"/>
                  </a:lnTo>
                  <a:close/>
                  <a:moveTo>
                    <a:pt x="9121" y="3136"/>
                  </a:moveTo>
                  <a:lnTo>
                    <a:pt x="9533" y="3832"/>
                  </a:lnTo>
                  <a:lnTo>
                    <a:pt x="9216" y="4561"/>
                  </a:lnTo>
                  <a:lnTo>
                    <a:pt x="8773" y="3864"/>
                  </a:lnTo>
                  <a:lnTo>
                    <a:pt x="9121" y="3136"/>
                  </a:lnTo>
                  <a:close/>
                  <a:moveTo>
                    <a:pt x="14631" y="2850"/>
                  </a:moveTo>
                  <a:lnTo>
                    <a:pt x="15138" y="3642"/>
                  </a:lnTo>
                  <a:lnTo>
                    <a:pt x="14695" y="4592"/>
                  </a:lnTo>
                  <a:lnTo>
                    <a:pt x="14188" y="3769"/>
                  </a:lnTo>
                  <a:lnTo>
                    <a:pt x="14631" y="2850"/>
                  </a:lnTo>
                  <a:close/>
                  <a:moveTo>
                    <a:pt x="12383" y="2977"/>
                  </a:moveTo>
                  <a:lnTo>
                    <a:pt x="12953" y="3864"/>
                  </a:lnTo>
                  <a:lnTo>
                    <a:pt x="12605" y="4624"/>
                  </a:lnTo>
                  <a:lnTo>
                    <a:pt x="12066" y="3737"/>
                  </a:lnTo>
                  <a:lnTo>
                    <a:pt x="12383" y="2977"/>
                  </a:lnTo>
                  <a:close/>
                  <a:moveTo>
                    <a:pt x="6841" y="3326"/>
                  </a:moveTo>
                  <a:lnTo>
                    <a:pt x="7284" y="4022"/>
                  </a:lnTo>
                  <a:lnTo>
                    <a:pt x="6936" y="4751"/>
                  </a:lnTo>
                  <a:lnTo>
                    <a:pt x="6524" y="4086"/>
                  </a:lnTo>
                  <a:lnTo>
                    <a:pt x="6841" y="3326"/>
                  </a:lnTo>
                  <a:close/>
                  <a:moveTo>
                    <a:pt x="10229" y="2882"/>
                  </a:moveTo>
                  <a:lnTo>
                    <a:pt x="10800" y="3801"/>
                  </a:lnTo>
                  <a:lnTo>
                    <a:pt x="10356" y="4751"/>
                  </a:lnTo>
                  <a:lnTo>
                    <a:pt x="9786" y="3801"/>
                  </a:lnTo>
                  <a:lnTo>
                    <a:pt x="10229" y="2882"/>
                  </a:lnTo>
                  <a:close/>
                  <a:moveTo>
                    <a:pt x="18558" y="3611"/>
                  </a:moveTo>
                  <a:lnTo>
                    <a:pt x="18558" y="3642"/>
                  </a:lnTo>
                  <a:lnTo>
                    <a:pt x="18558" y="4941"/>
                  </a:lnTo>
                  <a:lnTo>
                    <a:pt x="18210" y="4371"/>
                  </a:lnTo>
                  <a:lnTo>
                    <a:pt x="18558" y="3611"/>
                  </a:lnTo>
                  <a:close/>
                  <a:moveTo>
                    <a:pt x="5827" y="3389"/>
                  </a:moveTo>
                  <a:lnTo>
                    <a:pt x="6271" y="4086"/>
                  </a:lnTo>
                  <a:lnTo>
                    <a:pt x="5827" y="5036"/>
                  </a:lnTo>
                  <a:lnTo>
                    <a:pt x="5384" y="4339"/>
                  </a:lnTo>
                  <a:lnTo>
                    <a:pt x="5827" y="3389"/>
                  </a:lnTo>
                  <a:close/>
                  <a:moveTo>
                    <a:pt x="4719" y="3642"/>
                  </a:moveTo>
                  <a:lnTo>
                    <a:pt x="5131" y="4339"/>
                  </a:lnTo>
                  <a:lnTo>
                    <a:pt x="4814" y="5067"/>
                  </a:lnTo>
                  <a:lnTo>
                    <a:pt x="4402" y="4371"/>
                  </a:lnTo>
                  <a:lnTo>
                    <a:pt x="4371" y="4371"/>
                  </a:lnTo>
                  <a:lnTo>
                    <a:pt x="4719" y="3642"/>
                  </a:lnTo>
                  <a:close/>
                  <a:moveTo>
                    <a:pt x="7981" y="3009"/>
                  </a:moveTo>
                  <a:lnTo>
                    <a:pt x="8519" y="3896"/>
                  </a:lnTo>
                  <a:lnTo>
                    <a:pt x="8076" y="4877"/>
                  </a:lnTo>
                  <a:lnTo>
                    <a:pt x="7949" y="5131"/>
                  </a:lnTo>
                  <a:lnTo>
                    <a:pt x="8044" y="4877"/>
                  </a:lnTo>
                  <a:lnTo>
                    <a:pt x="7506" y="4022"/>
                  </a:lnTo>
                  <a:lnTo>
                    <a:pt x="7538" y="4022"/>
                  </a:lnTo>
                  <a:lnTo>
                    <a:pt x="7981" y="3009"/>
                  </a:lnTo>
                  <a:close/>
                  <a:moveTo>
                    <a:pt x="2534" y="3706"/>
                  </a:moveTo>
                  <a:lnTo>
                    <a:pt x="2946" y="4402"/>
                  </a:lnTo>
                  <a:lnTo>
                    <a:pt x="2629" y="5162"/>
                  </a:lnTo>
                  <a:lnTo>
                    <a:pt x="2186" y="4466"/>
                  </a:lnTo>
                  <a:lnTo>
                    <a:pt x="2534" y="3706"/>
                  </a:lnTo>
                  <a:close/>
                  <a:moveTo>
                    <a:pt x="3611" y="3516"/>
                  </a:moveTo>
                  <a:lnTo>
                    <a:pt x="4149" y="4402"/>
                  </a:lnTo>
                  <a:lnTo>
                    <a:pt x="3737" y="5289"/>
                  </a:lnTo>
                  <a:lnTo>
                    <a:pt x="3199" y="4402"/>
                  </a:lnTo>
                  <a:lnTo>
                    <a:pt x="3611" y="3516"/>
                  </a:lnTo>
                  <a:close/>
                  <a:moveTo>
                    <a:pt x="17545" y="3674"/>
                  </a:moveTo>
                  <a:lnTo>
                    <a:pt x="17957" y="4371"/>
                  </a:lnTo>
                  <a:lnTo>
                    <a:pt x="17513" y="5384"/>
                  </a:lnTo>
                  <a:lnTo>
                    <a:pt x="17070" y="4687"/>
                  </a:lnTo>
                  <a:lnTo>
                    <a:pt x="17545" y="3674"/>
                  </a:lnTo>
                  <a:close/>
                  <a:moveTo>
                    <a:pt x="1362" y="3547"/>
                  </a:moveTo>
                  <a:lnTo>
                    <a:pt x="1932" y="4466"/>
                  </a:lnTo>
                  <a:lnTo>
                    <a:pt x="1520" y="5416"/>
                  </a:lnTo>
                  <a:lnTo>
                    <a:pt x="919" y="4466"/>
                  </a:lnTo>
                  <a:lnTo>
                    <a:pt x="1362" y="3547"/>
                  </a:lnTo>
                  <a:close/>
                  <a:moveTo>
                    <a:pt x="16278" y="3832"/>
                  </a:moveTo>
                  <a:lnTo>
                    <a:pt x="16817" y="4687"/>
                  </a:lnTo>
                  <a:lnTo>
                    <a:pt x="16500" y="5447"/>
                  </a:lnTo>
                  <a:lnTo>
                    <a:pt x="15962" y="4561"/>
                  </a:lnTo>
                  <a:lnTo>
                    <a:pt x="16278" y="3832"/>
                  </a:lnTo>
                  <a:close/>
                  <a:moveTo>
                    <a:pt x="254" y="3801"/>
                  </a:moveTo>
                  <a:lnTo>
                    <a:pt x="697" y="4497"/>
                  </a:lnTo>
                  <a:lnTo>
                    <a:pt x="349" y="5226"/>
                  </a:lnTo>
                  <a:lnTo>
                    <a:pt x="254" y="5479"/>
                  </a:lnTo>
                  <a:lnTo>
                    <a:pt x="254" y="5067"/>
                  </a:lnTo>
                  <a:lnTo>
                    <a:pt x="254" y="3832"/>
                  </a:lnTo>
                  <a:lnTo>
                    <a:pt x="254" y="3801"/>
                  </a:lnTo>
                  <a:close/>
                  <a:moveTo>
                    <a:pt x="13080" y="4086"/>
                  </a:moveTo>
                  <a:lnTo>
                    <a:pt x="13523" y="4782"/>
                  </a:lnTo>
                  <a:lnTo>
                    <a:pt x="13175" y="5511"/>
                  </a:lnTo>
                  <a:lnTo>
                    <a:pt x="12731" y="4846"/>
                  </a:lnTo>
                  <a:lnTo>
                    <a:pt x="13080" y="4086"/>
                  </a:lnTo>
                  <a:close/>
                  <a:moveTo>
                    <a:pt x="15265" y="3896"/>
                  </a:moveTo>
                  <a:lnTo>
                    <a:pt x="15708" y="4561"/>
                  </a:lnTo>
                  <a:lnTo>
                    <a:pt x="15265" y="5511"/>
                  </a:lnTo>
                  <a:lnTo>
                    <a:pt x="14853" y="4814"/>
                  </a:lnTo>
                  <a:lnTo>
                    <a:pt x="15265" y="3896"/>
                  </a:lnTo>
                  <a:close/>
                  <a:moveTo>
                    <a:pt x="11940" y="3959"/>
                  </a:moveTo>
                  <a:lnTo>
                    <a:pt x="12478" y="4846"/>
                  </a:lnTo>
                  <a:lnTo>
                    <a:pt x="12161" y="5574"/>
                  </a:lnTo>
                  <a:lnTo>
                    <a:pt x="11623" y="4719"/>
                  </a:lnTo>
                  <a:lnTo>
                    <a:pt x="11940" y="3959"/>
                  </a:lnTo>
                  <a:close/>
                  <a:moveTo>
                    <a:pt x="14093" y="4022"/>
                  </a:moveTo>
                  <a:lnTo>
                    <a:pt x="14600" y="4846"/>
                  </a:lnTo>
                  <a:lnTo>
                    <a:pt x="14251" y="5574"/>
                  </a:lnTo>
                  <a:lnTo>
                    <a:pt x="13745" y="4751"/>
                  </a:lnTo>
                  <a:lnTo>
                    <a:pt x="14093" y="4022"/>
                  </a:lnTo>
                  <a:close/>
                  <a:moveTo>
                    <a:pt x="10926" y="4022"/>
                  </a:moveTo>
                  <a:lnTo>
                    <a:pt x="11370" y="4719"/>
                  </a:lnTo>
                  <a:lnTo>
                    <a:pt x="10926" y="5669"/>
                  </a:lnTo>
                  <a:lnTo>
                    <a:pt x="10515" y="4972"/>
                  </a:lnTo>
                  <a:lnTo>
                    <a:pt x="10926" y="4022"/>
                  </a:lnTo>
                  <a:close/>
                  <a:moveTo>
                    <a:pt x="9691" y="4054"/>
                  </a:moveTo>
                  <a:lnTo>
                    <a:pt x="10261" y="5004"/>
                  </a:lnTo>
                  <a:lnTo>
                    <a:pt x="9913" y="5732"/>
                  </a:lnTo>
                  <a:lnTo>
                    <a:pt x="9343" y="4782"/>
                  </a:lnTo>
                  <a:lnTo>
                    <a:pt x="9691" y="4054"/>
                  </a:lnTo>
                  <a:close/>
                  <a:moveTo>
                    <a:pt x="8678" y="4117"/>
                  </a:moveTo>
                  <a:lnTo>
                    <a:pt x="9089" y="4814"/>
                  </a:lnTo>
                  <a:lnTo>
                    <a:pt x="8646" y="5827"/>
                  </a:lnTo>
                  <a:lnTo>
                    <a:pt x="8203" y="5099"/>
                  </a:lnTo>
                  <a:lnTo>
                    <a:pt x="8678" y="4117"/>
                  </a:lnTo>
                  <a:close/>
                  <a:moveTo>
                    <a:pt x="6398" y="4307"/>
                  </a:moveTo>
                  <a:lnTo>
                    <a:pt x="6841" y="5004"/>
                  </a:lnTo>
                  <a:lnTo>
                    <a:pt x="6398" y="5954"/>
                  </a:lnTo>
                  <a:lnTo>
                    <a:pt x="5986" y="5257"/>
                  </a:lnTo>
                  <a:lnTo>
                    <a:pt x="6398" y="4307"/>
                  </a:lnTo>
                  <a:close/>
                  <a:moveTo>
                    <a:pt x="5289" y="4561"/>
                  </a:moveTo>
                  <a:lnTo>
                    <a:pt x="5701" y="5257"/>
                  </a:lnTo>
                  <a:lnTo>
                    <a:pt x="5384" y="5986"/>
                  </a:lnTo>
                  <a:lnTo>
                    <a:pt x="4941" y="5289"/>
                  </a:lnTo>
                  <a:lnTo>
                    <a:pt x="5289" y="4561"/>
                  </a:lnTo>
                  <a:close/>
                  <a:moveTo>
                    <a:pt x="4276" y="4624"/>
                  </a:moveTo>
                  <a:lnTo>
                    <a:pt x="4719" y="5321"/>
                  </a:lnTo>
                  <a:lnTo>
                    <a:pt x="4307" y="6207"/>
                  </a:lnTo>
                  <a:lnTo>
                    <a:pt x="3896" y="5511"/>
                  </a:lnTo>
                  <a:lnTo>
                    <a:pt x="4276" y="4624"/>
                  </a:lnTo>
                  <a:close/>
                  <a:moveTo>
                    <a:pt x="3104" y="4624"/>
                  </a:moveTo>
                  <a:lnTo>
                    <a:pt x="3642" y="5511"/>
                  </a:lnTo>
                  <a:lnTo>
                    <a:pt x="3294" y="6271"/>
                  </a:lnTo>
                  <a:lnTo>
                    <a:pt x="2756" y="5384"/>
                  </a:lnTo>
                  <a:lnTo>
                    <a:pt x="3104" y="4624"/>
                  </a:lnTo>
                  <a:close/>
                  <a:moveTo>
                    <a:pt x="2091" y="4687"/>
                  </a:moveTo>
                  <a:lnTo>
                    <a:pt x="2502" y="5384"/>
                  </a:lnTo>
                  <a:lnTo>
                    <a:pt x="2059" y="6334"/>
                  </a:lnTo>
                  <a:lnTo>
                    <a:pt x="1647" y="5637"/>
                  </a:lnTo>
                  <a:lnTo>
                    <a:pt x="2091" y="4687"/>
                  </a:lnTo>
                  <a:close/>
                  <a:moveTo>
                    <a:pt x="16975" y="4909"/>
                  </a:moveTo>
                  <a:lnTo>
                    <a:pt x="17387" y="5606"/>
                  </a:lnTo>
                  <a:lnTo>
                    <a:pt x="17070" y="6366"/>
                  </a:lnTo>
                  <a:lnTo>
                    <a:pt x="16627" y="5669"/>
                  </a:lnTo>
                  <a:lnTo>
                    <a:pt x="16975" y="4909"/>
                  </a:lnTo>
                  <a:close/>
                  <a:moveTo>
                    <a:pt x="824" y="4719"/>
                  </a:moveTo>
                  <a:lnTo>
                    <a:pt x="1394" y="5669"/>
                  </a:lnTo>
                  <a:lnTo>
                    <a:pt x="1077" y="6397"/>
                  </a:lnTo>
                  <a:lnTo>
                    <a:pt x="475" y="5447"/>
                  </a:lnTo>
                  <a:lnTo>
                    <a:pt x="824" y="4719"/>
                  </a:lnTo>
                  <a:close/>
                  <a:moveTo>
                    <a:pt x="12636" y="5067"/>
                  </a:moveTo>
                  <a:lnTo>
                    <a:pt x="13048" y="5764"/>
                  </a:lnTo>
                  <a:lnTo>
                    <a:pt x="12731" y="6492"/>
                  </a:lnTo>
                  <a:lnTo>
                    <a:pt x="12288" y="5796"/>
                  </a:lnTo>
                  <a:lnTo>
                    <a:pt x="12636" y="5067"/>
                  </a:lnTo>
                  <a:close/>
                  <a:moveTo>
                    <a:pt x="14726" y="5067"/>
                  </a:moveTo>
                  <a:lnTo>
                    <a:pt x="15170" y="5764"/>
                  </a:lnTo>
                  <a:lnTo>
                    <a:pt x="14822" y="6492"/>
                  </a:lnTo>
                  <a:lnTo>
                    <a:pt x="14410" y="5796"/>
                  </a:lnTo>
                  <a:lnTo>
                    <a:pt x="14726" y="5067"/>
                  </a:lnTo>
                  <a:close/>
                  <a:moveTo>
                    <a:pt x="18083" y="4592"/>
                  </a:moveTo>
                  <a:lnTo>
                    <a:pt x="18558" y="5352"/>
                  </a:lnTo>
                  <a:lnTo>
                    <a:pt x="18558" y="5764"/>
                  </a:lnTo>
                  <a:lnTo>
                    <a:pt x="18210" y="6524"/>
                  </a:lnTo>
                  <a:lnTo>
                    <a:pt x="17640" y="5606"/>
                  </a:lnTo>
                  <a:lnTo>
                    <a:pt x="18083" y="4592"/>
                  </a:lnTo>
                  <a:close/>
                  <a:moveTo>
                    <a:pt x="13650" y="5004"/>
                  </a:moveTo>
                  <a:lnTo>
                    <a:pt x="14156" y="5827"/>
                  </a:lnTo>
                  <a:lnTo>
                    <a:pt x="13808" y="6556"/>
                  </a:lnTo>
                  <a:lnTo>
                    <a:pt x="13301" y="5732"/>
                  </a:lnTo>
                  <a:lnTo>
                    <a:pt x="13650" y="5004"/>
                  </a:lnTo>
                  <a:close/>
                  <a:moveTo>
                    <a:pt x="15835" y="4782"/>
                  </a:moveTo>
                  <a:lnTo>
                    <a:pt x="16373" y="5669"/>
                  </a:lnTo>
                  <a:lnTo>
                    <a:pt x="15962" y="6619"/>
                  </a:lnTo>
                  <a:lnTo>
                    <a:pt x="15392" y="5732"/>
                  </a:lnTo>
                  <a:lnTo>
                    <a:pt x="15835" y="4782"/>
                  </a:lnTo>
                  <a:close/>
                  <a:moveTo>
                    <a:pt x="10388" y="5194"/>
                  </a:moveTo>
                  <a:lnTo>
                    <a:pt x="10831" y="5891"/>
                  </a:lnTo>
                  <a:lnTo>
                    <a:pt x="10483" y="6651"/>
                  </a:lnTo>
                  <a:lnTo>
                    <a:pt x="10039" y="5954"/>
                  </a:lnTo>
                  <a:lnTo>
                    <a:pt x="10388" y="5194"/>
                  </a:lnTo>
                  <a:close/>
                  <a:moveTo>
                    <a:pt x="8108" y="5352"/>
                  </a:moveTo>
                  <a:lnTo>
                    <a:pt x="8519" y="6049"/>
                  </a:lnTo>
                  <a:lnTo>
                    <a:pt x="8203" y="6777"/>
                  </a:lnTo>
                  <a:lnTo>
                    <a:pt x="7759" y="6081"/>
                  </a:lnTo>
                  <a:lnTo>
                    <a:pt x="8108" y="5352"/>
                  </a:lnTo>
                  <a:close/>
                  <a:moveTo>
                    <a:pt x="11496" y="4941"/>
                  </a:moveTo>
                  <a:lnTo>
                    <a:pt x="12035" y="5827"/>
                  </a:lnTo>
                  <a:lnTo>
                    <a:pt x="11623" y="6777"/>
                  </a:lnTo>
                  <a:lnTo>
                    <a:pt x="11053" y="5891"/>
                  </a:lnTo>
                  <a:lnTo>
                    <a:pt x="11496" y="4941"/>
                  </a:lnTo>
                  <a:close/>
                  <a:moveTo>
                    <a:pt x="5859" y="5479"/>
                  </a:moveTo>
                  <a:lnTo>
                    <a:pt x="6303" y="6176"/>
                  </a:lnTo>
                  <a:lnTo>
                    <a:pt x="5954" y="6904"/>
                  </a:lnTo>
                  <a:lnTo>
                    <a:pt x="5542" y="6239"/>
                  </a:lnTo>
                  <a:lnTo>
                    <a:pt x="5542" y="6207"/>
                  </a:lnTo>
                  <a:lnTo>
                    <a:pt x="5859" y="5479"/>
                  </a:lnTo>
                  <a:close/>
                  <a:moveTo>
                    <a:pt x="9248" y="5036"/>
                  </a:moveTo>
                  <a:lnTo>
                    <a:pt x="9818" y="5954"/>
                  </a:lnTo>
                  <a:lnTo>
                    <a:pt x="9343" y="6967"/>
                  </a:lnTo>
                  <a:lnTo>
                    <a:pt x="8773" y="6017"/>
                  </a:lnTo>
                  <a:lnTo>
                    <a:pt x="9248" y="5036"/>
                  </a:lnTo>
                  <a:close/>
                  <a:moveTo>
                    <a:pt x="7411" y="4244"/>
                  </a:moveTo>
                  <a:lnTo>
                    <a:pt x="7949" y="5131"/>
                  </a:lnTo>
                  <a:lnTo>
                    <a:pt x="7633" y="5859"/>
                  </a:lnTo>
                  <a:lnTo>
                    <a:pt x="7506" y="6112"/>
                  </a:lnTo>
                  <a:lnTo>
                    <a:pt x="7094" y="7062"/>
                  </a:lnTo>
                  <a:lnTo>
                    <a:pt x="6556" y="6176"/>
                  </a:lnTo>
                  <a:lnTo>
                    <a:pt x="6968" y="5226"/>
                  </a:lnTo>
                  <a:lnTo>
                    <a:pt x="7506" y="6112"/>
                  </a:lnTo>
                  <a:lnTo>
                    <a:pt x="7601" y="5859"/>
                  </a:lnTo>
                  <a:lnTo>
                    <a:pt x="7063" y="5004"/>
                  </a:lnTo>
                  <a:lnTo>
                    <a:pt x="7063" y="4972"/>
                  </a:lnTo>
                  <a:lnTo>
                    <a:pt x="7411" y="4244"/>
                  </a:lnTo>
                  <a:close/>
                  <a:moveTo>
                    <a:pt x="18558" y="6302"/>
                  </a:moveTo>
                  <a:lnTo>
                    <a:pt x="18558" y="7094"/>
                  </a:lnTo>
                  <a:lnTo>
                    <a:pt x="18368" y="6746"/>
                  </a:lnTo>
                  <a:lnTo>
                    <a:pt x="18558" y="6302"/>
                  </a:lnTo>
                  <a:close/>
                  <a:moveTo>
                    <a:pt x="4846" y="5542"/>
                  </a:moveTo>
                  <a:lnTo>
                    <a:pt x="5289" y="6239"/>
                  </a:lnTo>
                  <a:lnTo>
                    <a:pt x="4877" y="7126"/>
                  </a:lnTo>
                  <a:lnTo>
                    <a:pt x="4434" y="6429"/>
                  </a:lnTo>
                  <a:lnTo>
                    <a:pt x="4846" y="5542"/>
                  </a:lnTo>
                  <a:close/>
                  <a:moveTo>
                    <a:pt x="3769" y="5732"/>
                  </a:moveTo>
                  <a:lnTo>
                    <a:pt x="4212" y="6429"/>
                  </a:lnTo>
                  <a:lnTo>
                    <a:pt x="3864" y="7157"/>
                  </a:lnTo>
                  <a:lnTo>
                    <a:pt x="3421" y="6492"/>
                  </a:lnTo>
                  <a:lnTo>
                    <a:pt x="3769" y="5732"/>
                  </a:lnTo>
                  <a:close/>
                  <a:moveTo>
                    <a:pt x="1520" y="5891"/>
                  </a:moveTo>
                  <a:lnTo>
                    <a:pt x="1964" y="6556"/>
                  </a:lnTo>
                  <a:lnTo>
                    <a:pt x="1616" y="7316"/>
                  </a:lnTo>
                  <a:lnTo>
                    <a:pt x="1204" y="6619"/>
                  </a:lnTo>
                  <a:lnTo>
                    <a:pt x="1520" y="5891"/>
                  </a:lnTo>
                  <a:close/>
                  <a:moveTo>
                    <a:pt x="2629" y="5606"/>
                  </a:moveTo>
                  <a:lnTo>
                    <a:pt x="3199" y="6492"/>
                  </a:lnTo>
                  <a:lnTo>
                    <a:pt x="2756" y="7442"/>
                  </a:lnTo>
                  <a:lnTo>
                    <a:pt x="2217" y="6556"/>
                  </a:lnTo>
                  <a:lnTo>
                    <a:pt x="2629" y="5606"/>
                  </a:lnTo>
                  <a:close/>
                  <a:moveTo>
                    <a:pt x="14283" y="6049"/>
                  </a:moveTo>
                  <a:lnTo>
                    <a:pt x="14726" y="6746"/>
                  </a:lnTo>
                  <a:lnTo>
                    <a:pt x="14378" y="7474"/>
                  </a:lnTo>
                  <a:lnTo>
                    <a:pt x="13935" y="6777"/>
                  </a:lnTo>
                  <a:lnTo>
                    <a:pt x="14283" y="6049"/>
                  </a:lnTo>
                  <a:close/>
                  <a:moveTo>
                    <a:pt x="17513" y="5827"/>
                  </a:moveTo>
                  <a:lnTo>
                    <a:pt x="18115" y="6777"/>
                  </a:lnTo>
                  <a:lnTo>
                    <a:pt x="17767" y="7506"/>
                  </a:lnTo>
                  <a:lnTo>
                    <a:pt x="17197" y="6587"/>
                  </a:lnTo>
                  <a:lnTo>
                    <a:pt x="17513" y="5827"/>
                  </a:lnTo>
                  <a:close/>
                  <a:moveTo>
                    <a:pt x="13206" y="5986"/>
                  </a:moveTo>
                  <a:lnTo>
                    <a:pt x="13713" y="6809"/>
                  </a:lnTo>
                  <a:lnTo>
                    <a:pt x="13365" y="7537"/>
                  </a:lnTo>
                  <a:lnTo>
                    <a:pt x="12858" y="6714"/>
                  </a:lnTo>
                  <a:lnTo>
                    <a:pt x="13206" y="5986"/>
                  </a:lnTo>
                  <a:close/>
                  <a:moveTo>
                    <a:pt x="16532" y="5891"/>
                  </a:moveTo>
                  <a:lnTo>
                    <a:pt x="16943" y="6587"/>
                  </a:lnTo>
                  <a:lnTo>
                    <a:pt x="16532" y="7537"/>
                  </a:lnTo>
                  <a:lnTo>
                    <a:pt x="16088" y="6841"/>
                  </a:lnTo>
                  <a:lnTo>
                    <a:pt x="16532" y="5891"/>
                  </a:lnTo>
                  <a:close/>
                  <a:moveTo>
                    <a:pt x="15297" y="5986"/>
                  </a:moveTo>
                  <a:lnTo>
                    <a:pt x="15835" y="6872"/>
                  </a:lnTo>
                  <a:lnTo>
                    <a:pt x="15518" y="7601"/>
                  </a:lnTo>
                  <a:lnTo>
                    <a:pt x="14948" y="6714"/>
                  </a:lnTo>
                  <a:lnTo>
                    <a:pt x="15297" y="5986"/>
                  </a:lnTo>
                  <a:close/>
                  <a:moveTo>
                    <a:pt x="380" y="5701"/>
                  </a:moveTo>
                  <a:lnTo>
                    <a:pt x="950" y="6651"/>
                  </a:lnTo>
                  <a:lnTo>
                    <a:pt x="507" y="7632"/>
                  </a:lnTo>
                  <a:lnTo>
                    <a:pt x="254" y="7221"/>
                  </a:lnTo>
                  <a:lnTo>
                    <a:pt x="254" y="5986"/>
                  </a:lnTo>
                  <a:lnTo>
                    <a:pt x="380" y="5701"/>
                  </a:lnTo>
                  <a:close/>
                  <a:moveTo>
                    <a:pt x="12193" y="6049"/>
                  </a:moveTo>
                  <a:lnTo>
                    <a:pt x="12605" y="6746"/>
                  </a:lnTo>
                  <a:lnTo>
                    <a:pt x="12161" y="7696"/>
                  </a:lnTo>
                  <a:lnTo>
                    <a:pt x="11750" y="6999"/>
                  </a:lnTo>
                  <a:lnTo>
                    <a:pt x="12193" y="6049"/>
                  </a:lnTo>
                  <a:close/>
                  <a:moveTo>
                    <a:pt x="10958" y="6112"/>
                  </a:moveTo>
                  <a:lnTo>
                    <a:pt x="11496" y="6999"/>
                  </a:lnTo>
                  <a:lnTo>
                    <a:pt x="11148" y="7759"/>
                  </a:lnTo>
                  <a:lnTo>
                    <a:pt x="10610" y="6872"/>
                  </a:lnTo>
                  <a:lnTo>
                    <a:pt x="10958" y="6112"/>
                  </a:lnTo>
                  <a:close/>
                  <a:moveTo>
                    <a:pt x="9944" y="6176"/>
                  </a:moveTo>
                  <a:lnTo>
                    <a:pt x="10388" y="6872"/>
                  </a:lnTo>
                  <a:lnTo>
                    <a:pt x="9913" y="7886"/>
                  </a:lnTo>
                  <a:lnTo>
                    <a:pt x="9501" y="7189"/>
                  </a:lnTo>
                  <a:lnTo>
                    <a:pt x="9944" y="6176"/>
                  </a:lnTo>
                  <a:close/>
                  <a:moveTo>
                    <a:pt x="8678" y="6271"/>
                  </a:moveTo>
                  <a:lnTo>
                    <a:pt x="9248" y="7221"/>
                  </a:lnTo>
                  <a:lnTo>
                    <a:pt x="8899" y="7949"/>
                  </a:lnTo>
                  <a:lnTo>
                    <a:pt x="8329" y="6999"/>
                  </a:lnTo>
                  <a:lnTo>
                    <a:pt x="8678" y="6271"/>
                  </a:lnTo>
                  <a:close/>
                  <a:moveTo>
                    <a:pt x="7664" y="6334"/>
                  </a:moveTo>
                  <a:lnTo>
                    <a:pt x="8076" y="7031"/>
                  </a:lnTo>
                  <a:lnTo>
                    <a:pt x="7664" y="7981"/>
                  </a:lnTo>
                  <a:lnTo>
                    <a:pt x="7221" y="7284"/>
                  </a:lnTo>
                  <a:lnTo>
                    <a:pt x="7664" y="6334"/>
                  </a:lnTo>
                  <a:close/>
                  <a:moveTo>
                    <a:pt x="6429" y="6397"/>
                  </a:moveTo>
                  <a:lnTo>
                    <a:pt x="6968" y="7284"/>
                  </a:lnTo>
                  <a:lnTo>
                    <a:pt x="6651" y="8013"/>
                  </a:lnTo>
                  <a:lnTo>
                    <a:pt x="6081" y="7157"/>
                  </a:lnTo>
                  <a:lnTo>
                    <a:pt x="6429" y="6397"/>
                  </a:lnTo>
                  <a:close/>
                  <a:moveTo>
                    <a:pt x="5416" y="6461"/>
                  </a:moveTo>
                  <a:lnTo>
                    <a:pt x="5859" y="7157"/>
                  </a:lnTo>
                  <a:lnTo>
                    <a:pt x="5447" y="8044"/>
                  </a:lnTo>
                  <a:lnTo>
                    <a:pt x="5004" y="7347"/>
                  </a:lnTo>
                  <a:lnTo>
                    <a:pt x="5416" y="6461"/>
                  </a:lnTo>
                  <a:close/>
                  <a:moveTo>
                    <a:pt x="4339" y="6651"/>
                  </a:moveTo>
                  <a:lnTo>
                    <a:pt x="4782" y="7347"/>
                  </a:lnTo>
                  <a:lnTo>
                    <a:pt x="4434" y="8108"/>
                  </a:lnTo>
                  <a:lnTo>
                    <a:pt x="3991" y="7411"/>
                  </a:lnTo>
                  <a:lnTo>
                    <a:pt x="4339" y="6651"/>
                  </a:lnTo>
                  <a:close/>
                  <a:moveTo>
                    <a:pt x="254" y="7632"/>
                  </a:moveTo>
                  <a:lnTo>
                    <a:pt x="380" y="7886"/>
                  </a:lnTo>
                  <a:lnTo>
                    <a:pt x="254" y="8203"/>
                  </a:lnTo>
                  <a:lnTo>
                    <a:pt x="254" y="7632"/>
                  </a:lnTo>
                  <a:close/>
                  <a:moveTo>
                    <a:pt x="3326" y="6714"/>
                  </a:moveTo>
                  <a:lnTo>
                    <a:pt x="3737" y="7411"/>
                  </a:lnTo>
                  <a:lnTo>
                    <a:pt x="3326" y="8361"/>
                  </a:lnTo>
                  <a:lnTo>
                    <a:pt x="2882" y="7664"/>
                  </a:lnTo>
                  <a:lnTo>
                    <a:pt x="3326" y="6714"/>
                  </a:lnTo>
                  <a:close/>
                  <a:moveTo>
                    <a:pt x="2091" y="6809"/>
                  </a:moveTo>
                  <a:lnTo>
                    <a:pt x="2661" y="7664"/>
                  </a:lnTo>
                  <a:lnTo>
                    <a:pt x="2312" y="8424"/>
                  </a:lnTo>
                  <a:lnTo>
                    <a:pt x="1774" y="7537"/>
                  </a:lnTo>
                  <a:lnTo>
                    <a:pt x="2091" y="6809"/>
                  </a:lnTo>
                  <a:close/>
                  <a:moveTo>
                    <a:pt x="18242" y="6999"/>
                  </a:moveTo>
                  <a:lnTo>
                    <a:pt x="18558" y="7506"/>
                  </a:lnTo>
                  <a:lnTo>
                    <a:pt x="18558" y="7918"/>
                  </a:lnTo>
                  <a:lnTo>
                    <a:pt x="18337" y="8424"/>
                  </a:lnTo>
                  <a:lnTo>
                    <a:pt x="17893" y="7728"/>
                  </a:lnTo>
                  <a:lnTo>
                    <a:pt x="18242" y="6999"/>
                  </a:lnTo>
                  <a:close/>
                  <a:moveTo>
                    <a:pt x="13840" y="7031"/>
                  </a:moveTo>
                  <a:lnTo>
                    <a:pt x="14251" y="7728"/>
                  </a:lnTo>
                  <a:lnTo>
                    <a:pt x="13935" y="8456"/>
                  </a:lnTo>
                  <a:lnTo>
                    <a:pt x="13491" y="7759"/>
                  </a:lnTo>
                  <a:lnTo>
                    <a:pt x="13840" y="7031"/>
                  </a:lnTo>
                  <a:close/>
                  <a:moveTo>
                    <a:pt x="15993" y="7094"/>
                  </a:moveTo>
                  <a:lnTo>
                    <a:pt x="16405" y="7759"/>
                  </a:lnTo>
                  <a:lnTo>
                    <a:pt x="16088" y="8519"/>
                  </a:lnTo>
                  <a:lnTo>
                    <a:pt x="15645" y="7823"/>
                  </a:lnTo>
                  <a:lnTo>
                    <a:pt x="15993" y="7094"/>
                  </a:lnTo>
                  <a:close/>
                  <a:moveTo>
                    <a:pt x="1077" y="6841"/>
                  </a:moveTo>
                  <a:lnTo>
                    <a:pt x="1520" y="7537"/>
                  </a:lnTo>
                  <a:lnTo>
                    <a:pt x="1077" y="8551"/>
                  </a:lnTo>
                  <a:lnTo>
                    <a:pt x="634" y="7854"/>
                  </a:lnTo>
                  <a:lnTo>
                    <a:pt x="1077" y="6841"/>
                  </a:lnTo>
                  <a:close/>
                  <a:moveTo>
                    <a:pt x="14853" y="6967"/>
                  </a:moveTo>
                  <a:lnTo>
                    <a:pt x="15392" y="7823"/>
                  </a:lnTo>
                  <a:lnTo>
                    <a:pt x="15043" y="8583"/>
                  </a:lnTo>
                  <a:lnTo>
                    <a:pt x="14505" y="7696"/>
                  </a:lnTo>
                  <a:lnTo>
                    <a:pt x="14853" y="6967"/>
                  </a:lnTo>
                  <a:close/>
                  <a:moveTo>
                    <a:pt x="11655" y="7221"/>
                  </a:moveTo>
                  <a:lnTo>
                    <a:pt x="12066" y="7918"/>
                  </a:lnTo>
                  <a:lnTo>
                    <a:pt x="11718" y="8678"/>
                  </a:lnTo>
                  <a:lnTo>
                    <a:pt x="11306" y="7981"/>
                  </a:lnTo>
                  <a:lnTo>
                    <a:pt x="11655" y="7221"/>
                  </a:lnTo>
                  <a:close/>
                  <a:moveTo>
                    <a:pt x="17102" y="6809"/>
                  </a:moveTo>
                  <a:lnTo>
                    <a:pt x="17672" y="7759"/>
                  </a:lnTo>
                  <a:lnTo>
                    <a:pt x="17228" y="8678"/>
                  </a:lnTo>
                  <a:lnTo>
                    <a:pt x="16658" y="7759"/>
                  </a:lnTo>
                  <a:lnTo>
                    <a:pt x="17102" y="6809"/>
                  </a:lnTo>
                  <a:close/>
                  <a:moveTo>
                    <a:pt x="12731" y="6967"/>
                  </a:moveTo>
                  <a:lnTo>
                    <a:pt x="13238" y="7791"/>
                  </a:lnTo>
                  <a:lnTo>
                    <a:pt x="12826" y="8741"/>
                  </a:lnTo>
                  <a:lnTo>
                    <a:pt x="12320" y="7918"/>
                  </a:lnTo>
                  <a:lnTo>
                    <a:pt x="12731" y="6967"/>
                  </a:lnTo>
                  <a:close/>
                  <a:moveTo>
                    <a:pt x="18558" y="8424"/>
                  </a:moveTo>
                  <a:lnTo>
                    <a:pt x="18558" y="8804"/>
                  </a:lnTo>
                  <a:lnTo>
                    <a:pt x="18463" y="8646"/>
                  </a:lnTo>
                  <a:lnTo>
                    <a:pt x="18558" y="8424"/>
                  </a:lnTo>
                  <a:close/>
                  <a:moveTo>
                    <a:pt x="9374" y="7442"/>
                  </a:moveTo>
                  <a:lnTo>
                    <a:pt x="9818" y="8108"/>
                  </a:lnTo>
                  <a:lnTo>
                    <a:pt x="9469" y="8868"/>
                  </a:lnTo>
                  <a:lnTo>
                    <a:pt x="9026" y="8171"/>
                  </a:lnTo>
                  <a:lnTo>
                    <a:pt x="9374" y="7442"/>
                  </a:lnTo>
                  <a:close/>
                  <a:moveTo>
                    <a:pt x="7094" y="7506"/>
                  </a:moveTo>
                  <a:lnTo>
                    <a:pt x="7538" y="8203"/>
                  </a:lnTo>
                  <a:lnTo>
                    <a:pt x="7189" y="8963"/>
                  </a:lnTo>
                  <a:lnTo>
                    <a:pt x="6778" y="8266"/>
                  </a:lnTo>
                  <a:lnTo>
                    <a:pt x="7094" y="7506"/>
                  </a:lnTo>
                  <a:close/>
                  <a:moveTo>
                    <a:pt x="10515" y="7094"/>
                  </a:moveTo>
                  <a:lnTo>
                    <a:pt x="11053" y="7981"/>
                  </a:lnTo>
                  <a:lnTo>
                    <a:pt x="10610" y="8994"/>
                  </a:lnTo>
                  <a:lnTo>
                    <a:pt x="10039" y="8108"/>
                  </a:lnTo>
                  <a:lnTo>
                    <a:pt x="10515" y="7094"/>
                  </a:lnTo>
                  <a:close/>
                  <a:moveTo>
                    <a:pt x="4909" y="7569"/>
                  </a:moveTo>
                  <a:lnTo>
                    <a:pt x="5321" y="8266"/>
                  </a:lnTo>
                  <a:lnTo>
                    <a:pt x="5004" y="9026"/>
                  </a:lnTo>
                  <a:lnTo>
                    <a:pt x="4561" y="8329"/>
                  </a:lnTo>
                  <a:lnTo>
                    <a:pt x="4909" y="7569"/>
                  </a:lnTo>
                  <a:close/>
                  <a:moveTo>
                    <a:pt x="8203" y="7252"/>
                  </a:moveTo>
                  <a:lnTo>
                    <a:pt x="8804" y="8171"/>
                  </a:lnTo>
                  <a:lnTo>
                    <a:pt x="8361" y="9121"/>
                  </a:lnTo>
                  <a:lnTo>
                    <a:pt x="7791" y="8171"/>
                  </a:lnTo>
                  <a:lnTo>
                    <a:pt x="8203" y="7252"/>
                  </a:lnTo>
                  <a:close/>
                  <a:moveTo>
                    <a:pt x="5986" y="7379"/>
                  </a:moveTo>
                  <a:lnTo>
                    <a:pt x="6524" y="8266"/>
                  </a:lnTo>
                  <a:lnTo>
                    <a:pt x="6113" y="9153"/>
                  </a:lnTo>
                  <a:lnTo>
                    <a:pt x="5574" y="8266"/>
                  </a:lnTo>
                  <a:lnTo>
                    <a:pt x="5986" y="7379"/>
                  </a:lnTo>
                  <a:close/>
                  <a:moveTo>
                    <a:pt x="3896" y="7632"/>
                  </a:moveTo>
                  <a:lnTo>
                    <a:pt x="4339" y="8329"/>
                  </a:lnTo>
                  <a:lnTo>
                    <a:pt x="3896" y="9279"/>
                  </a:lnTo>
                  <a:lnTo>
                    <a:pt x="3452" y="8583"/>
                  </a:lnTo>
                  <a:lnTo>
                    <a:pt x="3896" y="7632"/>
                  </a:lnTo>
                  <a:close/>
                  <a:moveTo>
                    <a:pt x="2787" y="7886"/>
                  </a:moveTo>
                  <a:lnTo>
                    <a:pt x="3199" y="8583"/>
                  </a:lnTo>
                  <a:lnTo>
                    <a:pt x="2882" y="9343"/>
                  </a:lnTo>
                  <a:lnTo>
                    <a:pt x="2439" y="8646"/>
                  </a:lnTo>
                  <a:lnTo>
                    <a:pt x="2787" y="7886"/>
                  </a:lnTo>
                  <a:close/>
                  <a:moveTo>
                    <a:pt x="15550" y="8044"/>
                  </a:moveTo>
                  <a:lnTo>
                    <a:pt x="15962" y="8741"/>
                  </a:lnTo>
                  <a:lnTo>
                    <a:pt x="15613" y="9501"/>
                  </a:lnTo>
                  <a:lnTo>
                    <a:pt x="15202" y="8804"/>
                  </a:lnTo>
                  <a:lnTo>
                    <a:pt x="15550" y="8044"/>
                  </a:lnTo>
                  <a:close/>
                  <a:moveTo>
                    <a:pt x="539" y="8108"/>
                  </a:moveTo>
                  <a:lnTo>
                    <a:pt x="950" y="8773"/>
                  </a:lnTo>
                  <a:lnTo>
                    <a:pt x="602" y="9533"/>
                  </a:lnTo>
                  <a:lnTo>
                    <a:pt x="254" y="8931"/>
                  </a:lnTo>
                  <a:lnTo>
                    <a:pt x="254" y="8709"/>
                  </a:lnTo>
                  <a:lnTo>
                    <a:pt x="539" y="8108"/>
                  </a:lnTo>
                  <a:close/>
                  <a:moveTo>
                    <a:pt x="14410" y="7949"/>
                  </a:moveTo>
                  <a:lnTo>
                    <a:pt x="14948" y="8836"/>
                  </a:lnTo>
                  <a:lnTo>
                    <a:pt x="14600" y="9564"/>
                  </a:lnTo>
                  <a:lnTo>
                    <a:pt x="14061" y="8678"/>
                  </a:lnTo>
                  <a:lnTo>
                    <a:pt x="14410" y="7949"/>
                  </a:lnTo>
                  <a:close/>
                  <a:moveTo>
                    <a:pt x="17798" y="7981"/>
                  </a:moveTo>
                  <a:lnTo>
                    <a:pt x="18210" y="8646"/>
                  </a:lnTo>
                  <a:lnTo>
                    <a:pt x="17798" y="9596"/>
                  </a:lnTo>
                  <a:lnTo>
                    <a:pt x="17355" y="8899"/>
                  </a:lnTo>
                  <a:lnTo>
                    <a:pt x="17798" y="7981"/>
                  </a:lnTo>
                  <a:close/>
                  <a:moveTo>
                    <a:pt x="13396" y="8013"/>
                  </a:moveTo>
                  <a:lnTo>
                    <a:pt x="13808" y="8709"/>
                  </a:lnTo>
                  <a:lnTo>
                    <a:pt x="13396" y="9628"/>
                  </a:lnTo>
                  <a:lnTo>
                    <a:pt x="12953" y="8963"/>
                  </a:lnTo>
                  <a:lnTo>
                    <a:pt x="13396" y="8013"/>
                  </a:lnTo>
                  <a:close/>
                  <a:moveTo>
                    <a:pt x="1647" y="7759"/>
                  </a:moveTo>
                  <a:lnTo>
                    <a:pt x="2217" y="8646"/>
                  </a:lnTo>
                  <a:lnTo>
                    <a:pt x="1742" y="9659"/>
                  </a:lnTo>
                  <a:lnTo>
                    <a:pt x="1204" y="8773"/>
                  </a:lnTo>
                  <a:lnTo>
                    <a:pt x="1647" y="7759"/>
                  </a:lnTo>
                  <a:close/>
                  <a:moveTo>
                    <a:pt x="16532" y="7981"/>
                  </a:moveTo>
                  <a:lnTo>
                    <a:pt x="17133" y="8931"/>
                  </a:lnTo>
                  <a:lnTo>
                    <a:pt x="16785" y="9659"/>
                  </a:lnTo>
                  <a:lnTo>
                    <a:pt x="16215" y="8741"/>
                  </a:lnTo>
                  <a:lnTo>
                    <a:pt x="16532" y="7981"/>
                  </a:lnTo>
                  <a:close/>
                  <a:moveTo>
                    <a:pt x="12193" y="8139"/>
                  </a:moveTo>
                  <a:lnTo>
                    <a:pt x="12700" y="8963"/>
                  </a:lnTo>
                  <a:lnTo>
                    <a:pt x="12383" y="9723"/>
                  </a:lnTo>
                  <a:lnTo>
                    <a:pt x="11876" y="8899"/>
                  </a:lnTo>
                  <a:lnTo>
                    <a:pt x="12193" y="8139"/>
                  </a:lnTo>
                  <a:close/>
                  <a:moveTo>
                    <a:pt x="11180" y="8203"/>
                  </a:moveTo>
                  <a:lnTo>
                    <a:pt x="11623" y="8899"/>
                  </a:lnTo>
                  <a:lnTo>
                    <a:pt x="11148" y="9913"/>
                  </a:lnTo>
                  <a:lnTo>
                    <a:pt x="10736" y="9216"/>
                  </a:lnTo>
                  <a:lnTo>
                    <a:pt x="11180" y="8203"/>
                  </a:lnTo>
                  <a:close/>
                  <a:moveTo>
                    <a:pt x="9944" y="8329"/>
                  </a:moveTo>
                  <a:lnTo>
                    <a:pt x="10483" y="9216"/>
                  </a:lnTo>
                  <a:lnTo>
                    <a:pt x="10166" y="9976"/>
                  </a:lnTo>
                  <a:lnTo>
                    <a:pt x="9596" y="9089"/>
                  </a:lnTo>
                  <a:lnTo>
                    <a:pt x="9944" y="8329"/>
                  </a:lnTo>
                  <a:close/>
                  <a:moveTo>
                    <a:pt x="8931" y="8393"/>
                  </a:moveTo>
                  <a:lnTo>
                    <a:pt x="9374" y="9089"/>
                  </a:lnTo>
                  <a:lnTo>
                    <a:pt x="8931" y="10039"/>
                  </a:lnTo>
                  <a:lnTo>
                    <a:pt x="8488" y="9343"/>
                  </a:lnTo>
                  <a:lnTo>
                    <a:pt x="8931" y="8393"/>
                  </a:lnTo>
                  <a:close/>
                  <a:moveTo>
                    <a:pt x="6651" y="8488"/>
                  </a:moveTo>
                  <a:lnTo>
                    <a:pt x="7094" y="9184"/>
                  </a:lnTo>
                  <a:lnTo>
                    <a:pt x="6683" y="10071"/>
                  </a:lnTo>
                  <a:lnTo>
                    <a:pt x="6271" y="9374"/>
                  </a:lnTo>
                  <a:lnTo>
                    <a:pt x="6651" y="8488"/>
                  </a:lnTo>
                  <a:close/>
                  <a:moveTo>
                    <a:pt x="7664" y="8424"/>
                  </a:moveTo>
                  <a:lnTo>
                    <a:pt x="8266" y="9374"/>
                  </a:lnTo>
                  <a:lnTo>
                    <a:pt x="7918" y="10103"/>
                  </a:lnTo>
                  <a:lnTo>
                    <a:pt x="7348" y="9153"/>
                  </a:lnTo>
                  <a:lnTo>
                    <a:pt x="7664" y="8424"/>
                  </a:lnTo>
                  <a:close/>
                  <a:moveTo>
                    <a:pt x="5479" y="8488"/>
                  </a:moveTo>
                  <a:lnTo>
                    <a:pt x="6018" y="9374"/>
                  </a:lnTo>
                  <a:lnTo>
                    <a:pt x="5669" y="10134"/>
                  </a:lnTo>
                  <a:lnTo>
                    <a:pt x="5131" y="9248"/>
                  </a:lnTo>
                  <a:lnTo>
                    <a:pt x="5479" y="8488"/>
                  </a:lnTo>
                  <a:close/>
                  <a:moveTo>
                    <a:pt x="4466" y="8551"/>
                  </a:moveTo>
                  <a:lnTo>
                    <a:pt x="4877" y="9248"/>
                  </a:lnTo>
                  <a:lnTo>
                    <a:pt x="4466" y="10198"/>
                  </a:lnTo>
                  <a:lnTo>
                    <a:pt x="4022" y="9501"/>
                  </a:lnTo>
                  <a:lnTo>
                    <a:pt x="4466" y="8551"/>
                  </a:lnTo>
                  <a:close/>
                  <a:moveTo>
                    <a:pt x="3357" y="8804"/>
                  </a:moveTo>
                  <a:lnTo>
                    <a:pt x="3769" y="9533"/>
                  </a:lnTo>
                  <a:lnTo>
                    <a:pt x="3452" y="10261"/>
                  </a:lnTo>
                  <a:lnTo>
                    <a:pt x="3009" y="9564"/>
                  </a:lnTo>
                  <a:lnTo>
                    <a:pt x="3357" y="8804"/>
                  </a:lnTo>
                  <a:close/>
                  <a:moveTo>
                    <a:pt x="254" y="9343"/>
                  </a:moveTo>
                  <a:lnTo>
                    <a:pt x="507" y="9754"/>
                  </a:lnTo>
                  <a:lnTo>
                    <a:pt x="254" y="10356"/>
                  </a:lnTo>
                  <a:lnTo>
                    <a:pt x="254" y="9343"/>
                  </a:lnTo>
                  <a:close/>
                  <a:moveTo>
                    <a:pt x="15075" y="9058"/>
                  </a:moveTo>
                  <a:lnTo>
                    <a:pt x="15518" y="9754"/>
                  </a:lnTo>
                  <a:lnTo>
                    <a:pt x="15170" y="10483"/>
                  </a:lnTo>
                  <a:lnTo>
                    <a:pt x="14758" y="9786"/>
                  </a:lnTo>
                  <a:lnTo>
                    <a:pt x="15075" y="9058"/>
                  </a:lnTo>
                  <a:close/>
                  <a:moveTo>
                    <a:pt x="2344" y="8868"/>
                  </a:moveTo>
                  <a:lnTo>
                    <a:pt x="2756" y="9564"/>
                  </a:lnTo>
                  <a:lnTo>
                    <a:pt x="2312" y="10578"/>
                  </a:lnTo>
                  <a:lnTo>
                    <a:pt x="1869" y="9881"/>
                  </a:lnTo>
                  <a:lnTo>
                    <a:pt x="2344" y="8868"/>
                  </a:lnTo>
                  <a:close/>
                  <a:moveTo>
                    <a:pt x="17260" y="9153"/>
                  </a:moveTo>
                  <a:lnTo>
                    <a:pt x="17672" y="9849"/>
                  </a:lnTo>
                  <a:lnTo>
                    <a:pt x="17355" y="10578"/>
                  </a:lnTo>
                  <a:lnTo>
                    <a:pt x="16912" y="9881"/>
                  </a:lnTo>
                  <a:lnTo>
                    <a:pt x="17260" y="9153"/>
                  </a:lnTo>
                  <a:close/>
                  <a:moveTo>
                    <a:pt x="12858" y="9184"/>
                  </a:moveTo>
                  <a:lnTo>
                    <a:pt x="13270" y="9881"/>
                  </a:lnTo>
                  <a:lnTo>
                    <a:pt x="12921" y="10609"/>
                  </a:lnTo>
                  <a:lnTo>
                    <a:pt x="12510" y="9944"/>
                  </a:lnTo>
                  <a:lnTo>
                    <a:pt x="12858" y="9184"/>
                  </a:lnTo>
                  <a:close/>
                  <a:moveTo>
                    <a:pt x="1077" y="8994"/>
                  </a:moveTo>
                  <a:lnTo>
                    <a:pt x="1647" y="9881"/>
                  </a:lnTo>
                  <a:lnTo>
                    <a:pt x="1299" y="10641"/>
                  </a:lnTo>
                  <a:lnTo>
                    <a:pt x="760" y="9754"/>
                  </a:lnTo>
                  <a:lnTo>
                    <a:pt x="1077" y="8994"/>
                  </a:lnTo>
                  <a:close/>
                  <a:moveTo>
                    <a:pt x="16088" y="8963"/>
                  </a:moveTo>
                  <a:lnTo>
                    <a:pt x="16690" y="9913"/>
                  </a:lnTo>
                  <a:lnTo>
                    <a:pt x="16342" y="10641"/>
                  </a:lnTo>
                  <a:lnTo>
                    <a:pt x="15740" y="9723"/>
                  </a:lnTo>
                  <a:lnTo>
                    <a:pt x="16088" y="8963"/>
                  </a:lnTo>
                  <a:close/>
                  <a:moveTo>
                    <a:pt x="18368" y="8868"/>
                  </a:moveTo>
                  <a:lnTo>
                    <a:pt x="18558" y="9216"/>
                  </a:lnTo>
                  <a:lnTo>
                    <a:pt x="18558" y="10514"/>
                  </a:lnTo>
                  <a:lnTo>
                    <a:pt x="18463" y="10704"/>
                  </a:lnTo>
                  <a:lnTo>
                    <a:pt x="17925" y="9818"/>
                  </a:lnTo>
                  <a:lnTo>
                    <a:pt x="18368" y="8868"/>
                  </a:lnTo>
                  <a:close/>
                  <a:moveTo>
                    <a:pt x="13966" y="8931"/>
                  </a:moveTo>
                  <a:lnTo>
                    <a:pt x="14505" y="9818"/>
                  </a:lnTo>
                  <a:lnTo>
                    <a:pt x="14061" y="10736"/>
                  </a:lnTo>
                  <a:lnTo>
                    <a:pt x="13523" y="9849"/>
                  </a:lnTo>
                  <a:lnTo>
                    <a:pt x="13966" y="8931"/>
                  </a:lnTo>
                  <a:close/>
                  <a:moveTo>
                    <a:pt x="10610" y="9438"/>
                  </a:moveTo>
                  <a:lnTo>
                    <a:pt x="11053" y="10134"/>
                  </a:lnTo>
                  <a:lnTo>
                    <a:pt x="10705" y="10894"/>
                  </a:lnTo>
                  <a:lnTo>
                    <a:pt x="10293" y="10198"/>
                  </a:lnTo>
                  <a:lnTo>
                    <a:pt x="10610" y="9438"/>
                  </a:lnTo>
                  <a:close/>
                  <a:moveTo>
                    <a:pt x="11750" y="9121"/>
                  </a:moveTo>
                  <a:lnTo>
                    <a:pt x="12256" y="9944"/>
                  </a:lnTo>
                  <a:lnTo>
                    <a:pt x="11813" y="10958"/>
                  </a:lnTo>
                  <a:lnTo>
                    <a:pt x="11306" y="10134"/>
                  </a:lnTo>
                  <a:lnTo>
                    <a:pt x="11750" y="9121"/>
                  </a:lnTo>
                  <a:close/>
                  <a:moveTo>
                    <a:pt x="8393" y="9596"/>
                  </a:moveTo>
                  <a:lnTo>
                    <a:pt x="8836" y="10293"/>
                  </a:lnTo>
                  <a:lnTo>
                    <a:pt x="8488" y="11021"/>
                  </a:lnTo>
                  <a:lnTo>
                    <a:pt x="8044" y="10324"/>
                  </a:lnTo>
                  <a:lnTo>
                    <a:pt x="8393" y="9596"/>
                  </a:lnTo>
                  <a:close/>
                  <a:moveTo>
                    <a:pt x="6144" y="9596"/>
                  </a:moveTo>
                  <a:lnTo>
                    <a:pt x="6588" y="10293"/>
                  </a:lnTo>
                  <a:lnTo>
                    <a:pt x="6239" y="11053"/>
                  </a:lnTo>
                  <a:lnTo>
                    <a:pt x="5827" y="10356"/>
                  </a:lnTo>
                  <a:lnTo>
                    <a:pt x="6144" y="9596"/>
                  </a:lnTo>
                  <a:close/>
                  <a:moveTo>
                    <a:pt x="9501" y="9311"/>
                  </a:moveTo>
                  <a:lnTo>
                    <a:pt x="10039" y="10198"/>
                  </a:lnTo>
                  <a:lnTo>
                    <a:pt x="9596" y="11148"/>
                  </a:lnTo>
                  <a:lnTo>
                    <a:pt x="9058" y="10261"/>
                  </a:lnTo>
                  <a:lnTo>
                    <a:pt x="9501" y="9311"/>
                  </a:lnTo>
                  <a:close/>
                  <a:moveTo>
                    <a:pt x="3927" y="9754"/>
                  </a:moveTo>
                  <a:lnTo>
                    <a:pt x="4339" y="10419"/>
                  </a:lnTo>
                  <a:lnTo>
                    <a:pt x="4022" y="11179"/>
                  </a:lnTo>
                  <a:lnTo>
                    <a:pt x="3579" y="10483"/>
                  </a:lnTo>
                  <a:lnTo>
                    <a:pt x="3927" y="9754"/>
                  </a:lnTo>
                  <a:close/>
                  <a:moveTo>
                    <a:pt x="7221" y="9406"/>
                  </a:moveTo>
                  <a:lnTo>
                    <a:pt x="7823" y="10356"/>
                  </a:lnTo>
                  <a:lnTo>
                    <a:pt x="7411" y="11211"/>
                  </a:lnTo>
                  <a:lnTo>
                    <a:pt x="6841" y="10293"/>
                  </a:lnTo>
                  <a:lnTo>
                    <a:pt x="7221" y="9406"/>
                  </a:lnTo>
                  <a:close/>
                  <a:moveTo>
                    <a:pt x="5036" y="9469"/>
                  </a:moveTo>
                  <a:lnTo>
                    <a:pt x="5574" y="10356"/>
                  </a:lnTo>
                  <a:lnTo>
                    <a:pt x="5131" y="11306"/>
                  </a:lnTo>
                  <a:lnTo>
                    <a:pt x="4592" y="10419"/>
                  </a:lnTo>
                  <a:lnTo>
                    <a:pt x="5036" y="9469"/>
                  </a:lnTo>
                  <a:close/>
                  <a:moveTo>
                    <a:pt x="2914" y="9786"/>
                  </a:moveTo>
                  <a:lnTo>
                    <a:pt x="3326" y="10483"/>
                  </a:lnTo>
                  <a:lnTo>
                    <a:pt x="2882" y="11496"/>
                  </a:lnTo>
                  <a:lnTo>
                    <a:pt x="2439" y="10799"/>
                  </a:lnTo>
                  <a:lnTo>
                    <a:pt x="2914" y="9786"/>
                  </a:lnTo>
                  <a:close/>
                  <a:moveTo>
                    <a:pt x="1774" y="10103"/>
                  </a:moveTo>
                  <a:lnTo>
                    <a:pt x="2186" y="10799"/>
                  </a:lnTo>
                  <a:lnTo>
                    <a:pt x="1869" y="11559"/>
                  </a:lnTo>
                  <a:lnTo>
                    <a:pt x="1425" y="10863"/>
                  </a:lnTo>
                  <a:lnTo>
                    <a:pt x="1774" y="10103"/>
                  </a:lnTo>
                  <a:close/>
                  <a:moveTo>
                    <a:pt x="16817" y="10134"/>
                  </a:moveTo>
                  <a:lnTo>
                    <a:pt x="17228" y="10831"/>
                  </a:lnTo>
                  <a:lnTo>
                    <a:pt x="16880" y="11559"/>
                  </a:lnTo>
                  <a:lnTo>
                    <a:pt x="16468" y="10894"/>
                  </a:lnTo>
                  <a:lnTo>
                    <a:pt x="16817" y="10134"/>
                  </a:lnTo>
                  <a:close/>
                  <a:moveTo>
                    <a:pt x="15645" y="9976"/>
                  </a:moveTo>
                  <a:lnTo>
                    <a:pt x="16215" y="10894"/>
                  </a:lnTo>
                  <a:lnTo>
                    <a:pt x="15898" y="11623"/>
                  </a:lnTo>
                  <a:lnTo>
                    <a:pt x="15297" y="10704"/>
                  </a:lnTo>
                  <a:lnTo>
                    <a:pt x="15645" y="9976"/>
                  </a:lnTo>
                  <a:close/>
                  <a:moveTo>
                    <a:pt x="14631" y="10039"/>
                  </a:moveTo>
                  <a:lnTo>
                    <a:pt x="15075" y="10704"/>
                  </a:lnTo>
                  <a:lnTo>
                    <a:pt x="14631" y="11654"/>
                  </a:lnTo>
                  <a:lnTo>
                    <a:pt x="14188" y="10958"/>
                  </a:lnTo>
                  <a:lnTo>
                    <a:pt x="14631" y="10039"/>
                  </a:lnTo>
                  <a:close/>
                  <a:moveTo>
                    <a:pt x="17830" y="10071"/>
                  </a:moveTo>
                  <a:lnTo>
                    <a:pt x="18368" y="10958"/>
                  </a:lnTo>
                  <a:lnTo>
                    <a:pt x="18020" y="11686"/>
                  </a:lnTo>
                  <a:lnTo>
                    <a:pt x="17482" y="10799"/>
                  </a:lnTo>
                  <a:lnTo>
                    <a:pt x="17830" y="10071"/>
                  </a:lnTo>
                  <a:close/>
                  <a:moveTo>
                    <a:pt x="13428" y="10103"/>
                  </a:moveTo>
                  <a:lnTo>
                    <a:pt x="13966" y="10989"/>
                  </a:lnTo>
                  <a:lnTo>
                    <a:pt x="13618" y="11718"/>
                  </a:lnTo>
                  <a:lnTo>
                    <a:pt x="13080" y="10831"/>
                  </a:lnTo>
                  <a:lnTo>
                    <a:pt x="13428" y="10103"/>
                  </a:lnTo>
                  <a:close/>
                  <a:moveTo>
                    <a:pt x="634" y="9976"/>
                  </a:moveTo>
                  <a:lnTo>
                    <a:pt x="1172" y="10863"/>
                  </a:lnTo>
                  <a:lnTo>
                    <a:pt x="760" y="11813"/>
                  </a:lnTo>
                  <a:lnTo>
                    <a:pt x="254" y="10989"/>
                  </a:lnTo>
                  <a:lnTo>
                    <a:pt x="222" y="10926"/>
                  </a:lnTo>
                  <a:lnTo>
                    <a:pt x="254" y="10863"/>
                  </a:lnTo>
                  <a:lnTo>
                    <a:pt x="634" y="9976"/>
                  </a:lnTo>
                  <a:close/>
                  <a:moveTo>
                    <a:pt x="12415" y="10166"/>
                  </a:moveTo>
                  <a:lnTo>
                    <a:pt x="12826" y="10863"/>
                  </a:lnTo>
                  <a:lnTo>
                    <a:pt x="12383" y="11876"/>
                  </a:lnTo>
                  <a:lnTo>
                    <a:pt x="11940" y="11179"/>
                  </a:lnTo>
                  <a:lnTo>
                    <a:pt x="12415" y="10166"/>
                  </a:lnTo>
                  <a:close/>
                  <a:moveTo>
                    <a:pt x="11180" y="10356"/>
                  </a:moveTo>
                  <a:lnTo>
                    <a:pt x="11686" y="11179"/>
                  </a:lnTo>
                  <a:lnTo>
                    <a:pt x="11370" y="11939"/>
                  </a:lnTo>
                  <a:lnTo>
                    <a:pt x="10863" y="11116"/>
                  </a:lnTo>
                  <a:lnTo>
                    <a:pt x="11180" y="10356"/>
                  </a:lnTo>
                  <a:close/>
                  <a:moveTo>
                    <a:pt x="10166" y="10419"/>
                  </a:moveTo>
                  <a:lnTo>
                    <a:pt x="10610" y="11116"/>
                  </a:lnTo>
                  <a:lnTo>
                    <a:pt x="10166" y="12066"/>
                  </a:lnTo>
                  <a:lnTo>
                    <a:pt x="9754" y="11369"/>
                  </a:lnTo>
                  <a:lnTo>
                    <a:pt x="10166" y="10419"/>
                  </a:lnTo>
                  <a:close/>
                  <a:moveTo>
                    <a:pt x="7949" y="10578"/>
                  </a:moveTo>
                  <a:lnTo>
                    <a:pt x="8361" y="11243"/>
                  </a:lnTo>
                  <a:lnTo>
                    <a:pt x="7981" y="12129"/>
                  </a:lnTo>
                  <a:lnTo>
                    <a:pt x="7538" y="11433"/>
                  </a:lnTo>
                  <a:lnTo>
                    <a:pt x="7949" y="10578"/>
                  </a:lnTo>
                  <a:close/>
                  <a:moveTo>
                    <a:pt x="8963" y="10514"/>
                  </a:moveTo>
                  <a:lnTo>
                    <a:pt x="9501" y="11401"/>
                  </a:lnTo>
                  <a:lnTo>
                    <a:pt x="9153" y="12129"/>
                  </a:lnTo>
                  <a:lnTo>
                    <a:pt x="8614" y="11243"/>
                  </a:lnTo>
                  <a:lnTo>
                    <a:pt x="8963" y="10514"/>
                  </a:lnTo>
                  <a:close/>
                  <a:moveTo>
                    <a:pt x="6714" y="10514"/>
                  </a:moveTo>
                  <a:lnTo>
                    <a:pt x="7284" y="11464"/>
                  </a:lnTo>
                  <a:lnTo>
                    <a:pt x="6968" y="12193"/>
                  </a:lnTo>
                  <a:lnTo>
                    <a:pt x="6398" y="11274"/>
                  </a:lnTo>
                  <a:lnTo>
                    <a:pt x="6714" y="10514"/>
                  </a:lnTo>
                  <a:close/>
                  <a:moveTo>
                    <a:pt x="5701" y="10578"/>
                  </a:moveTo>
                  <a:lnTo>
                    <a:pt x="6144" y="11274"/>
                  </a:lnTo>
                  <a:lnTo>
                    <a:pt x="5701" y="12224"/>
                  </a:lnTo>
                  <a:lnTo>
                    <a:pt x="5289" y="11528"/>
                  </a:lnTo>
                  <a:lnTo>
                    <a:pt x="5701" y="10578"/>
                  </a:lnTo>
                  <a:close/>
                  <a:moveTo>
                    <a:pt x="4497" y="10641"/>
                  </a:moveTo>
                  <a:lnTo>
                    <a:pt x="5036" y="11528"/>
                  </a:lnTo>
                  <a:lnTo>
                    <a:pt x="4687" y="12288"/>
                  </a:lnTo>
                  <a:lnTo>
                    <a:pt x="4149" y="11401"/>
                  </a:lnTo>
                  <a:lnTo>
                    <a:pt x="4497" y="10641"/>
                  </a:lnTo>
                  <a:close/>
                  <a:moveTo>
                    <a:pt x="3484" y="10704"/>
                  </a:moveTo>
                  <a:lnTo>
                    <a:pt x="3896" y="11401"/>
                  </a:lnTo>
                  <a:lnTo>
                    <a:pt x="3452" y="12414"/>
                  </a:lnTo>
                  <a:lnTo>
                    <a:pt x="3009" y="11718"/>
                  </a:lnTo>
                  <a:lnTo>
                    <a:pt x="3484" y="10704"/>
                  </a:lnTo>
                  <a:close/>
                  <a:moveTo>
                    <a:pt x="2344" y="11021"/>
                  </a:moveTo>
                  <a:lnTo>
                    <a:pt x="2756" y="11718"/>
                  </a:lnTo>
                  <a:lnTo>
                    <a:pt x="2439" y="12478"/>
                  </a:lnTo>
                  <a:lnTo>
                    <a:pt x="1996" y="11781"/>
                  </a:lnTo>
                  <a:lnTo>
                    <a:pt x="2344" y="11021"/>
                  </a:lnTo>
                  <a:close/>
                  <a:moveTo>
                    <a:pt x="16342" y="11116"/>
                  </a:moveTo>
                  <a:lnTo>
                    <a:pt x="16785" y="11813"/>
                  </a:lnTo>
                  <a:lnTo>
                    <a:pt x="16437" y="12541"/>
                  </a:lnTo>
                  <a:lnTo>
                    <a:pt x="16025" y="11844"/>
                  </a:lnTo>
                  <a:lnTo>
                    <a:pt x="16342" y="11116"/>
                  </a:lnTo>
                  <a:close/>
                  <a:moveTo>
                    <a:pt x="18495" y="11179"/>
                  </a:moveTo>
                  <a:lnTo>
                    <a:pt x="18558" y="11243"/>
                  </a:lnTo>
                  <a:lnTo>
                    <a:pt x="18558" y="12541"/>
                  </a:lnTo>
                  <a:lnTo>
                    <a:pt x="18178" y="11908"/>
                  </a:lnTo>
                  <a:lnTo>
                    <a:pt x="18495" y="11179"/>
                  </a:lnTo>
                  <a:close/>
                  <a:moveTo>
                    <a:pt x="14093" y="11211"/>
                  </a:moveTo>
                  <a:lnTo>
                    <a:pt x="14536" y="11908"/>
                  </a:lnTo>
                  <a:lnTo>
                    <a:pt x="14188" y="12636"/>
                  </a:lnTo>
                  <a:lnTo>
                    <a:pt x="13745" y="11939"/>
                  </a:lnTo>
                  <a:lnTo>
                    <a:pt x="14093" y="11211"/>
                  </a:lnTo>
                  <a:close/>
                  <a:moveTo>
                    <a:pt x="17387" y="11053"/>
                  </a:moveTo>
                  <a:lnTo>
                    <a:pt x="17925" y="11939"/>
                  </a:lnTo>
                  <a:lnTo>
                    <a:pt x="17577" y="12668"/>
                  </a:lnTo>
                  <a:lnTo>
                    <a:pt x="17038" y="11781"/>
                  </a:lnTo>
                  <a:lnTo>
                    <a:pt x="17387" y="11053"/>
                  </a:lnTo>
                  <a:close/>
                  <a:moveTo>
                    <a:pt x="1330" y="11084"/>
                  </a:moveTo>
                  <a:lnTo>
                    <a:pt x="1742" y="11781"/>
                  </a:lnTo>
                  <a:lnTo>
                    <a:pt x="1330" y="12731"/>
                  </a:lnTo>
                  <a:lnTo>
                    <a:pt x="887" y="12034"/>
                  </a:lnTo>
                  <a:lnTo>
                    <a:pt x="1330" y="11084"/>
                  </a:lnTo>
                  <a:close/>
                  <a:moveTo>
                    <a:pt x="254" y="11401"/>
                  </a:moveTo>
                  <a:lnTo>
                    <a:pt x="634" y="12066"/>
                  </a:lnTo>
                  <a:lnTo>
                    <a:pt x="317" y="12795"/>
                  </a:lnTo>
                  <a:lnTo>
                    <a:pt x="254" y="12668"/>
                  </a:lnTo>
                  <a:lnTo>
                    <a:pt x="254" y="11401"/>
                  </a:lnTo>
                  <a:close/>
                  <a:moveTo>
                    <a:pt x="11845" y="11401"/>
                  </a:moveTo>
                  <a:lnTo>
                    <a:pt x="12256" y="12098"/>
                  </a:lnTo>
                  <a:lnTo>
                    <a:pt x="11908" y="12826"/>
                  </a:lnTo>
                  <a:lnTo>
                    <a:pt x="11496" y="12161"/>
                  </a:lnTo>
                  <a:lnTo>
                    <a:pt x="11845" y="11401"/>
                  </a:lnTo>
                  <a:close/>
                  <a:moveTo>
                    <a:pt x="15202" y="10958"/>
                  </a:moveTo>
                  <a:lnTo>
                    <a:pt x="15772" y="11876"/>
                  </a:lnTo>
                  <a:lnTo>
                    <a:pt x="15328" y="12826"/>
                  </a:lnTo>
                  <a:lnTo>
                    <a:pt x="14758" y="11876"/>
                  </a:lnTo>
                  <a:lnTo>
                    <a:pt x="15202" y="10958"/>
                  </a:lnTo>
                  <a:close/>
                  <a:moveTo>
                    <a:pt x="12953" y="11084"/>
                  </a:moveTo>
                  <a:lnTo>
                    <a:pt x="13523" y="11971"/>
                  </a:lnTo>
                  <a:lnTo>
                    <a:pt x="13048" y="12953"/>
                  </a:lnTo>
                  <a:lnTo>
                    <a:pt x="12510" y="12098"/>
                  </a:lnTo>
                  <a:lnTo>
                    <a:pt x="12953" y="11084"/>
                  </a:lnTo>
                  <a:close/>
                  <a:moveTo>
                    <a:pt x="9628" y="11623"/>
                  </a:moveTo>
                  <a:lnTo>
                    <a:pt x="10071" y="12288"/>
                  </a:lnTo>
                  <a:lnTo>
                    <a:pt x="9723" y="13048"/>
                  </a:lnTo>
                  <a:lnTo>
                    <a:pt x="9311" y="12351"/>
                  </a:lnTo>
                  <a:lnTo>
                    <a:pt x="9628" y="11623"/>
                  </a:lnTo>
                  <a:close/>
                  <a:moveTo>
                    <a:pt x="7443" y="11686"/>
                  </a:moveTo>
                  <a:lnTo>
                    <a:pt x="7854" y="12383"/>
                  </a:lnTo>
                  <a:lnTo>
                    <a:pt x="7538" y="13111"/>
                  </a:lnTo>
                  <a:lnTo>
                    <a:pt x="7094" y="12414"/>
                  </a:lnTo>
                  <a:lnTo>
                    <a:pt x="7443" y="11686"/>
                  </a:lnTo>
                  <a:close/>
                  <a:moveTo>
                    <a:pt x="10736" y="11338"/>
                  </a:moveTo>
                  <a:lnTo>
                    <a:pt x="11243" y="12161"/>
                  </a:lnTo>
                  <a:lnTo>
                    <a:pt x="10831" y="13111"/>
                  </a:lnTo>
                  <a:lnTo>
                    <a:pt x="10324" y="12288"/>
                  </a:lnTo>
                  <a:lnTo>
                    <a:pt x="10736" y="11338"/>
                  </a:lnTo>
                  <a:close/>
                  <a:moveTo>
                    <a:pt x="5162" y="11749"/>
                  </a:moveTo>
                  <a:lnTo>
                    <a:pt x="5606" y="12446"/>
                  </a:lnTo>
                  <a:lnTo>
                    <a:pt x="5257" y="13206"/>
                  </a:lnTo>
                  <a:lnTo>
                    <a:pt x="4814" y="12510"/>
                  </a:lnTo>
                  <a:lnTo>
                    <a:pt x="5162" y="11749"/>
                  </a:lnTo>
                  <a:close/>
                  <a:moveTo>
                    <a:pt x="8519" y="11496"/>
                  </a:moveTo>
                  <a:lnTo>
                    <a:pt x="9058" y="12351"/>
                  </a:lnTo>
                  <a:lnTo>
                    <a:pt x="8646" y="13238"/>
                  </a:lnTo>
                  <a:lnTo>
                    <a:pt x="8108" y="12351"/>
                  </a:lnTo>
                  <a:lnTo>
                    <a:pt x="8519" y="11496"/>
                  </a:lnTo>
                  <a:close/>
                  <a:moveTo>
                    <a:pt x="6271" y="11496"/>
                  </a:moveTo>
                  <a:lnTo>
                    <a:pt x="6841" y="12446"/>
                  </a:lnTo>
                  <a:lnTo>
                    <a:pt x="6429" y="13365"/>
                  </a:lnTo>
                  <a:lnTo>
                    <a:pt x="5827" y="12446"/>
                  </a:lnTo>
                  <a:lnTo>
                    <a:pt x="6271" y="11496"/>
                  </a:lnTo>
                  <a:close/>
                  <a:moveTo>
                    <a:pt x="2914" y="11939"/>
                  </a:moveTo>
                  <a:lnTo>
                    <a:pt x="3326" y="12636"/>
                  </a:lnTo>
                  <a:lnTo>
                    <a:pt x="3009" y="13396"/>
                  </a:lnTo>
                  <a:lnTo>
                    <a:pt x="2566" y="12700"/>
                  </a:lnTo>
                  <a:lnTo>
                    <a:pt x="2914" y="11939"/>
                  </a:lnTo>
                  <a:close/>
                  <a:moveTo>
                    <a:pt x="4022" y="11623"/>
                  </a:moveTo>
                  <a:lnTo>
                    <a:pt x="4592" y="12510"/>
                  </a:lnTo>
                  <a:lnTo>
                    <a:pt x="4117" y="13523"/>
                  </a:lnTo>
                  <a:lnTo>
                    <a:pt x="3579" y="12636"/>
                  </a:lnTo>
                  <a:lnTo>
                    <a:pt x="4022" y="11623"/>
                  </a:lnTo>
                  <a:close/>
                  <a:moveTo>
                    <a:pt x="18052" y="12161"/>
                  </a:moveTo>
                  <a:lnTo>
                    <a:pt x="18495" y="12826"/>
                  </a:lnTo>
                  <a:lnTo>
                    <a:pt x="18147" y="13586"/>
                  </a:lnTo>
                  <a:lnTo>
                    <a:pt x="17703" y="12890"/>
                  </a:lnTo>
                  <a:lnTo>
                    <a:pt x="18052" y="12161"/>
                  </a:lnTo>
                  <a:close/>
                  <a:moveTo>
                    <a:pt x="1901" y="12003"/>
                  </a:moveTo>
                  <a:lnTo>
                    <a:pt x="2312" y="12700"/>
                  </a:lnTo>
                  <a:lnTo>
                    <a:pt x="1901" y="13650"/>
                  </a:lnTo>
                  <a:lnTo>
                    <a:pt x="1457" y="12953"/>
                  </a:lnTo>
                  <a:lnTo>
                    <a:pt x="1901" y="12003"/>
                  </a:lnTo>
                  <a:close/>
                  <a:moveTo>
                    <a:pt x="16912" y="12034"/>
                  </a:moveTo>
                  <a:lnTo>
                    <a:pt x="17482" y="12921"/>
                  </a:lnTo>
                  <a:lnTo>
                    <a:pt x="17133" y="13650"/>
                  </a:lnTo>
                  <a:lnTo>
                    <a:pt x="16595" y="12763"/>
                  </a:lnTo>
                  <a:lnTo>
                    <a:pt x="16912" y="12034"/>
                  </a:lnTo>
                  <a:close/>
                  <a:moveTo>
                    <a:pt x="792" y="12256"/>
                  </a:moveTo>
                  <a:lnTo>
                    <a:pt x="1204" y="12953"/>
                  </a:lnTo>
                  <a:lnTo>
                    <a:pt x="887" y="13713"/>
                  </a:lnTo>
                  <a:lnTo>
                    <a:pt x="444" y="13016"/>
                  </a:lnTo>
                  <a:lnTo>
                    <a:pt x="792" y="12256"/>
                  </a:lnTo>
                  <a:close/>
                  <a:moveTo>
                    <a:pt x="15898" y="12098"/>
                  </a:moveTo>
                  <a:lnTo>
                    <a:pt x="16342" y="12795"/>
                  </a:lnTo>
                  <a:lnTo>
                    <a:pt x="15898" y="13745"/>
                  </a:lnTo>
                  <a:lnTo>
                    <a:pt x="15487" y="13048"/>
                  </a:lnTo>
                  <a:lnTo>
                    <a:pt x="15898" y="12098"/>
                  </a:lnTo>
                  <a:close/>
                  <a:moveTo>
                    <a:pt x="14663" y="12129"/>
                  </a:moveTo>
                  <a:lnTo>
                    <a:pt x="15233" y="13048"/>
                  </a:lnTo>
                  <a:lnTo>
                    <a:pt x="14885" y="13808"/>
                  </a:lnTo>
                  <a:lnTo>
                    <a:pt x="14315" y="12858"/>
                  </a:lnTo>
                  <a:lnTo>
                    <a:pt x="14663" y="12129"/>
                  </a:lnTo>
                  <a:close/>
                  <a:moveTo>
                    <a:pt x="13650" y="12193"/>
                  </a:moveTo>
                  <a:lnTo>
                    <a:pt x="14061" y="12890"/>
                  </a:lnTo>
                  <a:lnTo>
                    <a:pt x="13618" y="13871"/>
                  </a:lnTo>
                  <a:lnTo>
                    <a:pt x="13175" y="13206"/>
                  </a:lnTo>
                  <a:lnTo>
                    <a:pt x="13650" y="12193"/>
                  </a:lnTo>
                  <a:close/>
                  <a:moveTo>
                    <a:pt x="12383" y="12319"/>
                  </a:moveTo>
                  <a:lnTo>
                    <a:pt x="12953" y="13206"/>
                  </a:lnTo>
                  <a:lnTo>
                    <a:pt x="12605" y="13935"/>
                  </a:lnTo>
                  <a:lnTo>
                    <a:pt x="12066" y="13048"/>
                  </a:lnTo>
                  <a:lnTo>
                    <a:pt x="12383" y="12319"/>
                  </a:lnTo>
                  <a:close/>
                  <a:moveTo>
                    <a:pt x="11401" y="12383"/>
                  </a:moveTo>
                  <a:lnTo>
                    <a:pt x="11813" y="13080"/>
                  </a:lnTo>
                  <a:lnTo>
                    <a:pt x="11370" y="14030"/>
                  </a:lnTo>
                  <a:lnTo>
                    <a:pt x="10958" y="13333"/>
                  </a:lnTo>
                  <a:lnTo>
                    <a:pt x="11401" y="12383"/>
                  </a:lnTo>
                  <a:close/>
                  <a:moveTo>
                    <a:pt x="10198" y="12510"/>
                  </a:moveTo>
                  <a:lnTo>
                    <a:pt x="10705" y="13333"/>
                  </a:lnTo>
                  <a:lnTo>
                    <a:pt x="10388" y="14093"/>
                  </a:lnTo>
                  <a:lnTo>
                    <a:pt x="9881" y="13270"/>
                  </a:lnTo>
                  <a:lnTo>
                    <a:pt x="10198" y="12510"/>
                  </a:lnTo>
                  <a:close/>
                  <a:moveTo>
                    <a:pt x="9184" y="12573"/>
                  </a:moveTo>
                  <a:lnTo>
                    <a:pt x="9628" y="13270"/>
                  </a:lnTo>
                  <a:lnTo>
                    <a:pt x="9216" y="14156"/>
                  </a:lnTo>
                  <a:lnTo>
                    <a:pt x="8804" y="13460"/>
                  </a:lnTo>
                  <a:lnTo>
                    <a:pt x="9184" y="12573"/>
                  </a:lnTo>
                  <a:close/>
                  <a:moveTo>
                    <a:pt x="8013" y="12605"/>
                  </a:moveTo>
                  <a:lnTo>
                    <a:pt x="8551" y="13491"/>
                  </a:lnTo>
                  <a:lnTo>
                    <a:pt x="8203" y="14220"/>
                  </a:lnTo>
                  <a:lnTo>
                    <a:pt x="7664" y="13333"/>
                  </a:lnTo>
                  <a:lnTo>
                    <a:pt x="8013" y="12605"/>
                  </a:lnTo>
                  <a:close/>
                  <a:moveTo>
                    <a:pt x="6999" y="12668"/>
                  </a:moveTo>
                  <a:lnTo>
                    <a:pt x="7411" y="13365"/>
                  </a:lnTo>
                  <a:lnTo>
                    <a:pt x="6999" y="14283"/>
                  </a:lnTo>
                  <a:lnTo>
                    <a:pt x="6556" y="13586"/>
                  </a:lnTo>
                  <a:lnTo>
                    <a:pt x="6999" y="12668"/>
                  </a:lnTo>
                  <a:close/>
                  <a:moveTo>
                    <a:pt x="18558" y="13175"/>
                  </a:moveTo>
                  <a:lnTo>
                    <a:pt x="18558" y="14283"/>
                  </a:lnTo>
                  <a:lnTo>
                    <a:pt x="18273" y="13808"/>
                  </a:lnTo>
                  <a:lnTo>
                    <a:pt x="18558" y="13175"/>
                  </a:lnTo>
                  <a:close/>
                  <a:moveTo>
                    <a:pt x="5732" y="12668"/>
                  </a:moveTo>
                  <a:lnTo>
                    <a:pt x="6303" y="13618"/>
                  </a:lnTo>
                  <a:lnTo>
                    <a:pt x="5986" y="14346"/>
                  </a:lnTo>
                  <a:lnTo>
                    <a:pt x="5384" y="13428"/>
                  </a:lnTo>
                  <a:lnTo>
                    <a:pt x="5732" y="12668"/>
                  </a:lnTo>
                  <a:close/>
                  <a:moveTo>
                    <a:pt x="4719" y="12731"/>
                  </a:moveTo>
                  <a:lnTo>
                    <a:pt x="5162" y="13428"/>
                  </a:lnTo>
                  <a:lnTo>
                    <a:pt x="4687" y="14441"/>
                  </a:lnTo>
                  <a:lnTo>
                    <a:pt x="4276" y="13745"/>
                  </a:lnTo>
                  <a:lnTo>
                    <a:pt x="4719" y="12731"/>
                  </a:lnTo>
                  <a:close/>
                  <a:moveTo>
                    <a:pt x="3484" y="12858"/>
                  </a:moveTo>
                  <a:lnTo>
                    <a:pt x="4022" y="13745"/>
                  </a:lnTo>
                  <a:lnTo>
                    <a:pt x="3674" y="14505"/>
                  </a:lnTo>
                  <a:lnTo>
                    <a:pt x="3136" y="13618"/>
                  </a:lnTo>
                  <a:lnTo>
                    <a:pt x="3484" y="12858"/>
                  </a:lnTo>
                  <a:close/>
                  <a:moveTo>
                    <a:pt x="2471" y="12921"/>
                  </a:moveTo>
                  <a:lnTo>
                    <a:pt x="2882" y="13618"/>
                  </a:lnTo>
                  <a:lnTo>
                    <a:pt x="2471" y="14568"/>
                  </a:lnTo>
                  <a:lnTo>
                    <a:pt x="2027" y="13871"/>
                  </a:lnTo>
                  <a:lnTo>
                    <a:pt x="2471" y="12921"/>
                  </a:lnTo>
                  <a:close/>
                  <a:moveTo>
                    <a:pt x="17608" y="13143"/>
                  </a:moveTo>
                  <a:lnTo>
                    <a:pt x="18020" y="13840"/>
                  </a:lnTo>
                  <a:lnTo>
                    <a:pt x="17703" y="14568"/>
                  </a:lnTo>
                  <a:lnTo>
                    <a:pt x="17260" y="13871"/>
                  </a:lnTo>
                  <a:lnTo>
                    <a:pt x="17608" y="13143"/>
                  </a:lnTo>
                  <a:close/>
                  <a:moveTo>
                    <a:pt x="1362" y="13175"/>
                  </a:moveTo>
                  <a:lnTo>
                    <a:pt x="1774" y="13903"/>
                  </a:lnTo>
                  <a:lnTo>
                    <a:pt x="1457" y="14631"/>
                  </a:lnTo>
                  <a:lnTo>
                    <a:pt x="1014" y="13935"/>
                  </a:lnTo>
                  <a:lnTo>
                    <a:pt x="1362" y="13175"/>
                  </a:lnTo>
                  <a:close/>
                  <a:moveTo>
                    <a:pt x="349" y="13238"/>
                  </a:moveTo>
                  <a:lnTo>
                    <a:pt x="760" y="13935"/>
                  </a:lnTo>
                  <a:lnTo>
                    <a:pt x="412" y="14695"/>
                  </a:lnTo>
                  <a:lnTo>
                    <a:pt x="254" y="14410"/>
                  </a:lnTo>
                  <a:lnTo>
                    <a:pt x="254" y="13460"/>
                  </a:lnTo>
                  <a:lnTo>
                    <a:pt x="349" y="13238"/>
                  </a:lnTo>
                  <a:close/>
                  <a:moveTo>
                    <a:pt x="15360" y="13270"/>
                  </a:moveTo>
                  <a:lnTo>
                    <a:pt x="15803" y="13966"/>
                  </a:lnTo>
                  <a:lnTo>
                    <a:pt x="15455" y="14726"/>
                  </a:lnTo>
                  <a:lnTo>
                    <a:pt x="15043" y="14030"/>
                  </a:lnTo>
                  <a:lnTo>
                    <a:pt x="15360" y="13270"/>
                  </a:lnTo>
                  <a:close/>
                  <a:moveTo>
                    <a:pt x="16468" y="13016"/>
                  </a:moveTo>
                  <a:lnTo>
                    <a:pt x="17007" y="13903"/>
                  </a:lnTo>
                  <a:lnTo>
                    <a:pt x="16595" y="14821"/>
                  </a:lnTo>
                  <a:lnTo>
                    <a:pt x="16057" y="13966"/>
                  </a:lnTo>
                  <a:lnTo>
                    <a:pt x="16468" y="13016"/>
                  </a:lnTo>
                  <a:close/>
                  <a:moveTo>
                    <a:pt x="13080" y="13428"/>
                  </a:moveTo>
                  <a:lnTo>
                    <a:pt x="13523" y="14125"/>
                  </a:lnTo>
                  <a:lnTo>
                    <a:pt x="13175" y="14853"/>
                  </a:lnTo>
                  <a:lnTo>
                    <a:pt x="12731" y="14156"/>
                  </a:lnTo>
                  <a:lnTo>
                    <a:pt x="13080" y="13428"/>
                  </a:lnTo>
                  <a:close/>
                  <a:moveTo>
                    <a:pt x="10831" y="13555"/>
                  </a:moveTo>
                  <a:lnTo>
                    <a:pt x="11275" y="14251"/>
                  </a:lnTo>
                  <a:lnTo>
                    <a:pt x="10926" y="15011"/>
                  </a:lnTo>
                  <a:lnTo>
                    <a:pt x="10515" y="14315"/>
                  </a:lnTo>
                  <a:lnTo>
                    <a:pt x="10831" y="13555"/>
                  </a:lnTo>
                  <a:close/>
                  <a:moveTo>
                    <a:pt x="14220" y="13111"/>
                  </a:moveTo>
                  <a:lnTo>
                    <a:pt x="14790" y="14030"/>
                  </a:lnTo>
                  <a:lnTo>
                    <a:pt x="14346" y="15043"/>
                  </a:lnTo>
                  <a:lnTo>
                    <a:pt x="13745" y="14093"/>
                  </a:lnTo>
                  <a:lnTo>
                    <a:pt x="14220" y="13111"/>
                  </a:lnTo>
                  <a:close/>
                  <a:moveTo>
                    <a:pt x="254" y="14821"/>
                  </a:moveTo>
                  <a:lnTo>
                    <a:pt x="317" y="14948"/>
                  </a:lnTo>
                  <a:lnTo>
                    <a:pt x="254" y="15106"/>
                  </a:lnTo>
                  <a:lnTo>
                    <a:pt x="254" y="14821"/>
                  </a:lnTo>
                  <a:close/>
                  <a:moveTo>
                    <a:pt x="8678" y="13713"/>
                  </a:moveTo>
                  <a:lnTo>
                    <a:pt x="9089" y="14378"/>
                  </a:lnTo>
                  <a:lnTo>
                    <a:pt x="8773" y="15138"/>
                  </a:lnTo>
                  <a:lnTo>
                    <a:pt x="8329" y="14441"/>
                  </a:lnTo>
                  <a:lnTo>
                    <a:pt x="8678" y="13713"/>
                  </a:lnTo>
                  <a:close/>
                  <a:moveTo>
                    <a:pt x="11940" y="13301"/>
                  </a:moveTo>
                  <a:lnTo>
                    <a:pt x="12510" y="14188"/>
                  </a:lnTo>
                  <a:lnTo>
                    <a:pt x="12066" y="15138"/>
                  </a:lnTo>
                  <a:lnTo>
                    <a:pt x="11528" y="14251"/>
                  </a:lnTo>
                  <a:lnTo>
                    <a:pt x="11940" y="13301"/>
                  </a:lnTo>
                  <a:close/>
                  <a:moveTo>
                    <a:pt x="9754" y="13491"/>
                  </a:moveTo>
                  <a:lnTo>
                    <a:pt x="10261" y="14315"/>
                  </a:lnTo>
                  <a:lnTo>
                    <a:pt x="9849" y="15201"/>
                  </a:lnTo>
                  <a:lnTo>
                    <a:pt x="9343" y="14378"/>
                  </a:lnTo>
                  <a:lnTo>
                    <a:pt x="9754" y="13491"/>
                  </a:lnTo>
                  <a:close/>
                  <a:moveTo>
                    <a:pt x="6461" y="13840"/>
                  </a:moveTo>
                  <a:lnTo>
                    <a:pt x="6873" y="14536"/>
                  </a:lnTo>
                  <a:lnTo>
                    <a:pt x="6556" y="15265"/>
                  </a:lnTo>
                  <a:lnTo>
                    <a:pt x="6113" y="14568"/>
                  </a:lnTo>
                  <a:lnTo>
                    <a:pt x="6461" y="13840"/>
                  </a:lnTo>
                  <a:close/>
                  <a:moveTo>
                    <a:pt x="7538" y="13586"/>
                  </a:moveTo>
                  <a:lnTo>
                    <a:pt x="8108" y="14441"/>
                  </a:lnTo>
                  <a:lnTo>
                    <a:pt x="7664" y="15391"/>
                  </a:lnTo>
                  <a:lnTo>
                    <a:pt x="7126" y="14505"/>
                  </a:lnTo>
                  <a:lnTo>
                    <a:pt x="7538" y="13586"/>
                  </a:lnTo>
                  <a:close/>
                  <a:moveTo>
                    <a:pt x="4149" y="13966"/>
                  </a:moveTo>
                  <a:lnTo>
                    <a:pt x="4592" y="14663"/>
                  </a:lnTo>
                  <a:lnTo>
                    <a:pt x="4244" y="15423"/>
                  </a:lnTo>
                  <a:lnTo>
                    <a:pt x="3832" y="14726"/>
                  </a:lnTo>
                  <a:lnTo>
                    <a:pt x="4149" y="13966"/>
                  </a:lnTo>
                  <a:close/>
                  <a:moveTo>
                    <a:pt x="18178" y="14061"/>
                  </a:moveTo>
                  <a:lnTo>
                    <a:pt x="18558" y="14695"/>
                  </a:lnTo>
                  <a:lnTo>
                    <a:pt x="18590" y="14758"/>
                  </a:lnTo>
                  <a:lnTo>
                    <a:pt x="18558" y="14853"/>
                  </a:lnTo>
                  <a:lnTo>
                    <a:pt x="18273" y="15486"/>
                  </a:lnTo>
                  <a:lnTo>
                    <a:pt x="17830" y="14790"/>
                  </a:lnTo>
                  <a:lnTo>
                    <a:pt x="18178" y="14061"/>
                  </a:lnTo>
                  <a:close/>
                  <a:moveTo>
                    <a:pt x="1932" y="14125"/>
                  </a:moveTo>
                  <a:lnTo>
                    <a:pt x="2344" y="14821"/>
                  </a:lnTo>
                  <a:lnTo>
                    <a:pt x="2027" y="15550"/>
                  </a:lnTo>
                  <a:lnTo>
                    <a:pt x="1584" y="14853"/>
                  </a:lnTo>
                  <a:lnTo>
                    <a:pt x="1932" y="14125"/>
                  </a:lnTo>
                  <a:close/>
                  <a:moveTo>
                    <a:pt x="5289" y="13650"/>
                  </a:moveTo>
                  <a:lnTo>
                    <a:pt x="5859" y="14600"/>
                  </a:lnTo>
                  <a:lnTo>
                    <a:pt x="5416" y="15581"/>
                  </a:lnTo>
                  <a:lnTo>
                    <a:pt x="4846" y="14663"/>
                  </a:lnTo>
                  <a:lnTo>
                    <a:pt x="5289" y="13650"/>
                  </a:lnTo>
                  <a:close/>
                  <a:moveTo>
                    <a:pt x="919" y="14156"/>
                  </a:moveTo>
                  <a:lnTo>
                    <a:pt x="1330" y="14885"/>
                  </a:lnTo>
                  <a:lnTo>
                    <a:pt x="982" y="15613"/>
                  </a:lnTo>
                  <a:lnTo>
                    <a:pt x="570" y="14916"/>
                  </a:lnTo>
                  <a:lnTo>
                    <a:pt x="919" y="14156"/>
                  </a:lnTo>
                  <a:close/>
                  <a:moveTo>
                    <a:pt x="3041" y="13840"/>
                  </a:moveTo>
                  <a:lnTo>
                    <a:pt x="3579" y="14726"/>
                  </a:lnTo>
                  <a:lnTo>
                    <a:pt x="3136" y="15676"/>
                  </a:lnTo>
                  <a:lnTo>
                    <a:pt x="2597" y="14790"/>
                  </a:lnTo>
                  <a:lnTo>
                    <a:pt x="3041" y="13840"/>
                  </a:lnTo>
                  <a:close/>
                  <a:moveTo>
                    <a:pt x="17165" y="14125"/>
                  </a:moveTo>
                  <a:lnTo>
                    <a:pt x="17577" y="14821"/>
                  </a:lnTo>
                  <a:lnTo>
                    <a:pt x="17165" y="15740"/>
                  </a:lnTo>
                  <a:lnTo>
                    <a:pt x="16722" y="15043"/>
                  </a:lnTo>
                  <a:lnTo>
                    <a:pt x="17165" y="14125"/>
                  </a:lnTo>
                  <a:close/>
                  <a:moveTo>
                    <a:pt x="15930" y="14188"/>
                  </a:moveTo>
                  <a:lnTo>
                    <a:pt x="16468" y="15075"/>
                  </a:lnTo>
                  <a:lnTo>
                    <a:pt x="16152" y="15803"/>
                  </a:lnTo>
                  <a:lnTo>
                    <a:pt x="15582" y="14948"/>
                  </a:lnTo>
                  <a:lnTo>
                    <a:pt x="15930" y="14188"/>
                  </a:lnTo>
                  <a:close/>
                  <a:moveTo>
                    <a:pt x="14917" y="14251"/>
                  </a:moveTo>
                  <a:lnTo>
                    <a:pt x="15360" y="14948"/>
                  </a:lnTo>
                  <a:lnTo>
                    <a:pt x="14885" y="15961"/>
                  </a:lnTo>
                  <a:lnTo>
                    <a:pt x="14473" y="15265"/>
                  </a:lnTo>
                  <a:lnTo>
                    <a:pt x="14917" y="14251"/>
                  </a:lnTo>
                  <a:close/>
                  <a:moveTo>
                    <a:pt x="18558" y="15360"/>
                  </a:moveTo>
                  <a:lnTo>
                    <a:pt x="18558" y="15993"/>
                  </a:lnTo>
                  <a:lnTo>
                    <a:pt x="18400" y="15708"/>
                  </a:lnTo>
                  <a:lnTo>
                    <a:pt x="18558" y="15360"/>
                  </a:lnTo>
                  <a:close/>
                  <a:moveTo>
                    <a:pt x="12636" y="14410"/>
                  </a:moveTo>
                  <a:lnTo>
                    <a:pt x="13048" y="15106"/>
                  </a:lnTo>
                  <a:lnTo>
                    <a:pt x="12636" y="16025"/>
                  </a:lnTo>
                  <a:lnTo>
                    <a:pt x="12193" y="15360"/>
                  </a:lnTo>
                  <a:lnTo>
                    <a:pt x="12636" y="14410"/>
                  </a:lnTo>
                  <a:close/>
                  <a:moveTo>
                    <a:pt x="13650" y="14346"/>
                  </a:moveTo>
                  <a:lnTo>
                    <a:pt x="14220" y="15265"/>
                  </a:lnTo>
                  <a:lnTo>
                    <a:pt x="13871" y="16025"/>
                  </a:lnTo>
                  <a:lnTo>
                    <a:pt x="13301" y="15075"/>
                  </a:lnTo>
                  <a:lnTo>
                    <a:pt x="13650" y="14346"/>
                  </a:lnTo>
                  <a:close/>
                  <a:moveTo>
                    <a:pt x="11401" y="14473"/>
                  </a:moveTo>
                  <a:lnTo>
                    <a:pt x="11971" y="15360"/>
                  </a:lnTo>
                  <a:lnTo>
                    <a:pt x="11623" y="16088"/>
                  </a:lnTo>
                  <a:lnTo>
                    <a:pt x="11085" y="15233"/>
                  </a:lnTo>
                  <a:lnTo>
                    <a:pt x="11401" y="14473"/>
                  </a:lnTo>
                  <a:close/>
                  <a:moveTo>
                    <a:pt x="10388" y="14536"/>
                  </a:moveTo>
                  <a:lnTo>
                    <a:pt x="10831" y="15233"/>
                  </a:lnTo>
                  <a:lnTo>
                    <a:pt x="10420" y="16120"/>
                  </a:lnTo>
                  <a:lnTo>
                    <a:pt x="10008" y="15423"/>
                  </a:lnTo>
                  <a:lnTo>
                    <a:pt x="10388" y="14536"/>
                  </a:lnTo>
                  <a:close/>
                  <a:moveTo>
                    <a:pt x="9248" y="14600"/>
                  </a:moveTo>
                  <a:lnTo>
                    <a:pt x="9754" y="15423"/>
                  </a:lnTo>
                  <a:lnTo>
                    <a:pt x="9406" y="16183"/>
                  </a:lnTo>
                  <a:lnTo>
                    <a:pt x="8899" y="15360"/>
                  </a:lnTo>
                  <a:lnTo>
                    <a:pt x="9248" y="14600"/>
                  </a:lnTo>
                  <a:close/>
                  <a:moveTo>
                    <a:pt x="8234" y="14663"/>
                  </a:moveTo>
                  <a:lnTo>
                    <a:pt x="8678" y="15360"/>
                  </a:lnTo>
                  <a:lnTo>
                    <a:pt x="8234" y="16310"/>
                  </a:lnTo>
                  <a:lnTo>
                    <a:pt x="7791" y="15613"/>
                  </a:lnTo>
                  <a:lnTo>
                    <a:pt x="8234" y="14663"/>
                  </a:lnTo>
                  <a:close/>
                  <a:moveTo>
                    <a:pt x="6999" y="14758"/>
                  </a:moveTo>
                  <a:lnTo>
                    <a:pt x="7569" y="15645"/>
                  </a:lnTo>
                  <a:lnTo>
                    <a:pt x="7221" y="16373"/>
                  </a:lnTo>
                  <a:lnTo>
                    <a:pt x="6683" y="15486"/>
                  </a:lnTo>
                  <a:lnTo>
                    <a:pt x="6999" y="14758"/>
                  </a:lnTo>
                  <a:close/>
                  <a:moveTo>
                    <a:pt x="6018" y="14821"/>
                  </a:moveTo>
                  <a:lnTo>
                    <a:pt x="6429" y="15518"/>
                  </a:lnTo>
                  <a:lnTo>
                    <a:pt x="5986" y="16500"/>
                  </a:lnTo>
                  <a:lnTo>
                    <a:pt x="5542" y="15803"/>
                  </a:lnTo>
                  <a:lnTo>
                    <a:pt x="6018" y="14821"/>
                  </a:lnTo>
                  <a:close/>
                  <a:moveTo>
                    <a:pt x="1489" y="15106"/>
                  </a:moveTo>
                  <a:lnTo>
                    <a:pt x="1901" y="15771"/>
                  </a:lnTo>
                  <a:lnTo>
                    <a:pt x="1552" y="16531"/>
                  </a:lnTo>
                  <a:lnTo>
                    <a:pt x="1140" y="15835"/>
                  </a:lnTo>
                  <a:lnTo>
                    <a:pt x="1489" y="15106"/>
                  </a:lnTo>
                  <a:close/>
                  <a:moveTo>
                    <a:pt x="4719" y="14885"/>
                  </a:moveTo>
                  <a:lnTo>
                    <a:pt x="5289" y="15835"/>
                  </a:lnTo>
                  <a:lnTo>
                    <a:pt x="4972" y="16563"/>
                  </a:lnTo>
                  <a:lnTo>
                    <a:pt x="4402" y="15645"/>
                  </a:lnTo>
                  <a:lnTo>
                    <a:pt x="4719" y="14885"/>
                  </a:lnTo>
                  <a:close/>
                  <a:moveTo>
                    <a:pt x="444" y="15170"/>
                  </a:moveTo>
                  <a:lnTo>
                    <a:pt x="887" y="15866"/>
                  </a:lnTo>
                  <a:lnTo>
                    <a:pt x="539" y="16595"/>
                  </a:lnTo>
                  <a:lnTo>
                    <a:pt x="254" y="16088"/>
                  </a:lnTo>
                  <a:lnTo>
                    <a:pt x="254" y="15613"/>
                  </a:lnTo>
                  <a:lnTo>
                    <a:pt x="444" y="15170"/>
                  </a:lnTo>
                  <a:close/>
                  <a:moveTo>
                    <a:pt x="3706" y="14948"/>
                  </a:moveTo>
                  <a:lnTo>
                    <a:pt x="4149" y="15645"/>
                  </a:lnTo>
                  <a:lnTo>
                    <a:pt x="3706" y="16595"/>
                  </a:lnTo>
                  <a:lnTo>
                    <a:pt x="3262" y="15898"/>
                  </a:lnTo>
                  <a:lnTo>
                    <a:pt x="3706" y="14948"/>
                  </a:lnTo>
                  <a:close/>
                  <a:moveTo>
                    <a:pt x="2471" y="15043"/>
                  </a:moveTo>
                  <a:lnTo>
                    <a:pt x="3041" y="15898"/>
                  </a:lnTo>
                  <a:lnTo>
                    <a:pt x="2692" y="16658"/>
                  </a:lnTo>
                  <a:lnTo>
                    <a:pt x="2154" y="15771"/>
                  </a:lnTo>
                  <a:lnTo>
                    <a:pt x="2471" y="15043"/>
                  </a:lnTo>
                  <a:close/>
                  <a:moveTo>
                    <a:pt x="17735" y="15043"/>
                  </a:moveTo>
                  <a:lnTo>
                    <a:pt x="18147" y="15740"/>
                  </a:lnTo>
                  <a:lnTo>
                    <a:pt x="17735" y="16690"/>
                  </a:lnTo>
                  <a:lnTo>
                    <a:pt x="17292" y="15961"/>
                  </a:lnTo>
                  <a:lnTo>
                    <a:pt x="17735" y="15043"/>
                  </a:lnTo>
                  <a:close/>
                  <a:moveTo>
                    <a:pt x="16627" y="15296"/>
                  </a:moveTo>
                  <a:lnTo>
                    <a:pt x="17038" y="15993"/>
                  </a:lnTo>
                  <a:lnTo>
                    <a:pt x="16722" y="16721"/>
                  </a:lnTo>
                  <a:lnTo>
                    <a:pt x="16278" y="16025"/>
                  </a:lnTo>
                  <a:lnTo>
                    <a:pt x="16627" y="15296"/>
                  </a:lnTo>
                  <a:close/>
                  <a:moveTo>
                    <a:pt x="12098" y="15581"/>
                  </a:moveTo>
                  <a:lnTo>
                    <a:pt x="12510" y="16278"/>
                  </a:lnTo>
                  <a:lnTo>
                    <a:pt x="12193" y="17006"/>
                  </a:lnTo>
                  <a:lnTo>
                    <a:pt x="11750" y="16310"/>
                  </a:lnTo>
                  <a:lnTo>
                    <a:pt x="12098" y="15581"/>
                  </a:lnTo>
                  <a:close/>
                  <a:moveTo>
                    <a:pt x="15487" y="15170"/>
                  </a:moveTo>
                  <a:lnTo>
                    <a:pt x="16025" y="16056"/>
                  </a:lnTo>
                  <a:lnTo>
                    <a:pt x="15582" y="17038"/>
                  </a:lnTo>
                  <a:lnTo>
                    <a:pt x="15043" y="16183"/>
                  </a:lnTo>
                  <a:lnTo>
                    <a:pt x="15487" y="15170"/>
                  </a:lnTo>
                  <a:close/>
                  <a:moveTo>
                    <a:pt x="9881" y="15645"/>
                  </a:moveTo>
                  <a:lnTo>
                    <a:pt x="10324" y="16341"/>
                  </a:lnTo>
                  <a:lnTo>
                    <a:pt x="9976" y="17101"/>
                  </a:lnTo>
                  <a:lnTo>
                    <a:pt x="9564" y="16405"/>
                  </a:lnTo>
                  <a:lnTo>
                    <a:pt x="9881" y="15645"/>
                  </a:lnTo>
                  <a:close/>
                  <a:moveTo>
                    <a:pt x="13206" y="15328"/>
                  </a:moveTo>
                  <a:lnTo>
                    <a:pt x="13776" y="16246"/>
                  </a:lnTo>
                  <a:lnTo>
                    <a:pt x="13333" y="17196"/>
                  </a:lnTo>
                  <a:lnTo>
                    <a:pt x="12763" y="16246"/>
                  </a:lnTo>
                  <a:lnTo>
                    <a:pt x="13206" y="15328"/>
                  </a:lnTo>
                  <a:close/>
                  <a:moveTo>
                    <a:pt x="10958" y="15455"/>
                  </a:moveTo>
                  <a:lnTo>
                    <a:pt x="11496" y="16341"/>
                  </a:lnTo>
                  <a:lnTo>
                    <a:pt x="11116" y="17228"/>
                  </a:lnTo>
                  <a:lnTo>
                    <a:pt x="10578" y="16341"/>
                  </a:lnTo>
                  <a:lnTo>
                    <a:pt x="10958" y="15455"/>
                  </a:lnTo>
                  <a:close/>
                  <a:moveTo>
                    <a:pt x="254" y="16531"/>
                  </a:moveTo>
                  <a:lnTo>
                    <a:pt x="444" y="16848"/>
                  </a:lnTo>
                  <a:lnTo>
                    <a:pt x="254" y="17260"/>
                  </a:lnTo>
                  <a:lnTo>
                    <a:pt x="254" y="16531"/>
                  </a:lnTo>
                  <a:close/>
                  <a:moveTo>
                    <a:pt x="7696" y="15866"/>
                  </a:moveTo>
                  <a:lnTo>
                    <a:pt x="8108" y="16563"/>
                  </a:lnTo>
                  <a:lnTo>
                    <a:pt x="7791" y="17292"/>
                  </a:lnTo>
                  <a:lnTo>
                    <a:pt x="7348" y="16595"/>
                  </a:lnTo>
                  <a:lnTo>
                    <a:pt x="7696" y="15866"/>
                  </a:lnTo>
                  <a:close/>
                  <a:moveTo>
                    <a:pt x="8804" y="15581"/>
                  </a:moveTo>
                  <a:lnTo>
                    <a:pt x="9311" y="16405"/>
                  </a:lnTo>
                  <a:lnTo>
                    <a:pt x="8868" y="17355"/>
                  </a:lnTo>
                  <a:lnTo>
                    <a:pt x="8361" y="16531"/>
                  </a:lnTo>
                  <a:lnTo>
                    <a:pt x="8804" y="15581"/>
                  </a:lnTo>
                  <a:close/>
                  <a:moveTo>
                    <a:pt x="5447" y="16056"/>
                  </a:moveTo>
                  <a:lnTo>
                    <a:pt x="5859" y="16753"/>
                  </a:lnTo>
                  <a:lnTo>
                    <a:pt x="5542" y="17482"/>
                  </a:lnTo>
                  <a:lnTo>
                    <a:pt x="5099" y="16785"/>
                  </a:lnTo>
                  <a:lnTo>
                    <a:pt x="5447" y="16056"/>
                  </a:lnTo>
                  <a:close/>
                  <a:moveTo>
                    <a:pt x="1014" y="16088"/>
                  </a:moveTo>
                  <a:lnTo>
                    <a:pt x="1457" y="16785"/>
                  </a:lnTo>
                  <a:lnTo>
                    <a:pt x="1109" y="17513"/>
                  </a:lnTo>
                  <a:lnTo>
                    <a:pt x="697" y="16816"/>
                  </a:lnTo>
                  <a:lnTo>
                    <a:pt x="1014" y="16088"/>
                  </a:lnTo>
                  <a:close/>
                  <a:moveTo>
                    <a:pt x="3167" y="16120"/>
                  </a:moveTo>
                  <a:lnTo>
                    <a:pt x="3611" y="16816"/>
                  </a:lnTo>
                  <a:lnTo>
                    <a:pt x="3262" y="17577"/>
                  </a:lnTo>
                  <a:lnTo>
                    <a:pt x="2819" y="16880"/>
                  </a:lnTo>
                  <a:lnTo>
                    <a:pt x="3167" y="16120"/>
                  </a:lnTo>
                  <a:close/>
                  <a:moveTo>
                    <a:pt x="18305" y="15961"/>
                  </a:moveTo>
                  <a:lnTo>
                    <a:pt x="18558" y="16405"/>
                  </a:lnTo>
                  <a:lnTo>
                    <a:pt x="18717" y="16658"/>
                  </a:lnTo>
                  <a:lnTo>
                    <a:pt x="18558" y="17006"/>
                  </a:lnTo>
                  <a:lnTo>
                    <a:pt x="18305" y="17577"/>
                  </a:lnTo>
                  <a:lnTo>
                    <a:pt x="17862" y="16911"/>
                  </a:lnTo>
                  <a:lnTo>
                    <a:pt x="18305" y="15961"/>
                  </a:lnTo>
                  <a:close/>
                  <a:moveTo>
                    <a:pt x="6556" y="15740"/>
                  </a:moveTo>
                  <a:lnTo>
                    <a:pt x="7126" y="16595"/>
                  </a:lnTo>
                  <a:lnTo>
                    <a:pt x="6651" y="17608"/>
                  </a:lnTo>
                  <a:lnTo>
                    <a:pt x="6113" y="16721"/>
                  </a:lnTo>
                  <a:lnTo>
                    <a:pt x="6556" y="15740"/>
                  </a:lnTo>
                  <a:close/>
                  <a:moveTo>
                    <a:pt x="2027" y="15993"/>
                  </a:moveTo>
                  <a:lnTo>
                    <a:pt x="2597" y="16880"/>
                  </a:lnTo>
                  <a:lnTo>
                    <a:pt x="2249" y="17640"/>
                  </a:lnTo>
                  <a:lnTo>
                    <a:pt x="1711" y="16753"/>
                  </a:lnTo>
                  <a:lnTo>
                    <a:pt x="2027" y="15993"/>
                  </a:lnTo>
                  <a:close/>
                  <a:moveTo>
                    <a:pt x="17197" y="16215"/>
                  </a:moveTo>
                  <a:lnTo>
                    <a:pt x="17608" y="16911"/>
                  </a:lnTo>
                  <a:lnTo>
                    <a:pt x="17292" y="17672"/>
                  </a:lnTo>
                  <a:lnTo>
                    <a:pt x="16848" y="16943"/>
                  </a:lnTo>
                  <a:lnTo>
                    <a:pt x="17197" y="16215"/>
                  </a:lnTo>
                  <a:close/>
                  <a:moveTo>
                    <a:pt x="4276" y="15866"/>
                  </a:moveTo>
                  <a:lnTo>
                    <a:pt x="4846" y="16816"/>
                  </a:lnTo>
                  <a:lnTo>
                    <a:pt x="4434" y="17767"/>
                  </a:lnTo>
                  <a:lnTo>
                    <a:pt x="3832" y="16816"/>
                  </a:lnTo>
                  <a:lnTo>
                    <a:pt x="4276" y="15866"/>
                  </a:lnTo>
                  <a:close/>
                  <a:moveTo>
                    <a:pt x="16183" y="16278"/>
                  </a:moveTo>
                  <a:lnTo>
                    <a:pt x="16595" y="16975"/>
                  </a:lnTo>
                  <a:lnTo>
                    <a:pt x="16152" y="17957"/>
                  </a:lnTo>
                  <a:lnTo>
                    <a:pt x="15708" y="17292"/>
                  </a:lnTo>
                  <a:lnTo>
                    <a:pt x="16183" y="16278"/>
                  </a:lnTo>
                  <a:close/>
                  <a:moveTo>
                    <a:pt x="18558" y="17513"/>
                  </a:moveTo>
                  <a:lnTo>
                    <a:pt x="18558" y="18020"/>
                  </a:lnTo>
                  <a:lnTo>
                    <a:pt x="18432" y="17798"/>
                  </a:lnTo>
                  <a:lnTo>
                    <a:pt x="18558" y="17513"/>
                  </a:lnTo>
                  <a:close/>
                  <a:moveTo>
                    <a:pt x="11655" y="16563"/>
                  </a:moveTo>
                  <a:lnTo>
                    <a:pt x="12066" y="17260"/>
                  </a:lnTo>
                  <a:lnTo>
                    <a:pt x="11686" y="18147"/>
                  </a:lnTo>
                  <a:lnTo>
                    <a:pt x="11243" y="17450"/>
                  </a:lnTo>
                  <a:lnTo>
                    <a:pt x="11655" y="16563"/>
                  </a:lnTo>
                  <a:close/>
                  <a:moveTo>
                    <a:pt x="10451" y="16563"/>
                  </a:moveTo>
                  <a:lnTo>
                    <a:pt x="10990" y="17450"/>
                  </a:lnTo>
                  <a:lnTo>
                    <a:pt x="10673" y="18178"/>
                  </a:lnTo>
                  <a:lnTo>
                    <a:pt x="10134" y="17323"/>
                  </a:lnTo>
                  <a:lnTo>
                    <a:pt x="10451" y="16563"/>
                  </a:lnTo>
                  <a:close/>
                  <a:moveTo>
                    <a:pt x="12668" y="16500"/>
                  </a:moveTo>
                  <a:lnTo>
                    <a:pt x="13238" y="17450"/>
                  </a:lnTo>
                  <a:lnTo>
                    <a:pt x="12890" y="18178"/>
                  </a:lnTo>
                  <a:lnTo>
                    <a:pt x="12320" y="17228"/>
                  </a:lnTo>
                  <a:lnTo>
                    <a:pt x="12668" y="16500"/>
                  </a:lnTo>
                  <a:close/>
                  <a:moveTo>
                    <a:pt x="9438" y="16626"/>
                  </a:moveTo>
                  <a:lnTo>
                    <a:pt x="9881" y="17323"/>
                  </a:lnTo>
                  <a:lnTo>
                    <a:pt x="9438" y="18273"/>
                  </a:lnTo>
                  <a:lnTo>
                    <a:pt x="9026" y="17577"/>
                  </a:lnTo>
                  <a:lnTo>
                    <a:pt x="9438" y="16626"/>
                  </a:lnTo>
                  <a:close/>
                  <a:moveTo>
                    <a:pt x="8266" y="16785"/>
                  </a:moveTo>
                  <a:lnTo>
                    <a:pt x="8773" y="17608"/>
                  </a:lnTo>
                  <a:lnTo>
                    <a:pt x="8424" y="18337"/>
                  </a:lnTo>
                  <a:lnTo>
                    <a:pt x="7918" y="17513"/>
                  </a:lnTo>
                  <a:lnTo>
                    <a:pt x="8266" y="16785"/>
                  </a:lnTo>
                  <a:close/>
                  <a:moveTo>
                    <a:pt x="7253" y="16848"/>
                  </a:moveTo>
                  <a:lnTo>
                    <a:pt x="7664" y="17545"/>
                  </a:lnTo>
                  <a:lnTo>
                    <a:pt x="7221" y="18527"/>
                  </a:lnTo>
                  <a:lnTo>
                    <a:pt x="6809" y="17830"/>
                  </a:lnTo>
                  <a:lnTo>
                    <a:pt x="7253" y="16848"/>
                  </a:lnTo>
                  <a:close/>
                  <a:moveTo>
                    <a:pt x="2724" y="17101"/>
                  </a:moveTo>
                  <a:lnTo>
                    <a:pt x="3167" y="17798"/>
                  </a:lnTo>
                  <a:lnTo>
                    <a:pt x="2819" y="18558"/>
                  </a:lnTo>
                  <a:lnTo>
                    <a:pt x="2376" y="17862"/>
                  </a:lnTo>
                  <a:lnTo>
                    <a:pt x="2724" y="17101"/>
                  </a:lnTo>
                  <a:close/>
                  <a:moveTo>
                    <a:pt x="6018" y="16975"/>
                  </a:moveTo>
                  <a:lnTo>
                    <a:pt x="6556" y="17830"/>
                  </a:lnTo>
                  <a:lnTo>
                    <a:pt x="6208" y="18590"/>
                  </a:lnTo>
                  <a:lnTo>
                    <a:pt x="5669" y="17703"/>
                  </a:lnTo>
                  <a:lnTo>
                    <a:pt x="6018" y="16975"/>
                  </a:lnTo>
                  <a:close/>
                  <a:moveTo>
                    <a:pt x="17767" y="17133"/>
                  </a:moveTo>
                  <a:lnTo>
                    <a:pt x="18178" y="17830"/>
                  </a:lnTo>
                  <a:lnTo>
                    <a:pt x="17830" y="18590"/>
                  </a:lnTo>
                  <a:lnTo>
                    <a:pt x="17418" y="17893"/>
                  </a:lnTo>
                  <a:lnTo>
                    <a:pt x="17767" y="17133"/>
                  </a:lnTo>
                  <a:close/>
                  <a:moveTo>
                    <a:pt x="1584" y="17006"/>
                  </a:moveTo>
                  <a:lnTo>
                    <a:pt x="2122" y="17893"/>
                  </a:lnTo>
                  <a:lnTo>
                    <a:pt x="1806" y="18622"/>
                  </a:lnTo>
                  <a:lnTo>
                    <a:pt x="1267" y="17735"/>
                  </a:lnTo>
                  <a:lnTo>
                    <a:pt x="1584" y="17006"/>
                  </a:lnTo>
                  <a:close/>
                  <a:moveTo>
                    <a:pt x="5004" y="17038"/>
                  </a:moveTo>
                  <a:lnTo>
                    <a:pt x="5416" y="17735"/>
                  </a:lnTo>
                  <a:lnTo>
                    <a:pt x="4972" y="18653"/>
                  </a:lnTo>
                  <a:lnTo>
                    <a:pt x="4561" y="17957"/>
                  </a:lnTo>
                  <a:lnTo>
                    <a:pt x="5004" y="17038"/>
                  </a:lnTo>
                  <a:close/>
                  <a:moveTo>
                    <a:pt x="570" y="17070"/>
                  </a:moveTo>
                  <a:lnTo>
                    <a:pt x="1014" y="17767"/>
                  </a:lnTo>
                  <a:lnTo>
                    <a:pt x="570" y="18685"/>
                  </a:lnTo>
                  <a:lnTo>
                    <a:pt x="254" y="18147"/>
                  </a:lnTo>
                  <a:lnTo>
                    <a:pt x="254" y="17798"/>
                  </a:lnTo>
                  <a:lnTo>
                    <a:pt x="570" y="17070"/>
                  </a:lnTo>
                  <a:close/>
                  <a:moveTo>
                    <a:pt x="3737" y="17038"/>
                  </a:moveTo>
                  <a:lnTo>
                    <a:pt x="4307" y="17988"/>
                  </a:lnTo>
                  <a:lnTo>
                    <a:pt x="3991" y="18717"/>
                  </a:lnTo>
                  <a:lnTo>
                    <a:pt x="3389" y="17798"/>
                  </a:lnTo>
                  <a:lnTo>
                    <a:pt x="3737" y="17038"/>
                  </a:lnTo>
                  <a:close/>
                  <a:moveTo>
                    <a:pt x="16722" y="17196"/>
                  </a:moveTo>
                  <a:lnTo>
                    <a:pt x="17165" y="17893"/>
                  </a:lnTo>
                  <a:lnTo>
                    <a:pt x="16722" y="18907"/>
                  </a:lnTo>
                  <a:lnTo>
                    <a:pt x="16278" y="18178"/>
                  </a:lnTo>
                  <a:lnTo>
                    <a:pt x="16722" y="17196"/>
                  </a:lnTo>
                  <a:close/>
                  <a:moveTo>
                    <a:pt x="15613" y="17513"/>
                  </a:moveTo>
                  <a:lnTo>
                    <a:pt x="16025" y="18210"/>
                  </a:lnTo>
                  <a:lnTo>
                    <a:pt x="15708" y="18938"/>
                  </a:lnTo>
                  <a:lnTo>
                    <a:pt x="15265" y="18242"/>
                  </a:lnTo>
                  <a:lnTo>
                    <a:pt x="15613" y="17513"/>
                  </a:lnTo>
                  <a:close/>
                  <a:moveTo>
                    <a:pt x="11148" y="17672"/>
                  </a:moveTo>
                  <a:lnTo>
                    <a:pt x="11560" y="18368"/>
                  </a:lnTo>
                  <a:lnTo>
                    <a:pt x="11211" y="19097"/>
                  </a:lnTo>
                  <a:lnTo>
                    <a:pt x="10800" y="18400"/>
                  </a:lnTo>
                  <a:lnTo>
                    <a:pt x="11148" y="17672"/>
                  </a:lnTo>
                  <a:close/>
                  <a:moveTo>
                    <a:pt x="13365" y="17672"/>
                  </a:moveTo>
                  <a:lnTo>
                    <a:pt x="13808" y="18337"/>
                  </a:lnTo>
                  <a:lnTo>
                    <a:pt x="13460" y="19097"/>
                  </a:lnTo>
                  <a:lnTo>
                    <a:pt x="13048" y="18400"/>
                  </a:lnTo>
                  <a:lnTo>
                    <a:pt x="13365" y="17672"/>
                  </a:lnTo>
                  <a:close/>
                  <a:moveTo>
                    <a:pt x="14346" y="15486"/>
                  </a:moveTo>
                  <a:lnTo>
                    <a:pt x="14790" y="16183"/>
                  </a:lnTo>
                  <a:lnTo>
                    <a:pt x="14441" y="16943"/>
                  </a:lnTo>
                  <a:lnTo>
                    <a:pt x="14568" y="17165"/>
                  </a:lnTo>
                  <a:lnTo>
                    <a:pt x="14917" y="16405"/>
                  </a:lnTo>
                  <a:lnTo>
                    <a:pt x="15455" y="17292"/>
                  </a:lnTo>
                  <a:lnTo>
                    <a:pt x="15138" y="18020"/>
                  </a:lnTo>
                  <a:lnTo>
                    <a:pt x="14568" y="17165"/>
                  </a:lnTo>
                  <a:lnTo>
                    <a:pt x="14473" y="17387"/>
                  </a:lnTo>
                  <a:lnTo>
                    <a:pt x="15012" y="18273"/>
                  </a:lnTo>
                  <a:lnTo>
                    <a:pt x="14600" y="19223"/>
                  </a:lnTo>
                  <a:lnTo>
                    <a:pt x="14030" y="18337"/>
                  </a:lnTo>
                  <a:lnTo>
                    <a:pt x="14473" y="17387"/>
                  </a:lnTo>
                  <a:lnTo>
                    <a:pt x="14346" y="17165"/>
                  </a:lnTo>
                  <a:lnTo>
                    <a:pt x="13903" y="18115"/>
                  </a:lnTo>
                  <a:lnTo>
                    <a:pt x="13491" y="17418"/>
                  </a:lnTo>
                  <a:lnTo>
                    <a:pt x="13903" y="16468"/>
                  </a:lnTo>
                  <a:lnTo>
                    <a:pt x="14346" y="17165"/>
                  </a:lnTo>
                  <a:lnTo>
                    <a:pt x="14441" y="16943"/>
                  </a:lnTo>
                  <a:lnTo>
                    <a:pt x="14030" y="16246"/>
                  </a:lnTo>
                  <a:lnTo>
                    <a:pt x="14346" y="15486"/>
                  </a:lnTo>
                  <a:close/>
                  <a:moveTo>
                    <a:pt x="8899" y="17830"/>
                  </a:moveTo>
                  <a:lnTo>
                    <a:pt x="9343" y="18495"/>
                  </a:lnTo>
                  <a:lnTo>
                    <a:pt x="8994" y="19255"/>
                  </a:lnTo>
                  <a:lnTo>
                    <a:pt x="8551" y="18558"/>
                  </a:lnTo>
                  <a:lnTo>
                    <a:pt x="8899" y="17830"/>
                  </a:lnTo>
                  <a:close/>
                  <a:moveTo>
                    <a:pt x="12225" y="17482"/>
                  </a:moveTo>
                  <a:lnTo>
                    <a:pt x="12795" y="18400"/>
                  </a:lnTo>
                  <a:lnTo>
                    <a:pt x="12383" y="19287"/>
                  </a:lnTo>
                  <a:lnTo>
                    <a:pt x="11813" y="18368"/>
                  </a:lnTo>
                  <a:lnTo>
                    <a:pt x="12225" y="17482"/>
                  </a:lnTo>
                  <a:close/>
                  <a:moveTo>
                    <a:pt x="10008" y="17545"/>
                  </a:moveTo>
                  <a:lnTo>
                    <a:pt x="10546" y="18432"/>
                  </a:lnTo>
                  <a:lnTo>
                    <a:pt x="10134" y="19382"/>
                  </a:lnTo>
                  <a:lnTo>
                    <a:pt x="9564" y="18495"/>
                  </a:lnTo>
                  <a:lnTo>
                    <a:pt x="10008" y="17545"/>
                  </a:lnTo>
                  <a:close/>
                  <a:moveTo>
                    <a:pt x="254" y="18558"/>
                  </a:moveTo>
                  <a:lnTo>
                    <a:pt x="475" y="18938"/>
                  </a:lnTo>
                  <a:lnTo>
                    <a:pt x="254" y="19413"/>
                  </a:lnTo>
                  <a:lnTo>
                    <a:pt x="254" y="18558"/>
                  </a:lnTo>
                  <a:close/>
                  <a:moveTo>
                    <a:pt x="6683" y="18083"/>
                  </a:moveTo>
                  <a:lnTo>
                    <a:pt x="7126" y="18748"/>
                  </a:lnTo>
                  <a:lnTo>
                    <a:pt x="6778" y="19508"/>
                  </a:lnTo>
                  <a:lnTo>
                    <a:pt x="6334" y="18812"/>
                  </a:lnTo>
                  <a:lnTo>
                    <a:pt x="6683" y="18083"/>
                  </a:lnTo>
                  <a:close/>
                  <a:moveTo>
                    <a:pt x="2281" y="18115"/>
                  </a:moveTo>
                  <a:lnTo>
                    <a:pt x="2692" y="18812"/>
                  </a:lnTo>
                  <a:lnTo>
                    <a:pt x="2376" y="19540"/>
                  </a:lnTo>
                  <a:lnTo>
                    <a:pt x="1932" y="18843"/>
                  </a:lnTo>
                  <a:lnTo>
                    <a:pt x="2281" y="18115"/>
                  </a:lnTo>
                  <a:close/>
                  <a:moveTo>
                    <a:pt x="7823" y="17735"/>
                  </a:moveTo>
                  <a:lnTo>
                    <a:pt x="8329" y="18558"/>
                  </a:lnTo>
                  <a:lnTo>
                    <a:pt x="7854" y="19572"/>
                  </a:lnTo>
                  <a:lnTo>
                    <a:pt x="7348" y="18748"/>
                  </a:lnTo>
                  <a:lnTo>
                    <a:pt x="7823" y="17735"/>
                  </a:lnTo>
                  <a:close/>
                  <a:moveTo>
                    <a:pt x="4466" y="18210"/>
                  </a:moveTo>
                  <a:lnTo>
                    <a:pt x="4877" y="18907"/>
                  </a:lnTo>
                  <a:lnTo>
                    <a:pt x="4529" y="19635"/>
                  </a:lnTo>
                  <a:lnTo>
                    <a:pt x="4117" y="18938"/>
                  </a:lnTo>
                  <a:lnTo>
                    <a:pt x="4466" y="18210"/>
                  </a:lnTo>
                  <a:close/>
                  <a:moveTo>
                    <a:pt x="18305" y="18052"/>
                  </a:moveTo>
                  <a:lnTo>
                    <a:pt x="18558" y="18463"/>
                  </a:lnTo>
                  <a:lnTo>
                    <a:pt x="18558" y="19603"/>
                  </a:lnTo>
                  <a:lnTo>
                    <a:pt x="18527" y="19698"/>
                  </a:lnTo>
                  <a:lnTo>
                    <a:pt x="17988" y="18812"/>
                  </a:lnTo>
                  <a:lnTo>
                    <a:pt x="18305" y="18052"/>
                  </a:lnTo>
                  <a:close/>
                  <a:moveTo>
                    <a:pt x="3294" y="18020"/>
                  </a:moveTo>
                  <a:lnTo>
                    <a:pt x="3864" y="18970"/>
                  </a:lnTo>
                  <a:lnTo>
                    <a:pt x="3516" y="19730"/>
                  </a:lnTo>
                  <a:lnTo>
                    <a:pt x="2946" y="18780"/>
                  </a:lnTo>
                  <a:lnTo>
                    <a:pt x="3294" y="18020"/>
                  </a:lnTo>
                  <a:close/>
                  <a:moveTo>
                    <a:pt x="5542" y="17957"/>
                  </a:moveTo>
                  <a:lnTo>
                    <a:pt x="6113" y="18812"/>
                  </a:lnTo>
                  <a:lnTo>
                    <a:pt x="5669" y="19762"/>
                  </a:lnTo>
                  <a:lnTo>
                    <a:pt x="5131" y="18875"/>
                  </a:lnTo>
                  <a:lnTo>
                    <a:pt x="5542" y="17957"/>
                  </a:lnTo>
                  <a:close/>
                  <a:moveTo>
                    <a:pt x="1140" y="17988"/>
                  </a:moveTo>
                  <a:lnTo>
                    <a:pt x="1679" y="18843"/>
                  </a:lnTo>
                  <a:lnTo>
                    <a:pt x="1267" y="19793"/>
                  </a:lnTo>
                  <a:lnTo>
                    <a:pt x="697" y="18907"/>
                  </a:lnTo>
                  <a:lnTo>
                    <a:pt x="1140" y="17988"/>
                  </a:lnTo>
                  <a:close/>
                  <a:moveTo>
                    <a:pt x="17292" y="18115"/>
                  </a:moveTo>
                  <a:lnTo>
                    <a:pt x="17735" y="18812"/>
                  </a:lnTo>
                  <a:lnTo>
                    <a:pt x="17292" y="19825"/>
                  </a:lnTo>
                  <a:lnTo>
                    <a:pt x="16848" y="19128"/>
                  </a:lnTo>
                  <a:lnTo>
                    <a:pt x="17292" y="18115"/>
                  </a:lnTo>
                  <a:close/>
                  <a:moveTo>
                    <a:pt x="16152" y="18432"/>
                  </a:moveTo>
                  <a:lnTo>
                    <a:pt x="16595" y="19128"/>
                  </a:lnTo>
                  <a:lnTo>
                    <a:pt x="16278" y="19888"/>
                  </a:lnTo>
                  <a:lnTo>
                    <a:pt x="15835" y="19160"/>
                  </a:lnTo>
                  <a:lnTo>
                    <a:pt x="16152" y="18432"/>
                  </a:lnTo>
                  <a:close/>
                  <a:moveTo>
                    <a:pt x="15170" y="18495"/>
                  </a:moveTo>
                  <a:lnTo>
                    <a:pt x="15582" y="19192"/>
                  </a:lnTo>
                  <a:lnTo>
                    <a:pt x="15138" y="20142"/>
                  </a:lnTo>
                  <a:lnTo>
                    <a:pt x="14726" y="19445"/>
                  </a:lnTo>
                  <a:lnTo>
                    <a:pt x="15170" y="18495"/>
                  </a:lnTo>
                  <a:close/>
                  <a:moveTo>
                    <a:pt x="12921" y="18622"/>
                  </a:moveTo>
                  <a:lnTo>
                    <a:pt x="13365" y="19318"/>
                  </a:lnTo>
                  <a:lnTo>
                    <a:pt x="12953" y="20205"/>
                  </a:lnTo>
                  <a:lnTo>
                    <a:pt x="12510" y="19508"/>
                  </a:lnTo>
                  <a:lnTo>
                    <a:pt x="12921" y="18622"/>
                  </a:lnTo>
                  <a:close/>
                  <a:moveTo>
                    <a:pt x="13935" y="18558"/>
                  </a:moveTo>
                  <a:lnTo>
                    <a:pt x="14473" y="19445"/>
                  </a:lnTo>
                  <a:lnTo>
                    <a:pt x="14156" y="20205"/>
                  </a:lnTo>
                  <a:lnTo>
                    <a:pt x="13586" y="19318"/>
                  </a:lnTo>
                  <a:lnTo>
                    <a:pt x="13935" y="18558"/>
                  </a:lnTo>
                  <a:close/>
                  <a:moveTo>
                    <a:pt x="11686" y="18590"/>
                  </a:moveTo>
                  <a:lnTo>
                    <a:pt x="12288" y="19540"/>
                  </a:lnTo>
                  <a:lnTo>
                    <a:pt x="11940" y="20268"/>
                  </a:lnTo>
                  <a:lnTo>
                    <a:pt x="11370" y="19318"/>
                  </a:lnTo>
                  <a:lnTo>
                    <a:pt x="11686" y="18590"/>
                  </a:lnTo>
                  <a:close/>
                  <a:moveTo>
                    <a:pt x="10705" y="18653"/>
                  </a:moveTo>
                  <a:lnTo>
                    <a:pt x="11116" y="19350"/>
                  </a:lnTo>
                  <a:lnTo>
                    <a:pt x="10673" y="20300"/>
                  </a:lnTo>
                  <a:lnTo>
                    <a:pt x="10261" y="19603"/>
                  </a:lnTo>
                  <a:lnTo>
                    <a:pt x="10705" y="18653"/>
                  </a:lnTo>
                  <a:close/>
                  <a:moveTo>
                    <a:pt x="9469" y="18717"/>
                  </a:moveTo>
                  <a:lnTo>
                    <a:pt x="10008" y="19603"/>
                  </a:lnTo>
                  <a:lnTo>
                    <a:pt x="9691" y="20363"/>
                  </a:lnTo>
                  <a:lnTo>
                    <a:pt x="9121" y="19477"/>
                  </a:lnTo>
                  <a:lnTo>
                    <a:pt x="9469" y="18717"/>
                  </a:lnTo>
                  <a:close/>
                  <a:moveTo>
                    <a:pt x="8456" y="18780"/>
                  </a:moveTo>
                  <a:lnTo>
                    <a:pt x="8899" y="19477"/>
                  </a:lnTo>
                  <a:lnTo>
                    <a:pt x="8424" y="20490"/>
                  </a:lnTo>
                  <a:lnTo>
                    <a:pt x="8013" y="19793"/>
                  </a:lnTo>
                  <a:lnTo>
                    <a:pt x="8456" y="18780"/>
                  </a:lnTo>
                  <a:close/>
                  <a:moveTo>
                    <a:pt x="7253" y="18970"/>
                  </a:moveTo>
                  <a:lnTo>
                    <a:pt x="7759" y="19793"/>
                  </a:lnTo>
                  <a:lnTo>
                    <a:pt x="7411" y="20553"/>
                  </a:lnTo>
                  <a:lnTo>
                    <a:pt x="6904" y="19730"/>
                  </a:lnTo>
                  <a:lnTo>
                    <a:pt x="7253" y="18970"/>
                  </a:lnTo>
                  <a:close/>
                  <a:moveTo>
                    <a:pt x="3991" y="19192"/>
                  </a:moveTo>
                  <a:lnTo>
                    <a:pt x="4434" y="19888"/>
                  </a:lnTo>
                  <a:lnTo>
                    <a:pt x="4086" y="20617"/>
                  </a:lnTo>
                  <a:lnTo>
                    <a:pt x="3674" y="19952"/>
                  </a:lnTo>
                  <a:lnTo>
                    <a:pt x="3991" y="19192"/>
                  </a:lnTo>
                  <a:close/>
                  <a:moveTo>
                    <a:pt x="6239" y="19033"/>
                  </a:moveTo>
                  <a:lnTo>
                    <a:pt x="6651" y="19730"/>
                  </a:lnTo>
                  <a:lnTo>
                    <a:pt x="6239" y="20680"/>
                  </a:lnTo>
                  <a:lnTo>
                    <a:pt x="5796" y="19983"/>
                  </a:lnTo>
                  <a:lnTo>
                    <a:pt x="6239" y="19033"/>
                  </a:lnTo>
                  <a:close/>
                  <a:moveTo>
                    <a:pt x="1837" y="19065"/>
                  </a:moveTo>
                  <a:lnTo>
                    <a:pt x="2249" y="19762"/>
                  </a:lnTo>
                  <a:lnTo>
                    <a:pt x="1806" y="20712"/>
                  </a:lnTo>
                  <a:lnTo>
                    <a:pt x="1394" y="20015"/>
                  </a:lnTo>
                  <a:lnTo>
                    <a:pt x="1837" y="19065"/>
                  </a:lnTo>
                  <a:close/>
                  <a:moveTo>
                    <a:pt x="2851" y="19033"/>
                  </a:moveTo>
                  <a:lnTo>
                    <a:pt x="3421" y="19952"/>
                  </a:lnTo>
                  <a:lnTo>
                    <a:pt x="3072" y="20712"/>
                  </a:lnTo>
                  <a:lnTo>
                    <a:pt x="2502" y="19762"/>
                  </a:lnTo>
                  <a:lnTo>
                    <a:pt x="2851" y="19033"/>
                  </a:lnTo>
                  <a:close/>
                  <a:moveTo>
                    <a:pt x="5004" y="19128"/>
                  </a:moveTo>
                  <a:lnTo>
                    <a:pt x="5574" y="20015"/>
                  </a:lnTo>
                  <a:lnTo>
                    <a:pt x="5226" y="20743"/>
                  </a:lnTo>
                  <a:lnTo>
                    <a:pt x="4687" y="19857"/>
                  </a:lnTo>
                  <a:lnTo>
                    <a:pt x="5004" y="19128"/>
                  </a:lnTo>
                  <a:close/>
                  <a:moveTo>
                    <a:pt x="602" y="19160"/>
                  </a:moveTo>
                  <a:lnTo>
                    <a:pt x="1140" y="20047"/>
                  </a:lnTo>
                  <a:lnTo>
                    <a:pt x="792" y="20775"/>
                  </a:lnTo>
                  <a:lnTo>
                    <a:pt x="254" y="19888"/>
                  </a:lnTo>
                  <a:lnTo>
                    <a:pt x="602" y="19160"/>
                  </a:lnTo>
                  <a:close/>
                  <a:moveTo>
                    <a:pt x="16722" y="19350"/>
                  </a:moveTo>
                  <a:lnTo>
                    <a:pt x="17165" y="20047"/>
                  </a:lnTo>
                  <a:lnTo>
                    <a:pt x="16817" y="20775"/>
                  </a:lnTo>
                  <a:lnTo>
                    <a:pt x="16405" y="20110"/>
                  </a:lnTo>
                  <a:lnTo>
                    <a:pt x="16722" y="19350"/>
                  </a:lnTo>
                  <a:close/>
                  <a:moveTo>
                    <a:pt x="17862" y="19033"/>
                  </a:moveTo>
                  <a:lnTo>
                    <a:pt x="18432" y="19920"/>
                  </a:lnTo>
                  <a:lnTo>
                    <a:pt x="17957" y="20933"/>
                  </a:lnTo>
                  <a:lnTo>
                    <a:pt x="17418" y="20047"/>
                  </a:lnTo>
                  <a:lnTo>
                    <a:pt x="17862" y="19033"/>
                  </a:lnTo>
                  <a:close/>
                  <a:moveTo>
                    <a:pt x="15708" y="19413"/>
                  </a:moveTo>
                  <a:lnTo>
                    <a:pt x="16152" y="20110"/>
                  </a:lnTo>
                  <a:lnTo>
                    <a:pt x="15708" y="21060"/>
                  </a:lnTo>
                  <a:lnTo>
                    <a:pt x="15297" y="20363"/>
                  </a:lnTo>
                  <a:lnTo>
                    <a:pt x="15708" y="19413"/>
                  </a:lnTo>
                  <a:close/>
                  <a:moveTo>
                    <a:pt x="14631" y="19667"/>
                  </a:moveTo>
                  <a:lnTo>
                    <a:pt x="15043" y="20363"/>
                  </a:lnTo>
                  <a:lnTo>
                    <a:pt x="14695" y="21123"/>
                  </a:lnTo>
                  <a:lnTo>
                    <a:pt x="14283" y="20427"/>
                  </a:lnTo>
                  <a:lnTo>
                    <a:pt x="14631" y="19667"/>
                  </a:lnTo>
                  <a:close/>
                  <a:moveTo>
                    <a:pt x="12415" y="19762"/>
                  </a:moveTo>
                  <a:lnTo>
                    <a:pt x="12826" y="20427"/>
                  </a:lnTo>
                  <a:lnTo>
                    <a:pt x="12510" y="21187"/>
                  </a:lnTo>
                  <a:lnTo>
                    <a:pt x="12066" y="20490"/>
                  </a:lnTo>
                  <a:lnTo>
                    <a:pt x="12415" y="19762"/>
                  </a:lnTo>
                  <a:close/>
                  <a:moveTo>
                    <a:pt x="10134" y="19825"/>
                  </a:moveTo>
                  <a:lnTo>
                    <a:pt x="10578" y="20522"/>
                  </a:lnTo>
                  <a:lnTo>
                    <a:pt x="10229" y="21282"/>
                  </a:lnTo>
                  <a:lnTo>
                    <a:pt x="9818" y="20585"/>
                  </a:lnTo>
                  <a:lnTo>
                    <a:pt x="10134" y="19825"/>
                  </a:lnTo>
                  <a:close/>
                  <a:moveTo>
                    <a:pt x="13491" y="19540"/>
                  </a:moveTo>
                  <a:lnTo>
                    <a:pt x="14030" y="20427"/>
                  </a:lnTo>
                  <a:lnTo>
                    <a:pt x="13618" y="21313"/>
                  </a:lnTo>
                  <a:lnTo>
                    <a:pt x="13080" y="20427"/>
                  </a:lnTo>
                  <a:lnTo>
                    <a:pt x="13491" y="19540"/>
                  </a:lnTo>
                  <a:close/>
                  <a:moveTo>
                    <a:pt x="11243" y="19572"/>
                  </a:moveTo>
                  <a:lnTo>
                    <a:pt x="11845" y="20522"/>
                  </a:lnTo>
                  <a:lnTo>
                    <a:pt x="11401" y="21440"/>
                  </a:lnTo>
                  <a:lnTo>
                    <a:pt x="10831" y="20522"/>
                  </a:lnTo>
                  <a:lnTo>
                    <a:pt x="11243" y="19572"/>
                  </a:lnTo>
                  <a:close/>
                  <a:moveTo>
                    <a:pt x="7886" y="20015"/>
                  </a:moveTo>
                  <a:lnTo>
                    <a:pt x="8329" y="20712"/>
                  </a:lnTo>
                  <a:lnTo>
                    <a:pt x="7981" y="21472"/>
                  </a:lnTo>
                  <a:lnTo>
                    <a:pt x="7569" y="20775"/>
                  </a:lnTo>
                  <a:lnTo>
                    <a:pt x="7886" y="20015"/>
                  </a:lnTo>
                  <a:close/>
                  <a:moveTo>
                    <a:pt x="3547" y="20173"/>
                  </a:moveTo>
                  <a:lnTo>
                    <a:pt x="3991" y="20870"/>
                  </a:lnTo>
                  <a:lnTo>
                    <a:pt x="3642" y="21598"/>
                  </a:lnTo>
                  <a:lnTo>
                    <a:pt x="3199" y="20933"/>
                  </a:lnTo>
                  <a:lnTo>
                    <a:pt x="3547" y="20173"/>
                  </a:lnTo>
                  <a:close/>
                  <a:moveTo>
                    <a:pt x="9026" y="19698"/>
                  </a:moveTo>
                  <a:lnTo>
                    <a:pt x="9564" y="20585"/>
                  </a:lnTo>
                  <a:lnTo>
                    <a:pt x="9121" y="21598"/>
                  </a:lnTo>
                  <a:lnTo>
                    <a:pt x="8551" y="20712"/>
                  </a:lnTo>
                  <a:lnTo>
                    <a:pt x="9026" y="19698"/>
                  </a:lnTo>
                  <a:close/>
                  <a:moveTo>
                    <a:pt x="5701" y="20237"/>
                  </a:moveTo>
                  <a:lnTo>
                    <a:pt x="6113" y="20933"/>
                  </a:lnTo>
                  <a:lnTo>
                    <a:pt x="5796" y="21662"/>
                  </a:lnTo>
                  <a:lnTo>
                    <a:pt x="5352" y="20965"/>
                  </a:lnTo>
                  <a:lnTo>
                    <a:pt x="5701" y="20237"/>
                  </a:lnTo>
                  <a:close/>
                  <a:moveTo>
                    <a:pt x="1299" y="20268"/>
                  </a:moveTo>
                  <a:lnTo>
                    <a:pt x="1711" y="20965"/>
                  </a:lnTo>
                  <a:lnTo>
                    <a:pt x="1362" y="21693"/>
                  </a:lnTo>
                  <a:lnTo>
                    <a:pt x="950" y="20997"/>
                  </a:lnTo>
                  <a:lnTo>
                    <a:pt x="1299" y="20268"/>
                  </a:lnTo>
                  <a:close/>
                  <a:moveTo>
                    <a:pt x="4561" y="20110"/>
                  </a:moveTo>
                  <a:lnTo>
                    <a:pt x="5131" y="20997"/>
                  </a:lnTo>
                  <a:lnTo>
                    <a:pt x="4782" y="21725"/>
                  </a:lnTo>
                  <a:lnTo>
                    <a:pt x="4212" y="20870"/>
                  </a:lnTo>
                  <a:lnTo>
                    <a:pt x="4561" y="20110"/>
                  </a:lnTo>
                  <a:close/>
                  <a:moveTo>
                    <a:pt x="6809" y="19952"/>
                  </a:moveTo>
                  <a:lnTo>
                    <a:pt x="7316" y="20775"/>
                  </a:lnTo>
                  <a:lnTo>
                    <a:pt x="6873" y="21725"/>
                  </a:lnTo>
                  <a:lnTo>
                    <a:pt x="6366" y="20902"/>
                  </a:lnTo>
                  <a:lnTo>
                    <a:pt x="6809" y="19952"/>
                  </a:lnTo>
                  <a:close/>
                  <a:moveTo>
                    <a:pt x="18558" y="20142"/>
                  </a:moveTo>
                  <a:lnTo>
                    <a:pt x="18558" y="20173"/>
                  </a:lnTo>
                  <a:lnTo>
                    <a:pt x="18558" y="21757"/>
                  </a:lnTo>
                  <a:lnTo>
                    <a:pt x="18527" y="21820"/>
                  </a:lnTo>
                  <a:lnTo>
                    <a:pt x="18083" y="21123"/>
                  </a:lnTo>
                  <a:lnTo>
                    <a:pt x="18558" y="20142"/>
                  </a:lnTo>
                  <a:close/>
                  <a:moveTo>
                    <a:pt x="2376" y="19983"/>
                  </a:moveTo>
                  <a:lnTo>
                    <a:pt x="2977" y="20933"/>
                  </a:lnTo>
                  <a:lnTo>
                    <a:pt x="2534" y="21883"/>
                  </a:lnTo>
                  <a:lnTo>
                    <a:pt x="1964" y="20933"/>
                  </a:lnTo>
                  <a:lnTo>
                    <a:pt x="2376" y="19983"/>
                  </a:lnTo>
                  <a:close/>
                  <a:moveTo>
                    <a:pt x="17292" y="20268"/>
                  </a:moveTo>
                  <a:lnTo>
                    <a:pt x="17862" y="21155"/>
                  </a:lnTo>
                  <a:lnTo>
                    <a:pt x="17513" y="21883"/>
                  </a:lnTo>
                  <a:lnTo>
                    <a:pt x="16975" y="20997"/>
                  </a:lnTo>
                  <a:lnTo>
                    <a:pt x="17292" y="20268"/>
                  </a:lnTo>
                  <a:close/>
                  <a:moveTo>
                    <a:pt x="16310" y="20332"/>
                  </a:moveTo>
                  <a:lnTo>
                    <a:pt x="16722" y="21028"/>
                  </a:lnTo>
                  <a:lnTo>
                    <a:pt x="16278" y="21979"/>
                  </a:lnTo>
                  <a:lnTo>
                    <a:pt x="15867" y="21282"/>
                  </a:lnTo>
                  <a:lnTo>
                    <a:pt x="16310" y="20332"/>
                  </a:lnTo>
                  <a:close/>
                  <a:moveTo>
                    <a:pt x="254" y="20268"/>
                  </a:moveTo>
                  <a:lnTo>
                    <a:pt x="697" y="21028"/>
                  </a:lnTo>
                  <a:lnTo>
                    <a:pt x="254" y="22010"/>
                  </a:lnTo>
                  <a:lnTo>
                    <a:pt x="254" y="20268"/>
                  </a:lnTo>
                  <a:close/>
                  <a:moveTo>
                    <a:pt x="15170" y="20585"/>
                  </a:moveTo>
                  <a:lnTo>
                    <a:pt x="15613" y="21282"/>
                  </a:lnTo>
                  <a:lnTo>
                    <a:pt x="15265" y="22042"/>
                  </a:lnTo>
                  <a:lnTo>
                    <a:pt x="14853" y="21345"/>
                  </a:lnTo>
                  <a:lnTo>
                    <a:pt x="15170" y="20585"/>
                  </a:lnTo>
                  <a:close/>
                  <a:moveTo>
                    <a:pt x="14156" y="20648"/>
                  </a:moveTo>
                  <a:lnTo>
                    <a:pt x="14600" y="21345"/>
                  </a:lnTo>
                  <a:lnTo>
                    <a:pt x="14188" y="22232"/>
                  </a:lnTo>
                  <a:lnTo>
                    <a:pt x="13776" y="21535"/>
                  </a:lnTo>
                  <a:lnTo>
                    <a:pt x="14156" y="20648"/>
                  </a:lnTo>
                  <a:close/>
                  <a:moveTo>
                    <a:pt x="12985" y="20648"/>
                  </a:moveTo>
                  <a:lnTo>
                    <a:pt x="13523" y="21535"/>
                  </a:lnTo>
                  <a:lnTo>
                    <a:pt x="13175" y="22295"/>
                  </a:lnTo>
                  <a:lnTo>
                    <a:pt x="12636" y="21408"/>
                  </a:lnTo>
                  <a:lnTo>
                    <a:pt x="12985" y="20648"/>
                  </a:lnTo>
                  <a:close/>
                  <a:moveTo>
                    <a:pt x="11971" y="20712"/>
                  </a:moveTo>
                  <a:lnTo>
                    <a:pt x="12383" y="21408"/>
                  </a:lnTo>
                  <a:lnTo>
                    <a:pt x="11971" y="22359"/>
                  </a:lnTo>
                  <a:lnTo>
                    <a:pt x="11528" y="21662"/>
                  </a:lnTo>
                  <a:lnTo>
                    <a:pt x="11971" y="20712"/>
                  </a:lnTo>
                  <a:close/>
                  <a:moveTo>
                    <a:pt x="10705" y="20743"/>
                  </a:moveTo>
                  <a:lnTo>
                    <a:pt x="11306" y="21693"/>
                  </a:lnTo>
                  <a:lnTo>
                    <a:pt x="10958" y="22422"/>
                  </a:lnTo>
                  <a:lnTo>
                    <a:pt x="10388" y="21503"/>
                  </a:lnTo>
                  <a:lnTo>
                    <a:pt x="10705" y="20743"/>
                  </a:lnTo>
                  <a:close/>
                  <a:moveTo>
                    <a:pt x="9691" y="20807"/>
                  </a:moveTo>
                  <a:lnTo>
                    <a:pt x="10134" y="21503"/>
                  </a:lnTo>
                  <a:lnTo>
                    <a:pt x="9659" y="22485"/>
                  </a:lnTo>
                  <a:lnTo>
                    <a:pt x="9248" y="21820"/>
                  </a:lnTo>
                  <a:lnTo>
                    <a:pt x="9691" y="20807"/>
                  </a:lnTo>
                  <a:close/>
                  <a:moveTo>
                    <a:pt x="8456" y="20933"/>
                  </a:moveTo>
                  <a:lnTo>
                    <a:pt x="8994" y="21820"/>
                  </a:lnTo>
                  <a:lnTo>
                    <a:pt x="8678" y="22580"/>
                  </a:lnTo>
                  <a:lnTo>
                    <a:pt x="8108" y="21693"/>
                  </a:lnTo>
                  <a:lnTo>
                    <a:pt x="8456" y="20933"/>
                  </a:lnTo>
                  <a:close/>
                  <a:moveTo>
                    <a:pt x="5257" y="21218"/>
                  </a:moveTo>
                  <a:lnTo>
                    <a:pt x="5669" y="21915"/>
                  </a:lnTo>
                  <a:lnTo>
                    <a:pt x="5321" y="22644"/>
                  </a:lnTo>
                  <a:lnTo>
                    <a:pt x="4909" y="21947"/>
                  </a:lnTo>
                  <a:lnTo>
                    <a:pt x="5257" y="21218"/>
                  </a:lnTo>
                  <a:close/>
                  <a:moveTo>
                    <a:pt x="7443" y="20997"/>
                  </a:moveTo>
                  <a:lnTo>
                    <a:pt x="7886" y="21693"/>
                  </a:lnTo>
                  <a:lnTo>
                    <a:pt x="7443" y="22644"/>
                  </a:lnTo>
                  <a:lnTo>
                    <a:pt x="7031" y="21947"/>
                  </a:lnTo>
                  <a:lnTo>
                    <a:pt x="7443" y="20997"/>
                  </a:lnTo>
                  <a:close/>
                  <a:moveTo>
                    <a:pt x="4117" y="21092"/>
                  </a:moveTo>
                  <a:lnTo>
                    <a:pt x="4656" y="21979"/>
                  </a:lnTo>
                  <a:lnTo>
                    <a:pt x="4339" y="22707"/>
                  </a:lnTo>
                  <a:lnTo>
                    <a:pt x="3769" y="21820"/>
                  </a:lnTo>
                  <a:lnTo>
                    <a:pt x="4117" y="21092"/>
                  </a:lnTo>
                  <a:close/>
                  <a:moveTo>
                    <a:pt x="6271" y="21155"/>
                  </a:moveTo>
                  <a:lnTo>
                    <a:pt x="6778" y="21979"/>
                  </a:lnTo>
                  <a:lnTo>
                    <a:pt x="6429" y="22707"/>
                  </a:lnTo>
                  <a:lnTo>
                    <a:pt x="5922" y="21883"/>
                  </a:lnTo>
                  <a:lnTo>
                    <a:pt x="6271" y="21155"/>
                  </a:lnTo>
                  <a:close/>
                  <a:moveTo>
                    <a:pt x="3104" y="21155"/>
                  </a:moveTo>
                  <a:lnTo>
                    <a:pt x="3547" y="21852"/>
                  </a:lnTo>
                  <a:lnTo>
                    <a:pt x="3104" y="22802"/>
                  </a:lnTo>
                  <a:lnTo>
                    <a:pt x="2661" y="22105"/>
                  </a:lnTo>
                  <a:lnTo>
                    <a:pt x="3104" y="21155"/>
                  </a:lnTo>
                  <a:close/>
                  <a:moveTo>
                    <a:pt x="17988" y="21377"/>
                  </a:moveTo>
                  <a:lnTo>
                    <a:pt x="18400" y="22074"/>
                  </a:lnTo>
                  <a:lnTo>
                    <a:pt x="18083" y="22802"/>
                  </a:lnTo>
                  <a:lnTo>
                    <a:pt x="17640" y="22105"/>
                  </a:lnTo>
                  <a:lnTo>
                    <a:pt x="17988" y="21377"/>
                  </a:lnTo>
                  <a:close/>
                  <a:moveTo>
                    <a:pt x="1837" y="21187"/>
                  </a:moveTo>
                  <a:lnTo>
                    <a:pt x="2439" y="22105"/>
                  </a:lnTo>
                  <a:lnTo>
                    <a:pt x="2091" y="22865"/>
                  </a:lnTo>
                  <a:lnTo>
                    <a:pt x="1520" y="21915"/>
                  </a:lnTo>
                  <a:lnTo>
                    <a:pt x="1837" y="21187"/>
                  </a:lnTo>
                  <a:close/>
                  <a:moveTo>
                    <a:pt x="824" y="21250"/>
                  </a:moveTo>
                  <a:lnTo>
                    <a:pt x="1267" y="21947"/>
                  </a:lnTo>
                  <a:lnTo>
                    <a:pt x="792" y="22929"/>
                  </a:lnTo>
                  <a:lnTo>
                    <a:pt x="380" y="22232"/>
                  </a:lnTo>
                  <a:lnTo>
                    <a:pt x="824" y="21250"/>
                  </a:lnTo>
                  <a:close/>
                  <a:moveTo>
                    <a:pt x="15740" y="21503"/>
                  </a:moveTo>
                  <a:lnTo>
                    <a:pt x="16183" y="22200"/>
                  </a:lnTo>
                  <a:lnTo>
                    <a:pt x="15835" y="22960"/>
                  </a:lnTo>
                  <a:lnTo>
                    <a:pt x="15423" y="22264"/>
                  </a:lnTo>
                  <a:lnTo>
                    <a:pt x="15740" y="21503"/>
                  </a:lnTo>
                  <a:close/>
                  <a:moveTo>
                    <a:pt x="16848" y="21250"/>
                  </a:moveTo>
                  <a:lnTo>
                    <a:pt x="17418" y="22137"/>
                  </a:lnTo>
                  <a:lnTo>
                    <a:pt x="16975" y="23087"/>
                  </a:lnTo>
                  <a:lnTo>
                    <a:pt x="16437" y="22200"/>
                  </a:lnTo>
                  <a:lnTo>
                    <a:pt x="16848" y="21250"/>
                  </a:lnTo>
                  <a:close/>
                  <a:moveTo>
                    <a:pt x="14726" y="21567"/>
                  </a:moveTo>
                  <a:lnTo>
                    <a:pt x="15170" y="22264"/>
                  </a:lnTo>
                  <a:lnTo>
                    <a:pt x="14758" y="23150"/>
                  </a:lnTo>
                  <a:lnTo>
                    <a:pt x="14346" y="22454"/>
                  </a:lnTo>
                  <a:lnTo>
                    <a:pt x="14726" y="21567"/>
                  </a:lnTo>
                  <a:close/>
                  <a:moveTo>
                    <a:pt x="13650" y="21757"/>
                  </a:moveTo>
                  <a:lnTo>
                    <a:pt x="14093" y="22454"/>
                  </a:lnTo>
                  <a:lnTo>
                    <a:pt x="13745" y="23214"/>
                  </a:lnTo>
                  <a:lnTo>
                    <a:pt x="13333" y="22517"/>
                  </a:lnTo>
                  <a:lnTo>
                    <a:pt x="13650" y="21757"/>
                  </a:lnTo>
                  <a:close/>
                  <a:moveTo>
                    <a:pt x="11433" y="21915"/>
                  </a:moveTo>
                  <a:lnTo>
                    <a:pt x="11845" y="22612"/>
                  </a:lnTo>
                  <a:lnTo>
                    <a:pt x="11528" y="23340"/>
                  </a:lnTo>
                  <a:lnTo>
                    <a:pt x="11085" y="22644"/>
                  </a:lnTo>
                  <a:lnTo>
                    <a:pt x="11433" y="21915"/>
                  </a:lnTo>
                  <a:close/>
                  <a:moveTo>
                    <a:pt x="9153" y="22042"/>
                  </a:moveTo>
                  <a:lnTo>
                    <a:pt x="9564" y="22739"/>
                  </a:lnTo>
                  <a:lnTo>
                    <a:pt x="9216" y="23467"/>
                  </a:lnTo>
                  <a:lnTo>
                    <a:pt x="8804" y="22802"/>
                  </a:lnTo>
                  <a:lnTo>
                    <a:pt x="9153" y="22042"/>
                  </a:lnTo>
                  <a:close/>
                  <a:moveTo>
                    <a:pt x="12541" y="21630"/>
                  </a:moveTo>
                  <a:lnTo>
                    <a:pt x="13080" y="22517"/>
                  </a:lnTo>
                  <a:lnTo>
                    <a:pt x="12636" y="23467"/>
                  </a:lnTo>
                  <a:lnTo>
                    <a:pt x="12098" y="22580"/>
                  </a:lnTo>
                  <a:lnTo>
                    <a:pt x="12541" y="21630"/>
                  </a:lnTo>
                  <a:close/>
                  <a:moveTo>
                    <a:pt x="18558" y="22295"/>
                  </a:moveTo>
                  <a:lnTo>
                    <a:pt x="18558" y="22327"/>
                  </a:lnTo>
                  <a:lnTo>
                    <a:pt x="18558" y="23594"/>
                  </a:lnTo>
                  <a:lnTo>
                    <a:pt x="18210" y="23024"/>
                  </a:lnTo>
                  <a:lnTo>
                    <a:pt x="18558" y="22295"/>
                  </a:lnTo>
                  <a:close/>
                  <a:moveTo>
                    <a:pt x="4782" y="22200"/>
                  </a:moveTo>
                  <a:lnTo>
                    <a:pt x="5226" y="22897"/>
                  </a:lnTo>
                  <a:lnTo>
                    <a:pt x="4877" y="23625"/>
                  </a:lnTo>
                  <a:lnTo>
                    <a:pt x="4466" y="22929"/>
                  </a:lnTo>
                  <a:lnTo>
                    <a:pt x="4782" y="22200"/>
                  </a:lnTo>
                  <a:close/>
                  <a:moveTo>
                    <a:pt x="6904" y="22200"/>
                  </a:moveTo>
                  <a:lnTo>
                    <a:pt x="7348" y="22865"/>
                  </a:lnTo>
                  <a:lnTo>
                    <a:pt x="6999" y="23625"/>
                  </a:lnTo>
                  <a:lnTo>
                    <a:pt x="6556" y="22929"/>
                  </a:lnTo>
                  <a:lnTo>
                    <a:pt x="6904" y="22200"/>
                  </a:lnTo>
                  <a:close/>
                  <a:moveTo>
                    <a:pt x="10261" y="21725"/>
                  </a:moveTo>
                  <a:lnTo>
                    <a:pt x="10831" y="22675"/>
                  </a:lnTo>
                  <a:lnTo>
                    <a:pt x="10388" y="23657"/>
                  </a:lnTo>
                  <a:lnTo>
                    <a:pt x="9818" y="22739"/>
                  </a:lnTo>
                  <a:lnTo>
                    <a:pt x="10261" y="21725"/>
                  </a:lnTo>
                  <a:close/>
                  <a:moveTo>
                    <a:pt x="5827" y="22137"/>
                  </a:moveTo>
                  <a:lnTo>
                    <a:pt x="6334" y="22960"/>
                  </a:lnTo>
                  <a:lnTo>
                    <a:pt x="5986" y="23689"/>
                  </a:lnTo>
                  <a:lnTo>
                    <a:pt x="5479" y="22865"/>
                  </a:lnTo>
                  <a:lnTo>
                    <a:pt x="5827" y="22137"/>
                  </a:lnTo>
                  <a:close/>
                  <a:moveTo>
                    <a:pt x="8013" y="21915"/>
                  </a:moveTo>
                  <a:lnTo>
                    <a:pt x="8551" y="22802"/>
                  </a:lnTo>
                  <a:lnTo>
                    <a:pt x="8139" y="23752"/>
                  </a:lnTo>
                  <a:lnTo>
                    <a:pt x="7569" y="22865"/>
                  </a:lnTo>
                  <a:lnTo>
                    <a:pt x="8013" y="21915"/>
                  </a:lnTo>
                  <a:close/>
                  <a:moveTo>
                    <a:pt x="2566" y="22327"/>
                  </a:moveTo>
                  <a:lnTo>
                    <a:pt x="2977" y="23024"/>
                  </a:lnTo>
                  <a:lnTo>
                    <a:pt x="2661" y="23784"/>
                  </a:lnTo>
                  <a:lnTo>
                    <a:pt x="2217" y="23087"/>
                  </a:lnTo>
                  <a:lnTo>
                    <a:pt x="2566" y="22327"/>
                  </a:lnTo>
                  <a:close/>
                  <a:moveTo>
                    <a:pt x="285" y="22485"/>
                  </a:moveTo>
                  <a:lnTo>
                    <a:pt x="697" y="23182"/>
                  </a:lnTo>
                  <a:lnTo>
                    <a:pt x="349" y="23910"/>
                  </a:lnTo>
                  <a:lnTo>
                    <a:pt x="254" y="23720"/>
                  </a:lnTo>
                  <a:lnTo>
                    <a:pt x="254" y="22549"/>
                  </a:lnTo>
                  <a:lnTo>
                    <a:pt x="285" y="22485"/>
                  </a:lnTo>
                  <a:close/>
                  <a:moveTo>
                    <a:pt x="3674" y="22074"/>
                  </a:moveTo>
                  <a:lnTo>
                    <a:pt x="4212" y="22960"/>
                  </a:lnTo>
                  <a:lnTo>
                    <a:pt x="3801" y="23910"/>
                  </a:lnTo>
                  <a:lnTo>
                    <a:pt x="3231" y="23024"/>
                  </a:lnTo>
                  <a:lnTo>
                    <a:pt x="3674" y="22074"/>
                  </a:lnTo>
                  <a:close/>
                  <a:moveTo>
                    <a:pt x="17545" y="22359"/>
                  </a:moveTo>
                  <a:lnTo>
                    <a:pt x="17957" y="23055"/>
                  </a:lnTo>
                  <a:lnTo>
                    <a:pt x="17545" y="24005"/>
                  </a:lnTo>
                  <a:lnTo>
                    <a:pt x="17102" y="23309"/>
                  </a:lnTo>
                  <a:lnTo>
                    <a:pt x="17545" y="22359"/>
                  </a:lnTo>
                  <a:close/>
                  <a:moveTo>
                    <a:pt x="15297" y="22485"/>
                  </a:moveTo>
                  <a:lnTo>
                    <a:pt x="15740" y="23182"/>
                  </a:lnTo>
                  <a:lnTo>
                    <a:pt x="15328" y="24069"/>
                  </a:lnTo>
                  <a:lnTo>
                    <a:pt x="14917" y="23372"/>
                  </a:lnTo>
                  <a:lnTo>
                    <a:pt x="15297" y="22485"/>
                  </a:lnTo>
                  <a:close/>
                  <a:moveTo>
                    <a:pt x="16310" y="22422"/>
                  </a:moveTo>
                  <a:lnTo>
                    <a:pt x="16848" y="23309"/>
                  </a:lnTo>
                  <a:lnTo>
                    <a:pt x="16532" y="24069"/>
                  </a:lnTo>
                  <a:lnTo>
                    <a:pt x="15993" y="23182"/>
                  </a:lnTo>
                  <a:lnTo>
                    <a:pt x="16310" y="22422"/>
                  </a:lnTo>
                  <a:close/>
                  <a:moveTo>
                    <a:pt x="1394" y="22169"/>
                  </a:moveTo>
                  <a:lnTo>
                    <a:pt x="1964" y="23087"/>
                  </a:lnTo>
                  <a:lnTo>
                    <a:pt x="1520" y="24100"/>
                  </a:lnTo>
                  <a:lnTo>
                    <a:pt x="950" y="23150"/>
                  </a:lnTo>
                  <a:lnTo>
                    <a:pt x="1394" y="22169"/>
                  </a:lnTo>
                  <a:close/>
                  <a:moveTo>
                    <a:pt x="14220" y="22675"/>
                  </a:moveTo>
                  <a:lnTo>
                    <a:pt x="14663" y="23372"/>
                  </a:lnTo>
                  <a:lnTo>
                    <a:pt x="14315" y="24132"/>
                  </a:lnTo>
                  <a:lnTo>
                    <a:pt x="13903" y="23435"/>
                  </a:lnTo>
                  <a:lnTo>
                    <a:pt x="14220" y="22675"/>
                  </a:lnTo>
                  <a:close/>
                  <a:moveTo>
                    <a:pt x="13206" y="22739"/>
                  </a:moveTo>
                  <a:lnTo>
                    <a:pt x="13650" y="23435"/>
                  </a:lnTo>
                  <a:lnTo>
                    <a:pt x="13206" y="24385"/>
                  </a:lnTo>
                  <a:lnTo>
                    <a:pt x="12795" y="23689"/>
                  </a:lnTo>
                  <a:lnTo>
                    <a:pt x="13206" y="22739"/>
                  </a:lnTo>
                  <a:close/>
                  <a:moveTo>
                    <a:pt x="12003" y="22834"/>
                  </a:moveTo>
                  <a:lnTo>
                    <a:pt x="12541" y="23720"/>
                  </a:lnTo>
                  <a:lnTo>
                    <a:pt x="12193" y="24449"/>
                  </a:lnTo>
                  <a:lnTo>
                    <a:pt x="11655" y="23562"/>
                  </a:lnTo>
                  <a:lnTo>
                    <a:pt x="12003" y="22834"/>
                  </a:lnTo>
                  <a:close/>
                  <a:moveTo>
                    <a:pt x="10990" y="22897"/>
                  </a:moveTo>
                  <a:lnTo>
                    <a:pt x="11401" y="23594"/>
                  </a:lnTo>
                  <a:lnTo>
                    <a:pt x="10958" y="24575"/>
                  </a:lnTo>
                  <a:lnTo>
                    <a:pt x="10515" y="23879"/>
                  </a:lnTo>
                  <a:lnTo>
                    <a:pt x="10990" y="22897"/>
                  </a:lnTo>
                  <a:close/>
                  <a:moveTo>
                    <a:pt x="6461" y="23150"/>
                  </a:moveTo>
                  <a:lnTo>
                    <a:pt x="6873" y="23847"/>
                  </a:lnTo>
                  <a:lnTo>
                    <a:pt x="6556" y="24607"/>
                  </a:lnTo>
                  <a:lnTo>
                    <a:pt x="6113" y="23910"/>
                  </a:lnTo>
                  <a:lnTo>
                    <a:pt x="6461" y="23150"/>
                  </a:lnTo>
                  <a:close/>
                  <a:moveTo>
                    <a:pt x="9691" y="22960"/>
                  </a:moveTo>
                  <a:lnTo>
                    <a:pt x="10293" y="23910"/>
                  </a:lnTo>
                  <a:lnTo>
                    <a:pt x="9944" y="24639"/>
                  </a:lnTo>
                  <a:lnTo>
                    <a:pt x="9374" y="23689"/>
                  </a:lnTo>
                  <a:lnTo>
                    <a:pt x="9691" y="22960"/>
                  </a:lnTo>
                  <a:close/>
                  <a:moveTo>
                    <a:pt x="5352" y="23119"/>
                  </a:moveTo>
                  <a:lnTo>
                    <a:pt x="5859" y="23942"/>
                  </a:lnTo>
                  <a:lnTo>
                    <a:pt x="5542" y="24670"/>
                  </a:lnTo>
                  <a:lnTo>
                    <a:pt x="5036" y="23847"/>
                  </a:lnTo>
                  <a:lnTo>
                    <a:pt x="5352" y="23119"/>
                  </a:lnTo>
                  <a:close/>
                  <a:moveTo>
                    <a:pt x="8678" y="23024"/>
                  </a:moveTo>
                  <a:lnTo>
                    <a:pt x="9121" y="23720"/>
                  </a:lnTo>
                  <a:lnTo>
                    <a:pt x="8678" y="24670"/>
                  </a:lnTo>
                  <a:lnTo>
                    <a:pt x="8266" y="23974"/>
                  </a:lnTo>
                  <a:lnTo>
                    <a:pt x="8678" y="23024"/>
                  </a:lnTo>
                  <a:close/>
                  <a:moveTo>
                    <a:pt x="7474" y="23087"/>
                  </a:moveTo>
                  <a:lnTo>
                    <a:pt x="8013" y="23974"/>
                  </a:lnTo>
                  <a:lnTo>
                    <a:pt x="7696" y="24734"/>
                  </a:lnTo>
                  <a:lnTo>
                    <a:pt x="7126" y="23847"/>
                  </a:lnTo>
                  <a:lnTo>
                    <a:pt x="7474" y="23087"/>
                  </a:lnTo>
                  <a:close/>
                  <a:moveTo>
                    <a:pt x="4339" y="23182"/>
                  </a:moveTo>
                  <a:lnTo>
                    <a:pt x="4782" y="23879"/>
                  </a:lnTo>
                  <a:lnTo>
                    <a:pt x="4339" y="24797"/>
                  </a:lnTo>
                  <a:lnTo>
                    <a:pt x="3927" y="24132"/>
                  </a:lnTo>
                  <a:lnTo>
                    <a:pt x="4339" y="23182"/>
                  </a:lnTo>
                  <a:close/>
                  <a:moveTo>
                    <a:pt x="3136" y="23245"/>
                  </a:moveTo>
                  <a:lnTo>
                    <a:pt x="3674" y="24132"/>
                  </a:lnTo>
                  <a:lnTo>
                    <a:pt x="3326" y="24860"/>
                  </a:lnTo>
                  <a:lnTo>
                    <a:pt x="2787" y="24005"/>
                  </a:lnTo>
                  <a:lnTo>
                    <a:pt x="3136" y="23245"/>
                  </a:lnTo>
                  <a:close/>
                  <a:moveTo>
                    <a:pt x="17007" y="23530"/>
                  </a:moveTo>
                  <a:lnTo>
                    <a:pt x="17418" y="24227"/>
                  </a:lnTo>
                  <a:lnTo>
                    <a:pt x="17102" y="24955"/>
                  </a:lnTo>
                  <a:lnTo>
                    <a:pt x="16658" y="24290"/>
                  </a:lnTo>
                  <a:lnTo>
                    <a:pt x="17007" y="23530"/>
                  </a:lnTo>
                  <a:close/>
                  <a:moveTo>
                    <a:pt x="2122" y="23309"/>
                  </a:moveTo>
                  <a:lnTo>
                    <a:pt x="2534" y="24005"/>
                  </a:lnTo>
                  <a:lnTo>
                    <a:pt x="2091" y="25019"/>
                  </a:lnTo>
                  <a:lnTo>
                    <a:pt x="1679" y="24322"/>
                  </a:lnTo>
                  <a:lnTo>
                    <a:pt x="2122" y="23309"/>
                  </a:lnTo>
                  <a:close/>
                  <a:moveTo>
                    <a:pt x="14790" y="23625"/>
                  </a:moveTo>
                  <a:lnTo>
                    <a:pt x="15233" y="24290"/>
                  </a:lnTo>
                  <a:lnTo>
                    <a:pt x="14885" y="25050"/>
                  </a:lnTo>
                  <a:lnTo>
                    <a:pt x="14473" y="24354"/>
                  </a:lnTo>
                  <a:lnTo>
                    <a:pt x="14790" y="23625"/>
                  </a:lnTo>
                  <a:close/>
                  <a:moveTo>
                    <a:pt x="824" y="23404"/>
                  </a:moveTo>
                  <a:lnTo>
                    <a:pt x="1425" y="24322"/>
                  </a:lnTo>
                  <a:lnTo>
                    <a:pt x="1077" y="25082"/>
                  </a:lnTo>
                  <a:lnTo>
                    <a:pt x="507" y="24132"/>
                  </a:lnTo>
                  <a:lnTo>
                    <a:pt x="824" y="23404"/>
                  </a:lnTo>
                  <a:close/>
                  <a:moveTo>
                    <a:pt x="18115" y="23277"/>
                  </a:moveTo>
                  <a:lnTo>
                    <a:pt x="18558" y="24005"/>
                  </a:lnTo>
                  <a:lnTo>
                    <a:pt x="18558" y="24480"/>
                  </a:lnTo>
                  <a:lnTo>
                    <a:pt x="18242" y="25145"/>
                  </a:lnTo>
                  <a:lnTo>
                    <a:pt x="17672" y="24227"/>
                  </a:lnTo>
                  <a:lnTo>
                    <a:pt x="18115" y="23277"/>
                  </a:lnTo>
                  <a:close/>
                  <a:moveTo>
                    <a:pt x="15867" y="23404"/>
                  </a:moveTo>
                  <a:lnTo>
                    <a:pt x="16405" y="24290"/>
                  </a:lnTo>
                  <a:lnTo>
                    <a:pt x="16025" y="25177"/>
                  </a:lnTo>
                  <a:lnTo>
                    <a:pt x="15487" y="24290"/>
                  </a:lnTo>
                  <a:lnTo>
                    <a:pt x="15867" y="23404"/>
                  </a:lnTo>
                  <a:close/>
                  <a:moveTo>
                    <a:pt x="13776" y="23657"/>
                  </a:moveTo>
                  <a:lnTo>
                    <a:pt x="14220" y="24354"/>
                  </a:lnTo>
                  <a:lnTo>
                    <a:pt x="13776" y="25304"/>
                  </a:lnTo>
                  <a:lnTo>
                    <a:pt x="13333" y="24607"/>
                  </a:lnTo>
                  <a:lnTo>
                    <a:pt x="13776" y="23657"/>
                  </a:lnTo>
                  <a:close/>
                  <a:moveTo>
                    <a:pt x="12668" y="23942"/>
                  </a:moveTo>
                  <a:lnTo>
                    <a:pt x="13111" y="24607"/>
                  </a:lnTo>
                  <a:lnTo>
                    <a:pt x="12763" y="25367"/>
                  </a:lnTo>
                  <a:lnTo>
                    <a:pt x="12351" y="24670"/>
                  </a:lnTo>
                  <a:lnTo>
                    <a:pt x="12668" y="23942"/>
                  </a:lnTo>
                  <a:close/>
                  <a:moveTo>
                    <a:pt x="10420" y="24132"/>
                  </a:moveTo>
                  <a:lnTo>
                    <a:pt x="10831" y="24797"/>
                  </a:lnTo>
                  <a:lnTo>
                    <a:pt x="10515" y="25557"/>
                  </a:lnTo>
                  <a:lnTo>
                    <a:pt x="10071" y="24860"/>
                  </a:lnTo>
                  <a:lnTo>
                    <a:pt x="10420" y="24132"/>
                  </a:lnTo>
                  <a:close/>
                  <a:moveTo>
                    <a:pt x="18558" y="24987"/>
                  </a:moveTo>
                  <a:cubicBezTo>
                    <a:pt x="18558" y="25177"/>
                    <a:pt x="18527" y="25367"/>
                    <a:pt x="18495" y="25557"/>
                  </a:cubicBezTo>
                  <a:lnTo>
                    <a:pt x="18400" y="25367"/>
                  </a:lnTo>
                  <a:lnTo>
                    <a:pt x="18558" y="24987"/>
                  </a:lnTo>
                  <a:close/>
                  <a:moveTo>
                    <a:pt x="6018" y="24164"/>
                  </a:moveTo>
                  <a:lnTo>
                    <a:pt x="6429" y="24860"/>
                  </a:lnTo>
                  <a:lnTo>
                    <a:pt x="6081" y="25589"/>
                  </a:lnTo>
                  <a:lnTo>
                    <a:pt x="5669" y="24892"/>
                  </a:lnTo>
                  <a:lnTo>
                    <a:pt x="6018" y="24164"/>
                  </a:lnTo>
                  <a:close/>
                  <a:moveTo>
                    <a:pt x="8139" y="24195"/>
                  </a:moveTo>
                  <a:lnTo>
                    <a:pt x="8583" y="24892"/>
                  </a:lnTo>
                  <a:lnTo>
                    <a:pt x="8234" y="25652"/>
                  </a:lnTo>
                  <a:lnTo>
                    <a:pt x="7823" y="24955"/>
                  </a:lnTo>
                  <a:lnTo>
                    <a:pt x="8139" y="24195"/>
                  </a:lnTo>
                  <a:close/>
                  <a:moveTo>
                    <a:pt x="11560" y="23815"/>
                  </a:moveTo>
                  <a:lnTo>
                    <a:pt x="12098" y="24670"/>
                  </a:lnTo>
                  <a:lnTo>
                    <a:pt x="11623" y="25684"/>
                  </a:lnTo>
                  <a:lnTo>
                    <a:pt x="11085" y="24797"/>
                  </a:lnTo>
                  <a:lnTo>
                    <a:pt x="11560" y="23815"/>
                  </a:lnTo>
                  <a:close/>
                  <a:moveTo>
                    <a:pt x="7031" y="24069"/>
                  </a:moveTo>
                  <a:lnTo>
                    <a:pt x="7569" y="24955"/>
                  </a:lnTo>
                  <a:lnTo>
                    <a:pt x="7221" y="25715"/>
                  </a:lnTo>
                  <a:lnTo>
                    <a:pt x="6683" y="24829"/>
                  </a:lnTo>
                  <a:lnTo>
                    <a:pt x="7031" y="24069"/>
                  </a:lnTo>
                  <a:close/>
                  <a:moveTo>
                    <a:pt x="3801" y="24354"/>
                  </a:moveTo>
                  <a:lnTo>
                    <a:pt x="4244" y="25050"/>
                  </a:lnTo>
                  <a:lnTo>
                    <a:pt x="3896" y="25779"/>
                  </a:lnTo>
                  <a:lnTo>
                    <a:pt x="3484" y="25082"/>
                  </a:lnTo>
                  <a:lnTo>
                    <a:pt x="3801" y="24354"/>
                  </a:lnTo>
                  <a:close/>
                  <a:moveTo>
                    <a:pt x="9248" y="23942"/>
                  </a:moveTo>
                  <a:lnTo>
                    <a:pt x="9849" y="24860"/>
                  </a:lnTo>
                  <a:lnTo>
                    <a:pt x="9406" y="25810"/>
                  </a:lnTo>
                  <a:lnTo>
                    <a:pt x="8836" y="24892"/>
                  </a:lnTo>
                  <a:lnTo>
                    <a:pt x="9248" y="23942"/>
                  </a:lnTo>
                  <a:close/>
                  <a:moveTo>
                    <a:pt x="4909" y="24100"/>
                  </a:moveTo>
                  <a:lnTo>
                    <a:pt x="5416" y="24924"/>
                  </a:lnTo>
                  <a:lnTo>
                    <a:pt x="5004" y="25842"/>
                  </a:lnTo>
                  <a:lnTo>
                    <a:pt x="4497" y="25019"/>
                  </a:lnTo>
                  <a:lnTo>
                    <a:pt x="4909" y="24100"/>
                  </a:lnTo>
                  <a:close/>
                  <a:moveTo>
                    <a:pt x="1552" y="24544"/>
                  </a:moveTo>
                  <a:lnTo>
                    <a:pt x="1996" y="25240"/>
                  </a:lnTo>
                  <a:lnTo>
                    <a:pt x="1647" y="26000"/>
                  </a:lnTo>
                  <a:lnTo>
                    <a:pt x="1204" y="25304"/>
                  </a:lnTo>
                  <a:lnTo>
                    <a:pt x="1552" y="24544"/>
                  </a:lnTo>
                  <a:close/>
                  <a:moveTo>
                    <a:pt x="2692" y="24227"/>
                  </a:moveTo>
                  <a:lnTo>
                    <a:pt x="3231" y="25114"/>
                  </a:lnTo>
                  <a:lnTo>
                    <a:pt x="2756" y="26095"/>
                  </a:lnTo>
                  <a:lnTo>
                    <a:pt x="2217" y="25240"/>
                  </a:lnTo>
                  <a:lnTo>
                    <a:pt x="2692" y="24227"/>
                  </a:lnTo>
                  <a:close/>
                  <a:moveTo>
                    <a:pt x="16563" y="24512"/>
                  </a:moveTo>
                  <a:lnTo>
                    <a:pt x="16975" y="25209"/>
                  </a:lnTo>
                  <a:lnTo>
                    <a:pt x="16595" y="26095"/>
                  </a:lnTo>
                  <a:lnTo>
                    <a:pt x="16152" y="25399"/>
                  </a:lnTo>
                  <a:lnTo>
                    <a:pt x="16563" y="24512"/>
                  </a:lnTo>
                  <a:close/>
                  <a:moveTo>
                    <a:pt x="17577" y="24449"/>
                  </a:moveTo>
                  <a:lnTo>
                    <a:pt x="18147" y="25399"/>
                  </a:lnTo>
                  <a:lnTo>
                    <a:pt x="17798" y="26127"/>
                  </a:lnTo>
                  <a:lnTo>
                    <a:pt x="17228" y="25209"/>
                  </a:lnTo>
                  <a:lnTo>
                    <a:pt x="17577" y="24449"/>
                  </a:lnTo>
                  <a:close/>
                  <a:moveTo>
                    <a:pt x="15360" y="24512"/>
                  </a:moveTo>
                  <a:lnTo>
                    <a:pt x="15898" y="25399"/>
                  </a:lnTo>
                  <a:lnTo>
                    <a:pt x="15582" y="26159"/>
                  </a:lnTo>
                  <a:lnTo>
                    <a:pt x="15012" y="25272"/>
                  </a:lnTo>
                  <a:lnTo>
                    <a:pt x="15360" y="24512"/>
                  </a:lnTo>
                  <a:close/>
                  <a:moveTo>
                    <a:pt x="14346" y="24575"/>
                  </a:moveTo>
                  <a:lnTo>
                    <a:pt x="14790" y="25272"/>
                  </a:lnTo>
                  <a:lnTo>
                    <a:pt x="14346" y="26222"/>
                  </a:lnTo>
                  <a:lnTo>
                    <a:pt x="13935" y="25525"/>
                  </a:lnTo>
                  <a:lnTo>
                    <a:pt x="14346" y="24575"/>
                  </a:lnTo>
                  <a:close/>
                  <a:moveTo>
                    <a:pt x="380" y="24385"/>
                  </a:moveTo>
                  <a:lnTo>
                    <a:pt x="950" y="25304"/>
                  </a:lnTo>
                  <a:lnTo>
                    <a:pt x="539" y="26254"/>
                  </a:lnTo>
                  <a:cubicBezTo>
                    <a:pt x="349" y="25842"/>
                    <a:pt x="254" y="25399"/>
                    <a:pt x="254" y="24924"/>
                  </a:cubicBezTo>
                  <a:lnTo>
                    <a:pt x="254" y="24702"/>
                  </a:lnTo>
                  <a:lnTo>
                    <a:pt x="380" y="24385"/>
                  </a:lnTo>
                  <a:close/>
                  <a:moveTo>
                    <a:pt x="13238" y="24829"/>
                  </a:moveTo>
                  <a:lnTo>
                    <a:pt x="13681" y="25557"/>
                  </a:lnTo>
                  <a:lnTo>
                    <a:pt x="13333" y="26285"/>
                  </a:lnTo>
                  <a:lnTo>
                    <a:pt x="12890" y="25589"/>
                  </a:lnTo>
                  <a:lnTo>
                    <a:pt x="13238" y="24829"/>
                  </a:lnTo>
                  <a:close/>
                  <a:moveTo>
                    <a:pt x="555" y="26285"/>
                  </a:moveTo>
                  <a:cubicBezTo>
                    <a:pt x="563" y="26293"/>
                    <a:pt x="570" y="26301"/>
                    <a:pt x="570" y="26317"/>
                  </a:cubicBezTo>
                  <a:lnTo>
                    <a:pt x="555" y="26285"/>
                  </a:lnTo>
                  <a:close/>
                  <a:moveTo>
                    <a:pt x="18273" y="25620"/>
                  </a:moveTo>
                  <a:lnTo>
                    <a:pt x="18432" y="25842"/>
                  </a:lnTo>
                  <a:cubicBezTo>
                    <a:pt x="18337" y="26095"/>
                    <a:pt x="18210" y="26349"/>
                    <a:pt x="18083" y="26570"/>
                  </a:cubicBezTo>
                  <a:lnTo>
                    <a:pt x="17925" y="26349"/>
                  </a:lnTo>
                  <a:lnTo>
                    <a:pt x="18273" y="25620"/>
                  </a:lnTo>
                  <a:close/>
                  <a:moveTo>
                    <a:pt x="12225" y="24892"/>
                  </a:moveTo>
                  <a:lnTo>
                    <a:pt x="12668" y="25589"/>
                  </a:lnTo>
                  <a:lnTo>
                    <a:pt x="12193" y="26602"/>
                  </a:lnTo>
                  <a:lnTo>
                    <a:pt x="11781" y="25905"/>
                  </a:lnTo>
                  <a:lnTo>
                    <a:pt x="12225" y="24892"/>
                  </a:lnTo>
                  <a:close/>
                  <a:moveTo>
                    <a:pt x="7696" y="25177"/>
                  </a:moveTo>
                  <a:lnTo>
                    <a:pt x="8139" y="25874"/>
                  </a:lnTo>
                  <a:lnTo>
                    <a:pt x="7791" y="26634"/>
                  </a:lnTo>
                  <a:lnTo>
                    <a:pt x="7348" y="25937"/>
                  </a:lnTo>
                  <a:lnTo>
                    <a:pt x="7696" y="25177"/>
                  </a:lnTo>
                  <a:close/>
                  <a:moveTo>
                    <a:pt x="10990" y="25019"/>
                  </a:moveTo>
                  <a:lnTo>
                    <a:pt x="11528" y="25905"/>
                  </a:lnTo>
                  <a:lnTo>
                    <a:pt x="11180" y="26665"/>
                  </a:lnTo>
                  <a:lnTo>
                    <a:pt x="10641" y="25779"/>
                  </a:lnTo>
                  <a:lnTo>
                    <a:pt x="10990" y="25019"/>
                  </a:lnTo>
                  <a:close/>
                  <a:moveTo>
                    <a:pt x="6588" y="25082"/>
                  </a:moveTo>
                  <a:lnTo>
                    <a:pt x="7126" y="25937"/>
                  </a:lnTo>
                  <a:lnTo>
                    <a:pt x="6778" y="26697"/>
                  </a:lnTo>
                  <a:lnTo>
                    <a:pt x="6239" y="25810"/>
                  </a:lnTo>
                  <a:lnTo>
                    <a:pt x="6588" y="25082"/>
                  </a:lnTo>
                  <a:close/>
                  <a:moveTo>
                    <a:pt x="9976" y="25082"/>
                  </a:moveTo>
                  <a:lnTo>
                    <a:pt x="10388" y="25779"/>
                  </a:lnTo>
                  <a:lnTo>
                    <a:pt x="9976" y="26729"/>
                  </a:lnTo>
                  <a:lnTo>
                    <a:pt x="9533" y="26032"/>
                  </a:lnTo>
                  <a:lnTo>
                    <a:pt x="9976" y="25082"/>
                  </a:lnTo>
                  <a:close/>
                  <a:moveTo>
                    <a:pt x="5574" y="25145"/>
                  </a:moveTo>
                  <a:lnTo>
                    <a:pt x="5986" y="25810"/>
                  </a:lnTo>
                  <a:lnTo>
                    <a:pt x="5542" y="26761"/>
                  </a:lnTo>
                  <a:lnTo>
                    <a:pt x="5131" y="26064"/>
                  </a:lnTo>
                  <a:lnTo>
                    <a:pt x="5574" y="25145"/>
                  </a:lnTo>
                  <a:close/>
                  <a:moveTo>
                    <a:pt x="8709" y="25114"/>
                  </a:moveTo>
                  <a:lnTo>
                    <a:pt x="9311" y="26064"/>
                  </a:lnTo>
                  <a:lnTo>
                    <a:pt x="8963" y="26792"/>
                  </a:lnTo>
                  <a:lnTo>
                    <a:pt x="8393" y="25874"/>
                  </a:lnTo>
                  <a:lnTo>
                    <a:pt x="8709" y="25114"/>
                  </a:lnTo>
                  <a:close/>
                  <a:moveTo>
                    <a:pt x="4371" y="25272"/>
                  </a:moveTo>
                  <a:lnTo>
                    <a:pt x="4877" y="26095"/>
                  </a:lnTo>
                  <a:lnTo>
                    <a:pt x="4561" y="26824"/>
                  </a:lnTo>
                  <a:lnTo>
                    <a:pt x="4054" y="26000"/>
                  </a:lnTo>
                  <a:lnTo>
                    <a:pt x="4371" y="25272"/>
                  </a:lnTo>
                  <a:close/>
                  <a:moveTo>
                    <a:pt x="3357" y="25335"/>
                  </a:moveTo>
                  <a:lnTo>
                    <a:pt x="3801" y="26032"/>
                  </a:lnTo>
                  <a:lnTo>
                    <a:pt x="3326" y="27014"/>
                  </a:lnTo>
                  <a:lnTo>
                    <a:pt x="2914" y="26317"/>
                  </a:lnTo>
                  <a:lnTo>
                    <a:pt x="3357" y="25335"/>
                  </a:lnTo>
                  <a:close/>
                  <a:moveTo>
                    <a:pt x="1109" y="25525"/>
                  </a:moveTo>
                  <a:lnTo>
                    <a:pt x="1520" y="26222"/>
                  </a:lnTo>
                  <a:lnTo>
                    <a:pt x="1140" y="27077"/>
                  </a:lnTo>
                  <a:cubicBezTo>
                    <a:pt x="1014" y="26982"/>
                    <a:pt x="919" y="26856"/>
                    <a:pt x="824" y="26729"/>
                  </a:cubicBezTo>
                  <a:cubicBezTo>
                    <a:pt x="760" y="26634"/>
                    <a:pt x="729" y="26570"/>
                    <a:pt x="665" y="26475"/>
                  </a:cubicBezTo>
                  <a:lnTo>
                    <a:pt x="1109" y="25525"/>
                  </a:lnTo>
                  <a:close/>
                  <a:moveTo>
                    <a:pt x="2122" y="25462"/>
                  </a:moveTo>
                  <a:lnTo>
                    <a:pt x="2661" y="26349"/>
                  </a:lnTo>
                  <a:lnTo>
                    <a:pt x="2312" y="27077"/>
                  </a:lnTo>
                  <a:lnTo>
                    <a:pt x="1774" y="26222"/>
                  </a:lnTo>
                  <a:lnTo>
                    <a:pt x="2122" y="25462"/>
                  </a:lnTo>
                  <a:close/>
                  <a:moveTo>
                    <a:pt x="16057" y="25620"/>
                  </a:moveTo>
                  <a:lnTo>
                    <a:pt x="16468" y="26317"/>
                  </a:lnTo>
                  <a:lnTo>
                    <a:pt x="16120" y="27077"/>
                  </a:lnTo>
                  <a:lnTo>
                    <a:pt x="15708" y="26380"/>
                  </a:lnTo>
                  <a:lnTo>
                    <a:pt x="16057" y="25620"/>
                  </a:lnTo>
                  <a:close/>
                  <a:moveTo>
                    <a:pt x="17830" y="26602"/>
                  </a:moveTo>
                  <a:lnTo>
                    <a:pt x="17957" y="26761"/>
                  </a:lnTo>
                  <a:cubicBezTo>
                    <a:pt x="17830" y="26919"/>
                    <a:pt x="17703" y="27046"/>
                    <a:pt x="17577" y="27172"/>
                  </a:cubicBezTo>
                  <a:lnTo>
                    <a:pt x="17830" y="26602"/>
                  </a:lnTo>
                  <a:close/>
                  <a:moveTo>
                    <a:pt x="13808" y="25779"/>
                  </a:moveTo>
                  <a:lnTo>
                    <a:pt x="14251" y="26475"/>
                  </a:lnTo>
                  <a:lnTo>
                    <a:pt x="13903" y="27204"/>
                  </a:lnTo>
                  <a:lnTo>
                    <a:pt x="13460" y="26507"/>
                  </a:lnTo>
                  <a:lnTo>
                    <a:pt x="13808" y="25779"/>
                  </a:lnTo>
                  <a:close/>
                  <a:moveTo>
                    <a:pt x="17102" y="25430"/>
                  </a:moveTo>
                  <a:lnTo>
                    <a:pt x="17703" y="26380"/>
                  </a:lnTo>
                  <a:lnTo>
                    <a:pt x="17292" y="27236"/>
                  </a:lnTo>
                  <a:lnTo>
                    <a:pt x="16722" y="26317"/>
                  </a:lnTo>
                  <a:lnTo>
                    <a:pt x="17102" y="25430"/>
                  </a:lnTo>
                  <a:close/>
                  <a:moveTo>
                    <a:pt x="14917" y="25494"/>
                  </a:moveTo>
                  <a:lnTo>
                    <a:pt x="15455" y="26380"/>
                  </a:lnTo>
                  <a:lnTo>
                    <a:pt x="15043" y="27331"/>
                  </a:lnTo>
                  <a:lnTo>
                    <a:pt x="14473" y="26444"/>
                  </a:lnTo>
                  <a:lnTo>
                    <a:pt x="14917" y="25494"/>
                  </a:lnTo>
                  <a:close/>
                  <a:moveTo>
                    <a:pt x="12795" y="25810"/>
                  </a:moveTo>
                  <a:lnTo>
                    <a:pt x="13238" y="26539"/>
                  </a:lnTo>
                  <a:lnTo>
                    <a:pt x="12763" y="27521"/>
                  </a:lnTo>
                  <a:lnTo>
                    <a:pt x="12351" y="26824"/>
                  </a:lnTo>
                  <a:lnTo>
                    <a:pt x="12795" y="25810"/>
                  </a:lnTo>
                  <a:close/>
                  <a:moveTo>
                    <a:pt x="11655" y="26127"/>
                  </a:moveTo>
                  <a:lnTo>
                    <a:pt x="12098" y="26824"/>
                  </a:lnTo>
                  <a:lnTo>
                    <a:pt x="11750" y="27584"/>
                  </a:lnTo>
                  <a:lnTo>
                    <a:pt x="11338" y="26887"/>
                  </a:lnTo>
                  <a:lnTo>
                    <a:pt x="11655" y="26127"/>
                  </a:lnTo>
                  <a:close/>
                  <a:moveTo>
                    <a:pt x="7253" y="26159"/>
                  </a:moveTo>
                  <a:lnTo>
                    <a:pt x="7664" y="26856"/>
                  </a:lnTo>
                  <a:lnTo>
                    <a:pt x="7348" y="27616"/>
                  </a:lnTo>
                  <a:lnTo>
                    <a:pt x="6904" y="26919"/>
                  </a:lnTo>
                  <a:lnTo>
                    <a:pt x="7253" y="26159"/>
                  </a:lnTo>
                  <a:close/>
                  <a:moveTo>
                    <a:pt x="1679" y="26444"/>
                  </a:moveTo>
                  <a:lnTo>
                    <a:pt x="2217" y="27331"/>
                  </a:lnTo>
                  <a:lnTo>
                    <a:pt x="2027" y="27711"/>
                  </a:lnTo>
                  <a:cubicBezTo>
                    <a:pt x="1774" y="27584"/>
                    <a:pt x="1520" y="27426"/>
                    <a:pt x="1299" y="27236"/>
                  </a:cubicBezTo>
                  <a:lnTo>
                    <a:pt x="1679" y="26444"/>
                  </a:lnTo>
                  <a:close/>
                  <a:moveTo>
                    <a:pt x="9438" y="26285"/>
                  </a:moveTo>
                  <a:lnTo>
                    <a:pt x="9849" y="26982"/>
                  </a:lnTo>
                  <a:lnTo>
                    <a:pt x="9533" y="27711"/>
                  </a:lnTo>
                  <a:lnTo>
                    <a:pt x="9089" y="27014"/>
                  </a:lnTo>
                  <a:lnTo>
                    <a:pt x="9438" y="26285"/>
                  </a:lnTo>
                  <a:close/>
                  <a:moveTo>
                    <a:pt x="5004" y="26317"/>
                  </a:moveTo>
                  <a:lnTo>
                    <a:pt x="5447" y="27014"/>
                  </a:lnTo>
                  <a:lnTo>
                    <a:pt x="5099" y="27742"/>
                  </a:lnTo>
                  <a:lnTo>
                    <a:pt x="4687" y="27046"/>
                  </a:lnTo>
                  <a:lnTo>
                    <a:pt x="5004" y="26317"/>
                  </a:lnTo>
                  <a:close/>
                  <a:moveTo>
                    <a:pt x="8266" y="26095"/>
                  </a:moveTo>
                  <a:lnTo>
                    <a:pt x="8836" y="27046"/>
                  </a:lnTo>
                  <a:lnTo>
                    <a:pt x="8519" y="27774"/>
                  </a:lnTo>
                  <a:lnTo>
                    <a:pt x="7918" y="26856"/>
                  </a:lnTo>
                  <a:lnTo>
                    <a:pt x="8266" y="26095"/>
                  </a:lnTo>
                  <a:close/>
                  <a:moveTo>
                    <a:pt x="16595" y="26539"/>
                  </a:moveTo>
                  <a:lnTo>
                    <a:pt x="17197" y="27489"/>
                  </a:lnTo>
                  <a:cubicBezTo>
                    <a:pt x="16975" y="27616"/>
                    <a:pt x="16785" y="27711"/>
                    <a:pt x="16563" y="27774"/>
                  </a:cubicBezTo>
                  <a:lnTo>
                    <a:pt x="16278" y="27299"/>
                  </a:lnTo>
                  <a:lnTo>
                    <a:pt x="16595" y="26539"/>
                  </a:lnTo>
                  <a:close/>
                  <a:moveTo>
                    <a:pt x="10546" y="26000"/>
                  </a:moveTo>
                  <a:lnTo>
                    <a:pt x="11085" y="26887"/>
                  </a:lnTo>
                  <a:lnTo>
                    <a:pt x="10641" y="27837"/>
                  </a:lnTo>
                  <a:lnTo>
                    <a:pt x="10103" y="26951"/>
                  </a:lnTo>
                  <a:lnTo>
                    <a:pt x="10546" y="26000"/>
                  </a:lnTo>
                  <a:close/>
                  <a:moveTo>
                    <a:pt x="6113" y="26064"/>
                  </a:moveTo>
                  <a:lnTo>
                    <a:pt x="6683" y="26919"/>
                  </a:lnTo>
                  <a:lnTo>
                    <a:pt x="6239" y="27869"/>
                  </a:lnTo>
                  <a:lnTo>
                    <a:pt x="5701" y="26982"/>
                  </a:lnTo>
                  <a:lnTo>
                    <a:pt x="6113" y="26064"/>
                  </a:lnTo>
                  <a:close/>
                  <a:moveTo>
                    <a:pt x="2344" y="27552"/>
                  </a:moveTo>
                  <a:lnTo>
                    <a:pt x="2566" y="27901"/>
                  </a:lnTo>
                  <a:cubicBezTo>
                    <a:pt x="2439" y="27869"/>
                    <a:pt x="2344" y="27837"/>
                    <a:pt x="2249" y="27774"/>
                  </a:cubicBezTo>
                  <a:lnTo>
                    <a:pt x="2344" y="27552"/>
                  </a:lnTo>
                  <a:close/>
                  <a:moveTo>
                    <a:pt x="16152" y="27521"/>
                  </a:moveTo>
                  <a:lnTo>
                    <a:pt x="16373" y="27837"/>
                  </a:lnTo>
                  <a:cubicBezTo>
                    <a:pt x="16247" y="27901"/>
                    <a:pt x="16120" y="27932"/>
                    <a:pt x="15962" y="27932"/>
                  </a:cubicBezTo>
                  <a:lnTo>
                    <a:pt x="16152" y="27521"/>
                  </a:lnTo>
                  <a:close/>
                  <a:moveTo>
                    <a:pt x="2787" y="26570"/>
                  </a:moveTo>
                  <a:lnTo>
                    <a:pt x="3231" y="27267"/>
                  </a:lnTo>
                  <a:lnTo>
                    <a:pt x="2914" y="27964"/>
                  </a:lnTo>
                  <a:cubicBezTo>
                    <a:pt x="2882" y="27932"/>
                    <a:pt x="2882" y="27932"/>
                    <a:pt x="2851" y="27932"/>
                  </a:cubicBezTo>
                  <a:lnTo>
                    <a:pt x="2471" y="27299"/>
                  </a:lnTo>
                  <a:lnTo>
                    <a:pt x="2787" y="26570"/>
                  </a:lnTo>
                  <a:close/>
                  <a:moveTo>
                    <a:pt x="3357" y="27489"/>
                  </a:moveTo>
                  <a:lnTo>
                    <a:pt x="3674" y="27964"/>
                  </a:lnTo>
                  <a:lnTo>
                    <a:pt x="3136" y="27964"/>
                  </a:lnTo>
                  <a:lnTo>
                    <a:pt x="3357" y="27489"/>
                  </a:lnTo>
                  <a:close/>
                  <a:moveTo>
                    <a:pt x="3927" y="26254"/>
                  </a:moveTo>
                  <a:lnTo>
                    <a:pt x="4434" y="27077"/>
                  </a:lnTo>
                  <a:lnTo>
                    <a:pt x="4022" y="27964"/>
                  </a:lnTo>
                  <a:lnTo>
                    <a:pt x="3927" y="27964"/>
                  </a:lnTo>
                  <a:lnTo>
                    <a:pt x="3484" y="27236"/>
                  </a:lnTo>
                  <a:lnTo>
                    <a:pt x="3927" y="26254"/>
                  </a:lnTo>
                  <a:close/>
                  <a:moveTo>
                    <a:pt x="4561" y="27299"/>
                  </a:moveTo>
                  <a:lnTo>
                    <a:pt x="5004" y="27964"/>
                  </a:lnTo>
                  <a:lnTo>
                    <a:pt x="4276" y="27964"/>
                  </a:lnTo>
                  <a:lnTo>
                    <a:pt x="4561" y="27299"/>
                  </a:lnTo>
                  <a:close/>
                  <a:moveTo>
                    <a:pt x="5574" y="27236"/>
                  </a:moveTo>
                  <a:lnTo>
                    <a:pt x="6049" y="27964"/>
                  </a:lnTo>
                  <a:lnTo>
                    <a:pt x="5257" y="27964"/>
                  </a:lnTo>
                  <a:lnTo>
                    <a:pt x="5574" y="27236"/>
                  </a:lnTo>
                  <a:close/>
                  <a:moveTo>
                    <a:pt x="6809" y="27141"/>
                  </a:moveTo>
                  <a:lnTo>
                    <a:pt x="7221" y="27837"/>
                  </a:lnTo>
                  <a:lnTo>
                    <a:pt x="7189" y="27964"/>
                  </a:lnTo>
                  <a:lnTo>
                    <a:pt x="6429" y="27964"/>
                  </a:lnTo>
                  <a:lnTo>
                    <a:pt x="6809" y="27141"/>
                  </a:lnTo>
                  <a:close/>
                  <a:moveTo>
                    <a:pt x="7823" y="27077"/>
                  </a:moveTo>
                  <a:lnTo>
                    <a:pt x="8361" y="27964"/>
                  </a:lnTo>
                  <a:lnTo>
                    <a:pt x="7569" y="27964"/>
                  </a:lnTo>
                  <a:lnTo>
                    <a:pt x="7474" y="27837"/>
                  </a:lnTo>
                  <a:lnTo>
                    <a:pt x="7823" y="27077"/>
                  </a:lnTo>
                  <a:close/>
                  <a:moveTo>
                    <a:pt x="8994" y="27267"/>
                  </a:moveTo>
                  <a:lnTo>
                    <a:pt x="9406" y="27964"/>
                  </a:lnTo>
                  <a:lnTo>
                    <a:pt x="8646" y="27964"/>
                  </a:lnTo>
                  <a:lnTo>
                    <a:pt x="8994" y="27267"/>
                  </a:lnTo>
                  <a:close/>
                  <a:moveTo>
                    <a:pt x="9976" y="27204"/>
                  </a:moveTo>
                  <a:lnTo>
                    <a:pt x="10483" y="27964"/>
                  </a:lnTo>
                  <a:lnTo>
                    <a:pt x="9628" y="27964"/>
                  </a:lnTo>
                  <a:lnTo>
                    <a:pt x="9659" y="27932"/>
                  </a:lnTo>
                  <a:lnTo>
                    <a:pt x="9976" y="27204"/>
                  </a:lnTo>
                  <a:close/>
                  <a:moveTo>
                    <a:pt x="11211" y="27109"/>
                  </a:moveTo>
                  <a:lnTo>
                    <a:pt x="11655" y="27806"/>
                  </a:lnTo>
                  <a:lnTo>
                    <a:pt x="11560" y="27964"/>
                  </a:lnTo>
                  <a:lnTo>
                    <a:pt x="10831" y="27964"/>
                  </a:lnTo>
                  <a:lnTo>
                    <a:pt x="11211" y="27109"/>
                  </a:lnTo>
                  <a:close/>
                  <a:moveTo>
                    <a:pt x="12225" y="27046"/>
                  </a:moveTo>
                  <a:lnTo>
                    <a:pt x="12668" y="27774"/>
                  </a:lnTo>
                  <a:lnTo>
                    <a:pt x="12573" y="27964"/>
                  </a:lnTo>
                  <a:lnTo>
                    <a:pt x="12003" y="27964"/>
                  </a:lnTo>
                  <a:lnTo>
                    <a:pt x="11876" y="27806"/>
                  </a:lnTo>
                  <a:lnTo>
                    <a:pt x="12225" y="27046"/>
                  </a:lnTo>
                  <a:close/>
                  <a:moveTo>
                    <a:pt x="13365" y="26761"/>
                  </a:moveTo>
                  <a:lnTo>
                    <a:pt x="13808" y="27457"/>
                  </a:lnTo>
                  <a:lnTo>
                    <a:pt x="13555" y="27964"/>
                  </a:lnTo>
                  <a:lnTo>
                    <a:pt x="13048" y="27964"/>
                  </a:lnTo>
                  <a:lnTo>
                    <a:pt x="12921" y="27742"/>
                  </a:lnTo>
                  <a:lnTo>
                    <a:pt x="13365" y="26761"/>
                  </a:lnTo>
                  <a:close/>
                  <a:moveTo>
                    <a:pt x="13935" y="27679"/>
                  </a:moveTo>
                  <a:lnTo>
                    <a:pt x="14125" y="27964"/>
                  </a:lnTo>
                  <a:lnTo>
                    <a:pt x="13776" y="27964"/>
                  </a:lnTo>
                  <a:lnTo>
                    <a:pt x="13935" y="27679"/>
                  </a:lnTo>
                  <a:close/>
                  <a:moveTo>
                    <a:pt x="14378" y="26697"/>
                  </a:moveTo>
                  <a:lnTo>
                    <a:pt x="14917" y="27584"/>
                  </a:lnTo>
                  <a:lnTo>
                    <a:pt x="14726" y="27964"/>
                  </a:lnTo>
                  <a:lnTo>
                    <a:pt x="14378" y="27964"/>
                  </a:lnTo>
                  <a:lnTo>
                    <a:pt x="14030" y="27426"/>
                  </a:lnTo>
                  <a:lnTo>
                    <a:pt x="14378" y="26697"/>
                  </a:lnTo>
                  <a:close/>
                  <a:moveTo>
                    <a:pt x="15043" y="27806"/>
                  </a:moveTo>
                  <a:lnTo>
                    <a:pt x="15170" y="27964"/>
                  </a:lnTo>
                  <a:lnTo>
                    <a:pt x="14980" y="27964"/>
                  </a:lnTo>
                  <a:lnTo>
                    <a:pt x="15043" y="27806"/>
                  </a:lnTo>
                  <a:close/>
                  <a:moveTo>
                    <a:pt x="15613" y="26602"/>
                  </a:moveTo>
                  <a:lnTo>
                    <a:pt x="16025" y="27299"/>
                  </a:lnTo>
                  <a:lnTo>
                    <a:pt x="15708" y="27964"/>
                  </a:lnTo>
                  <a:lnTo>
                    <a:pt x="15423" y="27964"/>
                  </a:lnTo>
                  <a:lnTo>
                    <a:pt x="15170" y="27552"/>
                  </a:lnTo>
                  <a:lnTo>
                    <a:pt x="15613" y="26602"/>
                  </a:lnTo>
                  <a:close/>
                  <a:moveTo>
                    <a:pt x="3294" y="0"/>
                  </a:moveTo>
                  <a:cubicBezTo>
                    <a:pt x="3167" y="0"/>
                    <a:pt x="3072" y="0"/>
                    <a:pt x="2977" y="32"/>
                  </a:cubicBezTo>
                  <a:cubicBezTo>
                    <a:pt x="2914" y="32"/>
                    <a:pt x="2819" y="32"/>
                    <a:pt x="2756" y="64"/>
                  </a:cubicBezTo>
                  <a:lnTo>
                    <a:pt x="2724" y="64"/>
                  </a:lnTo>
                  <a:cubicBezTo>
                    <a:pt x="2661" y="64"/>
                    <a:pt x="2597" y="64"/>
                    <a:pt x="2534" y="95"/>
                  </a:cubicBezTo>
                  <a:cubicBezTo>
                    <a:pt x="2281" y="159"/>
                    <a:pt x="2091" y="222"/>
                    <a:pt x="1869" y="317"/>
                  </a:cubicBezTo>
                  <a:cubicBezTo>
                    <a:pt x="1869" y="317"/>
                    <a:pt x="1837" y="349"/>
                    <a:pt x="1837" y="349"/>
                  </a:cubicBezTo>
                  <a:cubicBezTo>
                    <a:pt x="1774" y="380"/>
                    <a:pt x="1742" y="380"/>
                    <a:pt x="1679" y="412"/>
                  </a:cubicBezTo>
                  <a:cubicBezTo>
                    <a:pt x="1616" y="444"/>
                    <a:pt x="1584" y="475"/>
                    <a:pt x="1520" y="507"/>
                  </a:cubicBezTo>
                  <a:cubicBezTo>
                    <a:pt x="1330" y="634"/>
                    <a:pt x="1172" y="760"/>
                    <a:pt x="1014" y="887"/>
                  </a:cubicBezTo>
                  <a:cubicBezTo>
                    <a:pt x="982" y="950"/>
                    <a:pt x="919" y="1014"/>
                    <a:pt x="855" y="1045"/>
                  </a:cubicBezTo>
                  <a:cubicBezTo>
                    <a:pt x="729" y="1235"/>
                    <a:pt x="570" y="1425"/>
                    <a:pt x="444" y="1647"/>
                  </a:cubicBezTo>
                  <a:cubicBezTo>
                    <a:pt x="412" y="1710"/>
                    <a:pt x="349" y="1774"/>
                    <a:pt x="317" y="1869"/>
                  </a:cubicBezTo>
                  <a:cubicBezTo>
                    <a:pt x="159" y="2217"/>
                    <a:pt x="32" y="2597"/>
                    <a:pt x="0" y="3009"/>
                  </a:cubicBezTo>
                  <a:cubicBezTo>
                    <a:pt x="0" y="3104"/>
                    <a:pt x="0" y="3199"/>
                    <a:pt x="0" y="3294"/>
                  </a:cubicBezTo>
                  <a:lnTo>
                    <a:pt x="0" y="3389"/>
                  </a:lnTo>
                  <a:lnTo>
                    <a:pt x="0" y="3864"/>
                  </a:lnTo>
                  <a:lnTo>
                    <a:pt x="0" y="4371"/>
                  </a:lnTo>
                  <a:lnTo>
                    <a:pt x="0" y="4687"/>
                  </a:lnTo>
                  <a:lnTo>
                    <a:pt x="0" y="5099"/>
                  </a:lnTo>
                  <a:lnTo>
                    <a:pt x="0" y="5986"/>
                  </a:lnTo>
                  <a:lnTo>
                    <a:pt x="0" y="6524"/>
                  </a:lnTo>
                  <a:lnTo>
                    <a:pt x="0" y="6809"/>
                  </a:lnTo>
                  <a:lnTo>
                    <a:pt x="0" y="7221"/>
                  </a:lnTo>
                  <a:lnTo>
                    <a:pt x="0" y="8519"/>
                  </a:lnTo>
                  <a:lnTo>
                    <a:pt x="0" y="8709"/>
                  </a:lnTo>
                  <a:lnTo>
                    <a:pt x="0" y="8931"/>
                  </a:lnTo>
                  <a:lnTo>
                    <a:pt x="0" y="9248"/>
                  </a:lnTo>
                  <a:lnTo>
                    <a:pt x="0" y="10578"/>
                  </a:lnTo>
                  <a:lnTo>
                    <a:pt x="0" y="10863"/>
                  </a:lnTo>
                  <a:lnTo>
                    <a:pt x="0" y="10989"/>
                  </a:lnTo>
                  <a:lnTo>
                    <a:pt x="0" y="11401"/>
                  </a:lnTo>
                  <a:lnTo>
                    <a:pt x="0" y="12288"/>
                  </a:lnTo>
                  <a:lnTo>
                    <a:pt x="0" y="12700"/>
                  </a:lnTo>
                  <a:lnTo>
                    <a:pt x="0" y="13460"/>
                  </a:lnTo>
                  <a:lnTo>
                    <a:pt x="0" y="13998"/>
                  </a:lnTo>
                  <a:lnTo>
                    <a:pt x="0" y="14410"/>
                  </a:lnTo>
                  <a:lnTo>
                    <a:pt x="0" y="15613"/>
                  </a:lnTo>
                  <a:lnTo>
                    <a:pt x="0" y="15708"/>
                  </a:lnTo>
                  <a:lnTo>
                    <a:pt x="0" y="16120"/>
                  </a:lnTo>
                  <a:lnTo>
                    <a:pt x="0" y="17767"/>
                  </a:lnTo>
                  <a:lnTo>
                    <a:pt x="0" y="17798"/>
                  </a:lnTo>
                  <a:lnTo>
                    <a:pt x="0" y="18178"/>
                  </a:lnTo>
                  <a:lnTo>
                    <a:pt x="0" y="18305"/>
                  </a:lnTo>
                  <a:lnTo>
                    <a:pt x="0" y="19445"/>
                  </a:lnTo>
                  <a:lnTo>
                    <a:pt x="0" y="19857"/>
                  </a:lnTo>
                  <a:lnTo>
                    <a:pt x="0" y="19952"/>
                  </a:lnTo>
                  <a:lnTo>
                    <a:pt x="0" y="20458"/>
                  </a:lnTo>
                  <a:lnTo>
                    <a:pt x="0" y="21598"/>
                  </a:lnTo>
                  <a:lnTo>
                    <a:pt x="0" y="22010"/>
                  </a:lnTo>
                  <a:lnTo>
                    <a:pt x="0" y="22549"/>
                  </a:lnTo>
                  <a:lnTo>
                    <a:pt x="0" y="23055"/>
                  </a:lnTo>
                  <a:lnTo>
                    <a:pt x="0" y="23309"/>
                  </a:lnTo>
                  <a:lnTo>
                    <a:pt x="0" y="23720"/>
                  </a:lnTo>
                  <a:lnTo>
                    <a:pt x="0" y="24702"/>
                  </a:lnTo>
                  <a:lnTo>
                    <a:pt x="0" y="24924"/>
                  </a:lnTo>
                  <a:cubicBezTo>
                    <a:pt x="0" y="25019"/>
                    <a:pt x="0" y="25082"/>
                    <a:pt x="0" y="25177"/>
                  </a:cubicBezTo>
                  <a:cubicBezTo>
                    <a:pt x="0" y="25272"/>
                    <a:pt x="32" y="25335"/>
                    <a:pt x="32" y="25430"/>
                  </a:cubicBezTo>
                  <a:cubicBezTo>
                    <a:pt x="95" y="25684"/>
                    <a:pt x="159" y="25937"/>
                    <a:pt x="254" y="26190"/>
                  </a:cubicBezTo>
                  <a:cubicBezTo>
                    <a:pt x="285" y="26285"/>
                    <a:pt x="349" y="26412"/>
                    <a:pt x="412" y="26507"/>
                  </a:cubicBezTo>
                  <a:cubicBezTo>
                    <a:pt x="444" y="26570"/>
                    <a:pt x="507" y="26665"/>
                    <a:pt x="539" y="26729"/>
                  </a:cubicBezTo>
                  <a:cubicBezTo>
                    <a:pt x="602" y="26824"/>
                    <a:pt x="697" y="26951"/>
                    <a:pt x="760" y="27046"/>
                  </a:cubicBezTo>
                  <a:cubicBezTo>
                    <a:pt x="855" y="27141"/>
                    <a:pt x="919" y="27204"/>
                    <a:pt x="1014" y="27299"/>
                  </a:cubicBezTo>
                  <a:cubicBezTo>
                    <a:pt x="1077" y="27362"/>
                    <a:pt x="1140" y="27394"/>
                    <a:pt x="1204" y="27457"/>
                  </a:cubicBezTo>
                  <a:cubicBezTo>
                    <a:pt x="1267" y="27489"/>
                    <a:pt x="1299" y="27552"/>
                    <a:pt x="1362" y="27584"/>
                  </a:cubicBezTo>
                  <a:cubicBezTo>
                    <a:pt x="1552" y="27711"/>
                    <a:pt x="1742" y="27837"/>
                    <a:pt x="1932" y="27901"/>
                  </a:cubicBezTo>
                  <a:lnTo>
                    <a:pt x="2154" y="27996"/>
                  </a:lnTo>
                  <a:cubicBezTo>
                    <a:pt x="2344" y="28059"/>
                    <a:pt x="2534" y="28122"/>
                    <a:pt x="2724" y="28154"/>
                  </a:cubicBezTo>
                  <a:lnTo>
                    <a:pt x="2819" y="28154"/>
                  </a:lnTo>
                  <a:cubicBezTo>
                    <a:pt x="2882" y="28186"/>
                    <a:pt x="2946" y="28186"/>
                    <a:pt x="3009" y="28186"/>
                  </a:cubicBezTo>
                  <a:lnTo>
                    <a:pt x="3041" y="28186"/>
                  </a:lnTo>
                  <a:cubicBezTo>
                    <a:pt x="3104" y="28186"/>
                    <a:pt x="3199" y="28217"/>
                    <a:pt x="3294" y="28217"/>
                  </a:cubicBezTo>
                  <a:lnTo>
                    <a:pt x="15487" y="28217"/>
                  </a:lnTo>
                  <a:cubicBezTo>
                    <a:pt x="15518" y="28217"/>
                    <a:pt x="15518" y="28186"/>
                    <a:pt x="15550" y="28186"/>
                  </a:cubicBezTo>
                  <a:lnTo>
                    <a:pt x="15835" y="28186"/>
                  </a:lnTo>
                  <a:cubicBezTo>
                    <a:pt x="16057" y="28154"/>
                    <a:pt x="16278" y="28122"/>
                    <a:pt x="16468" y="28059"/>
                  </a:cubicBezTo>
                  <a:cubicBezTo>
                    <a:pt x="16532" y="28027"/>
                    <a:pt x="16595" y="27996"/>
                    <a:pt x="16690" y="27996"/>
                  </a:cubicBezTo>
                  <a:cubicBezTo>
                    <a:pt x="16785" y="27932"/>
                    <a:pt x="16880" y="27901"/>
                    <a:pt x="16975" y="27837"/>
                  </a:cubicBezTo>
                  <a:cubicBezTo>
                    <a:pt x="17102" y="27806"/>
                    <a:pt x="17197" y="27742"/>
                    <a:pt x="17292" y="27679"/>
                  </a:cubicBezTo>
                  <a:cubicBezTo>
                    <a:pt x="17292" y="27679"/>
                    <a:pt x="17292" y="27647"/>
                    <a:pt x="17323" y="27647"/>
                  </a:cubicBezTo>
                  <a:cubicBezTo>
                    <a:pt x="17355" y="27616"/>
                    <a:pt x="17418" y="27584"/>
                    <a:pt x="17450" y="27552"/>
                  </a:cubicBezTo>
                  <a:cubicBezTo>
                    <a:pt x="17672" y="27394"/>
                    <a:pt x="17893" y="27204"/>
                    <a:pt x="18052" y="26982"/>
                  </a:cubicBezTo>
                  <a:cubicBezTo>
                    <a:pt x="18083" y="26919"/>
                    <a:pt x="18147" y="26856"/>
                    <a:pt x="18178" y="26792"/>
                  </a:cubicBezTo>
                  <a:cubicBezTo>
                    <a:pt x="18337" y="26570"/>
                    <a:pt x="18463" y="26349"/>
                    <a:pt x="18558" y="26095"/>
                  </a:cubicBezTo>
                  <a:cubicBezTo>
                    <a:pt x="18590" y="26000"/>
                    <a:pt x="18622" y="25937"/>
                    <a:pt x="18653" y="25842"/>
                  </a:cubicBezTo>
                  <a:cubicBezTo>
                    <a:pt x="18717" y="25557"/>
                    <a:pt x="18780" y="25240"/>
                    <a:pt x="18780" y="24924"/>
                  </a:cubicBezTo>
                  <a:lnTo>
                    <a:pt x="18780" y="24449"/>
                  </a:lnTo>
                  <a:lnTo>
                    <a:pt x="18780" y="24417"/>
                  </a:lnTo>
                  <a:lnTo>
                    <a:pt x="18780" y="24005"/>
                  </a:lnTo>
                  <a:lnTo>
                    <a:pt x="18780" y="23942"/>
                  </a:lnTo>
                  <a:lnTo>
                    <a:pt x="18780" y="22707"/>
                  </a:lnTo>
                  <a:lnTo>
                    <a:pt x="18780" y="22295"/>
                  </a:lnTo>
                  <a:lnTo>
                    <a:pt x="18780" y="21725"/>
                  </a:lnTo>
                  <a:lnTo>
                    <a:pt x="18780" y="21218"/>
                  </a:lnTo>
                  <a:lnTo>
                    <a:pt x="18780" y="20553"/>
                  </a:lnTo>
                  <a:lnTo>
                    <a:pt x="18780" y="20142"/>
                  </a:lnTo>
                  <a:lnTo>
                    <a:pt x="18780" y="19572"/>
                  </a:lnTo>
                  <a:lnTo>
                    <a:pt x="18780" y="19065"/>
                  </a:lnTo>
                  <a:lnTo>
                    <a:pt x="18780" y="18843"/>
                  </a:lnTo>
                  <a:lnTo>
                    <a:pt x="18780" y="18432"/>
                  </a:lnTo>
                  <a:lnTo>
                    <a:pt x="18780" y="16975"/>
                  </a:lnTo>
                  <a:lnTo>
                    <a:pt x="18780" y="16785"/>
                  </a:lnTo>
                  <a:lnTo>
                    <a:pt x="18780" y="16468"/>
                  </a:lnTo>
                  <a:lnTo>
                    <a:pt x="18780" y="16373"/>
                  </a:lnTo>
                  <a:lnTo>
                    <a:pt x="18780" y="15075"/>
                  </a:lnTo>
                  <a:lnTo>
                    <a:pt x="18780" y="14821"/>
                  </a:lnTo>
                  <a:lnTo>
                    <a:pt x="18780" y="14663"/>
                  </a:lnTo>
                  <a:lnTo>
                    <a:pt x="18780" y="14315"/>
                  </a:lnTo>
                  <a:lnTo>
                    <a:pt x="18780" y="13365"/>
                  </a:lnTo>
                  <a:lnTo>
                    <a:pt x="18780" y="12953"/>
                  </a:lnTo>
                  <a:lnTo>
                    <a:pt x="18780" y="12668"/>
                  </a:lnTo>
                  <a:lnTo>
                    <a:pt x="18780" y="12129"/>
                  </a:lnTo>
                  <a:lnTo>
                    <a:pt x="18780" y="11654"/>
                  </a:lnTo>
                  <a:lnTo>
                    <a:pt x="18780" y="11243"/>
                  </a:lnTo>
                  <a:lnTo>
                    <a:pt x="18780" y="10514"/>
                  </a:lnTo>
                  <a:lnTo>
                    <a:pt x="18780" y="9976"/>
                  </a:lnTo>
                  <a:lnTo>
                    <a:pt x="18780" y="9596"/>
                  </a:lnTo>
                  <a:lnTo>
                    <a:pt x="18780" y="9184"/>
                  </a:lnTo>
                  <a:lnTo>
                    <a:pt x="18780" y="7918"/>
                  </a:lnTo>
                  <a:lnTo>
                    <a:pt x="18780" y="7474"/>
                  </a:lnTo>
                  <a:lnTo>
                    <a:pt x="18812" y="7474"/>
                  </a:lnTo>
                  <a:lnTo>
                    <a:pt x="18812" y="7379"/>
                  </a:lnTo>
                  <a:lnTo>
                    <a:pt x="18812" y="5764"/>
                  </a:lnTo>
                  <a:lnTo>
                    <a:pt x="18812" y="5732"/>
                  </a:lnTo>
                  <a:lnTo>
                    <a:pt x="18812" y="5321"/>
                  </a:lnTo>
                  <a:lnTo>
                    <a:pt x="18812" y="5226"/>
                  </a:lnTo>
                  <a:lnTo>
                    <a:pt x="18812" y="4054"/>
                  </a:lnTo>
                  <a:lnTo>
                    <a:pt x="18812" y="3642"/>
                  </a:lnTo>
                  <a:lnTo>
                    <a:pt x="18812" y="3294"/>
                  </a:lnTo>
                  <a:cubicBezTo>
                    <a:pt x="18812" y="3199"/>
                    <a:pt x="18812" y="3136"/>
                    <a:pt x="18780" y="3072"/>
                  </a:cubicBezTo>
                  <a:cubicBezTo>
                    <a:pt x="18780" y="2945"/>
                    <a:pt x="18780" y="2787"/>
                    <a:pt x="18748" y="2660"/>
                  </a:cubicBezTo>
                  <a:cubicBezTo>
                    <a:pt x="18685" y="2344"/>
                    <a:pt x="18558" y="2027"/>
                    <a:pt x="18432" y="1742"/>
                  </a:cubicBezTo>
                  <a:cubicBezTo>
                    <a:pt x="18368" y="1679"/>
                    <a:pt x="18337" y="1584"/>
                    <a:pt x="18273" y="1520"/>
                  </a:cubicBezTo>
                  <a:cubicBezTo>
                    <a:pt x="18115" y="1235"/>
                    <a:pt x="17893" y="1014"/>
                    <a:pt x="17672" y="792"/>
                  </a:cubicBezTo>
                  <a:cubicBezTo>
                    <a:pt x="17608" y="760"/>
                    <a:pt x="17545" y="697"/>
                    <a:pt x="17482" y="665"/>
                  </a:cubicBezTo>
                  <a:cubicBezTo>
                    <a:pt x="17292" y="539"/>
                    <a:pt x="17102" y="412"/>
                    <a:pt x="16912" y="317"/>
                  </a:cubicBezTo>
                  <a:cubicBezTo>
                    <a:pt x="16848" y="285"/>
                    <a:pt x="16785" y="254"/>
                    <a:pt x="16722" y="222"/>
                  </a:cubicBezTo>
                  <a:lnTo>
                    <a:pt x="16690" y="222"/>
                  </a:lnTo>
                  <a:cubicBezTo>
                    <a:pt x="16595" y="190"/>
                    <a:pt x="16500" y="159"/>
                    <a:pt x="16373" y="127"/>
                  </a:cubicBezTo>
                  <a:cubicBezTo>
                    <a:pt x="16215" y="95"/>
                    <a:pt x="16088" y="64"/>
                    <a:pt x="15930" y="32"/>
                  </a:cubicBezTo>
                  <a:cubicBezTo>
                    <a:pt x="15835" y="32"/>
                    <a:pt x="15772" y="0"/>
                    <a:pt x="156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" name="Google Shape;3150;p31"/>
          <p:cNvGrpSpPr/>
          <p:nvPr/>
        </p:nvGrpSpPr>
        <p:grpSpPr>
          <a:xfrm>
            <a:off x="4612321" y="1988879"/>
            <a:ext cx="1626150" cy="488591"/>
            <a:chOff x="457226" y="1491645"/>
            <a:chExt cx="4206445" cy="653452"/>
          </a:xfrm>
        </p:grpSpPr>
        <p:sp>
          <p:nvSpPr>
            <p:cNvPr id="151" name="Google Shape;3151;p31"/>
            <p:cNvSpPr/>
            <p:nvPr/>
          </p:nvSpPr>
          <p:spPr>
            <a:xfrm>
              <a:off x="1174760" y="1578159"/>
              <a:ext cx="2333761" cy="494660"/>
            </a:xfrm>
            <a:custGeom>
              <a:avLst/>
              <a:gdLst/>
              <a:ahLst/>
              <a:cxnLst/>
              <a:rect l="l" t="t" r="r" b="b"/>
              <a:pathLst>
                <a:path w="72618" h="15392" extrusionOk="0">
                  <a:moveTo>
                    <a:pt x="0" y="1"/>
                  </a:moveTo>
                  <a:lnTo>
                    <a:pt x="0" y="15392"/>
                  </a:lnTo>
                  <a:lnTo>
                    <a:pt x="70147" y="15392"/>
                  </a:lnTo>
                  <a:cubicBezTo>
                    <a:pt x="71509" y="15392"/>
                    <a:pt x="72617" y="14283"/>
                    <a:pt x="72617" y="12922"/>
                  </a:cubicBezTo>
                  <a:lnTo>
                    <a:pt x="72617" y="2503"/>
                  </a:lnTo>
                  <a:cubicBezTo>
                    <a:pt x="72617" y="1109"/>
                    <a:pt x="71509" y="1"/>
                    <a:pt x="7014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3152;p31"/>
            <p:cNvSpPr/>
            <p:nvPr/>
          </p:nvSpPr>
          <p:spPr>
            <a:xfrm>
              <a:off x="3180751" y="1618878"/>
              <a:ext cx="297240" cy="414252"/>
            </a:xfrm>
            <a:custGeom>
              <a:avLst/>
              <a:gdLst/>
              <a:ahLst/>
              <a:cxnLst/>
              <a:rect l="l" t="t" r="r" b="b"/>
              <a:pathLst>
                <a:path w="9249" h="12890" extrusionOk="0">
                  <a:moveTo>
                    <a:pt x="1489" y="1"/>
                  </a:moveTo>
                  <a:cubicBezTo>
                    <a:pt x="666" y="1"/>
                    <a:pt x="1" y="666"/>
                    <a:pt x="1" y="1457"/>
                  </a:cubicBezTo>
                  <a:lnTo>
                    <a:pt x="1" y="11401"/>
                  </a:lnTo>
                  <a:cubicBezTo>
                    <a:pt x="1" y="12225"/>
                    <a:pt x="666" y="12890"/>
                    <a:pt x="1489" y="12890"/>
                  </a:cubicBezTo>
                  <a:lnTo>
                    <a:pt x="7791" y="12890"/>
                  </a:lnTo>
                  <a:cubicBezTo>
                    <a:pt x="8583" y="12890"/>
                    <a:pt x="9248" y="12225"/>
                    <a:pt x="9248" y="11401"/>
                  </a:cubicBezTo>
                  <a:lnTo>
                    <a:pt x="9248" y="1457"/>
                  </a:lnTo>
                  <a:cubicBezTo>
                    <a:pt x="9248" y="666"/>
                    <a:pt x="8583" y="1"/>
                    <a:pt x="7791" y="1"/>
                  </a:cubicBezTo>
                  <a:close/>
                </a:path>
              </a:pathLst>
            </a:custGeom>
            <a:solidFill>
              <a:srgbClr val="1E12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3153;p31"/>
            <p:cNvSpPr/>
            <p:nvPr/>
          </p:nvSpPr>
          <p:spPr>
            <a:xfrm>
              <a:off x="3508489" y="1661620"/>
              <a:ext cx="175085" cy="306367"/>
            </a:xfrm>
            <a:custGeom>
              <a:avLst/>
              <a:gdLst/>
              <a:ahLst/>
              <a:cxnLst/>
              <a:rect l="l" t="t" r="r" b="b"/>
              <a:pathLst>
                <a:path w="5448" h="9533" extrusionOk="0">
                  <a:moveTo>
                    <a:pt x="0" y="1"/>
                  </a:moveTo>
                  <a:lnTo>
                    <a:pt x="0" y="9533"/>
                  </a:lnTo>
                  <a:lnTo>
                    <a:pt x="3674" y="9533"/>
                  </a:lnTo>
                  <a:cubicBezTo>
                    <a:pt x="4656" y="9533"/>
                    <a:pt x="5447" y="8741"/>
                    <a:pt x="5447" y="7760"/>
                  </a:cubicBezTo>
                  <a:lnTo>
                    <a:pt x="5447" y="1774"/>
                  </a:lnTo>
                  <a:cubicBezTo>
                    <a:pt x="5447" y="792"/>
                    <a:pt x="4656" y="1"/>
                    <a:pt x="367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154;p31"/>
            <p:cNvSpPr/>
            <p:nvPr/>
          </p:nvSpPr>
          <p:spPr>
            <a:xfrm>
              <a:off x="3683542" y="1775612"/>
              <a:ext cx="322661" cy="83493"/>
            </a:xfrm>
            <a:custGeom>
              <a:avLst/>
              <a:gdLst/>
              <a:ahLst/>
              <a:cxnLst/>
              <a:rect l="l" t="t" r="r" b="b"/>
              <a:pathLst>
                <a:path w="10040" h="2598" extrusionOk="0">
                  <a:moveTo>
                    <a:pt x="0" y="1"/>
                  </a:moveTo>
                  <a:lnTo>
                    <a:pt x="0" y="2597"/>
                  </a:lnTo>
                  <a:lnTo>
                    <a:pt x="8741" y="2597"/>
                  </a:lnTo>
                  <a:cubicBezTo>
                    <a:pt x="9438" y="2597"/>
                    <a:pt x="10039" y="1996"/>
                    <a:pt x="10039" y="1299"/>
                  </a:cubicBezTo>
                  <a:cubicBezTo>
                    <a:pt x="10039" y="571"/>
                    <a:pt x="9438" y="1"/>
                    <a:pt x="8741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155;p31"/>
            <p:cNvSpPr/>
            <p:nvPr/>
          </p:nvSpPr>
          <p:spPr>
            <a:xfrm>
              <a:off x="4006171" y="1808167"/>
              <a:ext cx="657501" cy="17354"/>
            </a:xfrm>
            <a:custGeom>
              <a:avLst/>
              <a:gdLst/>
              <a:ahLst/>
              <a:cxnLst/>
              <a:rect l="l" t="t" r="r" b="b"/>
              <a:pathLst>
                <a:path w="20459" h="540" extrusionOk="0">
                  <a:moveTo>
                    <a:pt x="0" y="1"/>
                  </a:moveTo>
                  <a:lnTo>
                    <a:pt x="0" y="539"/>
                  </a:lnTo>
                  <a:lnTo>
                    <a:pt x="20459" y="539"/>
                  </a:lnTo>
                  <a:lnTo>
                    <a:pt x="20459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156;p31"/>
            <p:cNvSpPr/>
            <p:nvPr/>
          </p:nvSpPr>
          <p:spPr>
            <a:xfrm>
              <a:off x="1459724" y="1638224"/>
              <a:ext cx="1721060" cy="375591"/>
            </a:xfrm>
            <a:custGeom>
              <a:avLst/>
              <a:gdLst/>
              <a:ahLst/>
              <a:cxnLst/>
              <a:rect l="l" t="t" r="r" b="b"/>
              <a:pathLst>
                <a:path w="53553" h="11687" extrusionOk="0">
                  <a:moveTo>
                    <a:pt x="0" y="0"/>
                  </a:moveTo>
                  <a:lnTo>
                    <a:pt x="0" y="11686"/>
                  </a:lnTo>
                  <a:lnTo>
                    <a:pt x="53553" y="11686"/>
                  </a:lnTo>
                  <a:lnTo>
                    <a:pt x="53553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157;p31"/>
            <p:cNvSpPr/>
            <p:nvPr/>
          </p:nvSpPr>
          <p:spPr>
            <a:xfrm>
              <a:off x="1062793" y="1491645"/>
              <a:ext cx="111999" cy="653452"/>
            </a:xfrm>
            <a:custGeom>
              <a:avLst/>
              <a:gdLst/>
              <a:ahLst/>
              <a:cxnLst/>
              <a:rect l="l" t="t" r="r" b="b"/>
              <a:pathLst>
                <a:path w="3485" h="20333" extrusionOk="0">
                  <a:moveTo>
                    <a:pt x="1742" y="1"/>
                  </a:moveTo>
                  <a:cubicBezTo>
                    <a:pt x="792" y="1"/>
                    <a:pt x="1" y="793"/>
                    <a:pt x="1" y="1743"/>
                  </a:cubicBezTo>
                  <a:lnTo>
                    <a:pt x="1" y="18591"/>
                  </a:lnTo>
                  <a:cubicBezTo>
                    <a:pt x="1" y="19541"/>
                    <a:pt x="792" y="20332"/>
                    <a:pt x="1742" y="20332"/>
                  </a:cubicBezTo>
                  <a:cubicBezTo>
                    <a:pt x="2692" y="20332"/>
                    <a:pt x="3484" y="19541"/>
                    <a:pt x="3484" y="18591"/>
                  </a:cubicBezTo>
                  <a:lnTo>
                    <a:pt x="3484" y="1743"/>
                  </a:lnTo>
                  <a:cubicBezTo>
                    <a:pt x="3484" y="793"/>
                    <a:pt x="2692" y="1"/>
                    <a:pt x="174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158;p31"/>
            <p:cNvSpPr/>
            <p:nvPr/>
          </p:nvSpPr>
          <p:spPr>
            <a:xfrm>
              <a:off x="529472" y="1691155"/>
              <a:ext cx="2651312" cy="276832"/>
            </a:xfrm>
            <a:custGeom>
              <a:avLst/>
              <a:gdLst/>
              <a:ahLst/>
              <a:cxnLst/>
              <a:rect l="l" t="t" r="r" b="b"/>
              <a:pathLst>
                <a:path w="82499" h="8614" extrusionOk="0">
                  <a:moveTo>
                    <a:pt x="1" y="0"/>
                  </a:moveTo>
                  <a:lnTo>
                    <a:pt x="1" y="8614"/>
                  </a:lnTo>
                  <a:lnTo>
                    <a:pt x="82499" y="8614"/>
                  </a:lnTo>
                  <a:lnTo>
                    <a:pt x="82499" y="0"/>
                  </a:lnTo>
                  <a:close/>
                </a:path>
              </a:pathLst>
            </a:custGeom>
            <a:solidFill>
              <a:srgbClr val="D8D6D6">
                <a:alpha val="43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159;p31"/>
            <p:cNvSpPr/>
            <p:nvPr/>
          </p:nvSpPr>
          <p:spPr>
            <a:xfrm>
              <a:off x="529472" y="1829571"/>
              <a:ext cx="2651312" cy="138416"/>
            </a:xfrm>
            <a:custGeom>
              <a:avLst/>
              <a:gdLst/>
              <a:ahLst/>
              <a:cxnLst/>
              <a:rect l="l" t="t" r="r" b="b"/>
              <a:pathLst>
                <a:path w="82499" h="4307" extrusionOk="0">
                  <a:moveTo>
                    <a:pt x="1" y="0"/>
                  </a:moveTo>
                  <a:lnTo>
                    <a:pt x="1" y="4307"/>
                  </a:lnTo>
                  <a:lnTo>
                    <a:pt x="82499" y="4307"/>
                  </a:lnTo>
                  <a:lnTo>
                    <a:pt x="82499" y="0"/>
                  </a:lnTo>
                  <a:close/>
                </a:path>
              </a:pathLst>
            </a:custGeom>
            <a:solidFill>
              <a:srgbClr val="FFF9F3">
                <a:alpha val="44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160;p31"/>
            <p:cNvSpPr/>
            <p:nvPr/>
          </p:nvSpPr>
          <p:spPr>
            <a:xfrm>
              <a:off x="457226" y="1578159"/>
              <a:ext cx="72277" cy="521142"/>
            </a:xfrm>
            <a:custGeom>
              <a:avLst/>
              <a:gdLst/>
              <a:ahLst/>
              <a:cxnLst/>
              <a:rect l="l" t="t" r="r" b="b"/>
              <a:pathLst>
                <a:path w="2249" h="16216" extrusionOk="0">
                  <a:moveTo>
                    <a:pt x="1141" y="1"/>
                  </a:moveTo>
                  <a:cubicBezTo>
                    <a:pt x="507" y="1"/>
                    <a:pt x="0" y="508"/>
                    <a:pt x="0" y="1141"/>
                  </a:cubicBezTo>
                  <a:lnTo>
                    <a:pt x="0" y="15075"/>
                  </a:lnTo>
                  <a:cubicBezTo>
                    <a:pt x="0" y="15709"/>
                    <a:pt x="507" y="16215"/>
                    <a:pt x="1141" y="16215"/>
                  </a:cubicBezTo>
                  <a:cubicBezTo>
                    <a:pt x="1742" y="16215"/>
                    <a:pt x="2249" y="15709"/>
                    <a:pt x="2249" y="15075"/>
                  </a:cubicBezTo>
                  <a:lnTo>
                    <a:pt x="2249" y="1141"/>
                  </a:lnTo>
                  <a:cubicBezTo>
                    <a:pt x="2249" y="508"/>
                    <a:pt x="1742" y="1"/>
                    <a:pt x="1141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161;p31"/>
            <p:cNvSpPr/>
            <p:nvPr/>
          </p:nvSpPr>
          <p:spPr>
            <a:xfrm>
              <a:off x="2973143" y="1892657"/>
              <a:ext cx="17322" cy="180163"/>
            </a:xfrm>
            <a:custGeom>
              <a:avLst/>
              <a:gdLst/>
              <a:ahLst/>
              <a:cxnLst/>
              <a:rect l="l" t="t" r="r" b="b"/>
              <a:pathLst>
                <a:path w="539" h="5606" extrusionOk="0">
                  <a:moveTo>
                    <a:pt x="0" y="0"/>
                  </a:moveTo>
                  <a:lnTo>
                    <a:pt x="0" y="5606"/>
                  </a:lnTo>
                  <a:lnTo>
                    <a:pt x="539" y="5606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162;p31"/>
            <p:cNvSpPr/>
            <p:nvPr/>
          </p:nvSpPr>
          <p:spPr>
            <a:xfrm>
              <a:off x="2911053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163;p31"/>
            <p:cNvSpPr/>
            <p:nvPr/>
          </p:nvSpPr>
          <p:spPr>
            <a:xfrm>
              <a:off x="2842857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3164;p31"/>
            <p:cNvSpPr/>
            <p:nvPr/>
          </p:nvSpPr>
          <p:spPr>
            <a:xfrm>
              <a:off x="2775690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3165;p31"/>
            <p:cNvSpPr/>
            <p:nvPr/>
          </p:nvSpPr>
          <p:spPr>
            <a:xfrm>
              <a:off x="2707494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3166;p31"/>
            <p:cNvSpPr/>
            <p:nvPr/>
          </p:nvSpPr>
          <p:spPr>
            <a:xfrm>
              <a:off x="2636245" y="1892657"/>
              <a:ext cx="17354" cy="180163"/>
            </a:xfrm>
            <a:custGeom>
              <a:avLst/>
              <a:gdLst/>
              <a:ahLst/>
              <a:cxnLst/>
              <a:rect l="l" t="t" r="r" b="b"/>
              <a:pathLst>
                <a:path w="540" h="5606" extrusionOk="0">
                  <a:moveTo>
                    <a:pt x="1" y="0"/>
                  </a:moveTo>
                  <a:lnTo>
                    <a:pt x="1" y="5606"/>
                  </a:lnTo>
                  <a:lnTo>
                    <a:pt x="539" y="5606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3167;p31"/>
            <p:cNvSpPr/>
            <p:nvPr/>
          </p:nvSpPr>
          <p:spPr>
            <a:xfrm>
              <a:off x="2573159" y="1967955"/>
              <a:ext cx="17322" cy="104865"/>
            </a:xfrm>
            <a:custGeom>
              <a:avLst/>
              <a:gdLst/>
              <a:ahLst/>
              <a:cxnLst/>
              <a:rect l="l" t="t" r="r" b="b"/>
              <a:pathLst>
                <a:path w="539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3168;p31"/>
            <p:cNvSpPr/>
            <p:nvPr/>
          </p:nvSpPr>
          <p:spPr>
            <a:xfrm>
              <a:off x="2505992" y="1967955"/>
              <a:ext cx="16294" cy="104865"/>
            </a:xfrm>
            <a:custGeom>
              <a:avLst/>
              <a:gdLst/>
              <a:ahLst/>
              <a:cxnLst/>
              <a:rect l="l" t="t" r="r" b="b"/>
              <a:pathLst>
                <a:path w="507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3169;p31"/>
            <p:cNvSpPr/>
            <p:nvPr/>
          </p:nvSpPr>
          <p:spPr>
            <a:xfrm>
              <a:off x="2437796" y="1967955"/>
              <a:ext cx="17322" cy="104865"/>
            </a:xfrm>
            <a:custGeom>
              <a:avLst/>
              <a:gdLst/>
              <a:ahLst/>
              <a:cxnLst/>
              <a:rect l="l" t="t" r="r" b="b"/>
              <a:pathLst>
                <a:path w="539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3170;p31"/>
            <p:cNvSpPr/>
            <p:nvPr/>
          </p:nvSpPr>
          <p:spPr>
            <a:xfrm>
              <a:off x="2370629" y="1967955"/>
              <a:ext cx="16294" cy="104865"/>
            </a:xfrm>
            <a:custGeom>
              <a:avLst/>
              <a:gdLst/>
              <a:ahLst/>
              <a:cxnLst/>
              <a:rect l="l" t="t" r="r" b="b"/>
              <a:pathLst>
                <a:path w="507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3171;p31"/>
            <p:cNvSpPr/>
            <p:nvPr/>
          </p:nvSpPr>
          <p:spPr>
            <a:xfrm>
              <a:off x="2299380" y="1892657"/>
              <a:ext cx="16326" cy="180163"/>
            </a:xfrm>
            <a:custGeom>
              <a:avLst/>
              <a:gdLst/>
              <a:ahLst/>
              <a:cxnLst/>
              <a:rect l="l" t="t" r="r" b="b"/>
              <a:pathLst>
                <a:path w="508" h="5606" extrusionOk="0">
                  <a:moveTo>
                    <a:pt x="0" y="0"/>
                  </a:moveTo>
                  <a:lnTo>
                    <a:pt x="0" y="5606"/>
                  </a:lnTo>
                  <a:lnTo>
                    <a:pt x="507" y="5606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3172;p31"/>
            <p:cNvSpPr/>
            <p:nvPr/>
          </p:nvSpPr>
          <p:spPr>
            <a:xfrm>
              <a:off x="2236262" y="1967955"/>
              <a:ext cx="17354" cy="104865"/>
            </a:xfrm>
            <a:custGeom>
              <a:avLst/>
              <a:gdLst/>
              <a:ahLst/>
              <a:cxnLst/>
              <a:rect l="l" t="t" r="r" b="b"/>
              <a:pathLst>
                <a:path w="540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3173;p31"/>
            <p:cNvSpPr/>
            <p:nvPr/>
          </p:nvSpPr>
          <p:spPr>
            <a:xfrm>
              <a:off x="2169095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3174;p31"/>
            <p:cNvSpPr/>
            <p:nvPr/>
          </p:nvSpPr>
          <p:spPr>
            <a:xfrm>
              <a:off x="2100899" y="1967955"/>
              <a:ext cx="17354" cy="104865"/>
            </a:xfrm>
            <a:custGeom>
              <a:avLst/>
              <a:gdLst/>
              <a:ahLst/>
              <a:cxnLst/>
              <a:rect l="l" t="t" r="r" b="b"/>
              <a:pathLst>
                <a:path w="540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3175;p31"/>
            <p:cNvSpPr/>
            <p:nvPr/>
          </p:nvSpPr>
          <p:spPr>
            <a:xfrm>
              <a:off x="2032735" y="1967955"/>
              <a:ext cx="17322" cy="104865"/>
            </a:xfrm>
            <a:custGeom>
              <a:avLst/>
              <a:gdLst/>
              <a:ahLst/>
              <a:cxnLst/>
              <a:rect l="l" t="t" r="r" b="b"/>
              <a:pathLst>
                <a:path w="539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3176;p31"/>
            <p:cNvSpPr/>
            <p:nvPr/>
          </p:nvSpPr>
          <p:spPr>
            <a:xfrm>
              <a:off x="1962483" y="1892657"/>
              <a:ext cx="16326" cy="180163"/>
            </a:xfrm>
            <a:custGeom>
              <a:avLst/>
              <a:gdLst/>
              <a:ahLst/>
              <a:cxnLst/>
              <a:rect l="l" t="t" r="r" b="b"/>
              <a:pathLst>
                <a:path w="508" h="5606" extrusionOk="0">
                  <a:moveTo>
                    <a:pt x="1" y="0"/>
                  </a:moveTo>
                  <a:lnTo>
                    <a:pt x="1" y="5606"/>
                  </a:lnTo>
                  <a:lnTo>
                    <a:pt x="508" y="5606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3177;p31"/>
            <p:cNvSpPr/>
            <p:nvPr/>
          </p:nvSpPr>
          <p:spPr>
            <a:xfrm>
              <a:off x="1899397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3178;p31"/>
            <p:cNvSpPr/>
            <p:nvPr/>
          </p:nvSpPr>
          <p:spPr>
            <a:xfrm>
              <a:off x="1831201" y="1967955"/>
              <a:ext cx="17354" cy="104865"/>
            </a:xfrm>
            <a:custGeom>
              <a:avLst/>
              <a:gdLst/>
              <a:ahLst/>
              <a:cxnLst/>
              <a:rect l="l" t="t" r="r" b="b"/>
              <a:pathLst>
                <a:path w="540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3179;p31"/>
            <p:cNvSpPr/>
            <p:nvPr/>
          </p:nvSpPr>
          <p:spPr>
            <a:xfrm>
              <a:off x="1764034" y="1967955"/>
              <a:ext cx="16326" cy="104865"/>
            </a:xfrm>
            <a:custGeom>
              <a:avLst/>
              <a:gdLst/>
              <a:ahLst/>
              <a:cxnLst/>
              <a:rect l="l" t="t" r="r" b="b"/>
              <a:pathLst>
                <a:path w="508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3180;p31"/>
            <p:cNvSpPr/>
            <p:nvPr/>
          </p:nvSpPr>
          <p:spPr>
            <a:xfrm>
              <a:off x="1695838" y="1967955"/>
              <a:ext cx="17354" cy="104865"/>
            </a:xfrm>
            <a:custGeom>
              <a:avLst/>
              <a:gdLst/>
              <a:ahLst/>
              <a:cxnLst/>
              <a:rect l="l" t="t" r="r" b="b"/>
              <a:pathLst>
                <a:path w="540" h="3263" extrusionOk="0">
                  <a:moveTo>
                    <a:pt x="1" y="1"/>
                  </a:moveTo>
                  <a:lnTo>
                    <a:pt x="1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3181;p31"/>
            <p:cNvSpPr/>
            <p:nvPr/>
          </p:nvSpPr>
          <p:spPr>
            <a:xfrm>
              <a:off x="1624589" y="1892657"/>
              <a:ext cx="17354" cy="180163"/>
            </a:xfrm>
            <a:custGeom>
              <a:avLst/>
              <a:gdLst/>
              <a:ahLst/>
              <a:cxnLst/>
              <a:rect l="l" t="t" r="r" b="b"/>
              <a:pathLst>
                <a:path w="540" h="5606" extrusionOk="0">
                  <a:moveTo>
                    <a:pt x="1" y="0"/>
                  </a:moveTo>
                  <a:lnTo>
                    <a:pt x="1" y="5606"/>
                  </a:lnTo>
                  <a:lnTo>
                    <a:pt x="539" y="5606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3182;p31"/>
            <p:cNvSpPr/>
            <p:nvPr/>
          </p:nvSpPr>
          <p:spPr>
            <a:xfrm>
              <a:off x="1562531" y="1967955"/>
              <a:ext cx="16294" cy="104865"/>
            </a:xfrm>
            <a:custGeom>
              <a:avLst/>
              <a:gdLst/>
              <a:ahLst/>
              <a:cxnLst/>
              <a:rect l="l" t="t" r="r" b="b"/>
              <a:pathLst>
                <a:path w="507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3183;p31"/>
            <p:cNvSpPr/>
            <p:nvPr/>
          </p:nvSpPr>
          <p:spPr>
            <a:xfrm>
              <a:off x="1494336" y="1967955"/>
              <a:ext cx="17322" cy="104865"/>
            </a:xfrm>
            <a:custGeom>
              <a:avLst/>
              <a:gdLst/>
              <a:ahLst/>
              <a:cxnLst/>
              <a:rect l="l" t="t" r="r" b="b"/>
              <a:pathLst>
                <a:path w="539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3184;p31"/>
            <p:cNvSpPr/>
            <p:nvPr/>
          </p:nvSpPr>
          <p:spPr>
            <a:xfrm>
              <a:off x="1427168" y="1967955"/>
              <a:ext cx="16294" cy="104865"/>
            </a:xfrm>
            <a:custGeom>
              <a:avLst/>
              <a:gdLst/>
              <a:ahLst/>
              <a:cxnLst/>
              <a:rect l="l" t="t" r="r" b="b"/>
              <a:pathLst>
                <a:path w="507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07" y="3263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3185;p31"/>
            <p:cNvSpPr/>
            <p:nvPr/>
          </p:nvSpPr>
          <p:spPr>
            <a:xfrm>
              <a:off x="1358973" y="1967955"/>
              <a:ext cx="17322" cy="104865"/>
            </a:xfrm>
            <a:custGeom>
              <a:avLst/>
              <a:gdLst/>
              <a:ahLst/>
              <a:cxnLst/>
              <a:rect l="l" t="t" r="r" b="b"/>
              <a:pathLst>
                <a:path w="539" h="3263" extrusionOk="0">
                  <a:moveTo>
                    <a:pt x="0" y="1"/>
                  </a:moveTo>
                  <a:lnTo>
                    <a:pt x="0" y="3263"/>
                  </a:lnTo>
                  <a:lnTo>
                    <a:pt x="539" y="3263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0762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Google Shape;519;p16"/>
          <p:cNvGrpSpPr/>
          <p:nvPr/>
        </p:nvGrpSpPr>
        <p:grpSpPr>
          <a:xfrm>
            <a:off x="190517" y="1121937"/>
            <a:ext cx="985703" cy="985224"/>
            <a:chOff x="458914" y="1178678"/>
            <a:chExt cx="985703" cy="985224"/>
          </a:xfrm>
        </p:grpSpPr>
        <p:sp>
          <p:nvSpPr>
            <p:cNvPr id="520" name="Google Shape;520;p16"/>
            <p:cNvSpPr/>
            <p:nvPr/>
          </p:nvSpPr>
          <p:spPr>
            <a:xfrm>
              <a:off x="458914" y="1178678"/>
              <a:ext cx="985703" cy="974594"/>
            </a:xfrm>
            <a:custGeom>
              <a:avLst/>
              <a:gdLst/>
              <a:ahLst/>
              <a:cxnLst/>
              <a:rect l="l" t="t" r="r" b="b"/>
              <a:pathLst>
                <a:path w="30878" h="30530" extrusionOk="0">
                  <a:moveTo>
                    <a:pt x="15455" y="1"/>
                  </a:moveTo>
                  <a:cubicBezTo>
                    <a:pt x="6904" y="1"/>
                    <a:pt x="0" y="6841"/>
                    <a:pt x="0" y="15265"/>
                  </a:cubicBezTo>
                  <a:cubicBezTo>
                    <a:pt x="0" y="23689"/>
                    <a:pt x="6904" y="30530"/>
                    <a:pt x="15455" y="30530"/>
                  </a:cubicBezTo>
                  <a:cubicBezTo>
                    <a:pt x="23974" y="30530"/>
                    <a:pt x="30877" y="23689"/>
                    <a:pt x="30877" y="15265"/>
                  </a:cubicBezTo>
                  <a:cubicBezTo>
                    <a:pt x="30877" y="6841"/>
                    <a:pt x="23974" y="1"/>
                    <a:pt x="15455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16"/>
            <p:cNvSpPr/>
            <p:nvPr/>
          </p:nvSpPr>
          <p:spPr>
            <a:xfrm>
              <a:off x="768243" y="1193426"/>
              <a:ext cx="546960" cy="469995"/>
            </a:xfrm>
            <a:custGeom>
              <a:avLst/>
              <a:gdLst/>
              <a:ahLst/>
              <a:cxnLst/>
              <a:rect l="l" t="t" r="r" b="b"/>
              <a:pathLst>
                <a:path w="17134" h="14723" extrusionOk="0">
                  <a:moveTo>
                    <a:pt x="10213" y="1"/>
                  </a:moveTo>
                  <a:cubicBezTo>
                    <a:pt x="9880" y="1"/>
                    <a:pt x="9547" y="26"/>
                    <a:pt x="9217" y="77"/>
                  </a:cubicBezTo>
                  <a:cubicBezTo>
                    <a:pt x="8235" y="204"/>
                    <a:pt x="7285" y="584"/>
                    <a:pt x="6525" y="1217"/>
                  </a:cubicBezTo>
                  <a:cubicBezTo>
                    <a:pt x="6493" y="1281"/>
                    <a:pt x="6430" y="1312"/>
                    <a:pt x="6398" y="1344"/>
                  </a:cubicBezTo>
                  <a:cubicBezTo>
                    <a:pt x="5733" y="1914"/>
                    <a:pt x="5100" y="2516"/>
                    <a:pt x="4529" y="3086"/>
                  </a:cubicBezTo>
                  <a:cubicBezTo>
                    <a:pt x="4529" y="3117"/>
                    <a:pt x="4529" y="3117"/>
                    <a:pt x="4498" y="3149"/>
                  </a:cubicBezTo>
                  <a:cubicBezTo>
                    <a:pt x="3358" y="4321"/>
                    <a:pt x="2503" y="5398"/>
                    <a:pt x="2281" y="5683"/>
                  </a:cubicBezTo>
                  <a:lnTo>
                    <a:pt x="2218" y="5746"/>
                  </a:lnTo>
                  <a:cubicBezTo>
                    <a:pt x="2218" y="5746"/>
                    <a:pt x="2214" y="5740"/>
                    <a:pt x="2204" y="5740"/>
                  </a:cubicBezTo>
                  <a:cubicBezTo>
                    <a:pt x="2176" y="5740"/>
                    <a:pt x="2099" y="5793"/>
                    <a:pt x="1933" y="6221"/>
                  </a:cubicBezTo>
                  <a:cubicBezTo>
                    <a:pt x="1933" y="6221"/>
                    <a:pt x="3579" y="6918"/>
                    <a:pt x="2978" y="8628"/>
                  </a:cubicBezTo>
                  <a:cubicBezTo>
                    <a:pt x="2670" y="9551"/>
                    <a:pt x="1919" y="9764"/>
                    <a:pt x="1293" y="9764"/>
                  </a:cubicBezTo>
                  <a:cubicBezTo>
                    <a:pt x="760" y="9764"/>
                    <a:pt x="318" y="9610"/>
                    <a:pt x="318" y="9610"/>
                  </a:cubicBezTo>
                  <a:cubicBezTo>
                    <a:pt x="318" y="9610"/>
                    <a:pt x="1" y="10306"/>
                    <a:pt x="254" y="10908"/>
                  </a:cubicBezTo>
                  <a:cubicBezTo>
                    <a:pt x="381" y="11225"/>
                    <a:pt x="634" y="11478"/>
                    <a:pt x="1109" y="11668"/>
                  </a:cubicBezTo>
                  <a:cubicBezTo>
                    <a:pt x="1743" y="11921"/>
                    <a:pt x="2376" y="12206"/>
                    <a:pt x="2851" y="12555"/>
                  </a:cubicBezTo>
                  <a:cubicBezTo>
                    <a:pt x="3484" y="12998"/>
                    <a:pt x="3896" y="13505"/>
                    <a:pt x="3896" y="14012"/>
                  </a:cubicBezTo>
                  <a:lnTo>
                    <a:pt x="3896" y="14075"/>
                  </a:lnTo>
                  <a:cubicBezTo>
                    <a:pt x="3896" y="14075"/>
                    <a:pt x="5092" y="14722"/>
                    <a:pt x="6613" y="14722"/>
                  </a:cubicBezTo>
                  <a:cubicBezTo>
                    <a:pt x="7373" y="14722"/>
                    <a:pt x="8214" y="14560"/>
                    <a:pt x="9027" y="14075"/>
                  </a:cubicBezTo>
                  <a:cubicBezTo>
                    <a:pt x="9027" y="14075"/>
                    <a:pt x="8844" y="13377"/>
                    <a:pt x="9490" y="13377"/>
                  </a:cubicBezTo>
                  <a:cubicBezTo>
                    <a:pt x="9504" y="13377"/>
                    <a:pt x="9518" y="13378"/>
                    <a:pt x="9533" y="13378"/>
                  </a:cubicBezTo>
                  <a:cubicBezTo>
                    <a:pt x="9693" y="13393"/>
                    <a:pt x="9950" y="13424"/>
                    <a:pt x="10277" y="13424"/>
                  </a:cubicBezTo>
                  <a:cubicBezTo>
                    <a:pt x="11375" y="13424"/>
                    <a:pt x="13265" y="13072"/>
                    <a:pt x="14949" y="10560"/>
                  </a:cubicBezTo>
                  <a:cubicBezTo>
                    <a:pt x="17134" y="7329"/>
                    <a:pt x="16184" y="3276"/>
                    <a:pt x="14505" y="1566"/>
                  </a:cubicBezTo>
                  <a:cubicBezTo>
                    <a:pt x="13935" y="996"/>
                    <a:pt x="13143" y="552"/>
                    <a:pt x="12225" y="299"/>
                  </a:cubicBezTo>
                  <a:cubicBezTo>
                    <a:pt x="11585" y="107"/>
                    <a:pt x="10901" y="1"/>
                    <a:pt x="10213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16"/>
            <p:cNvSpPr/>
            <p:nvPr/>
          </p:nvSpPr>
          <p:spPr>
            <a:xfrm>
              <a:off x="859254" y="1202939"/>
              <a:ext cx="455949" cy="460482"/>
            </a:xfrm>
            <a:custGeom>
              <a:avLst/>
              <a:gdLst/>
              <a:ahLst/>
              <a:cxnLst/>
              <a:rect l="l" t="t" r="r" b="b"/>
              <a:pathLst>
                <a:path w="14283" h="14425" extrusionOk="0">
                  <a:moveTo>
                    <a:pt x="9374" y="1"/>
                  </a:moveTo>
                  <a:cubicBezTo>
                    <a:pt x="9374" y="1"/>
                    <a:pt x="11876" y="3548"/>
                    <a:pt x="9374" y="6968"/>
                  </a:cubicBezTo>
                  <a:cubicBezTo>
                    <a:pt x="6936" y="10293"/>
                    <a:pt x="8171" y="11212"/>
                    <a:pt x="4972" y="12003"/>
                  </a:cubicBezTo>
                  <a:cubicBezTo>
                    <a:pt x="4134" y="12208"/>
                    <a:pt x="3395" y="12282"/>
                    <a:pt x="2567" y="12282"/>
                  </a:cubicBezTo>
                  <a:cubicBezTo>
                    <a:pt x="1987" y="12282"/>
                    <a:pt x="1364" y="12246"/>
                    <a:pt x="633" y="12193"/>
                  </a:cubicBezTo>
                  <a:cubicBezTo>
                    <a:pt x="253" y="12193"/>
                    <a:pt x="63" y="12193"/>
                    <a:pt x="0" y="12257"/>
                  </a:cubicBezTo>
                  <a:cubicBezTo>
                    <a:pt x="633" y="12700"/>
                    <a:pt x="1045" y="13207"/>
                    <a:pt x="1045" y="13714"/>
                  </a:cubicBezTo>
                  <a:lnTo>
                    <a:pt x="1045" y="13777"/>
                  </a:lnTo>
                  <a:cubicBezTo>
                    <a:pt x="1045" y="13777"/>
                    <a:pt x="2241" y="14424"/>
                    <a:pt x="3762" y="14424"/>
                  </a:cubicBezTo>
                  <a:cubicBezTo>
                    <a:pt x="4522" y="14424"/>
                    <a:pt x="5363" y="14262"/>
                    <a:pt x="6176" y="13777"/>
                  </a:cubicBezTo>
                  <a:cubicBezTo>
                    <a:pt x="6176" y="13777"/>
                    <a:pt x="5993" y="13079"/>
                    <a:pt x="6639" y="13079"/>
                  </a:cubicBezTo>
                  <a:cubicBezTo>
                    <a:pt x="6653" y="13079"/>
                    <a:pt x="6667" y="13080"/>
                    <a:pt x="6682" y="13080"/>
                  </a:cubicBezTo>
                  <a:cubicBezTo>
                    <a:pt x="6842" y="13095"/>
                    <a:pt x="7099" y="13126"/>
                    <a:pt x="7426" y="13126"/>
                  </a:cubicBezTo>
                  <a:cubicBezTo>
                    <a:pt x="8524" y="13126"/>
                    <a:pt x="10414" y="12774"/>
                    <a:pt x="12098" y="10262"/>
                  </a:cubicBezTo>
                  <a:cubicBezTo>
                    <a:pt x="14283" y="7031"/>
                    <a:pt x="13333" y="2978"/>
                    <a:pt x="11654" y="1268"/>
                  </a:cubicBezTo>
                  <a:cubicBezTo>
                    <a:pt x="11084" y="698"/>
                    <a:pt x="10292" y="254"/>
                    <a:pt x="9374" y="1"/>
                  </a:cubicBez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16"/>
            <p:cNvSpPr/>
            <p:nvPr/>
          </p:nvSpPr>
          <p:spPr>
            <a:xfrm>
              <a:off x="814754" y="1229946"/>
              <a:ext cx="167849" cy="147322"/>
            </a:xfrm>
            <a:custGeom>
              <a:avLst/>
              <a:gdLst/>
              <a:ahLst/>
              <a:cxnLst/>
              <a:rect l="l" t="t" r="r" b="b"/>
              <a:pathLst>
                <a:path w="5258" h="4615" extrusionOk="0">
                  <a:moveTo>
                    <a:pt x="4622" y="0"/>
                  </a:moveTo>
                  <a:cubicBezTo>
                    <a:pt x="4355" y="0"/>
                    <a:pt x="3969" y="233"/>
                    <a:pt x="3516" y="707"/>
                  </a:cubicBezTo>
                  <a:cubicBezTo>
                    <a:pt x="2756" y="1498"/>
                    <a:pt x="1426" y="2480"/>
                    <a:pt x="792" y="2702"/>
                  </a:cubicBezTo>
                  <a:cubicBezTo>
                    <a:pt x="254" y="2924"/>
                    <a:pt x="1" y="4095"/>
                    <a:pt x="729" y="4475"/>
                  </a:cubicBezTo>
                  <a:cubicBezTo>
                    <a:pt x="761" y="4507"/>
                    <a:pt x="792" y="4507"/>
                    <a:pt x="824" y="4539"/>
                  </a:cubicBezTo>
                  <a:cubicBezTo>
                    <a:pt x="940" y="4585"/>
                    <a:pt x="1090" y="4614"/>
                    <a:pt x="1261" y="4614"/>
                  </a:cubicBezTo>
                  <a:cubicBezTo>
                    <a:pt x="1324" y="4614"/>
                    <a:pt x="1389" y="4610"/>
                    <a:pt x="1457" y="4602"/>
                  </a:cubicBezTo>
                  <a:cubicBezTo>
                    <a:pt x="3072" y="4444"/>
                    <a:pt x="5258" y="1657"/>
                    <a:pt x="5004" y="327"/>
                  </a:cubicBezTo>
                  <a:cubicBezTo>
                    <a:pt x="4973" y="295"/>
                    <a:pt x="4973" y="232"/>
                    <a:pt x="4941" y="200"/>
                  </a:cubicBezTo>
                  <a:cubicBezTo>
                    <a:pt x="4875" y="67"/>
                    <a:pt x="4766" y="0"/>
                    <a:pt x="462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16"/>
            <p:cNvSpPr/>
            <p:nvPr/>
          </p:nvSpPr>
          <p:spPr>
            <a:xfrm>
              <a:off x="1048299" y="1343430"/>
              <a:ext cx="298252" cy="207432"/>
            </a:xfrm>
            <a:custGeom>
              <a:avLst/>
              <a:gdLst/>
              <a:ahLst/>
              <a:cxnLst/>
              <a:rect l="l" t="t" r="r" b="b"/>
              <a:pathLst>
                <a:path w="9343" h="6498" extrusionOk="0">
                  <a:moveTo>
                    <a:pt x="1990" y="1"/>
                  </a:moveTo>
                  <a:cubicBezTo>
                    <a:pt x="1379" y="1"/>
                    <a:pt x="1014" y="762"/>
                    <a:pt x="1014" y="762"/>
                  </a:cubicBezTo>
                  <a:cubicBezTo>
                    <a:pt x="1014" y="762"/>
                    <a:pt x="940" y="744"/>
                    <a:pt x="834" y="744"/>
                  </a:cubicBezTo>
                  <a:cubicBezTo>
                    <a:pt x="623" y="744"/>
                    <a:pt x="285" y="815"/>
                    <a:pt x="158" y="1237"/>
                  </a:cubicBezTo>
                  <a:cubicBezTo>
                    <a:pt x="0" y="1902"/>
                    <a:pt x="444" y="2219"/>
                    <a:pt x="444" y="2219"/>
                  </a:cubicBezTo>
                  <a:cubicBezTo>
                    <a:pt x="444" y="2219"/>
                    <a:pt x="127" y="2694"/>
                    <a:pt x="634" y="3200"/>
                  </a:cubicBezTo>
                  <a:cubicBezTo>
                    <a:pt x="871" y="3454"/>
                    <a:pt x="1243" y="3517"/>
                    <a:pt x="1556" y="3517"/>
                  </a:cubicBezTo>
                  <a:cubicBezTo>
                    <a:pt x="1869" y="3517"/>
                    <a:pt x="2122" y="3454"/>
                    <a:pt x="2122" y="3454"/>
                  </a:cubicBezTo>
                  <a:lnTo>
                    <a:pt x="2122" y="3454"/>
                  </a:lnTo>
                  <a:cubicBezTo>
                    <a:pt x="2122" y="3454"/>
                    <a:pt x="1900" y="3771"/>
                    <a:pt x="1964" y="4182"/>
                  </a:cubicBezTo>
                  <a:cubicBezTo>
                    <a:pt x="1995" y="4341"/>
                    <a:pt x="2090" y="4531"/>
                    <a:pt x="2280" y="4721"/>
                  </a:cubicBezTo>
                  <a:cubicBezTo>
                    <a:pt x="2501" y="4954"/>
                    <a:pt x="2746" y="5025"/>
                    <a:pt x="2963" y="5025"/>
                  </a:cubicBezTo>
                  <a:cubicBezTo>
                    <a:pt x="3306" y="5025"/>
                    <a:pt x="3579" y="4847"/>
                    <a:pt x="3579" y="4847"/>
                  </a:cubicBezTo>
                  <a:lnTo>
                    <a:pt x="3579" y="4847"/>
                  </a:lnTo>
                  <a:cubicBezTo>
                    <a:pt x="3547" y="4879"/>
                    <a:pt x="3484" y="5006"/>
                    <a:pt x="3484" y="5196"/>
                  </a:cubicBezTo>
                  <a:cubicBezTo>
                    <a:pt x="3452" y="5449"/>
                    <a:pt x="3547" y="5797"/>
                    <a:pt x="3990" y="6051"/>
                  </a:cubicBezTo>
                  <a:cubicBezTo>
                    <a:pt x="4164" y="6151"/>
                    <a:pt x="4326" y="6191"/>
                    <a:pt x="4472" y="6191"/>
                  </a:cubicBezTo>
                  <a:cubicBezTo>
                    <a:pt x="5017" y="6191"/>
                    <a:pt x="5352" y="5639"/>
                    <a:pt x="5352" y="5639"/>
                  </a:cubicBezTo>
                  <a:cubicBezTo>
                    <a:pt x="5352" y="5639"/>
                    <a:pt x="5441" y="6497"/>
                    <a:pt x="6391" y="6497"/>
                  </a:cubicBezTo>
                  <a:cubicBezTo>
                    <a:pt x="6424" y="6497"/>
                    <a:pt x="6457" y="6496"/>
                    <a:pt x="6492" y="6494"/>
                  </a:cubicBezTo>
                  <a:cubicBezTo>
                    <a:pt x="7537" y="6431"/>
                    <a:pt x="7759" y="5481"/>
                    <a:pt x="7759" y="5481"/>
                  </a:cubicBezTo>
                  <a:cubicBezTo>
                    <a:pt x="7759" y="5481"/>
                    <a:pt x="7870" y="5557"/>
                    <a:pt x="8043" y="5557"/>
                  </a:cubicBezTo>
                  <a:cubicBezTo>
                    <a:pt x="8240" y="5557"/>
                    <a:pt x="8518" y="5458"/>
                    <a:pt x="8804" y="5037"/>
                  </a:cubicBezTo>
                  <a:cubicBezTo>
                    <a:pt x="9343" y="4246"/>
                    <a:pt x="8392" y="3644"/>
                    <a:pt x="8392" y="3644"/>
                  </a:cubicBezTo>
                  <a:cubicBezTo>
                    <a:pt x="8392" y="3644"/>
                    <a:pt x="9121" y="2630"/>
                    <a:pt x="8392" y="1934"/>
                  </a:cubicBezTo>
                  <a:cubicBezTo>
                    <a:pt x="8067" y="1623"/>
                    <a:pt x="7839" y="1541"/>
                    <a:pt x="7687" y="1541"/>
                  </a:cubicBezTo>
                  <a:cubicBezTo>
                    <a:pt x="7514" y="1541"/>
                    <a:pt x="7442" y="1649"/>
                    <a:pt x="7442" y="1649"/>
                  </a:cubicBezTo>
                  <a:lnTo>
                    <a:pt x="7411" y="2345"/>
                  </a:lnTo>
                  <a:cubicBezTo>
                    <a:pt x="7411" y="2345"/>
                    <a:pt x="7136" y="2146"/>
                    <a:pt x="6744" y="2146"/>
                  </a:cubicBezTo>
                  <a:cubicBezTo>
                    <a:pt x="6511" y="2146"/>
                    <a:pt x="6237" y="2216"/>
                    <a:pt x="5954" y="2440"/>
                  </a:cubicBezTo>
                  <a:cubicBezTo>
                    <a:pt x="5954" y="2440"/>
                    <a:pt x="5796" y="1585"/>
                    <a:pt x="4972" y="1490"/>
                  </a:cubicBezTo>
                  <a:cubicBezTo>
                    <a:pt x="4846" y="1490"/>
                    <a:pt x="4719" y="1490"/>
                    <a:pt x="4560" y="1522"/>
                  </a:cubicBezTo>
                  <a:cubicBezTo>
                    <a:pt x="4560" y="1522"/>
                    <a:pt x="4560" y="1490"/>
                    <a:pt x="4560" y="1459"/>
                  </a:cubicBezTo>
                  <a:cubicBezTo>
                    <a:pt x="4529" y="1269"/>
                    <a:pt x="4465" y="730"/>
                    <a:pt x="4022" y="414"/>
                  </a:cubicBezTo>
                  <a:cubicBezTo>
                    <a:pt x="3734" y="193"/>
                    <a:pt x="3482" y="64"/>
                    <a:pt x="3266" y="64"/>
                  </a:cubicBezTo>
                  <a:cubicBezTo>
                    <a:pt x="3079" y="64"/>
                    <a:pt x="2919" y="161"/>
                    <a:pt x="2787" y="382"/>
                  </a:cubicBezTo>
                  <a:cubicBezTo>
                    <a:pt x="2787" y="382"/>
                    <a:pt x="2660" y="34"/>
                    <a:pt x="2027" y="2"/>
                  </a:cubicBezTo>
                  <a:cubicBezTo>
                    <a:pt x="2015" y="1"/>
                    <a:pt x="2002" y="1"/>
                    <a:pt x="1990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16"/>
            <p:cNvSpPr/>
            <p:nvPr/>
          </p:nvSpPr>
          <p:spPr>
            <a:xfrm>
              <a:off x="1017972" y="1241629"/>
              <a:ext cx="98066" cy="74858"/>
            </a:xfrm>
            <a:custGeom>
              <a:avLst/>
              <a:gdLst/>
              <a:ahLst/>
              <a:cxnLst/>
              <a:rect l="l" t="t" r="r" b="b"/>
              <a:pathLst>
                <a:path w="3072" h="2345" extrusionOk="0">
                  <a:moveTo>
                    <a:pt x="1023" y="0"/>
                  </a:moveTo>
                  <a:cubicBezTo>
                    <a:pt x="723" y="0"/>
                    <a:pt x="469" y="129"/>
                    <a:pt x="348" y="436"/>
                  </a:cubicBezTo>
                  <a:cubicBezTo>
                    <a:pt x="0" y="1291"/>
                    <a:pt x="728" y="1006"/>
                    <a:pt x="1457" y="1481"/>
                  </a:cubicBezTo>
                  <a:cubicBezTo>
                    <a:pt x="1725" y="1689"/>
                    <a:pt x="1908" y="2344"/>
                    <a:pt x="2297" y="2344"/>
                  </a:cubicBezTo>
                  <a:cubicBezTo>
                    <a:pt x="2322" y="2344"/>
                    <a:pt x="2348" y="2342"/>
                    <a:pt x="2375" y="2336"/>
                  </a:cubicBezTo>
                  <a:cubicBezTo>
                    <a:pt x="2850" y="2241"/>
                    <a:pt x="3072" y="1892"/>
                    <a:pt x="2629" y="1037"/>
                  </a:cubicBezTo>
                  <a:cubicBezTo>
                    <a:pt x="2318" y="458"/>
                    <a:pt x="1588" y="0"/>
                    <a:pt x="102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16"/>
            <p:cNvSpPr/>
            <p:nvPr/>
          </p:nvSpPr>
          <p:spPr>
            <a:xfrm>
              <a:off x="1001788" y="1317765"/>
              <a:ext cx="31380" cy="37637"/>
            </a:xfrm>
            <a:custGeom>
              <a:avLst/>
              <a:gdLst/>
              <a:ahLst/>
              <a:cxnLst/>
              <a:rect l="l" t="t" r="r" b="b"/>
              <a:pathLst>
                <a:path w="983" h="1179" extrusionOk="0">
                  <a:moveTo>
                    <a:pt x="684" y="0"/>
                  </a:moveTo>
                  <a:cubicBezTo>
                    <a:pt x="522" y="0"/>
                    <a:pt x="294" y="155"/>
                    <a:pt x="159" y="426"/>
                  </a:cubicBezTo>
                  <a:cubicBezTo>
                    <a:pt x="0" y="743"/>
                    <a:pt x="32" y="1059"/>
                    <a:pt x="222" y="1154"/>
                  </a:cubicBezTo>
                  <a:cubicBezTo>
                    <a:pt x="255" y="1171"/>
                    <a:pt x="291" y="1179"/>
                    <a:pt x="327" y="1179"/>
                  </a:cubicBezTo>
                  <a:cubicBezTo>
                    <a:pt x="498" y="1179"/>
                    <a:pt x="693" y="1004"/>
                    <a:pt x="824" y="743"/>
                  </a:cubicBezTo>
                  <a:cubicBezTo>
                    <a:pt x="982" y="458"/>
                    <a:pt x="950" y="109"/>
                    <a:pt x="760" y="14"/>
                  </a:cubicBezTo>
                  <a:cubicBezTo>
                    <a:pt x="737" y="5"/>
                    <a:pt x="712" y="0"/>
                    <a:pt x="68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16"/>
            <p:cNvSpPr/>
            <p:nvPr/>
          </p:nvSpPr>
          <p:spPr>
            <a:xfrm>
              <a:off x="697470" y="1642704"/>
              <a:ext cx="546960" cy="521199"/>
            </a:xfrm>
            <a:custGeom>
              <a:avLst/>
              <a:gdLst/>
              <a:ahLst/>
              <a:cxnLst/>
              <a:rect l="l" t="t" r="r" b="b"/>
              <a:pathLst>
                <a:path w="17134" h="16327" extrusionOk="0">
                  <a:moveTo>
                    <a:pt x="6113" y="1"/>
                  </a:moveTo>
                  <a:cubicBezTo>
                    <a:pt x="6113" y="1"/>
                    <a:pt x="4941" y="444"/>
                    <a:pt x="3960" y="2598"/>
                  </a:cubicBezTo>
                  <a:cubicBezTo>
                    <a:pt x="2978" y="4751"/>
                    <a:pt x="1426" y="5511"/>
                    <a:pt x="476" y="8361"/>
                  </a:cubicBezTo>
                  <a:cubicBezTo>
                    <a:pt x="159" y="9312"/>
                    <a:pt x="1" y="10325"/>
                    <a:pt x="33" y="11307"/>
                  </a:cubicBezTo>
                  <a:cubicBezTo>
                    <a:pt x="33" y="11307"/>
                    <a:pt x="33" y="11338"/>
                    <a:pt x="33" y="11370"/>
                  </a:cubicBezTo>
                  <a:cubicBezTo>
                    <a:pt x="64" y="11877"/>
                    <a:pt x="128" y="12383"/>
                    <a:pt x="254" y="12858"/>
                  </a:cubicBezTo>
                  <a:cubicBezTo>
                    <a:pt x="603" y="14094"/>
                    <a:pt x="1299" y="15044"/>
                    <a:pt x="2376" y="15455"/>
                  </a:cubicBezTo>
                  <a:cubicBezTo>
                    <a:pt x="3500" y="15899"/>
                    <a:pt x="5567" y="16326"/>
                    <a:pt x="7712" y="16326"/>
                  </a:cubicBezTo>
                  <a:cubicBezTo>
                    <a:pt x="9858" y="16326"/>
                    <a:pt x="12083" y="15899"/>
                    <a:pt x="13524" y="14632"/>
                  </a:cubicBezTo>
                  <a:cubicBezTo>
                    <a:pt x="17134" y="11402"/>
                    <a:pt x="13397" y="2503"/>
                    <a:pt x="11244" y="1"/>
                  </a:cubicBezTo>
                  <a:cubicBezTo>
                    <a:pt x="11244" y="1"/>
                    <a:pt x="10121" y="594"/>
                    <a:pt x="8607" y="594"/>
                  </a:cubicBezTo>
                  <a:cubicBezTo>
                    <a:pt x="7993" y="594"/>
                    <a:pt x="7314" y="497"/>
                    <a:pt x="6620" y="223"/>
                  </a:cubicBezTo>
                  <a:cubicBezTo>
                    <a:pt x="6430" y="159"/>
                    <a:pt x="6271" y="64"/>
                    <a:pt x="6113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16"/>
            <p:cNvSpPr/>
            <p:nvPr/>
          </p:nvSpPr>
          <p:spPr>
            <a:xfrm>
              <a:off x="697470" y="1642704"/>
              <a:ext cx="211327" cy="411513"/>
            </a:xfrm>
            <a:custGeom>
              <a:avLst/>
              <a:gdLst/>
              <a:ahLst/>
              <a:cxnLst/>
              <a:rect l="l" t="t" r="r" b="b"/>
              <a:pathLst>
                <a:path w="6620" h="12891" extrusionOk="0">
                  <a:moveTo>
                    <a:pt x="6113" y="1"/>
                  </a:moveTo>
                  <a:cubicBezTo>
                    <a:pt x="6113" y="1"/>
                    <a:pt x="4941" y="444"/>
                    <a:pt x="3960" y="2598"/>
                  </a:cubicBezTo>
                  <a:cubicBezTo>
                    <a:pt x="2978" y="4751"/>
                    <a:pt x="1426" y="5511"/>
                    <a:pt x="476" y="8361"/>
                  </a:cubicBezTo>
                  <a:cubicBezTo>
                    <a:pt x="159" y="9343"/>
                    <a:pt x="1" y="10357"/>
                    <a:pt x="33" y="11307"/>
                  </a:cubicBezTo>
                  <a:cubicBezTo>
                    <a:pt x="33" y="11307"/>
                    <a:pt x="33" y="11338"/>
                    <a:pt x="33" y="11370"/>
                  </a:cubicBezTo>
                  <a:cubicBezTo>
                    <a:pt x="64" y="11877"/>
                    <a:pt x="128" y="12415"/>
                    <a:pt x="254" y="12858"/>
                  </a:cubicBezTo>
                  <a:cubicBezTo>
                    <a:pt x="413" y="12890"/>
                    <a:pt x="508" y="12890"/>
                    <a:pt x="508" y="12890"/>
                  </a:cubicBezTo>
                  <a:cubicBezTo>
                    <a:pt x="508" y="12890"/>
                    <a:pt x="919" y="8868"/>
                    <a:pt x="2915" y="6430"/>
                  </a:cubicBezTo>
                  <a:cubicBezTo>
                    <a:pt x="4118" y="4910"/>
                    <a:pt x="5765" y="1838"/>
                    <a:pt x="6620" y="223"/>
                  </a:cubicBezTo>
                  <a:cubicBezTo>
                    <a:pt x="6430" y="159"/>
                    <a:pt x="6271" y="64"/>
                    <a:pt x="6113" y="1"/>
                  </a:cubicBez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16"/>
            <p:cNvSpPr/>
            <p:nvPr/>
          </p:nvSpPr>
          <p:spPr>
            <a:xfrm>
              <a:off x="579198" y="1270966"/>
              <a:ext cx="221446" cy="196068"/>
            </a:xfrm>
            <a:custGeom>
              <a:avLst/>
              <a:gdLst/>
              <a:ahLst/>
              <a:cxnLst/>
              <a:rect l="l" t="t" r="r" b="b"/>
              <a:pathLst>
                <a:path w="6937" h="6142" extrusionOk="0">
                  <a:moveTo>
                    <a:pt x="1752" y="1"/>
                  </a:moveTo>
                  <a:cubicBezTo>
                    <a:pt x="1494" y="1"/>
                    <a:pt x="1245" y="114"/>
                    <a:pt x="1109" y="340"/>
                  </a:cubicBezTo>
                  <a:lnTo>
                    <a:pt x="222" y="1734"/>
                  </a:lnTo>
                  <a:cubicBezTo>
                    <a:pt x="1" y="2050"/>
                    <a:pt x="64" y="2462"/>
                    <a:pt x="349" y="2715"/>
                  </a:cubicBezTo>
                  <a:lnTo>
                    <a:pt x="2344" y="4520"/>
                  </a:lnTo>
                  <a:cubicBezTo>
                    <a:pt x="2344" y="4520"/>
                    <a:pt x="2344" y="4552"/>
                    <a:pt x="2344" y="4552"/>
                  </a:cubicBezTo>
                  <a:lnTo>
                    <a:pt x="4023" y="6041"/>
                  </a:lnTo>
                  <a:cubicBezTo>
                    <a:pt x="4091" y="6109"/>
                    <a:pt x="4183" y="6142"/>
                    <a:pt x="4276" y="6142"/>
                  </a:cubicBezTo>
                  <a:cubicBezTo>
                    <a:pt x="4398" y="6142"/>
                    <a:pt x="4521" y="6085"/>
                    <a:pt x="4593" y="5977"/>
                  </a:cubicBezTo>
                  <a:lnTo>
                    <a:pt x="6810" y="2652"/>
                  </a:lnTo>
                  <a:cubicBezTo>
                    <a:pt x="6936" y="2430"/>
                    <a:pt x="6841" y="2177"/>
                    <a:pt x="6620" y="2082"/>
                  </a:cubicBezTo>
                  <a:lnTo>
                    <a:pt x="2059" y="55"/>
                  </a:lnTo>
                  <a:cubicBezTo>
                    <a:pt x="1960" y="19"/>
                    <a:pt x="1855" y="1"/>
                    <a:pt x="1752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16"/>
            <p:cNvSpPr/>
            <p:nvPr/>
          </p:nvSpPr>
          <p:spPr>
            <a:xfrm>
              <a:off x="578208" y="1336407"/>
              <a:ext cx="266904" cy="169700"/>
            </a:xfrm>
            <a:custGeom>
              <a:avLst/>
              <a:gdLst/>
              <a:ahLst/>
              <a:cxnLst/>
              <a:rect l="l" t="t" r="r" b="b"/>
              <a:pathLst>
                <a:path w="8361" h="5316" extrusionOk="0">
                  <a:moveTo>
                    <a:pt x="8361" y="4941"/>
                  </a:moveTo>
                  <a:lnTo>
                    <a:pt x="8361" y="4941"/>
                  </a:lnTo>
                  <a:cubicBezTo>
                    <a:pt x="8361" y="4941"/>
                    <a:pt x="8348" y="4953"/>
                    <a:pt x="8323" y="4972"/>
                  </a:cubicBezTo>
                  <a:lnTo>
                    <a:pt x="8323" y="4972"/>
                  </a:lnTo>
                  <a:cubicBezTo>
                    <a:pt x="8350" y="4958"/>
                    <a:pt x="8361" y="4941"/>
                    <a:pt x="8361" y="4941"/>
                  </a:cubicBezTo>
                  <a:close/>
                  <a:moveTo>
                    <a:pt x="127" y="0"/>
                  </a:moveTo>
                  <a:cubicBezTo>
                    <a:pt x="0" y="317"/>
                    <a:pt x="348" y="634"/>
                    <a:pt x="348" y="634"/>
                  </a:cubicBezTo>
                  <a:cubicBezTo>
                    <a:pt x="348" y="634"/>
                    <a:pt x="3230" y="3262"/>
                    <a:pt x="3864" y="3832"/>
                  </a:cubicBezTo>
                  <a:cubicBezTo>
                    <a:pt x="4091" y="4036"/>
                    <a:pt x="4255" y="4099"/>
                    <a:pt x="4371" y="4099"/>
                  </a:cubicBezTo>
                  <a:cubicBezTo>
                    <a:pt x="4562" y="4099"/>
                    <a:pt x="4624" y="3927"/>
                    <a:pt x="4624" y="3927"/>
                  </a:cubicBezTo>
                  <a:lnTo>
                    <a:pt x="6239" y="5131"/>
                  </a:lnTo>
                  <a:cubicBezTo>
                    <a:pt x="6610" y="5266"/>
                    <a:pt x="6935" y="5315"/>
                    <a:pt x="7211" y="5315"/>
                  </a:cubicBezTo>
                  <a:cubicBezTo>
                    <a:pt x="7833" y="5315"/>
                    <a:pt x="8208" y="5063"/>
                    <a:pt x="8323" y="4972"/>
                  </a:cubicBezTo>
                  <a:lnTo>
                    <a:pt x="8323" y="4972"/>
                  </a:lnTo>
                  <a:cubicBezTo>
                    <a:pt x="8303" y="4983"/>
                    <a:pt x="8274" y="4993"/>
                    <a:pt x="8233" y="4993"/>
                  </a:cubicBezTo>
                  <a:cubicBezTo>
                    <a:pt x="8060" y="4993"/>
                    <a:pt x="7679" y="4822"/>
                    <a:pt x="6904" y="3864"/>
                  </a:cubicBezTo>
                  <a:cubicBezTo>
                    <a:pt x="5669" y="2375"/>
                    <a:pt x="4719" y="824"/>
                    <a:pt x="2439" y="602"/>
                  </a:cubicBezTo>
                  <a:cubicBezTo>
                    <a:pt x="159" y="380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16"/>
            <p:cNvSpPr/>
            <p:nvPr/>
          </p:nvSpPr>
          <p:spPr>
            <a:xfrm>
              <a:off x="634807" y="1384930"/>
              <a:ext cx="92033" cy="101130"/>
            </a:xfrm>
            <a:custGeom>
              <a:avLst/>
              <a:gdLst/>
              <a:ahLst/>
              <a:cxnLst/>
              <a:rect l="l" t="t" r="r" b="b"/>
              <a:pathLst>
                <a:path w="2883" h="3168" extrusionOk="0">
                  <a:moveTo>
                    <a:pt x="1679" y="0"/>
                  </a:moveTo>
                  <a:cubicBezTo>
                    <a:pt x="1489" y="0"/>
                    <a:pt x="1299" y="95"/>
                    <a:pt x="1172" y="222"/>
                  </a:cubicBezTo>
                  <a:cubicBezTo>
                    <a:pt x="317" y="887"/>
                    <a:pt x="0" y="3104"/>
                    <a:pt x="0" y="3104"/>
                  </a:cubicBezTo>
                  <a:lnTo>
                    <a:pt x="666" y="3136"/>
                  </a:lnTo>
                  <a:lnTo>
                    <a:pt x="1394" y="3136"/>
                  </a:lnTo>
                  <a:lnTo>
                    <a:pt x="2597" y="3167"/>
                  </a:lnTo>
                  <a:cubicBezTo>
                    <a:pt x="2597" y="3167"/>
                    <a:pt x="2882" y="0"/>
                    <a:pt x="1679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16"/>
            <p:cNvSpPr/>
            <p:nvPr/>
          </p:nvSpPr>
          <p:spPr>
            <a:xfrm>
              <a:off x="1014940" y="1451584"/>
              <a:ext cx="103333" cy="68985"/>
            </a:xfrm>
            <a:custGeom>
              <a:avLst/>
              <a:gdLst/>
              <a:ahLst/>
              <a:cxnLst/>
              <a:rect l="l" t="t" r="r" b="b"/>
              <a:pathLst>
                <a:path w="3237" h="2161" extrusionOk="0">
                  <a:moveTo>
                    <a:pt x="1919" y="0"/>
                  </a:moveTo>
                  <a:cubicBezTo>
                    <a:pt x="1462" y="0"/>
                    <a:pt x="1023" y="446"/>
                    <a:pt x="538" y="953"/>
                  </a:cubicBezTo>
                  <a:cubicBezTo>
                    <a:pt x="127" y="1396"/>
                    <a:pt x="0" y="2061"/>
                    <a:pt x="1172" y="2156"/>
                  </a:cubicBezTo>
                  <a:cubicBezTo>
                    <a:pt x="1214" y="2159"/>
                    <a:pt x="1256" y="2161"/>
                    <a:pt x="1297" y="2161"/>
                  </a:cubicBezTo>
                  <a:cubicBezTo>
                    <a:pt x="2435" y="2161"/>
                    <a:pt x="3237" y="929"/>
                    <a:pt x="2534" y="287"/>
                  </a:cubicBezTo>
                  <a:cubicBezTo>
                    <a:pt x="2322" y="85"/>
                    <a:pt x="2119" y="0"/>
                    <a:pt x="1919" y="0"/>
                  </a:cubicBez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16"/>
            <p:cNvSpPr/>
            <p:nvPr/>
          </p:nvSpPr>
          <p:spPr>
            <a:xfrm>
              <a:off x="605502" y="1480952"/>
              <a:ext cx="433731" cy="384219"/>
            </a:xfrm>
            <a:custGeom>
              <a:avLst/>
              <a:gdLst/>
              <a:ahLst/>
              <a:cxnLst/>
              <a:rect l="l" t="t" r="r" b="b"/>
              <a:pathLst>
                <a:path w="13587" h="12036" extrusionOk="0">
                  <a:moveTo>
                    <a:pt x="1584" y="1"/>
                  </a:moveTo>
                  <a:cubicBezTo>
                    <a:pt x="1330" y="1"/>
                    <a:pt x="1109" y="33"/>
                    <a:pt x="918" y="96"/>
                  </a:cubicBezTo>
                  <a:cubicBezTo>
                    <a:pt x="665" y="191"/>
                    <a:pt x="475" y="318"/>
                    <a:pt x="412" y="571"/>
                  </a:cubicBezTo>
                  <a:cubicBezTo>
                    <a:pt x="253" y="1173"/>
                    <a:pt x="0" y="5543"/>
                    <a:pt x="2755" y="8646"/>
                  </a:cubicBezTo>
                  <a:cubicBezTo>
                    <a:pt x="2819" y="8710"/>
                    <a:pt x="2882" y="8773"/>
                    <a:pt x="2914" y="8836"/>
                  </a:cubicBezTo>
                  <a:lnTo>
                    <a:pt x="2945" y="8836"/>
                  </a:lnTo>
                  <a:cubicBezTo>
                    <a:pt x="3167" y="9090"/>
                    <a:pt x="3420" y="9312"/>
                    <a:pt x="3674" y="9533"/>
                  </a:cubicBezTo>
                  <a:cubicBezTo>
                    <a:pt x="3705" y="9565"/>
                    <a:pt x="3705" y="9565"/>
                    <a:pt x="3737" y="9597"/>
                  </a:cubicBezTo>
                  <a:cubicBezTo>
                    <a:pt x="3800" y="9660"/>
                    <a:pt x="3895" y="9723"/>
                    <a:pt x="3959" y="9787"/>
                  </a:cubicBezTo>
                  <a:cubicBezTo>
                    <a:pt x="4275" y="10040"/>
                    <a:pt x="4592" y="10262"/>
                    <a:pt x="4909" y="10452"/>
                  </a:cubicBezTo>
                  <a:lnTo>
                    <a:pt x="4940" y="10452"/>
                  </a:lnTo>
                  <a:cubicBezTo>
                    <a:pt x="4940" y="10452"/>
                    <a:pt x="4940" y="10483"/>
                    <a:pt x="4940" y="10483"/>
                  </a:cubicBezTo>
                  <a:cubicBezTo>
                    <a:pt x="6569" y="11492"/>
                    <a:pt x="8355" y="12035"/>
                    <a:pt x="9862" y="12035"/>
                  </a:cubicBezTo>
                  <a:cubicBezTo>
                    <a:pt x="11668" y="12035"/>
                    <a:pt x="13074" y="11256"/>
                    <a:pt x="13333" y="9565"/>
                  </a:cubicBezTo>
                  <a:cubicBezTo>
                    <a:pt x="13586" y="8045"/>
                    <a:pt x="12668" y="7253"/>
                    <a:pt x="11274" y="6936"/>
                  </a:cubicBezTo>
                  <a:cubicBezTo>
                    <a:pt x="9849" y="6620"/>
                    <a:pt x="6176" y="6810"/>
                    <a:pt x="4719" y="3263"/>
                  </a:cubicBezTo>
                  <a:cubicBezTo>
                    <a:pt x="3579" y="444"/>
                    <a:pt x="3990" y="223"/>
                    <a:pt x="3515" y="159"/>
                  </a:cubicBezTo>
                  <a:cubicBezTo>
                    <a:pt x="3389" y="128"/>
                    <a:pt x="3199" y="128"/>
                    <a:pt x="2914" y="96"/>
                  </a:cubicBezTo>
                  <a:cubicBezTo>
                    <a:pt x="2692" y="64"/>
                    <a:pt x="2502" y="33"/>
                    <a:pt x="2312" y="33"/>
                  </a:cubicBezTo>
                  <a:cubicBezTo>
                    <a:pt x="2027" y="1"/>
                    <a:pt x="1805" y="1"/>
                    <a:pt x="1584" y="1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16"/>
            <p:cNvSpPr/>
            <p:nvPr/>
          </p:nvSpPr>
          <p:spPr>
            <a:xfrm>
              <a:off x="768243" y="1376662"/>
              <a:ext cx="156739" cy="165997"/>
            </a:xfrm>
            <a:custGeom>
              <a:avLst/>
              <a:gdLst/>
              <a:ahLst/>
              <a:cxnLst/>
              <a:rect l="l" t="t" r="r" b="b"/>
              <a:pathLst>
                <a:path w="4910" h="5200" extrusionOk="0">
                  <a:moveTo>
                    <a:pt x="2204" y="0"/>
                  </a:moveTo>
                  <a:cubicBezTo>
                    <a:pt x="2176" y="0"/>
                    <a:pt x="2099" y="53"/>
                    <a:pt x="1933" y="481"/>
                  </a:cubicBezTo>
                  <a:cubicBezTo>
                    <a:pt x="1933" y="481"/>
                    <a:pt x="3579" y="1178"/>
                    <a:pt x="2978" y="2888"/>
                  </a:cubicBezTo>
                  <a:cubicBezTo>
                    <a:pt x="2670" y="3811"/>
                    <a:pt x="1919" y="4024"/>
                    <a:pt x="1293" y="4024"/>
                  </a:cubicBezTo>
                  <a:cubicBezTo>
                    <a:pt x="760" y="4024"/>
                    <a:pt x="318" y="3870"/>
                    <a:pt x="318" y="3870"/>
                  </a:cubicBezTo>
                  <a:cubicBezTo>
                    <a:pt x="318" y="3870"/>
                    <a:pt x="1" y="4566"/>
                    <a:pt x="254" y="5200"/>
                  </a:cubicBezTo>
                  <a:cubicBezTo>
                    <a:pt x="342" y="4850"/>
                    <a:pt x="536" y="4527"/>
                    <a:pt x="863" y="4527"/>
                  </a:cubicBezTo>
                  <a:cubicBezTo>
                    <a:pt x="891" y="4527"/>
                    <a:pt x="921" y="4530"/>
                    <a:pt x="951" y="4535"/>
                  </a:cubicBezTo>
                  <a:cubicBezTo>
                    <a:pt x="1147" y="4567"/>
                    <a:pt x="1341" y="4602"/>
                    <a:pt x="1541" y="4602"/>
                  </a:cubicBezTo>
                  <a:cubicBezTo>
                    <a:pt x="2120" y="4602"/>
                    <a:pt x="2758" y="4314"/>
                    <a:pt x="3674" y="2856"/>
                  </a:cubicBezTo>
                  <a:cubicBezTo>
                    <a:pt x="4910" y="861"/>
                    <a:pt x="2218" y="6"/>
                    <a:pt x="2218" y="6"/>
                  </a:cubicBezTo>
                  <a:cubicBezTo>
                    <a:pt x="2218" y="6"/>
                    <a:pt x="2214" y="0"/>
                    <a:pt x="2204" y="0"/>
                  </a:cubicBez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16"/>
            <p:cNvSpPr/>
            <p:nvPr/>
          </p:nvSpPr>
          <p:spPr>
            <a:xfrm>
              <a:off x="698492" y="1642704"/>
              <a:ext cx="545939" cy="521199"/>
            </a:xfrm>
            <a:custGeom>
              <a:avLst/>
              <a:gdLst/>
              <a:ahLst/>
              <a:cxnLst/>
              <a:rect l="l" t="t" r="r" b="b"/>
              <a:pathLst>
                <a:path w="17102" h="16327" extrusionOk="0">
                  <a:moveTo>
                    <a:pt x="11212" y="1"/>
                  </a:moveTo>
                  <a:cubicBezTo>
                    <a:pt x="11212" y="1"/>
                    <a:pt x="10085" y="592"/>
                    <a:pt x="8565" y="592"/>
                  </a:cubicBezTo>
                  <a:cubicBezTo>
                    <a:pt x="7805" y="592"/>
                    <a:pt x="6947" y="444"/>
                    <a:pt x="6081" y="1"/>
                  </a:cubicBezTo>
                  <a:lnTo>
                    <a:pt x="6081" y="1"/>
                  </a:lnTo>
                  <a:cubicBezTo>
                    <a:pt x="6081" y="1"/>
                    <a:pt x="6905" y="1109"/>
                    <a:pt x="9565" y="1268"/>
                  </a:cubicBezTo>
                  <a:cubicBezTo>
                    <a:pt x="12225" y="1426"/>
                    <a:pt x="13017" y="10483"/>
                    <a:pt x="11085" y="12130"/>
                  </a:cubicBezTo>
                  <a:cubicBezTo>
                    <a:pt x="9994" y="13078"/>
                    <a:pt x="6691" y="14339"/>
                    <a:pt x="3972" y="14339"/>
                  </a:cubicBezTo>
                  <a:cubicBezTo>
                    <a:pt x="1875" y="14339"/>
                    <a:pt x="125" y="13590"/>
                    <a:pt x="1" y="11370"/>
                  </a:cubicBezTo>
                  <a:lnTo>
                    <a:pt x="1" y="11370"/>
                  </a:lnTo>
                  <a:cubicBezTo>
                    <a:pt x="64" y="13238"/>
                    <a:pt x="856" y="14885"/>
                    <a:pt x="2344" y="15455"/>
                  </a:cubicBezTo>
                  <a:cubicBezTo>
                    <a:pt x="3468" y="15899"/>
                    <a:pt x="5535" y="16326"/>
                    <a:pt x="7680" y="16326"/>
                  </a:cubicBezTo>
                  <a:cubicBezTo>
                    <a:pt x="9826" y="16326"/>
                    <a:pt x="12051" y="15899"/>
                    <a:pt x="13492" y="14632"/>
                  </a:cubicBezTo>
                  <a:cubicBezTo>
                    <a:pt x="17102" y="11402"/>
                    <a:pt x="13365" y="2503"/>
                    <a:pt x="11212" y="1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16"/>
            <p:cNvSpPr/>
            <p:nvPr/>
          </p:nvSpPr>
          <p:spPr>
            <a:xfrm>
              <a:off x="693448" y="1757976"/>
              <a:ext cx="5076" cy="5076"/>
            </a:xfrm>
            <a:custGeom>
              <a:avLst/>
              <a:gdLst/>
              <a:ahLst/>
              <a:cxnLst/>
              <a:rect l="l" t="t" r="r" b="b"/>
              <a:pathLst>
                <a:path w="159" h="159" extrusionOk="0">
                  <a:moveTo>
                    <a:pt x="0" y="0"/>
                  </a:moveTo>
                  <a:lnTo>
                    <a:pt x="0" y="0"/>
                  </a:lnTo>
                  <a:cubicBezTo>
                    <a:pt x="64" y="63"/>
                    <a:pt x="95" y="127"/>
                    <a:pt x="159" y="158"/>
                  </a:cubicBezTo>
                  <a:cubicBezTo>
                    <a:pt x="95" y="95"/>
                    <a:pt x="64" y="32"/>
                    <a:pt x="0" y="0"/>
                  </a:cubicBezTo>
                  <a:close/>
                </a:path>
              </a:pathLst>
            </a:custGeom>
            <a:solidFill>
              <a:srgbClr val="6B2C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16"/>
            <p:cNvSpPr/>
            <p:nvPr/>
          </p:nvSpPr>
          <p:spPr>
            <a:xfrm>
              <a:off x="678285" y="1384930"/>
              <a:ext cx="360948" cy="480370"/>
            </a:xfrm>
            <a:custGeom>
              <a:avLst/>
              <a:gdLst/>
              <a:ahLst/>
              <a:cxnLst/>
              <a:rect l="l" t="t" r="r" b="b"/>
              <a:pathLst>
                <a:path w="11307" h="15048" extrusionOk="0">
                  <a:moveTo>
                    <a:pt x="285" y="0"/>
                  </a:moveTo>
                  <a:cubicBezTo>
                    <a:pt x="285" y="0"/>
                    <a:pt x="0" y="1330"/>
                    <a:pt x="32" y="3041"/>
                  </a:cubicBezTo>
                  <a:cubicBezTo>
                    <a:pt x="32" y="3072"/>
                    <a:pt x="32" y="3104"/>
                    <a:pt x="32" y="3136"/>
                  </a:cubicBezTo>
                  <a:cubicBezTo>
                    <a:pt x="64" y="5289"/>
                    <a:pt x="634" y="8013"/>
                    <a:pt x="2977" y="9343"/>
                  </a:cubicBezTo>
                  <a:cubicBezTo>
                    <a:pt x="7189" y="11781"/>
                    <a:pt x="8836" y="11433"/>
                    <a:pt x="8393" y="13460"/>
                  </a:cubicBezTo>
                  <a:cubicBezTo>
                    <a:pt x="8235" y="14101"/>
                    <a:pt x="7538" y="14363"/>
                    <a:pt x="6614" y="14363"/>
                  </a:cubicBezTo>
                  <a:cubicBezTo>
                    <a:pt x="5118" y="14363"/>
                    <a:pt x="3029" y="13675"/>
                    <a:pt x="1679" y="12795"/>
                  </a:cubicBezTo>
                  <a:lnTo>
                    <a:pt x="1679" y="12795"/>
                  </a:lnTo>
                  <a:cubicBezTo>
                    <a:pt x="3545" y="14246"/>
                    <a:pt x="5774" y="15047"/>
                    <a:pt x="7594" y="15047"/>
                  </a:cubicBezTo>
                  <a:cubicBezTo>
                    <a:pt x="9388" y="15047"/>
                    <a:pt x="10786" y="14270"/>
                    <a:pt x="11053" y="12573"/>
                  </a:cubicBezTo>
                  <a:cubicBezTo>
                    <a:pt x="11306" y="11053"/>
                    <a:pt x="10388" y="10261"/>
                    <a:pt x="8994" y="9944"/>
                  </a:cubicBezTo>
                  <a:cubicBezTo>
                    <a:pt x="7569" y="9628"/>
                    <a:pt x="3896" y="9818"/>
                    <a:pt x="2439" y="6271"/>
                  </a:cubicBezTo>
                  <a:cubicBezTo>
                    <a:pt x="1267" y="3452"/>
                    <a:pt x="1710" y="3231"/>
                    <a:pt x="1235" y="3167"/>
                  </a:cubicBezTo>
                  <a:cubicBezTo>
                    <a:pt x="1235" y="3167"/>
                    <a:pt x="1520" y="0"/>
                    <a:pt x="285" y="0"/>
                  </a:cubicBezTo>
                  <a:close/>
                </a:path>
              </a:pathLst>
            </a:custGeom>
            <a:solidFill>
              <a:srgbClr val="D197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16"/>
            <p:cNvSpPr/>
            <p:nvPr/>
          </p:nvSpPr>
          <p:spPr>
            <a:xfrm>
              <a:off x="1109941" y="1453659"/>
              <a:ext cx="15195" cy="23303"/>
            </a:xfrm>
            <a:custGeom>
              <a:avLst/>
              <a:gdLst/>
              <a:ahLst/>
              <a:cxnLst/>
              <a:rect l="l" t="t" r="r" b="b"/>
              <a:pathLst>
                <a:path w="476" h="730" extrusionOk="0">
                  <a:moveTo>
                    <a:pt x="191" y="1"/>
                  </a:moveTo>
                  <a:cubicBezTo>
                    <a:pt x="191" y="1"/>
                    <a:pt x="1" y="318"/>
                    <a:pt x="33" y="729"/>
                  </a:cubicBezTo>
                  <a:cubicBezTo>
                    <a:pt x="349" y="318"/>
                    <a:pt x="476" y="1"/>
                    <a:pt x="1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16"/>
            <p:cNvSpPr/>
            <p:nvPr/>
          </p:nvSpPr>
          <p:spPr>
            <a:xfrm>
              <a:off x="1189971" y="1389973"/>
              <a:ext cx="3926" cy="2650"/>
            </a:xfrm>
            <a:custGeom>
              <a:avLst/>
              <a:gdLst/>
              <a:ahLst/>
              <a:cxnLst/>
              <a:rect l="l" t="t" r="r" b="b"/>
              <a:pathLst>
                <a:path w="123" h="83" extrusionOk="0">
                  <a:moveTo>
                    <a:pt x="122" y="1"/>
                  </a:moveTo>
                  <a:cubicBezTo>
                    <a:pt x="42" y="61"/>
                    <a:pt x="0" y="83"/>
                    <a:pt x="20" y="83"/>
                  </a:cubicBezTo>
                  <a:cubicBezTo>
                    <a:pt x="32" y="83"/>
                    <a:pt x="65" y="76"/>
                    <a:pt x="122" y="64"/>
                  </a:cubicBezTo>
                  <a:cubicBezTo>
                    <a:pt x="122" y="64"/>
                    <a:pt x="122" y="32"/>
                    <a:pt x="122" y="1"/>
                  </a:cubicBezTo>
                  <a:close/>
                </a:path>
              </a:pathLst>
            </a:custGeom>
            <a:solidFill>
              <a:srgbClr val="3111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16"/>
            <p:cNvSpPr/>
            <p:nvPr/>
          </p:nvSpPr>
          <p:spPr>
            <a:xfrm>
              <a:off x="1158495" y="1390995"/>
              <a:ext cx="188055" cy="159868"/>
            </a:xfrm>
            <a:custGeom>
              <a:avLst/>
              <a:gdLst/>
              <a:ahLst/>
              <a:cxnLst/>
              <a:rect l="l" t="t" r="r" b="b"/>
              <a:pathLst>
                <a:path w="5891" h="5008" extrusionOk="0">
                  <a:moveTo>
                    <a:pt x="1520" y="0"/>
                  </a:moveTo>
                  <a:cubicBezTo>
                    <a:pt x="2059" y="222"/>
                    <a:pt x="1964" y="1394"/>
                    <a:pt x="1964" y="1394"/>
                  </a:cubicBezTo>
                  <a:cubicBezTo>
                    <a:pt x="3167" y="2090"/>
                    <a:pt x="1425" y="2154"/>
                    <a:pt x="1425" y="2154"/>
                  </a:cubicBezTo>
                  <a:cubicBezTo>
                    <a:pt x="1638" y="2677"/>
                    <a:pt x="1403" y="2803"/>
                    <a:pt x="1126" y="2803"/>
                  </a:cubicBezTo>
                  <a:cubicBezTo>
                    <a:pt x="867" y="2803"/>
                    <a:pt x="570" y="2692"/>
                    <a:pt x="570" y="2692"/>
                  </a:cubicBezTo>
                  <a:lnTo>
                    <a:pt x="570" y="2692"/>
                  </a:lnTo>
                  <a:cubicBezTo>
                    <a:pt x="676" y="3283"/>
                    <a:pt x="443" y="3382"/>
                    <a:pt x="277" y="3382"/>
                  </a:cubicBezTo>
                  <a:cubicBezTo>
                    <a:pt x="194" y="3382"/>
                    <a:pt x="127" y="3357"/>
                    <a:pt x="127" y="3357"/>
                  </a:cubicBezTo>
                  <a:cubicBezTo>
                    <a:pt x="95" y="3484"/>
                    <a:pt x="63" y="3579"/>
                    <a:pt x="32" y="3706"/>
                  </a:cubicBezTo>
                  <a:cubicBezTo>
                    <a:pt x="0" y="3959"/>
                    <a:pt x="95" y="4307"/>
                    <a:pt x="538" y="4561"/>
                  </a:cubicBezTo>
                  <a:cubicBezTo>
                    <a:pt x="712" y="4661"/>
                    <a:pt x="874" y="4701"/>
                    <a:pt x="1020" y="4701"/>
                  </a:cubicBezTo>
                  <a:cubicBezTo>
                    <a:pt x="1565" y="4701"/>
                    <a:pt x="1900" y="4149"/>
                    <a:pt x="1900" y="4149"/>
                  </a:cubicBezTo>
                  <a:cubicBezTo>
                    <a:pt x="1900" y="4149"/>
                    <a:pt x="1989" y="5007"/>
                    <a:pt x="2939" y="5007"/>
                  </a:cubicBezTo>
                  <a:cubicBezTo>
                    <a:pt x="2972" y="5007"/>
                    <a:pt x="3005" y="5006"/>
                    <a:pt x="3040" y="5004"/>
                  </a:cubicBezTo>
                  <a:cubicBezTo>
                    <a:pt x="4085" y="4941"/>
                    <a:pt x="4307" y="3991"/>
                    <a:pt x="4307" y="3991"/>
                  </a:cubicBezTo>
                  <a:cubicBezTo>
                    <a:pt x="4307" y="3991"/>
                    <a:pt x="4418" y="4067"/>
                    <a:pt x="4591" y="4067"/>
                  </a:cubicBezTo>
                  <a:cubicBezTo>
                    <a:pt x="4788" y="4067"/>
                    <a:pt x="5066" y="3968"/>
                    <a:pt x="5352" y="3547"/>
                  </a:cubicBezTo>
                  <a:cubicBezTo>
                    <a:pt x="5891" y="2756"/>
                    <a:pt x="4940" y="2154"/>
                    <a:pt x="4940" y="2154"/>
                  </a:cubicBezTo>
                  <a:cubicBezTo>
                    <a:pt x="4940" y="2154"/>
                    <a:pt x="5669" y="1140"/>
                    <a:pt x="4940" y="444"/>
                  </a:cubicBezTo>
                  <a:cubicBezTo>
                    <a:pt x="4615" y="133"/>
                    <a:pt x="4387" y="51"/>
                    <a:pt x="4235" y="51"/>
                  </a:cubicBezTo>
                  <a:cubicBezTo>
                    <a:pt x="4062" y="51"/>
                    <a:pt x="3990" y="159"/>
                    <a:pt x="3990" y="159"/>
                  </a:cubicBezTo>
                  <a:lnTo>
                    <a:pt x="3959" y="855"/>
                  </a:lnTo>
                  <a:cubicBezTo>
                    <a:pt x="3959" y="855"/>
                    <a:pt x="3684" y="656"/>
                    <a:pt x="3292" y="656"/>
                  </a:cubicBezTo>
                  <a:cubicBezTo>
                    <a:pt x="3059" y="656"/>
                    <a:pt x="2785" y="726"/>
                    <a:pt x="2502" y="950"/>
                  </a:cubicBezTo>
                  <a:cubicBezTo>
                    <a:pt x="2502" y="950"/>
                    <a:pt x="2344" y="95"/>
                    <a:pt x="1520" y="0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1" name="Google Shape;541;p16"/>
          <p:cNvGrpSpPr/>
          <p:nvPr/>
        </p:nvGrpSpPr>
        <p:grpSpPr>
          <a:xfrm>
            <a:off x="80280" y="2384395"/>
            <a:ext cx="985703" cy="985703"/>
            <a:chOff x="458914" y="2462601"/>
            <a:chExt cx="985703" cy="985703"/>
          </a:xfrm>
        </p:grpSpPr>
        <p:sp>
          <p:nvSpPr>
            <p:cNvPr id="542" name="Google Shape;542;p16"/>
            <p:cNvSpPr/>
            <p:nvPr/>
          </p:nvSpPr>
          <p:spPr>
            <a:xfrm>
              <a:off x="458914" y="2462601"/>
              <a:ext cx="985703" cy="985703"/>
            </a:xfrm>
            <a:custGeom>
              <a:avLst/>
              <a:gdLst/>
              <a:ahLst/>
              <a:cxnLst/>
              <a:rect l="l" t="t" r="r" b="b"/>
              <a:pathLst>
                <a:path w="30878" h="30878" extrusionOk="0">
                  <a:moveTo>
                    <a:pt x="15455" y="0"/>
                  </a:moveTo>
                  <a:cubicBezTo>
                    <a:pt x="6904" y="0"/>
                    <a:pt x="0" y="6904"/>
                    <a:pt x="0" y="15455"/>
                  </a:cubicBezTo>
                  <a:cubicBezTo>
                    <a:pt x="0" y="23974"/>
                    <a:pt x="6904" y="30878"/>
                    <a:pt x="15455" y="30878"/>
                  </a:cubicBezTo>
                  <a:cubicBezTo>
                    <a:pt x="23974" y="30878"/>
                    <a:pt x="30877" y="23974"/>
                    <a:pt x="30877" y="15455"/>
                  </a:cubicBezTo>
                  <a:cubicBezTo>
                    <a:pt x="30877" y="6904"/>
                    <a:pt x="23974" y="0"/>
                    <a:pt x="15455" y="0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16"/>
            <p:cNvSpPr/>
            <p:nvPr/>
          </p:nvSpPr>
          <p:spPr>
            <a:xfrm>
              <a:off x="905733" y="2963018"/>
              <a:ext cx="310414" cy="407682"/>
            </a:xfrm>
            <a:custGeom>
              <a:avLst/>
              <a:gdLst/>
              <a:ahLst/>
              <a:cxnLst/>
              <a:rect l="l" t="t" r="r" b="b"/>
              <a:pathLst>
                <a:path w="9724" h="12771" extrusionOk="0">
                  <a:moveTo>
                    <a:pt x="3516" y="0"/>
                  </a:moveTo>
                  <a:cubicBezTo>
                    <a:pt x="3516" y="0"/>
                    <a:pt x="3516" y="285"/>
                    <a:pt x="3453" y="761"/>
                  </a:cubicBezTo>
                  <a:cubicBezTo>
                    <a:pt x="3326" y="1552"/>
                    <a:pt x="3009" y="2882"/>
                    <a:pt x="2313" y="4212"/>
                  </a:cubicBezTo>
                  <a:cubicBezTo>
                    <a:pt x="1458" y="5796"/>
                    <a:pt x="254" y="5733"/>
                    <a:pt x="64" y="6936"/>
                  </a:cubicBezTo>
                  <a:cubicBezTo>
                    <a:pt x="32" y="6968"/>
                    <a:pt x="32" y="6968"/>
                    <a:pt x="32" y="6999"/>
                  </a:cubicBezTo>
                  <a:cubicBezTo>
                    <a:pt x="1" y="7411"/>
                    <a:pt x="32" y="7949"/>
                    <a:pt x="254" y="8773"/>
                  </a:cubicBezTo>
                  <a:cubicBezTo>
                    <a:pt x="1141" y="11845"/>
                    <a:pt x="698" y="12415"/>
                    <a:pt x="666" y="12446"/>
                  </a:cubicBezTo>
                  <a:cubicBezTo>
                    <a:pt x="1046" y="12605"/>
                    <a:pt x="1458" y="12668"/>
                    <a:pt x="1869" y="12731"/>
                  </a:cubicBezTo>
                  <a:cubicBezTo>
                    <a:pt x="2103" y="12758"/>
                    <a:pt x="2334" y="12771"/>
                    <a:pt x="2557" y="12771"/>
                  </a:cubicBezTo>
                  <a:cubicBezTo>
                    <a:pt x="4211" y="12771"/>
                    <a:pt x="5477" y="12063"/>
                    <a:pt x="4751" y="10863"/>
                  </a:cubicBezTo>
                  <a:cubicBezTo>
                    <a:pt x="3801" y="9184"/>
                    <a:pt x="4815" y="7918"/>
                    <a:pt x="7285" y="6081"/>
                  </a:cubicBezTo>
                  <a:cubicBezTo>
                    <a:pt x="9723" y="4276"/>
                    <a:pt x="8646" y="317"/>
                    <a:pt x="8646" y="317"/>
                  </a:cubicBezTo>
                  <a:lnTo>
                    <a:pt x="6430" y="190"/>
                  </a:lnTo>
                  <a:lnTo>
                    <a:pt x="3928" y="32"/>
                  </a:lnTo>
                  <a:lnTo>
                    <a:pt x="3864" y="32"/>
                  </a:lnTo>
                  <a:lnTo>
                    <a:pt x="3516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16"/>
            <p:cNvSpPr/>
            <p:nvPr/>
          </p:nvSpPr>
          <p:spPr>
            <a:xfrm>
              <a:off x="948190" y="2586939"/>
              <a:ext cx="324556" cy="87978"/>
            </a:xfrm>
            <a:custGeom>
              <a:avLst/>
              <a:gdLst/>
              <a:ahLst/>
              <a:cxnLst/>
              <a:rect l="l" t="t" r="r" b="b"/>
              <a:pathLst>
                <a:path w="10167" h="2756" extrusionOk="0">
                  <a:moveTo>
                    <a:pt x="1204" y="1"/>
                  </a:moveTo>
                  <a:cubicBezTo>
                    <a:pt x="539" y="1"/>
                    <a:pt x="1" y="539"/>
                    <a:pt x="1" y="1204"/>
                  </a:cubicBezTo>
                  <a:lnTo>
                    <a:pt x="1" y="1552"/>
                  </a:lnTo>
                  <a:cubicBezTo>
                    <a:pt x="1" y="2217"/>
                    <a:pt x="539" y="2756"/>
                    <a:pt x="1204" y="2756"/>
                  </a:cubicBezTo>
                  <a:lnTo>
                    <a:pt x="8963" y="2756"/>
                  </a:lnTo>
                  <a:cubicBezTo>
                    <a:pt x="9628" y="2756"/>
                    <a:pt x="10167" y="2217"/>
                    <a:pt x="10167" y="1552"/>
                  </a:cubicBezTo>
                  <a:lnTo>
                    <a:pt x="10167" y="1204"/>
                  </a:lnTo>
                  <a:cubicBezTo>
                    <a:pt x="10167" y="539"/>
                    <a:pt x="9628" y="1"/>
                    <a:pt x="8963" y="1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16"/>
            <p:cNvSpPr/>
            <p:nvPr/>
          </p:nvSpPr>
          <p:spPr>
            <a:xfrm>
              <a:off x="986624" y="2673896"/>
              <a:ext cx="247719" cy="299273"/>
            </a:xfrm>
            <a:custGeom>
              <a:avLst/>
              <a:gdLst/>
              <a:ahLst/>
              <a:cxnLst/>
              <a:rect l="l" t="t" r="r" b="b"/>
              <a:pathLst>
                <a:path w="7760" h="9375" extrusionOk="0">
                  <a:moveTo>
                    <a:pt x="0" y="0"/>
                  </a:moveTo>
                  <a:lnTo>
                    <a:pt x="1172" y="8582"/>
                  </a:lnTo>
                  <a:cubicBezTo>
                    <a:pt x="1172" y="8772"/>
                    <a:pt x="1267" y="8931"/>
                    <a:pt x="1394" y="9089"/>
                  </a:cubicBezTo>
                  <a:cubicBezTo>
                    <a:pt x="1394" y="9089"/>
                    <a:pt x="1425" y="9121"/>
                    <a:pt x="1425" y="9121"/>
                  </a:cubicBezTo>
                  <a:cubicBezTo>
                    <a:pt x="1457" y="9152"/>
                    <a:pt x="1457" y="9152"/>
                    <a:pt x="1489" y="9152"/>
                  </a:cubicBezTo>
                  <a:cubicBezTo>
                    <a:pt x="1647" y="9311"/>
                    <a:pt x="1837" y="9374"/>
                    <a:pt x="2059" y="9374"/>
                  </a:cubicBezTo>
                  <a:lnTo>
                    <a:pt x="6112" y="9374"/>
                  </a:lnTo>
                  <a:cubicBezTo>
                    <a:pt x="6588" y="9374"/>
                    <a:pt x="6968" y="9026"/>
                    <a:pt x="6999" y="8551"/>
                  </a:cubicBezTo>
                  <a:lnTo>
                    <a:pt x="7759" y="32"/>
                  </a:lnTo>
                  <a:lnTo>
                    <a:pt x="7759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16"/>
            <p:cNvSpPr/>
            <p:nvPr/>
          </p:nvSpPr>
          <p:spPr>
            <a:xfrm>
              <a:off x="531697" y="2963018"/>
              <a:ext cx="505493" cy="24293"/>
            </a:xfrm>
            <a:custGeom>
              <a:avLst/>
              <a:gdLst/>
              <a:ahLst/>
              <a:cxnLst/>
              <a:rect l="l" t="t" r="r" b="b"/>
              <a:pathLst>
                <a:path w="15835" h="761" extrusionOk="0">
                  <a:moveTo>
                    <a:pt x="380" y="0"/>
                  </a:moveTo>
                  <a:cubicBezTo>
                    <a:pt x="190" y="0"/>
                    <a:pt x="0" y="159"/>
                    <a:pt x="0" y="380"/>
                  </a:cubicBezTo>
                  <a:cubicBezTo>
                    <a:pt x="0" y="571"/>
                    <a:pt x="190" y="761"/>
                    <a:pt x="380" y="761"/>
                  </a:cubicBezTo>
                  <a:lnTo>
                    <a:pt x="15455" y="761"/>
                  </a:lnTo>
                  <a:cubicBezTo>
                    <a:pt x="15676" y="761"/>
                    <a:pt x="15835" y="571"/>
                    <a:pt x="15835" y="380"/>
                  </a:cubicBezTo>
                  <a:cubicBezTo>
                    <a:pt x="15835" y="159"/>
                    <a:pt x="15676" y="0"/>
                    <a:pt x="15455" y="0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16"/>
            <p:cNvSpPr/>
            <p:nvPr/>
          </p:nvSpPr>
          <p:spPr>
            <a:xfrm>
              <a:off x="573132" y="2906420"/>
              <a:ext cx="451927" cy="56631"/>
            </a:xfrm>
            <a:custGeom>
              <a:avLst/>
              <a:gdLst/>
              <a:ahLst/>
              <a:cxnLst/>
              <a:rect l="l" t="t" r="r" b="b"/>
              <a:pathLst>
                <a:path w="14157" h="1774" extrusionOk="0">
                  <a:moveTo>
                    <a:pt x="6239" y="0"/>
                  </a:moveTo>
                  <a:cubicBezTo>
                    <a:pt x="412" y="0"/>
                    <a:pt x="1" y="1773"/>
                    <a:pt x="1" y="1773"/>
                  </a:cubicBezTo>
                  <a:lnTo>
                    <a:pt x="14157" y="1773"/>
                  </a:lnTo>
                  <a:cubicBezTo>
                    <a:pt x="13365" y="443"/>
                    <a:pt x="12162" y="95"/>
                    <a:pt x="9628" y="32"/>
                  </a:cubicBezTo>
                  <a:cubicBezTo>
                    <a:pt x="8678" y="0"/>
                    <a:pt x="7570" y="0"/>
                    <a:pt x="6239" y="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16"/>
            <p:cNvSpPr/>
            <p:nvPr/>
          </p:nvSpPr>
          <p:spPr>
            <a:xfrm>
              <a:off x="558991" y="2987279"/>
              <a:ext cx="475166" cy="221031"/>
            </a:xfrm>
            <a:custGeom>
              <a:avLst/>
              <a:gdLst/>
              <a:ahLst/>
              <a:cxnLst/>
              <a:rect l="l" t="t" r="r" b="b"/>
              <a:pathLst>
                <a:path w="14885" h="6924" extrusionOk="0">
                  <a:moveTo>
                    <a:pt x="0" y="1"/>
                  </a:moveTo>
                  <a:cubicBezTo>
                    <a:pt x="0" y="1"/>
                    <a:pt x="32" y="1014"/>
                    <a:pt x="412" y="2281"/>
                  </a:cubicBezTo>
                  <a:cubicBezTo>
                    <a:pt x="444" y="2344"/>
                    <a:pt x="444" y="2407"/>
                    <a:pt x="475" y="2471"/>
                  </a:cubicBezTo>
                  <a:cubicBezTo>
                    <a:pt x="507" y="2502"/>
                    <a:pt x="507" y="2534"/>
                    <a:pt x="507" y="2566"/>
                  </a:cubicBezTo>
                  <a:cubicBezTo>
                    <a:pt x="507" y="2597"/>
                    <a:pt x="539" y="2629"/>
                    <a:pt x="539" y="2661"/>
                  </a:cubicBezTo>
                  <a:cubicBezTo>
                    <a:pt x="539" y="2661"/>
                    <a:pt x="539" y="2692"/>
                    <a:pt x="570" y="2692"/>
                  </a:cubicBezTo>
                  <a:cubicBezTo>
                    <a:pt x="1109" y="4149"/>
                    <a:pt x="2154" y="5764"/>
                    <a:pt x="4181" y="6493"/>
                  </a:cubicBezTo>
                  <a:lnTo>
                    <a:pt x="4212" y="6493"/>
                  </a:lnTo>
                  <a:cubicBezTo>
                    <a:pt x="4751" y="6714"/>
                    <a:pt x="5352" y="6841"/>
                    <a:pt x="6049" y="6873"/>
                  </a:cubicBezTo>
                  <a:cubicBezTo>
                    <a:pt x="6451" y="6907"/>
                    <a:pt x="6839" y="6924"/>
                    <a:pt x="7214" y="6924"/>
                  </a:cubicBezTo>
                  <a:cubicBezTo>
                    <a:pt x="8907" y="6924"/>
                    <a:pt x="10324" y="6582"/>
                    <a:pt x="11465" y="5986"/>
                  </a:cubicBezTo>
                  <a:lnTo>
                    <a:pt x="11496" y="5986"/>
                  </a:lnTo>
                  <a:lnTo>
                    <a:pt x="11496" y="5954"/>
                  </a:lnTo>
                  <a:cubicBezTo>
                    <a:pt x="13808" y="4783"/>
                    <a:pt x="14885" y="2566"/>
                    <a:pt x="14600" y="1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16"/>
            <p:cNvSpPr/>
            <p:nvPr/>
          </p:nvSpPr>
          <p:spPr>
            <a:xfrm>
              <a:off x="676242" y="3177346"/>
              <a:ext cx="318140" cy="205262"/>
            </a:xfrm>
            <a:custGeom>
              <a:avLst/>
              <a:gdLst/>
              <a:ahLst/>
              <a:cxnLst/>
              <a:rect l="l" t="t" r="r" b="b"/>
              <a:pathLst>
                <a:path w="9966" h="6430" extrusionOk="0">
                  <a:moveTo>
                    <a:pt x="7823" y="0"/>
                  </a:moveTo>
                  <a:lnTo>
                    <a:pt x="7823" y="0"/>
                  </a:lnTo>
                  <a:cubicBezTo>
                    <a:pt x="7820" y="11"/>
                    <a:pt x="7818" y="21"/>
                    <a:pt x="7815" y="32"/>
                  </a:cubicBezTo>
                  <a:lnTo>
                    <a:pt x="7823" y="32"/>
                  </a:lnTo>
                  <a:lnTo>
                    <a:pt x="7823" y="0"/>
                  </a:lnTo>
                  <a:close/>
                  <a:moveTo>
                    <a:pt x="7792" y="32"/>
                  </a:moveTo>
                  <a:cubicBezTo>
                    <a:pt x="7467" y="171"/>
                    <a:pt x="5680" y="888"/>
                    <a:pt x="3316" y="888"/>
                  </a:cubicBezTo>
                  <a:cubicBezTo>
                    <a:pt x="2453" y="888"/>
                    <a:pt x="1513" y="793"/>
                    <a:pt x="539" y="539"/>
                  </a:cubicBezTo>
                  <a:lnTo>
                    <a:pt x="508" y="539"/>
                  </a:lnTo>
                  <a:cubicBezTo>
                    <a:pt x="508" y="539"/>
                    <a:pt x="698" y="1077"/>
                    <a:pt x="793" y="1774"/>
                  </a:cubicBezTo>
                  <a:cubicBezTo>
                    <a:pt x="919" y="2565"/>
                    <a:pt x="951" y="3611"/>
                    <a:pt x="508" y="4466"/>
                  </a:cubicBezTo>
                  <a:cubicBezTo>
                    <a:pt x="1" y="5479"/>
                    <a:pt x="1458" y="6207"/>
                    <a:pt x="3390" y="6366"/>
                  </a:cubicBezTo>
                  <a:cubicBezTo>
                    <a:pt x="3748" y="6408"/>
                    <a:pt x="4125" y="6429"/>
                    <a:pt x="4508" y="6429"/>
                  </a:cubicBezTo>
                  <a:cubicBezTo>
                    <a:pt x="5276" y="6429"/>
                    <a:pt x="6071" y="6345"/>
                    <a:pt x="6810" y="6176"/>
                  </a:cubicBezTo>
                  <a:cubicBezTo>
                    <a:pt x="9965" y="5482"/>
                    <a:pt x="7084" y="2901"/>
                    <a:pt x="7815" y="32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16"/>
            <p:cNvSpPr/>
            <p:nvPr/>
          </p:nvSpPr>
          <p:spPr>
            <a:xfrm>
              <a:off x="965396" y="2586939"/>
              <a:ext cx="307350" cy="783761"/>
            </a:xfrm>
            <a:custGeom>
              <a:avLst/>
              <a:gdLst/>
              <a:ahLst/>
              <a:cxnLst/>
              <a:rect l="l" t="t" r="r" b="b"/>
              <a:pathLst>
                <a:path w="9628" h="24552" extrusionOk="0">
                  <a:moveTo>
                    <a:pt x="4561" y="1"/>
                  </a:moveTo>
                  <a:lnTo>
                    <a:pt x="4561" y="12098"/>
                  </a:lnTo>
                  <a:cubicBezTo>
                    <a:pt x="4561" y="12098"/>
                    <a:pt x="6619" y="14062"/>
                    <a:pt x="5004" y="15993"/>
                  </a:cubicBezTo>
                  <a:cubicBezTo>
                    <a:pt x="3357" y="17925"/>
                    <a:pt x="475" y="18907"/>
                    <a:pt x="697" y="21725"/>
                  </a:cubicBezTo>
                  <a:cubicBezTo>
                    <a:pt x="883" y="24482"/>
                    <a:pt x="39" y="24512"/>
                    <a:pt x="2" y="24512"/>
                  </a:cubicBezTo>
                  <a:cubicBezTo>
                    <a:pt x="1" y="24512"/>
                    <a:pt x="0" y="24512"/>
                    <a:pt x="0" y="24512"/>
                  </a:cubicBezTo>
                  <a:lnTo>
                    <a:pt x="0" y="24512"/>
                  </a:lnTo>
                  <a:cubicBezTo>
                    <a:pt x="234" y="24539"/>
                    <a:pt x="465" y="24552"/>
                    <a:pt x="688" y="24552"/>
                  </a:cubicBezTo>
                  <a:cubicBezTo>
                    <a:pt x="2342" y="24552"/>
                    <a:pt x="3608" y="23844"/>
                    <a:pt x="2882" y="22644"/>
                  </a:cubicBezTo>
                  <a:cubicBezTo>
                    <a:pt x="1932" y="20965"/>
                    <a:pt x="2946" y="19699"/>
                    <a:pt x="5416" y="17862"/>
                  </a:cubicBezTo>
                  <a:cubicBezTo>
                    <a:pt x="7854" y="16057"/>
                    <a:pt x="6777" y="12098"/>
                    <a:pt x="6777" y="12098"/>
                  </a:cubicBezTo>
                  <a:cubicBezTo>
                    <a:pt x="7253" y="12098"/>
                    <a:pt x="7633" y="11750"/>
                    <a:pt x="7664" y="11275"/>
                  </a:cubicBezTo>
                  <a:lnTo>
                    <a:pt x="8424" y="2756"/>
                  </a:lnTo>
                  <a:cubicBezTo>
                    <a:pt x="9089" y="2756"/>
                    <a:pt x="9628" y="2217"/>
                    <a:pt x="9628" y="1552"/>
                  </a:cubicBezTo>
                  <a:lnTo>
                    <a:pt x="9628" y="1204"/>
                  </a:lnTo>
                  <a:cubicBezTo>
                    <a:pt x="9628" y="539"/>
                    <a:pt x="9089" y="1"/>
                    <a:pt x="8424" y="1"/>
                  </a:cubicBezTo>
                  <a:close/>
                </a:path>
              </a:pathLst>
            </a:custGeom>
            <a:solidFill>
              <a:srgbClr val="000000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16"/>
            <p:cNvSpPr/>
            <p:nvPr/>
          </p:nvSpPr>
          <p:spPr>
            <a:xfrm>
              <a:off x="577186" y="2907409"/>
              <a:ext cx="460003" cy="475198"/>
            </a:xfrm>
            <a:custGeom>
              <a:avLst/>
              <a:gdLst/>
              <a:ahLst/>
              <a:cxnLst/>
              <a:rect l="l" t="t" r="r" b="b"/>
              <a:pathLst>
                <a:path w="14410" h="14886" extrusionOk="0">
                  <a:moveTo>
                    <a:pt x="9501" y="1"/>
                  </a:moveTo>
                  <a:cubicBezTo>
                    <a:pt x="9501" y="1"/>
                    <a:pt x="10324" y="666"/>
                    <a:pt x="10736" y="1742"/>
                  </a:cubicBezTo>
                  <a:cubicBezTo>
                    <a:pt x="10831" y="1964"/>
                    <a:pt x="10895" y="2217"/>
                    <a:pt x="10926" y="2503"/>
                  </a:cubicBezTo>
                  <a:cubicBezTo>
                    <a:pt x="11053" y="3453"/>
                    <a:pt x="10768" y="4656"/>
                    <a:pt x="9501" y="5954"/>
                  </a:cubicBezTo>
                  <a:cubicBezTo>
                    <a:pt x="8120" y="7376"/>
                    <a:pt x="6374" y="7995"/>
                    <a:pt x="4743" y="7995"/>
                  </a:cubicBezTo>
                  <a:cubicBezTo>
                    <a:pt x="2595" y="7995"/>
                    <a:pt x="648" y="6922"/>
                    <a:pt x="0" y="5194"/>
                  </a:cubicBezTo>
                  <a:lnTo>
                    <a:pt x="0" y="5194"/>
                  </a:lnTo>
                  <a:cubicBezTo>
                    <a:pt x="539" y="6651"/>
                    <a:pt x="1584" y="8266"/>
                    <a:pt x="3611" y="8995"/>
                  </a:cubicBezTo>
                  <a:cubicBezTo>
                    <a:pt x="3611" y="8995"/>
                    <a:pt x="3801" y="9533"/>
                    <a:pt x="3896" y="10230"/>
                  </a:cubicBezTo>
                  <a:cubicBezTo>
                    <a:pt x="4619" y="10463"/>
                    <a:pt x="5514" y="10662"/>
                    <a:pt x="6454" y="10662"/>
                  </a:cubicBezTo>
                  <a:cubicBezTo>
                    <a:pt x="6790" y="10662"/>
                    <a:pt x="7132" y="10636"/>
                    <a:pt x="7474" y="10578"/>
                  </a:cubicBezTo>
                  <a:cubicBezTo>
                    <a:pt x="7623" y="10550"/>
                    <a:pt x="7761" y="10537"/>
                    <a:pt x="7888" y="10537"/>
                  </a:cubicBezTo>
                  <a:cubicBezTo>
                    <a:pt x="10089" y="10537"/>
                    <a:pt x="9097" y="14462"/>
                    <a:pt x="6493" y="14822"/>
                  </a:cubicBezTo>
                  <a:cubicBezTo>
                    <a:pt x="6851" y="14864"/>
                    <a:pt x="7228" y="14885"/>
                    <a:pt x="7611" y="14885"/>
                  </a:cubicBezTo>
                  <a:cubicBezTo>
                    <a:pt x="8379" y="14885"/>
                    <a:pt x="9174" y="14801"/>
                    <a:pt x="9913" y="14632"/>
                  </a:cubicBezTo>
                  <a:cubicBezTo>
                    <a:pt x="13080" y="13935"/>
                    <a:pt x="10166" y="11338"/>
                    <a:pt x="10926" y="8456"/>
                  </a:cubicBezTo>
                  <a:cubicBezTo>
                    <a:pt x="13238" y="7285"/>
                    <a:pt x="14315" y="5068"/>
                    <a:pt x="14030" y="2503"/>
                  </a:cubicBezTo>
                  <a:cubicBezTo>
                    <a:pt x="14251" y="2503"/>
                    <a:pt x="14410" y="2313"/>
                    <a:pt x="14410" y="2122"/>
                  </a:cubicBezTo>
                  <a:cubicBezTo>
                    <a:pt x="14410" y="1901"/>
                    <a:pt x="14251" y="1742"/>
                    <a:pt x="14030" y="1742"/>
                  </a:cubicBezTo>
                  <a:cubicBezTo>
                    <a:pt x="13238" y="412"/>
                    <a:pt x="12035" y="64"/>
                    <a:pt x="9501" y="1"/>
                  </a:cubicBezTo>
                  <a:close/>
                </a:path>
              </a:pathLst>
            </a:custGeom>
            <a:solidFill>
              <a:srgbClr val="000000">
                <a:alpha val="17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2" name="Google Shape;552;p16"/>
          <p:cNvGrpSpPr/>
          <p:nvPr/>
        </p:nvGrpSpPr>
        <p:grpSpPr>
          <a:xfrm>
            <a:off x="104039" y="3719901"/>
            <a:ext cx="985703" cy="985511"/>
            <a:chOff x="458914" y="3746428"/>
            <a:chExt cx="985703" cy="985511"/>
          </a:xfrm>
        </p:grpSpPr>
        <p:sp>
          <p:nvSpPr>
            <p:cNvPr id="553" name="Google Shape;553;p16"/>
            <p:cNvSpPr/>
            <p:nvPr/>
          </p:nvSpPr>
          <p:spPr>
            <a:xfrm>
              <a:off x="458914" y="3755590"/>
              <a:ext cx="985703" cy="975615"/>
            </a:xfrm>
            <a:custGeom>
              <a:avLst/>
              <a:gdLst/>
              <a:ahLst/>
              <a:cxnLst/>
              <a:rect l="l" t="t" r="r" b="b"/>
              <a:pathLst>
                <a:path w="30878" h="30562" extrusionOk="0">
                  <a:moveTo>
                    <a:pt x="15455" y="1"/>
                  </a:moveTo>
                  <a:cubicBezTo>
                    <a:pt x="6904" y="1"/>
                    <a:pt x="0" y="6841"/>
                    <a:pt x="0" y="15297"/>
                  </a:cubicBezTo>
                  <a:cubicBezTo>
                    <a:pt x="0" y="23721"/>
                    <a:pt x="6904" y="30561"/>
                    <a:pt x="15455" y="30561"/>
                  </a:cubicBezTo>
                  <a:cubicBezTo>
                    <a:pt x="23974" y="30561"/>
                    <a:pt x="30877" y="23721"/>
                    <a:pt x="30877" y="15297"/>
                  </a:cubicBezTo>
                  <a:cubicBezTo>
                    <a:pt x="30877" y="6841"/>
                    <a:pt x="23974" y="1"/>
                    <a:pt x="15455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16"/>
            <p:cNvSpPr/>
            <p:nvPr/>
          </p:nvSpPr>
          <p:spPr>
            <a:xfrm>
              <a:off x="665133" y="4129945"/>
              <a:ext cx="567167" cy="601995"/>
            </a:xfrm>
            <a:custGeom>
              <a:avLst/>
              <a:gdLst/>
              <a:ahLst/>
              <a:cxnLst/>
              <a:rect l="l" t="t" r="r" b="b"/>
              <a:pathLst>
                <a:path w="17767" h="18858" extrusionOk="0">
                  <a:moveTo>
                    <a:pt x="10269" y="0"/>
                  </a:moveTo>
                  <a:cubicBezTo>
                    <a:pt x="8317" y="0"/>
                    <a:pt x="6240" y="477"/>
                    <a:pt x="5701" y="1511"/>
                  </a:cubicBezTo>
                  <a:cubicBezTo>
                    <a:pt x="5574" y="1733"/>
                    <a:pt x="3674" y="5122"/>
                    <a:pt x="2787" y="8732"/>
                  </a:cubicBezTo>
                  <a:cubicBezTo>
                    <a:pt x="2344" y="10442"/>
                    <a:pt x="2122" y="11614"/>
                    <a:pt x="1964" y="12469"/>
                  </a:cubicBezTo>
                  <a:cubicBezTo>
                    <a:pt x="1742" y="13514"/>
                    <a:pt x="1647" y="14084"/>
                    <a:pt x="1394" y="14622"/>
                  </a:cubicBezTo>
                  <a:cubicBezTo>
                    <a:pt x="919" y="15572"/>
                    <a:pt x="1" y="16364"/>
                    <a:pt x="2186" y="17599"/>
                  </a:cubicBezTo>
                  <a:cubicBezTo>
                    <a:pt x="2281" y="17663"/>
                    <a:pt x="2407" y="17726"/>
                    <a:pt x="2534" y="17758"/>
                  </a:cubicBezTo>
                  <a:cubicBezTo>
                    <a:pt x="3938" y="18495"/>
                    <a:pt x="6541" y="18858"/>
                    <a:pt x="9105" y="18858"/>
                  </a:cubicBezTo>
                  <a:cubicBezTo>
                    <a:pt x="9953" y="18858"/>
                    <a:pt x="10797" y="18818"/>
                    <a:pt x="11591" y="18739"/>
                  </a:cubicBezTo>
                  <a:cubicBezTo>
                    <a:pt x="12795" y="18613"/>
                    <a:pt x="13872" y="18391"/>
                    <a:pt x="14695" y="18074"/>
                  </a:cubicBezTo>
                  <a:cubicBezTo>
                    <a:pt x="17735" y="16934"/>
                    <a:pt x="17767" y="15477"/>
                    <a:pt x="16912" y="14432"/>
                  </a:cubicBezTo>
                  <a:cubicBezTo>
                    <a:pt x="16088" y="13419"/>
                    <a:pt x="16785" y="9017"/>
                    <a:pt x="16025" y="6198"/>
                  </a:cubicBezTo>
                  <a:cubicBezTo>
                    <a:pt x="15265" y="3380"/>
                    <a:pt x="15107" y="2113"/>
                    <a:pt x="13777" y="846"/>
                  </a:cubicBezTo>
                  <a:cubicBezTo>
                    <a:pt x="13555" y="625"/>
                    <a:pt x="13207" y="466"/>
                    <a:pt x="12763" y="308"/>
                  </a:cubicBezTo>
                  <a:cubicBezTo>
                    <a:pt x="12075" y="106"/>
                    <a:pt x="11186" y="0"/>
                    <a:pt x="10269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16"/>
            <p:cNvSpPr/>
            <p:nvPr/>
          </p:nvSpPr>
          <p:spPr>
            <a:xfrm>
              <a:off x="740949" y="3746428"/>
              <a:ext cx="435774" cy="444936"/>
            </a:xfrm>
            <a:custGeom>
              <a:avLst/>
              <a:gdLst/>
              <a:ahLst/>
              <a:cxnLst/>
              <a:rect l="l" t="t" r="r" b="b"/>
              <a:pathLst>
                <a:path w="13651" h="13938" extrusionOk="0">
                  <a:moveTo>
                    <a:pt x="7129" y="1"/>
                  </a:moveTo>
                  <a:cubicBezTo>
                    <a:pt x="7065" y="1"/>
                    <a:pt x="7001" y="2"/>
                    <a:pt x="6936" y="3"/>
                  </a:cubicBezTo>
                  <a:cubicBezTo>
                    <a:pt x="6683" y="3"/>
                    <a:pt x="6430" y="35"/>
                    <a:pt x="6176" y="35"/>
                  </a:cubicBezTo>
                  <a:cubicBezTo>
                    <a:pt x="5606" y="98"/>
                    <a:pt x="5099" y="161"/>
                    <a:pt x="4624" y="320"/>
                  </a:cubicBezTo>
                  <a:cubicBezTo>
                    <a:pt x="1078" y="1333"/>
                    <a:pt x="729" y="4785"/>
                    <a:pt x="476" y="7128"/>
                  </a:cubicBezTo>
                  <a:cubicBezTo>
                    <a:pt x="412" y="7698"/>
                    <a:pt x="349" y="8205"/>
                    <a:pt x="286" y="8585"/>
                  </a:cubicBezTo>
                  <a:cubicBezTo>
                    <a:pt x="254" y="8712"/>
                    <a:pt x="222" y="8838"/>
                    <a:pt x="191" y="8997"/>
                  </a:cubicBezTo>
                  <a:cubicBezTo>
                    <a:pt x="1" y="10327"/>
                    <a:pt x="222" y="12449"/>
                    <a:pt x="3009" y="13430"/>
                  </a:cubicBezTo>
                  <a:cubicBezTo>
                    <a:pt x="3104" y="13462"/>
                    <a:pt x="3231" y="13494"/>
                    <a:pt x="3326" y="13525"/>
                  </a:cubicBezTo>
                  <a:cubicBezTo>
                    <a:pt x="4181" y="13779"/>
                    <a:pt x="5289" y="13937"/>
                    <a:pt x="6651" y="13937"/>
                  </a:cubicBezTo>
                  <a:cubicBezTo>
                    <a:pt x="7728" y="13937"/>
                    <a:pt x="8678" y="13842"/>
                    <a:pt x="9470" y="13620"/>
                  </a:cubicBezTo>
                  <a:cubicBezTo>
                    <a:pt x="10230" y="13462"/>
                    <a:pt x="10863" y="13177"/>
                    <a:pt x="11402" y="12860"/>
                  </a:cubicBezTo>
                  <a:cubicBezTo>
                    <a:pt x="13017" y="11879"/>
                    <a:pt x="13650" y="10390"/>
                    <a:pt x="13650" y="8997"/>
                  </a:cubicBezTo>
                  <a:cubicBezTo>
                    <a:pt x="13650" y="8427"/>
                    <a:pt x="13555" y="7857"/>
                    <a:pt x="13365" y="7350"/>
                  </a:cubicBezTo>
                  <a:cubicBezTo>
                    <a:pt x="13365" y="7318"/>
                    <a:pt x="13333" y="7255"/>
                    <a:pt x="13302" y="7223"/>
                  </a:cubicBezTo>
                  <a:lnTo>
                    <a:pt x="13302" y="7192"/>
                  </a:lnTo>
                  <a:cubicBezTo>
                    <a:pt x="12637" y="5577"/>
                    <a:pt x="12795" y="4405"/>
                    <a:pt x="12225" y="3138"/>
                  </a:cubicBezTo>
                  <a:cubicBezTo>
                    <a:pt x="12035" y="2726"/>
                    <a:pt x="11782" y="2315"/>
                    <a:pt x="11433" y="1903"/>
                  </a:cubicBezTo>
                  <a:cubicBezTo>
                    <a:pt x="10126" y="383"/>
                    <a:pt x="8672" y="1"/>
                    <a:pt x="7129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16"/>
            <p:cNvSpPr/>
            <p:nvPr/>
          </p:nvSpPr>
          <p:spPr>
            <a:xfrm>
              <a:off x="847123" y="3962831"/>
              <a:ext cx="33391" cy="48586"/>
            </a:xfrm>
            <a:custGeom>
              <a:avLst/>
              <a:gdLst/>
              <a:ahLst/>
              <a:cxnLst/>
              <a:rect l="l" t="t" r="r" b="b"/>
              <a:pathLst>
                <a:path w="1046" h="1522" extrusionOk="0">
                  <a:moveTo>
                    <a:pt x="538" y="1"/>
                  </a:moveTo>
                  <a:cubicBezTo>
                    <a:pt x="253" y="1"/>
                    <a:pt x="0" y="349"/>
                    <a:pt x="0" y="761"/>
                  </a:cubicBezTo>
                  <a:cubicBezTo>
                    <a:pt x="0" y="1173"/>
                    <a:pt x="253" y="1521"/>
                    <a:pt x="538" y="1521"/>
                  </a:cubicBezTo>
                  <a:cubicBezTo>
                    <a:pt x="792" y="1521"/>
                    <a:pt x="1045" y="1173"/>
                    <a:pt x="1045" y="761"/>
                  </a:cubicBezTo>
                  <a:cubicBezTo>
                    <a:pt x="1045" y="349"/>
                    <a:pt x="792" y="1"/>
                    <a:pt x="53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16"/>
            <p:cNvSpPr/>
            <p:nvPr/>
          </p:nvSpPr>
          <p:spPr>
            <a:xfrm>
              <a:off x="1052321" y="3962831"/>
              <a:ext cx="32401" cy="48586"/>
            </a:xfrm>
            <a:custGeom>
              <a:avLst/>
              <a:gdLst/>
              <a:ahLst/>
              <a:cxnLst/>
              <a:rect l="l" t="t" r="r" b="b"/>
              <a:pathLst>
                <a:path w="1015" h="1522" extrusionOk="0">
                  <a:moveTo>
                    <a:pt x="508" y="1"/>
                  </a:moveTo>
                  <a:cubicBezTo>
                    <a:pt x="223" y="1"/>
                    <a:pt x="1" y="349"/>
                    <a:pt x="1" y="761"/>
                  </a:cubicBezTo>
                  <a:cubicBezTo>
                    <a:pt x="1" y="1173"/>
                    <a:pt x="223" y="1521"/>
                    <a:pt x="508" y="1521"/>
                  </a:cubicBezTo>
                  <a:cubicBezTo>
                    <a:pt x="793" y="1521"/>
                    <a:pt x="1014" y="1173"/>
                    <a:pt x="1014" y="761"/>
                  </a:cubicBezTo>
                  <a:cubicBezTo>
                    <a:pt x="1014" y="349"/>
                    <a:pt x="793" y="1"/>
                    <a:pt x="50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16"/>
            <p:cNvSpPr/>
            <p:nvPr/>
          </p:nvSpPr>
          <p:spPr>
            <a:xfrm>
              <a:off x="909787" y="3907158"/>
              <a:ext cx="89926" cy="153164"/>
            </a:xfrm>
            <a:custGeom>
              <a:avLst/>
              <a:gdLst/>
              <a:ahLst/>
              <a:cxnLst/>
              <a:rect l="l" t="t" r="r" b="b"/>
              <a:pathLst>
                <a:path w="2817" h="4798" extrusionOk="0">
                  <a:moveTo>
                    <a:pt x="1385" y="0"/>
                  </a:moveTo>
                  <a:cubicBezTo>
                    <a:pt x="1367" y="0"/>
                    <a:pt x="1349" y="1"/>
                    <a:pt x="1331" y="3"/>
                  </a:cubicBezTo>
                  <a:cubicBezTo>
                    <a:pt x="0" y="162"/>
                    <a:pt x="634" y="1998"/>
                    <a:pt x="507" y="2948"/>
                  </a:cubicBezTo>
                  <a:cubicBezTo>
                    <a:pt x="412" y="3867"/>
                    <a:pt x="349" y="4279"/>
                    <a:pt x="761" y="4627"/>
                  </a:cubicBezTo>
                  <a:cubicBezTo>
                    <a:pt x="875" y="4741"/>
                    <a:pt x="1068" y="4798"/>
                    <a:pt x="1287" y="4798"/>
                  </a:cubicBezTo>
                  <a:cubicBezTo>
                    <a:pt x="1433" y="4798"/>
                    <a:pt x="1590" y="4773"/>
                    <a:pt x="1742" y="4722"/>
                  </a:cubicBezTo>
                  <a:cubicBezTo>
                    <a:pt x="2186" y="4595"/>
                    <a:pt x="2629" y="4215"/>
                    <a:pt x="2692" y="3455"/>
                  </a:cubicBezTo>
                  <a:cubicBezTo>
                    <a:pt x="2816" y="2122"/>
                    <a:pt x="2212" y="0"/>
                    <a:pt x="1385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16"/>
            <p:cNvSpPr/>
            <p:nvPr/>
          </p:nvSpPr>
          <p:spPr>
            <a:xfrm>
              <a:off x="799590" y="3900997"/>
              <a:ext cx="104610" cy="44181"/>
            </a:xfrm>
            <a:custGeom>
              <a:avLst/>
              <a:gdLst/>
              <a:ahLst/>
              <a:cxnLst/>
              <a:rect l="l" t="t" r="r" b="b"/>
              <a:pathLst>
                <a:path w="3277" h="1384" extrusionOk="0">
                  <a:moveTo>
                    <a:pt x="1984" y="0"/>
                  </a:moveTo>
                  <a:cubicBezTo>
                    <a:pt x="1819" y="0"/>
                    <a:pt x="1651" y="13"/>
                    <a:pt x="1489" y="38"/>
                  </a:cubicBezTo>
                  <a:cubicBezTo>
                    <a:pt x="666" y="196"/>
                    <a:pt x="1" y="766"/>
                    <a:pt x="317" y="1210"/>
                  </a:cubicBezTo>
                  <a:cubicBezTo>
                    <a:pt x="408" y="1337"/>
                    <a:pt x="494" y="1383"/>
                    <a:pt x="590" y="1383"/>
                  </a:cubicBezTo>
                  <a:cubicBezTo>
                    <a:pt x="829" y="1383"/>
                    <a:pt x="1133" y="1096"/>
                    <a:pt x="1742" y="1051"/>
                  </a:cubicBezTo>
                  <a:cubicBezTo>
                    <a:pt x="1862" y="1043"/>
                    <a:pt x="1970" y="1040"/>
                    <a:pt x="2066" y="1040"/>
                  </a:cubicBezTo>
                  <a:cubicBezTo>
                    <a:pt x="2281" y="1040"/>
                    <a:pt x="2441" y="1055"/>
                    <a:pt x="2567" y="1055"/>
                  </a:cubicBezTo>
                  <a:cubicBezTo>
                    <a:pt x="2812" y="1055"/>
                    <a:pt x="2927" y="999"/>
                    <a:pt x="3072" y="671"/>
                  </a:cubicBezTo>
                  <a:cubicBezTo>
                    <a:pt x="3276" y="213"/>
                    <a:pt x="2661" y="0"/>
                    <a:pt x="198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16"/>
            <p:cNvSpPr/>
            <p:nvPr/>
          </p:nvSpPr>
          <p:spPr>
            <a:xfrm>
              <a:off x="1017525" y="3900997"/>
              <a:ext cx="104578" cy="44181"/>
            </a:xfrm>
            <a:custGeom>
              <a:avLst/>
              <a:gdLst/>
              <a:ahLst/>
              <a:cxnLst/>
              <a:rect l="l" t="t" r="r" b="b"/>
              <a:pathLst>
                <a:path w="3276" h="1384" extrusionOk="0">
                  <a:moveTo>
                    <a:pt x="1264" y="0"/>
                  </a:moveTo>
                  <a:cubicBezTo>
                    <a:pt x="595" y="0"/>
                    <a:pt x="0" y="213"/>
                    <a:pt x="204" y="671"/>
                  </a:cubicBezTo>
                  <a:cubicBezTo>
                    <a:pt x="350" y="999"/>
                    <a:pt x="464" y="1055"/>
                    <a:pt x="704" y="1055"/>
                  </a:cubicBezTo>
                  <a:cubicBezTo>
                    <a:pt x="826" y="1055"/>
                    <a:pt x="981" y="1040"/>
                    <a:pt x="1190" y="1040"/>
                  </a:cubicBezTo>
                  <a:cubicBezTo>
                    <a:pt x="1283" y="1040"/>
                    <a:pt x="1387" y="1043"/>
                    <a:pt x="1503" y="1051"/>
                  </a:cubicBezTo>
                  <a:cubicBezTo>
                    <a:pt x="2112" y="1096"/>
                    <a:pt x="2432" y="1383"/>
                    <a:pt x="2680" y="1383"/>
                  </a:cubicBezTo>
                  <a:cubicBezTo>
                    <a:pt x="2780" y="1383"/>
                    <a:pt x="2868" y="1337"/>
                    <a:pt x="2959" y="1210"/>
                  </a:cubicBezTo>
                  <a:cubicBezTo>
                    <a:pt x="3276" y="766"/>
                    <a:pt x="2579" y="196"/>
                    <a:pt x="1756" y="38"/>
                  </a:cubicBezTo>
                  <a:cubicBezTo>
                    <a:pt x="1594" y="13"/>
                    <a:pt x="1427" y="0"/>
                    <a:pt x="126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16"/>
            <p:cNvSpPr/>
            <p:nvPr/>
          </p:nvSpPr>
          <p:spPr>
            <a:xfrm>
              <a:off x="671198" y="3835109"/>
              <a:ext cx="111250" cy="149653"/>
            </a:xfrm>
            <a:custGeom>
              <a:avLst/>
              <a:gdLst/>
              <a:ahLst/>
              <a:cxnLst/>
              <a:rect l="l" t="t" r="r" b="b"/>
              <a:pathLst>
                <a:path w="3485" h="4688" extrusionOk="0">
                  <a:moveTo>
                    <a:pt x="2579" y="1"/>
                  </a:moveTo>
                  <a:cubicBezTo>
                    <a:pt x="2380" y="1"/>
                    <a:pt x="2153" y="55"/>
                    <a:pt x="1901" y="202"/>
                  </a:cubicBezTo>
                  <a:cubicBezTo>
                    <a:pt x="887" y="803"/>
                    <a:pt x="1267" y="1373"/>
                    <a:pt x="1267" y="1373"/>
                  </a:cubicBezTo>
                  <a:cubicBezTo>
                    <a:pt x="1267" y="1373"/>
                    <a:pt x="1133" y="1316"/>
                    <a:pt x="959" y="1316"/>
                  </a:cubicBezTo>
                  <a:cubicBezTo>
                    <a:pt x="746" y="1316"/>
                    <a:pt x="474" y="1402"/>
                    <a:pt x="317" y="1785"/>
                  </a:cubicBezTo>
                  <a:cubicBezTo>
                    <a:pt x="1" y="2482"/>
                    <a:pt x="729" y="2767"/>
                    <a:pt x="729" y="2767"/>
                  </a:cubicBezTo>
                  <a:cubicBezTo>
                    <a:pt x="729" y="2767"/>
                    <a:pt x="159" y="2894"/>
                    <a:pt x="412" y="3464"/>
                  </a:cubicBezTo>
                  <a:cubicBezTo>
                    <a:pt x="559" y="3741"/>
                    <a:pt x="748" y="3808"/>
                    <a:pt x="897" y="3808"/>
                  </a:cubicBezTo>
                  <a:cubicBezTo>
                    <a:pt x="1036" y="3808"/>
                    <a:pt x="1141" y="3749"/>
                    <a:pt x="1141" y="3749"/>
                  </a:cubicBezTo>
                  <a:cubicBezTo>
                    <a:pt x="1141" y="3749"/>
                    <a:pt x="1185" y="4687"/>
                    <a:pt x="2044" y="4687"/>
                  </a:cubicBezTo>
                  <a:cubicBezTo>
                    <a:pt x="2208" y="4687"/>
                    <a:pt x="2401" y="4653"/>
                    <a:pt x="2629" y="4572"/>
                  </a:cubicBezTo>
                  <a:cubicBezTo>
                    <a:pt x="2629" y="4540"/>
                    <a:pt x="2882" y="1975"/>
                    <a:pt x="3484" y="455"/>
                  </a:cubicBezTo>
                  <a:cubicBezTo>
                    <a:pt x="3484" y="455"/>
                    <a:pt x="3152" y="1"/>
                    <a:pt x="257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16"/>
            <p:cNvSpPr/>
            <p:nvPr/>
          </p:nvSpPr>
          <p:spPr>
            <a:xfrm>
              <a:off x="1130180" y="3832938"/>
              <a:ext cx="110228" cy="148950"/>
            </a:xfrm>
            <a:custGeom>
              <a:avLst/>
              <a:gdLst/>
              <a:ahLst/>
              <a:cxnLst/>
              <a:rect l="l" t="t" r="r" b="b"/>
              <a:pathLst>
                <a:path w="3453" h="4666" extrusionOk="0">
                  <a:moveTo>
                    <a:pt x="904" y="1"/>
                  </a:moveTo>
                  <a:cubicBezTo>
                    <a:pt x="430" y="1"/>
                    <a:pt x="121" y="317"/>
                    <a:pt x="32" y="428"/>
                  </a:cubicBezTo>
                  <a:cubicBezTo>
                    <a:pt x="0" y="460"/>
                    <a:pt x="0" y="460"/>
                    <a:pt x="0" y="460"/>
                  </a:cubicBezTo>
                  <a:cubicBezTo>
                    <a:pt x="602" y="1948"/>
                    <a:pt x="824" y="4545"/>
                    <a:pt x="824" y="4545"/>
                  </a:cubicBezTo>
                  <a:cubicBezTo>
                    <a:pt x="950" y="4608"/>
                    <a:pt x="1045" y="4608"/>
                    <a:pt x="1140" y="4640"/>
                  </a:cubicBezTo>
                  <a:lnTo>
                    <a:pt x="1172" y="4640"/>
                  </a:lnTo>
                  <a:cubicBezTo>
                    <a:pt x="1270" y="4657"/>
                    <a:pt x="1359" y="4665"/>
                    <a:pt x="1441" y="4665"/>
                  </a:cubicBezTo>
                  <a:cubicBezTo>
                    <a:pt x="1810" y="4665"/>
                    <a:pt x="2024" y="4505"/>
                    <a:pt x="2154" y="4323"/>
                  </a:cubicBezTo>
                  <a:cubicBezTo>
                    <a:pt x="2312" y="4038"/>
                    <a:pt x="2344" y="3753"/>
                    <a:pt x="2344" y="3753"/>
                  </a:cubicBezTo>
                  <a:cubicBezTo>
                    <a:pt x="2344" y="3753"/>
                    <a:pt x="2442" y="3809"/>
                    <a:pt x="2572" y="3809"/>
                  </a:cubicBezTo>
                  <a:cubicBezTo>
                    <a:pt x="2719" y="3809"/>
                    <a:pt x="2906" y="3738"/>
                    <a:pt x="3041" y="3437"/>
                  </a:cubicBezTo>
                  <a:cubicBezTo>
                    <a:pt x="3326" y="2898"/>
                    <a:pt x="2724" y="2772"/>
                    <a:pt x="2724" y="2772"/>
                  </a:cubicBezTo>
                  <a:cubicBezTo>
                    <a:pt x="2724" y="2772"/>
                    <a:pt x="3452" y="2487"/>
                    <a:pt x="3167" y="1790"/>
                  </a:cubicBezTo>
                  <a:cubicBezTo>
                    <a:pt x="3003" y="1406"/>
                    <a:pt x="2732" y="1317"/>
                    <a:pt x="2521" y="1317"/>
                  </a:cubicBezTo>
                  <a:cubicBezTo>
                    <a:pt x="2367" y="1317"/>
                    <a:pt x="2244" y="1365"/>
                    <a:pt x="2217" y="1378"/>
                  </a:cubicBezTo>
                  <a:cubicBezTo>
                    <a:pt x="2249" y="1315"/>
                    <a:pt x="2534" y="776"/>
                    <a:pt x="1584" y="206"/>
                  </a:cubicBezTo>
                  <a:cubicBezTo>
                    <a:pt x="1331" y="57"/>
                    <a:pt x="1103" y="1"/>
                    <a:pt x="90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16"/>
            <p:cNvSpPr/>
            <p:nvPr/>
          </p:nvSpPr>
          <p:spPr>
            <a:xfrm>
              <a:off x="706792" y="3969599"/>
              <a:ext cx="52385" cy="66431"/>
            </a:xfrm>
            <a:custGeom>
              <a:avLst/>
              <a:gdLst/>
              <a:ahLst/>
              <a:cxnLst/>
              <a:rect l="l" t="t" r="r" b="b"/>
              <a:pathLst>
                <a:path w="1641" h="2081" extrusionOk="0">
                  <a:moveTo>
                    <a:pt x="890" y="1"/>
                  </a:moveTo>
                  <a:cubicBezTo>
                    <a:pt x="403" y="1"/>
                    <a:pt x="1" y="324"/>
                    <a:pt x="89" y="1182"/>
                  </a:cubicBezTo>
                  <a:cubicBezTo>
                    <a:pt x="173" y="1916"/>
                    <a:pt x="562" y="2081"/>
                    <a:pt x="880" y="2081"/>
                  </a:cubicBezTo>
                  <a:cubicBezTo>
                    <a:pt x="1042" y="2081"/>
                    <a:pt x="1186" y="2038"/>
                    <a:pt x="1261" y="2006"/>
                  </a:cubicBezTo>
                  <a:lnTo>
                    <a:pt x="1324" y="2006"/>
                  </a:lnTo>
                  <a:lnTo>
                    <a:pt x="1641" y="201"/>
                  </a:lnTo>
                  <a:cubicBezTo>
                    <a:pt x="1609" y="169"/>
                    <a:pt x="1577" y="169"/>
                    <a:pt x="1546" y="169"/>
                  </a:cubicBezTo>
                  <a:cubicBezTo>
                    <a:pt x="1333" y="63"/>
                    <a:pt x="1103" y="1"/>
                    <a:pt x="890" y="1"/>
                  </a:cubicBezTo>
                  <a:close/>
                </a:path>
              </a:pathLst>
            </a:custGeom>
            <a:solidFill>
              <a:srgbClr val="D49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16"/>
            <p:cNvSpPr/>
            <p:nvPr/>
          </p:nvSpPr>
          <p:spPr>
            <a:xfrm>
              <a:off x="1165550" y="3968737"/>
              <a:ext cx="51587" cy="66846"/>
            </a:xfrm>
            <a:custGeom>
              <a:avLst/>
              <a:gdLst/>
              <a:ahLst/>
              <a:cxnLst/>
              <a:rect l="l" t="t" r="r" b="b"/>
              <a:pathLst>
                <a:path w="1616" h="2094" extrusionOk="0">
                  <a:moveTo>
                    <a:pt x="779" y="0"/>
                  </a:moveTo>
                  <a:cubicBezTo>
                    <a:pt x="528" y="0"/>
                    <a:pt x="256" y="89"/>
                    <a:pt x="1" y="228"/>
                  </a:cubicBezTo>
                  <a:lnTo>
                    <a:pt x="1" y="259"/>
                  </a:lnTo>
                  <a:lnTo>
                    <a:pt x="32" y="386"/>
                  </a:lnTo>
                  <a:lnTo>
                    <a:pt x="317" y="2033"/>
                  </a:lnTo>
                  <a:lnTo>
                    <a:pt x="349" y="2033"/>
                  </a:lnTo>
                  <a:cubicBezTo>
                    <a:pt x="424" y="2054"/>
                    <a:pt x="572" y="2094"/>
                    <a:pt x="739" y="2094"/>
                  </a:cubicBezTo>
                  <a:cubicBezTo>
                    <a:pt x="1066" y="2094"/>
                    <a:pt x="1469" y="1943"/>
                    <a:pt x="1553" y="1209"/>
                  </a:cubicBezTo>
                  <a:cubicBezTo>
                    <a:pt x="1616" y="513"/>
                    <a:pt x="1394" y="164"/>
                    <a:pt x="1046" y="38"/>
                  </a:cubicBezTo>
                  <a:cubicBezTo>
                    <a:pt x="961" y="12"/>
                    <a:pt x="872" y="0"/>
                    <a:pt x="779" y="0"/>
                  </a:cubicBezTo>
                  <a:close/>
                </a:path>
              </a:pathLst>
            </a:custGeom>
            <a:solidFill>
              <a:srgbClr val="D49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16"/>
            <p:cNvSpPr/>
            <p:nvPr/>
          </p:nvSpPr>
          <p:spPr>
            <a:xfrm>
              <a:off x="875406" y="4065973"/>
              <a:ext cx="172924" cy="114251"/>
            </a:xfrm>
            <a:custGeom>
              <a:avLst/>
              <a:gdLst/>
              <a:ahLst/>
              <a:cxnLst/>
              <a:rect l="l" t="t" r="r" b="b"/>
              <a:pathLst>
                <a:path w="5417" h="3579" extrusionOk="0">
                  <a:moveTo>
                    <a:pt x="2724" y="0"/>
                  </a:moveTo>
                  <a:cubicBezTo>
                    <a:pt x="1236" y="0"/>
                    <a:pt x="1" y="792"/>
                    <a:pt x="1" y="1805"/>
                  </a:cubicBezTo>
                  <a:cubicBezTo>
                    <a:pt x="1" y="2787"/>
                    <a:pt x="1236" y="3579"/>
                    <a:pt x="2724" y="3579"/>
                  </a:cubicBezTo>
                  <a:cubicBezTo>
                    <a:pt x="4213" y="3579"/>
                    <a:pt x="5416" y="2787"/>
                    <a:pt x="5416" y="1805"/>
                  </a:cubicBezTo>
                  <a:cubicBezTo>
                    <a:pt x="5416" y="792"/>
                    <a:pt x="4213" y="0"/>
                    <a:pt x="272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16"/>
            <p:cNvSpPr/>
            <p:nvPr/>
          </p:nvSpPr>
          <p:spPr>
            <a:xfrm>
              <a:off x="861265" y="4094256"/>
              <a:ext cx="162805" cy="160794"/>
            </a:xfrm>
            <a:custGeom>
              <a:avLst/>
              <a:gdLst/>
              <a:ahLst/>
              <a:cxnLst/>
              <a:rect l="l" t="t" r="r" b="b"/>
              <a:pathLst>
                <a:path w="5100" h="5037" extrusionOk="0">
                  <a:moveTo>
                    <a:pt x="2566" y="1"/>
                  </a:moveTo>
                  <a:cubicBezTo>
                    <a:pt x="2154" y="1"/>
                    <a:pt x="1742" y="96"/>
                    <a:pt x="1394" y="286"/>
                  </a:cubicBezTo>
                  <a:cubicBezTo>
                    <a:pt x="1204" y="381"/>
                    <a:pt x="1014" y="508"/>
                    <a:pt x="855" y="666"/>
                  </a:cubicBezTo>
                  <a:cubicBezTo>
                    <a:pt x="349" y="1109"/>
                    <a:pt x="0" y="1774"/>
                    <a:pt x="0" y="2534"/>
                  </a:cubicBezTo>
                  <a:cubicBezTo>
                    <a:pt x="0" y="2566"/>
                    <a:pt x="0" y="2598"/>
                    <a:pt x="32" y="2629"/>
                  </a:cubicBezTo>
                  <a:cubicBezTo>
                    <a:pt x="32" y="2851"/>
                    <a:pt x="64" y="3105"/>
                    <a:pt x="127" y="3295"/>
                  </a:cubicBezTo>
                  <a:cubicBezTo>
                    <a:pt x="380" y="4023"/>
                    <a:pt x="919" y="4593"/>
                    <a:pt x="1615" y="4846"/>
                  </a:cubicBezTo>
                  <a:cubicBezTo>
                    <a:pt x="1679" y="4910"/>
                    <a:pt x="1774" y="4941"/>
                    <a:pt x="1869" y="4941"/>
                  </a:cubicBezTo>
                  <a:cubicBezTo>
                    <a:pt x="2059" y="5005"/>
                    <a:pt x="2249" y="5036"/>
                    <a:pt x="2407" y="5036"/>
                  </a:cubicBezTo>
                  <a:lnTo>
                    <a:pt x="2566" y="5036"/>
                  </a:lnTo>
                  <a:cubicBezTo>
                    <a:pt x="3674" y="5036"/>
                    <a:pt x="4624" y="4340"/>
                    <a:pt x="4972" y="3358"/>
                  </a:cubicBezTo>
                  <a:lnTo>
                    <a:pt x="5004" y="3263"/>
                  </a:lnTo>
                  <a:cubicBezTo>
                    <a:pt x="5036" y="3136"/>
                    <a:pt x="5067" y="2978"/>
                    <a:pt x="5067" y="2851"/>
                  </a:cubicBezTo>
                  <a:cubicBezTo>
                    <a:pt x="5067" y="2819"/>
                    <a:pt x="5099" y="2819"/>
                    <a:pt x="5099" y="2788"/>
                  </a:cubicBezTo>
                  <a:cubicBezTo>
                    <a:pt x="5099" y="2788"/>
                    <a:pt x="5099" y="2756"/>
                    <a:pt x="5099" y="2756"/>
                  </a:cubicBezTo>
                  <a:cubicBezTo>
                    <a:pt x="5099" y="2661"/>
                    <a:pt x="5099" y="2598"/>
                    <a:pt x="5099" y="2534"/>
                  </a:cubicBezTo>
                  <a:cubicBezTo>
                    <a:pt x="5099" y="1774"/>
                    <a:pt x="4782" y="1109"/>
                    <a:pt x="4276" y="666"/>
                  </a:cubicBezTo>
                  <a:cubicBezTo>
                    <a:pt x="3991" y="381"/>
                    <a:pt x="3611" y="191"/>
                    <a:pt x="3199" y="96"/>
                  </a:cubicBezTo>
                  <a:cubicBezTo>
                    <a:pt x="3104" y="64"/>
                    <a:pt x="2977" y="33"/>
                    <a:pt x="2851" y="33"/>
                  </a:cubicBezTo>
                  <a:cubicBezTo>
                    <a:pt x="2756" y="1"/>
                    <a:pt x="2661" y="1"/>
                    <a:pt x="25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16"/>
            <p:cNvSpPr/>
            <p:nvPr/>
          </p:nvSpPr>
          <p:spPr>
            <a:xfrm>
              <a:off x="861265" y="4097225"/>
              <a:ext cx="163794" cy="158591"/>
            </a:xfrm>
            <a:custGeom>
              <a:avLst/>
              <a:gdLst/>
              <a:ahLst/>
              <a:cxnLst/>
              <a:rect l="l" t="t" r="r" b="b"/>
              <a:pathLst>
                <a:path w="5131" h="4968" extrusionOk="0">
                  <a:moveTo>
                    <a:pt x="3263" y="1"/>
                  </a:moveTo>
                  <a:cubicBezTo>
                    <a:pt x="3241" y="1"/>
                    <a:pt x="3220" y="1"/>
                    <a:pt x="3199" y="3"/>
                  </a:cubicBezTo>
                  <a:cubicBezTo>
                    <a:pt x="2977" y="3"/>
                    <a:pt x="2756" y="98"/>
                    <a:pt x="2629" y="351"/>
                  </a:cubicBezTo>
                  <a:cubicBezTo>
                    <a:pt x="2546" y="517"/>
                    <a:pt x="2468" y="576"/>
                    <a:pt x="2388" y="576"/>
                  </a:cubicBezTo>
                  <a:cubicBezTo>
                    <a:pt x="2252" y="576"/>
                    <a:pt x="2111" y="407"/>
                    <a:pt x="1932" y="288"/>
                  </a:cubicBezTo>
                  <a:cubicBezTo>
                    <a:pt x="1818" y="220"/>
                    <a:pt x="1704" y="167"/>
                    <a:pt x="1566" y="167"/>
                  </a:cubicBezTo>
                  <a:cubicBezTo>
                    <a:pt x="1513" y="167"/>
                    <a:pt x="1456" y="175"/>
                    <a:pt x="1394" y="193"/>
                  </a:cubicBezTo>
                  <a:cubicBezTo>
                    <a:pt x="1109" y="288"/>
                    <a:pt x="950" y="415"/>
                    <a:pt x="855" y="573"/>
                  </a:cubicBezTo>
                  <a:cubicBezTo>
                    <a:pt x="729" y="731"/>
                    <a:pt x="729" y="953"/>
                    <a:pt x="697" y="1238"/>
                  </a:cubicBezTo>
                  <a:cubicBezTo>
                    <a:pt x="665" y="1871"/>
                    <a:pt x="95" y="1555"/>
                    <a:pt x="32" y="2536"/>
                  </a:cubicBezTo>
                  <a:cubicBezTo>
                    <a:pt x="32" y="2568"/>
                    <a:pt x="0" y="2600"/>
                    <a:pt x="0" y="2600"/>
                  </a:cubicBezTo>
                  <a:cubicBezTo>
                    <a:pt x="0" y="2980"/>
                    <a:pt x="32" y="3138"/>
                    <a:pt x="127" y="3202"/>
                  </a:cubicBezTo>
                  <a:cubicBezTo>
                    <a:pt x="317" y="3360"/>
                    <a:pt x="634" y="3202"/>
                    <a:pt x="855" y="3645"/>
                  </a:cubicBezTo>
                  <a:cubicBezTo>
                    <a:pt x="1109" y="4152"/>
                    <a:pt x="1204" y="4532"/>
                    <a:pt x="1615" y="4753"/>
                  </a:cubicBezTo>
                  <a:cubicBezTo>
                    <a:pt x="1679" y="4817"/>
                    <a:pt x="1742" y="4848"/>
                    <a:pt x="1837" y="4880"/>
                  </a:cubicBezTo>
                  <a:cubicBezTo>
                    <a:pt x="1932" y="4912"/>
                    <a:pt x="2027" y="4943"/>
                    <a:pt x="2122" y="4943"/>
                  </a:cubicBezTo>
                  <a:cubicBezTo>
                    <a:pt x="2186" y="4959"/>
                    <a:pt x="2241" y="4967"/>
                    <a:pt x="2288" y="4967"/>
                  </a:cubicBezTo>
                  <a:cubicBezTo>
                    <a:pt x="2336" y="4967"/>
                    <a:pt x="2376" y="4959"/>
                    <a:pt x="2407" y="4943"/>
                  </a:cubicBezTo>
                  <a:cubicBezTo>
                    <a:pt x="2439" y="4943"/>
                    <a:pt x="2471" y="4912"/>
                    <a:pt x="2502" y="4912"/>
                  </a:cubicBezTo>
                  <a:cubicBezTo>
                    <a:pt x="2928" y="4699"/>
                    <a:pt x="2916" y="3990"/>
                    <a:pt x="3559" y="3990"/>
                  </a:cubicBezTo>
                  <a:cubicBezTo>
                    <a:pt x="3586" y="3990"/>
                    <a:pt x="3613" y="3991"/>
                    <a:pt x="3642" y="3993"/>
                  </a:cubicBezTo>
                  <a:cubicBezTo>
                    <a:pt x="3769" y="3993"/>
                    <a:pt x="3927" y="3993"/>
                    <a:pt x="4054" y="3962"/>
                  </a:cubicBezTo>
                  <a:cubicBezTo>
                    <a:pt x="4497" y="3898"/>
                    <a:pt x="4814" y="3645"/>
                    <a:pt x="4972" y="3265"/>
                  </a:cubicBezTo>
                  <a:lnTo>
                    <a:pt x="5004" y="3170"/>
                  </a:lnTo>
                  <a:cubicBezTo>
                    <a:pt x="5036" y="3043"/>
                    <a:pt x="5067" y="2916"/>
                    <a:pt x="5067" y="2758"/>
                  </a:cubicBezTo>
                  <a:cubicBezTo>
                    <a:pt x="5067" y="2726"/>
                    <a:pt x="5099" y="2726"/>
                    <a:pt x="5099" y="2695"/>
                  </a:cubicBezTo>
                  <a:cubicBezTo>
                    <a:pt x="5099" y="2695"/>
                    <a:pt x="5099" y="2663"/>
                    <a:pt x="5099" y="2663"/>
                  </a:cubicBezTo>
                  <a:cubicBezTo>
                    <a:pt x="5131" y="2156"/>
                    <a:pt x="4909" y="2125"/>
                    <a:pt x="4687" y="2061"/>
                  </a:cubicBezTo>
                  <a:cubicBezTo>
                    <a:pt x="4529" y="2061"/>
                    <a:pt x="4371" y="2030"/>
                    <a:pt x="4276" y="1871"/>
                  </a:cubicBezTo>
                  <a:cubicBezTo>
                    <a:pt x="4117" y="1586"/>
                    <a:pt x="4307" y="1333"/>
                    <a:pt x="4371" y="1016"/>
                  </a:cubicBezTo>
                  <a:cubicBezTo>
                    <a:pt x="4371" y="890"/>
                    <a:pt x="4371" y="731"/>
                    <a:pt x="4276" y="573"/>
                  </a:cubicBezTo>
                  <a:cubicBezTo>
                    <a:pt x="4095" y="273"/>
                    <a:pt x="3659" y="1"/>
                    <a:pt x="3263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16"/>
            <p:cNvSpPr/>
            <p:nvPr/>
          </p:nvSpPr>
          <p:spPr>
            <a:xfrm>
              <a:off x="893602" y="4144821"/>
              <a:ext cx="14206" cy="7119"/>
            </a:xfrm>
            <a:custGeom>
              <a:avLst/>
              <a:gdLst/>
              <a:ahLst/>
              <a:cxnLst/>
              <a:rect l="l" t="t" r="r" b="b"/>
              <a:pathLst>
                <a:path w="445" h="223" extrusionOk="0">
                  <a:moveTo>
                    <a:pt x="1" y="0"/>
                  </a:moveTo>
                  <a:lnTo>
                    <a:pt x="1" y="222"/>
                  </a:lnTo>
                  <a:lnTo>
                    <a:pt x="444" y="22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16"/>
            <p:cNvSpPr/>
            <p:nvPr/>
          </p:nvSpPr>
          <p:spPr>
            <a:xfrm>
              <a:off x="943146" y="4119539"/>
              <a:ext cx="7119" cy="13184"/>
            </a:xfrm>
            <a:custGeom>
              <a:avLst/>
              <a:gdLst/>
              <a:ahLst/>
              <a:cxnLst/>
              <a:rect l="l" t="t" r="r" b="b"/>
              <a:pathLst>
                <a:path w="223" h="413" extrusionOk="0">
                  <a:moveTo>
                    <a:pt x="1" y="1"/>
                  </a:moveTo>
                  <a:lnTo>
                    <a:pt x="1" y="412"/>
                  </a:lnTo>
                  <a:lnTo>
                    <a:pt x="222" y="41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16"/>
            <p:cNvSpPr/>
            <p:nvPr/>
          </p:nvSpPr>
          <p:spPr>
            <a:xfrm>
              <a:off x="889580" y="4184246"/>
              <a:ext cx="18228" cy="14174"/>
            </a:xfrm>
            <a:custGeom>
              <a:avLst/>
              <a:gdLst/>
              <a:ahLst/>
              <a:cxnLst/>
              <a:rect l="l" t="t" r="r" b="b"/>
              <a:pathLst>
                <a:path w="571" h="444" extrusionOk="0">
                  <a:moveTo>
                    <a:pt x="348" y="0"/>
                  </a:moveTo>
                  <a:lnTo>
                    <a:pt x="0" y="286"/>
                  </a:lnTo>
                  <a:lnTo>
                    <a:pt x="127" y="444"/>
                  </a:lnTo>
                  <a:lnTo>
                    <a:pt x="570" y="159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16"/>
            <p:cNvSpPr/>
            <p:nvPr/>
          </p:nvSpPr>
          <p:spPr>
            <a:xfrm>
              <a:off x="919906" y="4214572"/>
              <a:ext cx="13152" cy="7119"/>
            </a:xfrm>
            <a:custGeom>
              <a:avLst/>
              <a:gdLst/>
              <a:ahLst/>
              <a:cxnLst/>
              <a:rect l="l" t="t" r="r" b="b"/>
              <a:pathLst>
                <a:path w="412" h="223" extrusionOk="0">
                  <a:moveTo>
                    <a:pt x="0" y="1"/>
                  </a:moveTo>
                  <a:lnTo>
                    <a:pt x="0" y="222"/>
                  </a:lnTo>
                  <a:lnTo>
                    <a:pt x="412" y="222"/>
                  </a:lnTo>
                  <a:lnTo>
                    <a:pt x="4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16"/>
            <p:cNvSpPr/>
            <p:nvPr/>
          </p:nvSpPr>
          <p:spPr>
            <a:xfrm>
              <a:off x="963353" y="4198387"/>
              <a:ext cx="16217" cy="4086"/>
            </a:xfrm>
            <a:custGeom>
              <a:avLst/>
              <a:gdLst/>
              <a:ahLst/>
              <a:cxnLst/>
              <a:rect l="l" t="t" r="r" b="b"/>
              <a:pathLst>
                <a:path w="508" h="128" extrusionOk="0">
                  <a:moveTo>
                    <a:pt x="96" y="1"/>
                  </a:moveTo>
                  <a:lnTo>
                    <a:pt x="1" y="128"/>
                  </a:lnTo>
                  <a:lnTo>
                    <a:pt x="508" y="128"/>
                  </a:lnTo>
                  <a:lnTo>
                    <a:pt x="5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16"/>
            <p:cNvSpPr/>
            <p:nvPr/>
          </p:nvSpPr>
          <p:spPr>
            <a:xfrm>
              <a:off x="975483" y="4141789"/>
              <a:ext cx="12194" cy="18228"/>
            </a:xfrm>
            <a:custGeom>
              <a:avLst/>
              <a:gdLst/>
              <a:ahLst/>
              <a:cxnLst/>
              <a:rect l="l" t="t" r="r" b="b"/>
              <a:pathLst>
                <a:path w="382" h="571" extrusionOk="0">
                  <a:moveTo>
                    <a:pt x="128" y="0"/>
                  </a:moveTo>
                  <a:lnTo>
                    <a:pt x="1" y="127"/>
                  </a:lnTo>
                  <a:lnTo>
                    <a:pt x="128" y="570"/>
                  </a:lnTo>
                  <a:lnTo>
                    <a:pt x="381" y="57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16"/>
            <p:cNvSpPr/>
            <p:nvPr/>
          </p:nvSpPr>
          <p:spPr>
            <a:xfrm>
              <a:off x="919906" y="4151908"/>
              <a:ext cx="46511" cy="46511"/>
            </a:xfrm>
            <a:custGeom>
              <a:avLst/>
              <a:gdLst/>
              <a:ahLst/>
              <a:cxnLst/>
              <a:rect l="l" t="t" r="r" b="b"/>
              <a:pathLst>
                <a:path w="1457" h="1457" extrusionOk="0">
                  <a:moveTo>
                    <a:pt x="729" y="0"/>
                  </a:moveTo>
                  <a:cubicBezTo>
                    <a:pt x="317" y="0"/>
                    <a:pt x="0" y="317"/>
                    <a:pt x="0" y="728"/>
                  </a:cubicBezTo>
                  <a:cubicBezTo>
                    <a:pt x="0" y="1108"/>
                    <a:pt x="317" y="1457"/>
                    <a:pt x="729" y="1457"/>
                  </a:cubicBezTo>
                  <a:cubicBezTo>
                    <a:pt x="1109" y="1457"/>
                    <a:pt x="1457" y="1108"/>
                    <a:pt x="1457" y="728"/>
                  </a:cubicBezTo>
                  <a:cubicBezTo>
                    <a:pt x="1457" y="317"/>
                    <a:pt x="1109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16"/>
            <p:cNvSpPr/>
            <p:nvPr/>
          </p:nvSpPr>
          <p:spPr>
            <a:xfrm>
              <a:off x="938102" y="4097225"/>
              <a:ext cx="85967" cy="157825"/>
            </a:xfrm>
            <a:custGeom>
              <a:avLst/>
              <a:gdLst/>
              <a:ahLst/>
              <a:cxnLst/>
              <a:rect l="l" t="t" r="r" b="b"/>
              <a:pathLst>
                <a:path w="2693" h="4944" extrusionOk="0">
                  <a:moveTo>
                    <a:pt x="856" y="1"/>
                  </a:moveTo>
                  <a:cubicBezTo>
                    <a:pt x="834" y="1"/>
                    <a:pt x="813" y="1"/>
                    <a:pt x="792" y="3"/>
                  </a:cubicBezTo>
                  <a:cubicBezTo>
                    <a:pt x="792" y="3"/>
                    <a:pt x="1520" y="351"/>
                    <a:pt x="1964" y="1016"/>
                  </a:cubicBezTo>
                  <a:cubicBezTo>
                    <a:pt x="2122" y="1301"/>
                    <a:pt x="2280" y="1650"/>
                    <a:pt x="2280" y="2061"/>
                  </a:cubicBezTo>
                  <a:cubicBezTo>
                    <a:pt x="2280" y="2251"/>
                    <a:pt x="2249" y="2410"/>
                    <a:pt x="2217" y="2600"/>
                  </a:cubicBezTo>
                  <a:cubicBezTo>
                    <a:pt x="2090" y="3233"/>
                    <a:pt x="1900" y="3645"/>
                    <a:pt x="1647" y="3962"/>
                  </a:cubicBezTo>
                  <a:cubicBezTo>
                    <a:pt x="1267" y="4500"/>
                    <a:pt x="760" y="4690"/>
                    <a:pt x="127" y="4912"/>
                  </a:cubicBezTo>
                  <a:cubicBezTo>
                    <a:pt x="95" y="4912"/>
                    <a:pt x="64" y="4943"/>
                    <a:pt x="0" y="4943"/>
                  </a:cubicBezTo>
                  <a:lnTo>
                    <a:pt x="159" y="4943"/>
                  </a:lnTo>
                  <a:cubicBezTo>
                    <a:pt x="1267" y="4943"/>
                    <a:pt x="2217" y="4247"/>
                    <a:pt x="2565" y="3265"/>
                  </a:cubicBezTo>
                  <a:lnTo>
                    <a:pt x="2597" y="3170"/>
                  </a:lnTo>
                  <a:cubicBezTo>
                    <a:pt x="2629" y="3043"/>
                    <a:pt x="2660" y="2916"/>
                    <a:pt x="2660" y="2758"/>
                  </a:cubicBezTo>
                  <a:cubicBezTo>
                    <a:pt x="2660" y="2726"/>
                    <a:pt x="2692" y="2726"/>
                    <a:pt x="2692" y="2695"/>
                  </a:cubicBezTo>
                  <a:cubicBezTo>
                    <a:pt x="2692" y="2695"/>
                    <a:pt x="2692" y="2663"/>
                    <a:pt x="2692" y="2663"/>
                  </a:cubicBezTo>
                  <a:cubicBezTo>
                    <a:pt x="2692" y="2568"/>
                    <a:pt x="2692" y="2505"/>
                    <a:pt x="2692" y="2441"/>
                  </a:cubicBezTo>
                  <a:cubicBezTo>
                    <a:pt x="2692" y="1681"/>
                    <a:pt x="2375" y="1016"/>
                    <a:pt x="1869" y="573"/>
                  </a:cubicBezTo>
                  <a:cubicBezTo>
                    <a:pt x="1688" y="273"/>
                    <a:pt x="1252" y="1"/>
                    <a:pt x="856" y="1"/>
                  </a:cubicBez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16"/>
            <p:cNvSpPr/>
            <p:nvPr/>
          </p:nvSpPr>
          <p:spPr>
            <a:xfrm>
              <a:off x="902700" y="4135723"/>
              <a:ext cx="79902" cy="78880"/>
            </a:xfrm>
            <a:custGeom>
              <a:avLst/>
              <a:gdLst/>
              <a:ahLst/>
              <a:cxnLst/>
              <a:rect l="l" t="t" r="r" b="b"/>
              <a:pathLst>
                <a:path w="2503" h="2471" extrusionOk="0">
                  <a:moveTo>
                    <a:pt x="1268" y="0"/>
                  </a:moveTo>
                  <a:cubicBezTo>
                    <a:pt x="571" y="0"/>
                    <a:pt x="1" y="539"/>
                    <a:pt x="1" y="1235"/>
                  </a:cubicBezTo>
                  <a:cubicBezTo>
                    <a:pt x="1" y="1901"/>
                    <a:pt x="571" y="2471"/>
                    <a:pt x="1268" y="2471"/>
                  </a:cubicBezTo>
                  <a:cubicBezTo>
                    <a:pt x="1964" y="2471"/>
                    <a:pt x="2503" y="1901"/>
                    <a:pt x="2503" y="1235"/>
                  </a:cubicBezTo>
                  <a:cubicBezTo>
                    <a:pt x="2503" y="539"/>
                    <a:pt x="1964" y="0"/>
                    <a:pt x="1268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16"/>
            <p:cNvSpPr/>
            <p:nvPr/>
          </p:nvSpPr>
          <p:spPr>
            <a:xfrm>
              <a:off x="861265" y="4094256"/>
              <a:ext cx="91011" cy="158751"/>
            </a:xfrm>
            <a:custGeom>
              <a:avLst/>
              <a:gdLst/>
              <a:ahLst/>
              <a:cxnLst/>
              <a:rect l="l" t="t" r="r" b="b"/>
              <a:pathLst>
                <a:path w="2851" h="4973" extrusionOk="0">
                  <a:moveTo>
                    <a:pt x="2566" y="1"/>
                  </a:moveTo>
                  <a:cubicBezTo>
                    <a:pt x="2154" y="1"/>
                    <a:pt x="1742" y="96"/>
                    <a:pt x="1394" y="286"/>
                  </a:cubicBezTo>
                  <a:cubicBezTo>
                    <a:pt x="1109" y="381"/>
                    <a:pt x="950" y="508"/>
                    <a:pt x="855" y="666"/>
                  </a:cubicBezTo>
                  <a:cubicBezTo>
                    <a:pt x="349" y="1109"/>
                    <a:pt x="0" y="1774"/>
                    <a:pt x="0" y="2534"/>
                  </a:cubicBezTo>
                  <a:cubicBezTo>
                    <a:pt x="0" y="2566"/>
                    <a:pt x="0" y="2598"/>
                    <a:pt x="32" y="2629"/>
                  </a:cubicBezTo>
                  <a:cubicBezTo>
                    <a:pt x="32" y="2661"/>
                    <a:pt x="0" y="2693"/>
                    <a:pt x="0" y="2693"/>
                  </a:cubicBezTo>
                  <a:cubicBezTo>
                    <a:pt x="0" y="3073"/>
                    <a:pt x="64" y="3231"/>
                    <a:pt x="127" y="3295"/>
                  </a:cubicBezTo>
                  <a:cubicBezTo>
                    <a:pt x="380" y="4023"/>
                    <a:pt x="919" y="4593"/>
                    <a:pt x="1615" y="4846"/>
                  </a:cubicBezTo>
                  <a:cubicBezTo>
                    <a:pt x="1679" y="4910"/>
                    <a:pt x="1742" y="4941"/>
                    <a:pt x="1837" y="4973"/>
                  </a:cubicBezTo>
                  <a:cubicBezTo>
                    <a:pt x="1869" y="4973"/>
                    <a:pt x="1869" y="4973"/>
                    <a:pt x="1869" y="4941"/>
                  </a:cubicBezTo>
                  <a:cubicBezTo>
                    <a:pt x="1996" y="4878"/>
                    <a:pt x="2059" y="4846"/>
                    <a:pt x="2059" y="4846"/>
                  </a:cubicBezTo>
                  <a:cubicBezTo>
                    <a:pt x="2059" y="4846"/>
                    <a:pt x="254" y="4625"/>
                    <a:pt x="412" y="2344"/>
                  </a:cubicBezTo>
                  <a:cubicBezTo>
                    <a:pt x="475" y="1299"/>
                    <a:pt x="1299" y="508"/>
                    <a:pt x="1932" y="191"/>
                  </a:cubicBezTo>
                  <a:cubicBezTo>
                    <a:pt x="2204" y="46"/>
                    <a:pt x="2465" y="15"/>
                    <a:pt x="2639" y="15"/>
                  </a:cubicBezTo>
                  <a:cubicBezTo>
                    <a:pt x="2769" y="15"/>
                    <a:pt x="2851" y="33"/>
                    <a:pt x="2851" y="33"/>
                  </a:cubicBezTo>
                  <a:cubicBezTo>
                    <a:pt x="2756" y="1"/>
                    <a:pt x="2661" y="1"/>
                    <a:pt x="2566" y="1"/>
                  </a:cubicBez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6"/>
            <p:cNvSpPr/>
            <p:nvPr/>
          </p:nvSpPr>
          <p:spPr>
            <a:xfrm>
              <a:off x="653002" y="4175148"/>
              <a:ext cx="336687" cy="357468"/>
            </a:xfrm>
            <a:custGeom>
              <a:avLst/>
              <a:gdLst/>
              <a:ahLst/>
              <a:cxnLst/>
              <a:rect l="l" t="t" r="r" b="b"/>
              <a:pathLst>
                <a:path w="10547" h="11198" extrusionOk="0">
                  <a:moveTo>
                    <a:pt x="5733" y="0"/>
                  </a:moveTo>
                  <a:cubicBezTo>
                    <a:pt x="5543" y="95"/>
                    <a:pt x="5321" y="190"/>
                    <a:pt x="5131" y="285"/>
                  </a:cubicBezTo>
                  <a:lnTo>
                    <a:pt x="5099" y="285"/>
                  </a:lnTo>
                  <a:cubicBezTo>
                    <a:pt x="5004" y="349"/>
                    <a:pt x="4878" y="412"/>
                    <a:pt x="4783" y="507"/>
                  </a:cubicBezTo>
                  <a:cubicBezTo>
                    <a:pt x="919" y="2692"/>
                    <a:pt x="1" y="6714"/>
                    <a:pt x="286" y="8836"/>
                  </a:cubicBezTo>
                  <a:cubicBezTo>
                    <a:pt x="286" y="9026"/>
                    <a:pt x="317" y="9184"/>
                    <a:pt x="381" y="9343"/>
                  </a:cubicBezTo>
                  <a:cubicBezTo>
                    <a:pt x="444" y="9596"/>
                    <a:pt x="539" y="9818"/>
                    <a:pt x="697" y="10008"/>
                  </a:cubicBezTo>
                  <a:cubicBezTo>
                    <a:pt x="1213" y="10763"/>
                    <a:pt x="2179" y="11197"/>
                    <a:pt x="3377" y="11197"/>
                  </a:cubicBezTo>
                  <a:cubicBezTo>
                    <a:pt x="4238" y="11197"/>
                    <a:pt x="5220" y="10973"/>
                    <a:pt x="6239" y="10483"/>
                  </a:cubicBezTo>
                  <a:lnTo>
                    <a:pt x="6271" y="10483"/>
                  </a:lnTo>
                  <a:cubicBezTo>
                    <a:pt x="6588" y="10325"/>
                    <a:pt x="6936" y="10135"/>
                    <a:pt x="7284" y="9913"/>
                  </a:cubicBezTo>
                  <a:cubicBezTo>
                    <a:pt x="10546" y="7886"/>
                    <a:pt x="10483" y="3642"/>
                    <a:pt x="10388" y="3009"/>
                  </a:cubicBezTo>
                  <a:cubicBezTo>
                    <a:pt x="10388" y="2851"/>
                    <a:pt x="10198" y="2724"/>
                    <a:pt x="9945" y="2661"/>
                  </a:cubicBezTo>
                  <a:cubicBezTo>
                    <a:pt x="9786" y="2629"/>
                    <a:pt x="9533" y="2597"/>
                    <a:pt x="9311" y="2597"/>
                  </a:cubicBezTo>
                  <a:cubicBezTo>
                    <a:pt x="9202" y="2591"/>
                    <a:pt x="9090" y="2589"/>
                    <a:pt x="8977" y="2589"/>
                  </a:cubicBezTo>
                  <a:cubicBezTo>
                    <a:pt x="8498" y="2589"/>
                    <a:pt x="8004" y="2635"/>
                    <a:pt x="7696" y="2661"/>
                  </a:cubicBezTo>
                  <a:cubicBezTo>
                    <a:pt x="7601" y="2692"/>
                    <a:pt x="7538" y="2692"/>
                    <a:pt x="7474" y="2724"/>
                  </a:cubicBezTo>
                  <a:cubicBezTo>
                    <a:pt x="7094" y="2819"/>
                    <a:pt x="7411" y="3231"/>
                    <a:pt x="7284" y="4054"/>
                  </a:cubicBezTo>
                  <a:cubicBezTo>
                    <a:pt x="7158" y="4941"/>
                    <a:pt x="6429" y="6999"/>
                    <a:pt x="4814" y="7411"/>
                  </a:cubicBezTo>
                  <a:cubicBezTo>
                    <a:pt x="4622" y="7455"/>
                    <a:pt x="4456" y="7475"/>
                    <a:pt x="4311" y="7475"/>
                  </a:cubicBezTo>
                  <a:cubicBezTo>
                    <a:pt x="3526" y="7475"/>
                    <a:pt x="3399" y="6889"/>
                    <a:pt x="3452" y="6461"/>
                  </a:cubicBezTo>
                  <a:cubicBezTo>
                    <a:pt x="3801" y="4402"/>
                    <a:pt x="6081" y="95"/>
                    <a:pt x="6081" y="95"/>
                  </a:cubicBezTo>
                  <a:lnTo>
                    <a:pt x="5733" y="0"/>
                  </a:ln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6"/>
            <p:cNvSpPr/>
            <p:nvPr/>
          </p:nvSpPr>
          <p:spPr>
            <a:xfrm>
              <a:off x="898678" y="4191332"/>
              <a:ext cx="74826" cy="68761"/>
            </a:xfrm>
            <a:custGeom>
              <a:avLst/>
              <a:gdLst/>
              <a:ahLst/>
              <a:cxnLst/>
              <a:rect l="l" t="t" r="r" b="b"/>
              <a:pathLst>
                <a:path w="2344" h="2154" extrusionOk="0">
                  <a:moveTo>
                    <a:pt x="1172" y="0"/>
                  </a:moveTo>
                  <a:cubicBezTo>
                    <a:pt x="0" y="0"/>
                    <a:pt x="0" y="2154"/>
                    <a:pt x="0" y="2154"/>
                  </a:cubicBezTo>
                  <a:lnTo>
                    <a:pt x="2249" y="2154"/>
                  </a:lnTo>
                  <a:cubicBezTo>
                    <a:pt x="2249" y="2154"/>
                    <a:pt x="2344" y="0"/>
                    <a:pt x="1172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6"/>
            <p:cNvSpPr/>
            <p:nvPr/>
          </p:nvSpPr>
          <p:spPr>
            <a:xfrm>
              <a:off x="976505" y="4494596"/>
              <a:ext cx="117315" cy="97427"/>
            </a:xfrm>
            <a:custGeom>
              <a:avLst/>
              <a:gdLst/>
              <a:ahLst/>
              <a:cxnLst/>
              <a:rect l="l" t="t" r="r" b="b"/>
              <a:pathLst>
                <a:path w="3675" h="3052" extrusionOk="0">
                  <a:moveTo>
                    <a:pt x="2724" y="1"/>
                  </a:moveTo>
                  <a:lnTo>
                    <a:pt x="2724" y="33"/>
                  </a:lnTo>
                  <a:cubicBezTo>
                    <a:pt x="2724" y="33"/>
                    <a:pt x="2724" y="64"/>
                    <a:pt x="2724" y="96"/>
                  </a:cubicBezTo>
                  <a:cubicBezTo>
                    <a:pt x="2724" y="286"/>
                    <a:pt x="2598" y="634"/>
                    <a:pt x="1901" y="666"/>
                  </a:cubicBezTo>
                  <a:cubicBezTo>
                    <a:pt x="1861" y="667"/>
                    <a:pt x="1823" y="668"/>
                    <a:pt x="1786" y="668"/>
                  </a:cubicBezTo>
                  <a:cubicBezTo>
                    <a:pt x="982" y="668"/>
                    <a:pt x="982" y="349"/>
                    <a:pt x="982" y="349"/>
                  </a:cubicBezTo>
                  <a:cubicBezTo>
                    <a:pt x="982" y="349"/>
                    <a:pt x="892" y="282"/>
                    <a:pt x="764" y="282"/>
                  </a:cubicBezTo>
                  <a:cubicBezTo>
                    <a:pt x="628" y="282"/>
                    <a:pt x="448" y="357"/>
                    <a:pt x="286" y="666"/>
                  </a:cubicBezTo>
                  <a:cubicBezTo>
                    <a:pt x="1" y="1173"/>
                    <a:pt x="1" y="1806"/>
                    <a:pt x="381" y="2376"/>
                  </a:cubicBezTo>
                  <a:cubicBezTo>
                    <a:pt x="444" y="2503"/>
                    <a:pt x="539" y="2598"/>
                    <a:pt x="634" y="2724"/>
                  </a:cubicBezTo>
                  <a:cubicBezTo>
                    <a:pt x="838" y="2950"/>
                    <a:pt x="1203" y="3052"/>
                    <a:pt x="1613" y="3052"/>
                  </a:cubicBezTo>
                  <a:cubicBezTo>
                    <a:pt x="2411" y="3052"/>
                    <a:pt x="3381" y="2666"/>
                    <a:pt x="3674" y="2059"/>
                  </a:cubicBezTo>
                  <a:lnTo>
                    <a:pt x="3421" y="1489"/>
                  </a:lnTo>
                  <a:lnTo>
                    <a:pt x="2724" y="1"/>
                  </a:ln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6"/>
            <p:cNvSpPr/>
            <p:nvPr/>
          </p:nvSpPr>
          <p:spPr>
            <a:xfrm>
              <a:off x="944167" y="4345805"/>
              <a:ext cx="150834" cy="170785"/>
            </a:xfrm>
            <a:custGeom>
              <a:avLst/>
              <a:gdLst/>
              <a:ahLst/>
              <a:cxnLst/>
              <a:rect l="l" t="t" r="r" b="b"/>
              <a:pathLst>
                <a:path w="4725" h="5350" extrusionOk="0">
                  <a:moveTo>
                    <a:pt x="2920" y="0"/>
                  </a:moveTo>
                  <a:cubicBezTo>
                    <a:pt x="2790" y="0"/>
                    <a:pt x="2651" y="13"/>
                    <a:pt x="2502" y="38"/>
                  </a:cubicBezTo>
                  <a:cubicBezTo>
                    <a:pt x="2407" y="70"/>
                    <a:pt x="2280" y="102"/>
                    <a:pt x="2154" y="133"/>
                  </a:cubicBezTo>
                  <a:cubicBezTo>
                    <a:pt x="0" y="767"/>
                    <a:pt x="1204" y="3617"/>
                    <a:pt x="1647" y="4155"/>
                  </a:cubicBezTo>
                  <a:cubicBezTo>
                    <a:pt x="2059" y="4662"/>
                    <a:pt x="1995" y="5010"/>
                    <a:pt x="1995" y="5010"/>
                  </a:cubicBezTo>
                  <a:cubicBezTo>
                    <a:pt x="1995" y="5010"/>
                    <a:pt x="2068" y="5350"/>
                    <a:pt x="2638" y="5350"/>
                  </a:cubicBezTo>
                  <a:cubicBezTo>
                    <a:pt x="2719" y="5350"/>
                    <a:pt x="2811" y="5343"/>
                    <a:pt x="2914" y="5327"/>
                  </a:cubicBezTo>
                  <a:cubicBezTo>
                    <a:pt x="3769" y="5169"/>
                    <a:pt x="3737" y="4662"/>
                    <a:pt x="3737" y="4662"/>
                  </a:cubicBezTo>
                  <a:cubicBezTo>
                    <a:pt x="3927" y="4155"/>
                    <a:pt x="4022" y="3997"/>
                    <a:pt x="4402" y="2888"/>
                  </a:cubicBezTo>
                  <a:cubicBezTo>
                    <a:pt x="4725" y="1920"/>
                    <a:pt x="4558" y="0"/>
                    <a:pt x="2920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6"/>
            <p:cNvSpPr/>
            <p:nvPr/>
          </p:nvSpPr>
          <p:spPr>
            <a:xfrm>
              <a:off x="1013918" y="4586597"/>
              <a:ext cx="69783" cy="54300"/>
            </a:xfrm>
            <a:custGeom>
              <a:avLst/>
              <a:gdLst/>
              <a:ahLst/>
              <a:cxnLst/>
              <a:rect l="l" t="t" r="r" b="b"/>
              <a:pathLst>
                <a:path w="2186" h="1701" extrusionOk="0">
                  <a:moveTo>
                    <a:pt x="1394" y="1"/>
                  </a:moveTo>
                  <a:lnTo>
                    <a:pt x="950" y="96"/>
                  </a:lnTo>
                  <a:lnTo>
                    <a:pt x="665" y="159"/>
                  </a:lnTo>
                  <a:cubicBezTo>
                    <a:pt x="665" y="159"/>
                    <a:pt x="824" y="634"/>
                    <a:pt x="475" y="824"/>
                  </a:cubicBezTo>
                  <a:cubicBezTo>
                    <a:pt x="127" y="1014"/>
                    <a:pt x="0" y="1299"/>
                    <a:pt x="190" y="1521"/>
                  </a:cubicBezTo>
                  <a:cubicBezTo>
                    <a:pt x="293" y="1639"/>
                    <a:pt x="451" y="1688"/>
                    <a:pt x="610" y="1688"/>
                  </a:cubicBezTo>
                  <a:cubicBezTo>
                    <a:pt x="792" y="1688"/>
                    <a:pt x="975" y="1623"/>
                    <a:pt x="1077" y="1521"/>
                  </a:cubicBezTo>
                  <a:cubicBezTo>
                    <a:pt x="1110" y="1488"/>
                    <a:pt x="1141" y="1475"/>
                    <a:pt x="1173" y="1475"/>
                  </a:cubicBezTo>
                  <a:cubicBezTo>
                    <a:pt x="1305" y="1475"/>
                    <a:pt x="1443" y="1701"/>
                    <a:pt x="1677" y="1701"/>
                  </a:cubicBezTo>
                  <a:cubicBezTo>
                    <a:pt x="1717" y="1701"/>
                    <a:pt x="1760" y="1694"/>
                    <a:pt x="1806" y="1679"/>
                  </a:cubicBezTo>
                  <a:cubicBezTo>
                    <a:pt x="2186" y="1584"/>
                    <a:pt x="2186" y="1172"/>
                    <a:pt x="1806" y="951"/>
                  </a:cubicBezTo>
                  <a:cubicBezTo>
                    <a:pt x="1426" y="697"/>
                    <a:pt x="1362" y="666"/>
                    <a:pt x="139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6"/>
            <p:cNvSpPr/>
            <p:nvPr/>
          </p:nvSpPr>
          <p:spPr>
            <a:xfrm>
              <a:off x="1043223" y="4156952"/>
              <a:ext cx="265914" cy="412311"/>
            </a:xfrm>
            <a:custGeom>
              <a:avLst/>
              <a:gdLst/>
              <a:ahLst/>
              <a:cxnLst/>
              <a:rect l="l" t="t" r="r" b="b"/>
              <a:pathLst>
                <a:path w="8330" h="12916" extrusionOk="0">
                  <a:moveTo>
                    <a:pt x="1933" y="0"/>
                  </a:moveTo>
                  <a:lnTo>
                    <a:pt x="1933" y="0"/>
                  </a:lnTo>
                  <a:cubicBezTo>
                    <a:pt x="3263" y="1109"/>
                    <a:pt x="4054" y="4846"/>
                    <a:pt x="4054" y="4846"/>
                  </a:cubicBezTo>
                  <a:cubicBezTo>
                    <a:pt x="4054" y="4846"/>
                    <a:pt x="3991" y="6081"/>
                    <a:pt x="3073" y="7791"/>
                  </a:cubicBezTo>
                  <a:cubicBezTo>
                    <a:pt x="2154" y="9501"/>
                    <a:pt x="1" y="9691"/>
                    <a:pt x="793" y="11243"/>
                  </a:cubicBezTo>
                  <a:cubicBezTo>
                    <a:pt x="1304" y="12287"/>
                    <a:pt x="1572" y="12916"/>
                    <a:pt x="2262" y="12916"/>
                  </a:cubicBezTo>
                  <a:cubicBezTo>
                    <a:pt x="2597" y="12916"/>
                    <a:pt x="3032" y="12767"/>
                    <a:pt x="3643" y="12446"/>
                  </a:cubicBezTo>
                  <a:cubicBezTo>
                    <a:pt x="5638" y="11401"/>
                    <a:pt x="8330" y="8108"/>
                    <a:pt x="7190" y="4466"/>
                  </a:cubicBezTo>
                  <a:cubicBezTo>
                    <a:pt x="6018" y="824"/>
                    <a:pt x="1933" y="0"/>
                    <a:pt x="1933" y="0"/>
                  </a:cubicBezTo>
                  <a:close/>
                </a:path>
              </a:pathLst>
            </a:custGeom>
            <a:solidFill>
              <a:srgbClr val="C2890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16"/>
            <p:cNvSpPr/>
            <p:nvPr/>
          </p:nvSpPr>
          <p:spPr>
            <a:xfrm>
              <a:off x="1063462" y="4156952"/>
              <a:ext cx="245676" cy="412598"/>
            </a:xfrm>
            <a:custGeom>
              <a:avLst/>
              <a:gdLst/>
              <a:ahLst/>
              <a:cxnLst/>
              <a:rect l="l" t="t" r="r" b="b"/>
              <a:pathLst>
                <a:path w="7696" h="12925" extrusionOk="0">
                  <a:moveTo>
                    <a:pt x="1299" y="0"/>
                  </a:moveTo>
                  <a:lnTo>
                    <a:pt x="1299" y="0"/>
                  </a:lnTo>
                  <a:cubicBezTo>
                    <a:pt x="2597" y="1109"/>
                    <a:pt x="3420" y="4846"/>
                    <a:pt x="3420" y="4846"/>
                  </a:cubicBezTo>
                  <a:cubicBezTo>
                    <a:pt x="3420" y="4846"/>
                    <a:pt x="3357" y="6081"/>
                    <a:pt x="2439" y="7791"/>
                  </a:cubicBezTo>
                  <a:cubicBezTo>
                    <a:pt x="1679" y="9216"/>
                    <a:pt x="32" y="9596"/>
                    <a:pt x="0" y="10578"/>
                  </a:cubicBezTo>
                  <a:lnTo>
                    <a:pt x="0" y="10610"/>
                  </a:lnTo>
                  <a:cubicBezTo>
                    <a:pt x="0" y="10610"/>
                    <a:pt x="0" y="10641"/>
                    <a:pt x="0" y="10673"/>
                  </a:cubicBezTo>
                  <a:cubicBezTo>
                    <a:pt x="0" y="10831"/>
                    <a:pt x="32" y="11021"/>
                    <a:pt x="159" y="11243"/>
                  </a:cubicBezTo>
                  <a:cubicBezTo>
                    <a:pt x="317" y="11560"/>
                    <a:pt x="444" y="11876"/>
                    <a:pt x="602" y="12098"/>
                  </a:cubicBezTo>
                  <a:cubicBezTo>
                    <a:pt x="729" y="12320"/>
                    <a:pt x="824" y="12510"/>
                    <a:pt x="950" y="12636"/>
                  </a:cubicBezTo>
                  <a:cubicBezTo>
                    <a:pt x="1137" y="12823"/>
                    <a:pt x="1349" y="12925"/>
                    <a:pt x="1628" y="12925"/>
                  </a:cubicBezTo>
                  <a:cubicBezTo>
                    <a:pt x="1966" y="12925"/>
                    <a:pt x="2402" y="12776"/>
                    <a:pt x="3009" y="12446"/>
                  </a:cubicBezTo>
                  <a:cubicBezTo>
                    <a:pt x="5036" y="11401"/>
                    <a:pt x="7696" y="8139"/>
                    <a:pt x="6556" y="4466"/>
                  </a:cubicBezTo>
                  <a:cubicBezTo>
                    <a:pt x="5796" y="2059"/>
                    <a:pt x="3737" y="887"/>
                    <a:pt x="2439" y="380"/>
                  </a:cubicBezTo>
                  <a:cubicBezTo>
                    <a:pt x="1774" y="95"/>
                    <a:pt x="1299" y="0"/>
                    <a:pt x="1299" y="0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16"/>
            <p:cNvSpPr/>
            <p:nvPr/>
          </p:nvSpPr>
          <p:spPr>
            <a:xfrm>
              <a:off x="706792" y="3756612"/>
              <a:ext cx="182820" cy="418568"/>
            </a:xfrm>
            <a:custGeom>
              <a:avLst/>
              <a:gdLst/>
              <a:ahLst/>
              <a:cxnLst/>
              <a:rect l="l" t="t" r="r" b="b"/>
              <a:pathLst>
                <a:path w="5727" h="13112" extrusionOk="0">
                  <a:moveTo>
                    <a:pt x="5694" y="1"/>
                  </a:moveTo>
                  <a:cubicBezTo>
                    <a:pt x="2148" y="1014"/>
                    <a:pt x="1799" y="4466"/>
                    <a:pt x="1546" y="6841"/>
                  </a:cubicBezTo>
                  <a:cubicBezTo>
                    <a:pt x="1333" y="6735"/>
                    <a:pt x="1103" y="6673"/>
                    <a:pt x="890" y="6673"/>
                  </a:cubicBezTo>
                  <a:cubicBezTo>
                    <a:pt x="403" y="6673"/>
                    <a:pt x="1" y="6996"/>
                    <a:pt x="89" y="7854"/>
                  </a:cubicBezTo>
                  <a:cubicBezTo>
                    <a:pt x="173" y="8588"/>
                    <a:pt x="562" y="8753"/>
                    <a:pt x="880" y="8753"/>
                  </a:cubicBezTo>
                  <a:cubicBezTo>
                    <a:pt x="1042" y="8753"/>
                    <a:pt x="1186" y="8710"/>
                    <a:pt x="1261" y="8678"/>
                  </a:cubicBezTo>
                  <a:lnTo>
                    <a:pt x="1261" y="8678"/>
                  </a:lnTo>
                  <a:cubicBezTo>
                    <a:pt x="1071" y="10008"/>
                    <a:pt x="1324" y="12130"/>
                    <a:pt x="4079" y="13111"/>
                  </a:cubicBezTo>
                  <a:cubicBezTo>
                    <a:pt x="4111" y="12985"/>
                    <a:pt x="3953" y="12826"/>
                    <a:pt x="3636" y="12636"/>
                  </a:cubicBezTo>
                  <a:cubicBezTo>
                    <a:pt x="627" y="10958"/>
                    <a:pt x="2148" y="7474"/>
                    <a:pt x="2686" y="4054"/>
                  </a:cubicBezTo>
                  <a:cubicBezTo>
                    <a:pt x="3256" y="602"/>
                    <a:pt x="5726" y="127"/>
                    <a:pt x="5726" y="127"/>
                  </a:cubicBezTo>
                  <a:lnTo>
                    <a:pt x="5694" y="1"/>
                  </a:ln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16"/>
            <p:cNvSpPr/>
            <p:nvPr/>
          </p:nvSpPr>
          <p:spPr>
            <a:xfrm>
              <a:off x="675252" y="4191332"/>
              <a:ext cx="314437" cy="341283"/>
            </a:xfrm>
            <a:custGeom>
              <a:avLst/>
              <a:gdLst/>
              <a:ahLst/>
              <a:cxnLst/>
              <a:rect l="l" t="t" r="r" b="b"/>
              <a:pathLst>
                <a:path w="9850" h="10691" extrusionOk="0">
                  <a:moveTo>
                    <a:pt x="8171" y="0"/>
                  </a:moveTo>
                  <a:cubicBezTo>
                    <a:pt x="8171" y="0"/>
                    <a:pt x="8456" y="887"/>
                    <a:pt x="8614" y="2090"/>
                  </a:cubicBezTo>
                  <a:cubicBezTo>
                    <a:pt x="8614" y="2122"/>
                    <a:pt x="8614" y="2154"/>
                    <a:pt x="8614" y="2154"/>
                  </a:cubicBezTo>
                  <a:cubicBezTo>
                    <a:pt x="8773" y="3547"/>
                    <a:pt x="8709" y="5321"/>
                    <a:pt x="7886" y="6777"/>
                  </a:cubicBezTo>
                  <a:cubicBezTo>
                    <a:pt x="6711" y="8810"/>
                    <a:pt x="4152" y="10263"/>
                    <a:pt x="2102" y="10263"/>
                  </a:cubicBezTo>
                  <a:cubicBezTo>
                    <a:pt x="1278" y="10263"/>
                    <a:pt x="536" y="10028"/>
                    <a:pt x="0" y="9501"/>
                  </a:cubicBezTo>
                  <a:lnTo>
                    <a:pt x="0" y="9501"/>
                  </a:lnTo>
                  <a:cubicBezTo>
                    <a:pt x="516" y="10256"/>
                    <a:pt x="1482" y="10690"/>
                    <a:pt x="2680" y="10690"/>
                  </a:cubicBezTo>
                  <a:cubicBezTo>
                    <a:pt x="3541" y="10690"/>
                    <a:pt x="4523" y="10466"/>
                    <a:pt x="5542" y="9976"/>
                  </a:cubicBezTo>
                  <a:lnTo>
                    <a:pt x="5574" y="9976"/>
                  </a:lnTo>
                  <a:cubicBezTo>
                    <a:pt x="5891" y="9818"/>
                    <a:pt x="6239" y="9628"/>
                    <a:pt x="6587" y="9406"/>
                  </a:cubicBezTo>
                  <a:cubicBezTo>
                    <a:pt x="9849" y="7379"/>
                    <a:pt x="9786" y="3135"/>
                    <a:pt x="9691" y="2502"/>
                  </a:cubicBezTo>
                  <a:cubicBezTo>
                    <a:pt x="9691" y="2344"/>
                    <a:pt x="9501" y="2249"/>
                    <a:pt x="9248" y="2185"/>
                  </a:cubicBezTo>
                  <a:cubicBezTo>
                    <a:pt x="9248" y="2185"/>
                    <a:pt x="9343" y="0"/>
                    <a:pt x="8171" y="0"/>
                  </a:cubicBezTo>
                  <a:close/>
                </a:path>
              </a:pathLst>
            </a:custGeom>
            <a:solidFill>
              <a:srgbClr val="D197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16"/>
            <p:cNvSpPr/>
            <p:nvPr/>
          </p:nvSpPr>
          <p:spPr>
            <a:xfrm>
              <a:off x="988636" y="4169082"/>
              <a:ext cx="320502" cy="422941"/>
            </a:xfrm>
            <a:custGeom>
              <a:avLst/>
              <a:gdLst/>
              <a:ahLst/>
              <a:cxnLst/>
              <a:rect l="l" t="t" r="r" b="b"/>
              <a:pathLst>
                <a:path w="10040" h="13249" extrusionOk="0">
                  <a:moveTo>
                    <a:pt x="4783" y="0"/>
                  </a:moveTo>
                  <a:cubicBezTo>
                    <a:pt x="5923" y="887"/>
                    <a:pt x="8678" y="3484"/>
                    <a:pt x="7665" y="7253"/>
                  </a:cubicBezTo>
                  <a:cubicBezTo>
                    <a:pt x="6810" y="10546"/>
                    <a:pt x="3738" y="11528"/>
                    <a:pt x="3041" y="11686"/>
                  </a:cubicBezTo>
                  <a:cubicBezTo>
                    <a:pt x="3009" y="11718"/>
                    <a:pt x="2978" y="11718"/>
                    <a:pt x="2946" y="11718"/>
                  </a:cubicBezTo>
                  <a:lnTo>
                    <a:pt x="2883" y="11718"/>
                  </a:lnTo>
                  <a:cubicBezTo>
                    <a:pt x="2294" y="12448"/>
                    <a:pt x="1320" y="12618"/>
                    <a:pt x="612" y="12618"/>
                  </a:cubicBezTo>
                  <a:cubicBezTo>
                    <a:pt x="368" y="12618"/>
                    <a:pt x="155" y="12597"/>
                    <a:pt x="1" y="12573"/>
                  </a:cubicBezTo>
                  <a:lnTo>
                    <a:pt x="1" y="12573"/>
                  </a:lnTo>
                  <a:cubicBezTo>
                    <a:pt x="64" y="12700"/>
                    <a:pt x="159" y="12795"/>
                    <a:pt x="254" y="12921"/>
                  </a:cubicBezTo>
                  <a:cubicBezTo>
                    <a:pt x="458" y="13147"/>
                    <a:pt x="823" y="13249"/>
                    <a:pt x="1233" y="13249"/>
                  </a:cubicBezTo>
                  <a:cubicBezTo>
                    <a:pt x="2031" y="13249"/>
                    <a:pt x="3001" y="12863"/>
                    <a:pt x="3294" y="12256"/>
                  </a:cubicBezTo>
                  <a:cubicBezTo>
                    <a:pt x="3481" y="12443"/>
                    <a:pt x="3693" y="12545"/>
                    <a:pt x="3972" y="12545"/>
                  </a:cubicBezTo>
                  <a:cubicBezTo>
                    <a:pt x="4310" y="12545"/>
                    <a:pt x="4746" y="12396"/>
                    <a:pt x="5353" y="12066"/>
                  </a:cubicBezTo>
                  <a:cubicBezTo>
                    <a:pt x="7380" y="11021"/>
                    <a:pt x="10040" y="7759"/>
                    <a:pt x="8900" y="4086"/>
                  </a:cubicBezTo>
                  <a:cubicBezTo>
                    <a:pt x="8140" y="1711"/>
                    <a:pt x="6081" y="507"/>
                    <a:pt x="4783" y="0"/>
                  </a:cubicBezTo>
                  <a:close/>
                </a:path>
              </a:pathLst>
            </a:custGeom>
            <a:solidFill>
              <a:srgbClr val="D197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16"/>
            <p:cNvSpPr/>
            <p:nvPr/>
          </p:nvSpPr>
          <p:spPr>
            <a:xfrm>
              <a:off x="1044245" y="4586597"/>
              <a:ext cx="39456" cy="54300"/>
            </a:xfrm>
            <a:custGeom>
              <a:avLst/>
              <a:gdLst/>
              <a:ahLst/>
              <a:cxnLst/>
              <a:rect l="l" t="t" r="r" b="b"/>
              <a:pathLst>
                <a:path w="1236" h="1701" extrusionOk="0">
                  <a:moveTo>
                    <a:pt x="444" y="1"/>
                  </a:moveTo>
                  <a:lnTo>
                    <a:pt x="0" y="96"/>
                  </a:lnTo>
                  <a:cubicBezTo>
                    <a:pt x="95" y="729"/>
                    <a:pt x="159" y="1236"/>
                    <a:pt x="127" y="1521"/>
                  </a:cubicBezTo>
                  <a:cubicBezTo>
                    <a:pt x="160" y="1488"/>
                    <a:pt x="191" y="1475"/>
                    <a:pt x="223" y="1475"/>
                  </a:cubicBezTo>
                  <a:cubicBezTo>
                    <a:pt x="355" y="1475"/>
                    <a:pt x="493" y="1701"/>
                    <a:pt x="727" y="1701"/>
                  </a:cubicBezTo>
                  <a:cubicBezTo>
                    <a:pt x="767" y="1701"/>
                    <a:pt x="810" y="1694"/>
                    <a:pt x="856" y="1679"/>
                  </a:cubicBezTo>
                  <a:cubicBezTo>
                    <a:pt x="1236" y="1584"/>
                    <a:pt x="1236" y="1172"/>
                    <a:pt x="856" y="951"/>
                  </a:cubicBezTo>
                  <a:cubicBezTo>
                    <a:pt x="476" y="697"/>
                    <a:pt x="412" y="666"/>
                    <a:pt x="444" y="1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16"/>
            <p:cNvSpPr/>
            <p:nvPr/>
          </p:nvSpPr>
          <p:spPr>
            <a:xfrm>
              <a:off x="1024038" y="4345805"/>
              <a:ext cx="70964" cy="170051"/>
            </a:xfrm>
            <a:custGeom>
              <a:avLst/>
              <a:gdLst/>
              <a:ahLst/>
              <a:cxnLst/>
              <a:rect l="l" t="t" r="r" b="b"/>
              <a:pathLst>
                <a:path w="2223" h="5327" extrusionOk="0">
                  <a:moveTo>
                    <a:pt x="418" y="0"/>
                  </a:moveTo>
                  <a:cubicBezTo>
                    <a:pt x="288" y="0"/>
                    <a:pt x="149" y="13"/>
                    <a:pt x="0" y="38"/>
                  </a:cubicBezTo>
                  <a:cubicBezTo>
                    <a:pt x="285" y="260"/>
                    <a:pt x="1520" y="1368"/>
                    <a:pt x="760" y="2888"/>
                  </a:cubicBezTo>
                  <a:cubicBezTo>
                    <a:pt x="443" y="3522"/>
                    <a:pt x="380" y="4408"/>
                    <a:pt x="412" y="5327"/>
                  </a:cubicBezTo>
                  <a:cubicBezTo>
                    <a:pt x="1267" y="5169"/>
                    <a:pt x="1235" y="4662"/>
                    <a:pt x="1235" y="4662"/>
                  </a:cubicBezTo>
                  <a:cubicBezTo>
                    <a:pt x="1425" y="4155"/>
                    <a:pt x="1520" y="3997"/>
                    <a:pt x="1900" y="2888"/>
                  </a:cubicBezTo>
                  <a:cubicBezTo>
                    <a:pt x="2223" y="1920"/>
                    <a:pt x="2056" y="0"/>
                    <a:pt x="418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590;p16"/>
          <p:cNvGrpSpPr/>
          <p:nvPr/>
        </p:nvGrpSpPr>
        <p:grpSpPr>
          <a:xfrm>
            <a:off x="7624557" y="3986309"/>
            <a:ext cx="1060529" cy="985671"/>
            <a:chOff x="7624557" y="3750929"/>
            <a:chExt cx="1060529" cy="985671"/>
          </a:xfrm>
        </p:grpSpPr>
        <p:sp>
          <p:nvSpPr>
            <p:cNvPr id="591" name="Google Shape;591;p16"/>
            <p:cNvSpPr/>
            <p:nvPr/>
          </p:nvSpPr>
          <p:spPr>
            <a:xfrm>
              <a:off x="7624557" y="3750930"/>
              <a:ext cx="1060529" cy="985671"/>
            </a:xfrm>
            <a:custGeom>
              <a:avLst/>
              <a:gdLst/>
              <a:ahLst/>
              <a:cxnLst/>
              <a:rect l="l" t="t" r="r" b="b"/>
              <a:pathLst>
                <a:path w="33222" h="30877" extrusionOk="0">
                  <a:moveTo>
                    <a:pt x="16564" y="1"/>
                  </a:moveTo>
                  <a:cubicBezTo>
                    <a:pt x="9160" y="1"/>
                    <a:pt x="2614" y="5371"/>
                    <a:pt x="1362" y="12941"/>
                  </a:cubicBezTo>
                  <a:cubicBezTo>
                    <a:pt x="0" y="21333"/>
                    <a:pt x="5701" y="29282"/>
                    <a:pt x="14093" y="30676"/>
                  </a:cubicBezTo>
                  <a:cubicBezTo>
                    <a:pt x="14931" y="30811"/>
                    <a:pt x="15764" y="30877"/>
                    <a:pt x="16587" y="30877"/>
                  </a:cubicBezTo>
                  <a:cubicBezTo>
                    <a:pt x="24033" y="30877"/>
                    <a:pt x="30602" y="25502"/>
                    <a:pt x="31828" y="17945"/>
                  </a:cubicBezTo>
                  <a:cubicBezTo>
                    <a:pt x="33221" y="9521"/>
                    <a:pt x="27521" y="1604"/>
                    <a:pt x="19097" y="210"/>
                  </a:cubicBezTo>
                  <a:cubicBezTo>
                    <a:pt x="18246" y="69"/>
                    <a:pt x="17400" y="1"/>
                    <a:pt x="16564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16"/>
            <p:cNvSpPr/>
            <p:nvPr/>
          </p:nvSpPr>
          <p:spPr>
            <a:xfrm>
              <a:off x="7791352" y="4015056"/>
              <a:ext cx="752190" cy="501822"/>
            </a:xfrm>
            <a:custGeom>
              <a:avLst/>
              <a:gdLst/>
              <a:ahLst/>
              <a:cxnLst/>
              <a:rect l="l" t="t" r="r" b="b"/>
              <a:pathLst>
                <a:path w="23563" h="15720" extrusionOk="0">
                  <a:moveTo>
                    <a:pt x="11586" y="0"/>
                  </a:moveTo>
                  <a:cubicBezTo>
                    <a:pt x="8028" y="0"/>
                    <a:pt x="5106" y="725"/>
                    <a:pt x="3073" y="1437"/>
                  </a:cubicBezTo>
                  <a:cubicBezTo>
                    <a:pt x="1141" y="2102"/>
                    <a:pt x="1" y="4129"/>
                    <a:pt x="508" y="6124"/>
                  </a:cubicBezTo>
                  <a:cubicBezTo>
                    <a:pt x="919" y="7929"/>
                    <a:pt x="1521" y="9576"/>
                    <a:pt x="2154" y="10969"/>
                  </a:cubicBezTo>
                  <a:cubicBezTo>
                    <a:pt x="2724" y="12236"/>
                    <a:pt x="3294" y="13313"/>
                    <a:pt x="3769" y="14104"/>
                  </a:cubicBezTo>
                  <a:cubicBezTo>
                    <a:pt x="4403" y="15118"/>
                    <a:pt x="5480" y="15720"/>
                    <a:pt x="6651" y="15720"/>
                  </a:cubicBezTo>
                  <a:lnTo>
                    <a:pt x="16912" y="15720"/>
                  </a:lnTo>
                  <a:cubicBezTo>
                    <a:pt x="18084" y="15720"/>
                    <a:pt x="19192" y="15118"/>
                    <a:pt x="19794" y="14104"/>
                  </a:cubicBezTo>
                  <a:cubicBezTo>
                    <a:pt x="21156" y="11793"/>
                    <a:pt x="22233" y="8752"/>
                    <a:pt x="22929" y="6409"/>
                  </a:cubicBezTo>
                  <a:cubicBezTo>
                    <a:pt x="23563" y="4350"/>
                    <a:pt x="22454" y="2134"/>
                    <a:pt x="20396" y="1469"/>
                  </a:cubicBezTo>
                  <a:cubicBezTo>
                    <a:pt x="19604" y="1184"/>
                    <a:pt x="18844" y="962"/>
                    <a:pt x="18084" y="804"/>
                  </a:cubicBezTo>
                  <a:cubicBezTo>
                    <a:pt x="15749" y="225"/>
                    <a:pt x="13569" y="0"/>
                    <a:pt x="115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16"/>
            <p:cNvSpPr/>
            <p:nvPr/>
          </p:nvSpPr>
          <p:spPr>
            <a:xfrm>
              <a:off x="7911668" y="4079093"/>
              <a:ext cx="509547" cy="144609"/>
            </a:xfrm>
            <a:custGeom>
              <a:avLst/>
              <a:gdLst/>
              <a:ahLst/>
              <a:cxnLst/>
              <a:rect l="l" t="t" r="r" b="b"/>
              <a:pathLst>
                <a:path w="15962" h="4530" extrusionOk="0">
                  <a:moveTo>
                    <a:pt x="7981" y="1"/>
                  </a:moveTo>
                  <a:cubicBezTo>
                    <a:pt x="254" y="1"/>
                    <a:pt x="0" y="4530"/>
                    <a:pt x="0" y="4530"/>
                  </a:cubicBezTo>
                  <a:lnTo>
                    <a:pt x="15962" y="4530"/>
                  </a:lnTo>
                  <a:cubicBezTo>
                    <a:pt x="15962" y="4530"/>
                    <a:pt x="15708" y="1"/>
                    <a:pt x="798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16"/>
            <p:cNvSpPr/>
            <p:nvPr/>
          </p:nvSpPr>
          <p:spPr>
            <a:xfrm>
              <a:off x="8237182" y="4148875"/>
              <a:ext cx="22282" cy="74826"/>
            </a:xfrm>
            <a:custGeom>
              <a:avLst/>
              <a:gdLst/>
              <a:ahLst/>
              <a:cxnLst/>
              <a:rect l="l" t="t" r="r" b="b"/>
              <a:pathLst>
                <a:path w="698" h="2344" extrusionOk="0">
                  <a:moveTo>
                    <a:pt x="698" y="0"/>
                  </a:moveTo>
                  <a:lnTo>
                    <a:pt x="1" y="2344"/>
                  </a:lnTo>
                  <a:lnTo>
                    <a:pt x="634" y="2344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16"/>
            <p:cNvSpPr/>
            <p:nvPr/>
          </p:nvSpPr>
          <p:spPr>
            <a:xfrm>
              <a:off x="8081496" y="4148875"/>
              <a:ext cx="23303" cy="74826"/>
            </a:xfrm>
            <a:custGeom>
              <a:avLst/>
              <a:gdLst/>
              <a:ahLst/>
              <a:cxnLst/>
              <a:rect l="l" t="t" r="r" b="b"/>
              <a:pathLst>
                <a:path w="730" h="2344" extrusionOk="0">
                  <a:moveTo>
                    <a:pt x="1" y="0"/>
                  </a:moveTo>
                  <a:lnTo>
                    <a:pt x="64" y="2344"/>
                  </a:lnTo>
                  <a:lnTo>
                    <a:pt x="729" y="23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16"/>
            <p:cNvSpPr/>
            <p:nvPr/>
          </p:nvSpPr>
          <p:spPr>
            <a:xfrm>
              <a:off x="8050180" y="4107632"/>
              <a:ext cx="257806" cy="24070"/>
            </a:xfrm>
            <a:custGeom>
              <a:avLst/>
              <a:gdLst/>
              <a:ahLst/>
              <a:cxnLst/>
              <a:rect l="l" t="t" r="r" b="b"/>
              <a:pathLst>
                <a:path w="8076" h="754" extrusionOk="0">
                  <a:moveTo>
                    <a:pt x="3950" y="1"/>
                  </a:moveTo>
                  <a:cubicBezTo>
                    <a:pt x="2751" y="1"/>
                    <a:pt x="1388" y="157"/>
                    <a:pt x="0" y="627"/>
                  </a:cubicBezTo>
                  <a:lnTo>
                    <a:pt x="32" y="754"/>
                  </a:lnTo>
                  <a:cubicBezTo>
                    <a:pt x="1409" y="284"/>
                    <a:pt x="2761" y="127"/>
                    <a:pt x="3950" y="127"/>
                  </a:cubicBezTo>
                  <a:cubicBezTo>
                    <a:pt x="6287" y="127"/>
                    <a:pt x="7991" y="733"/>
                    <a:pt x="8012" y="754"/>
                  </a:cubicBezTo>
                  <a:lnTo>
                    <a:pt x="8076" y="627"/>
                  </a:lnTo>
                  <a:cubicBezTo>
                    <a:pt x="8034" y="606"/>
                    <a:pt x="6308" y="1"/>
                    <a:pt x="39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16"/>
            <p:cNvSpPr/>
            <p:nvPr/>
          </p:nvSpPr>
          <p:spPr>
            <a:xfrm>
              <a:off x="8047147" y="4108430"/>
              <a:ext cx="26304" cy="32369"/>
            </a:xfrm>
            <a:custGeom>
              <a:avLst/>
              <a:gdLst/>
              <a:ahLst/>
              <a:cxnLst/>
              <a:rect l="l" t="t" r="r" b="b"/>
              <a:pathLst>
                <a:path w="824" h="1014" extrusionOk="0">
                  <a:moveTo>
                    <a:pt x="538" y="0"/>
                  </a:moveTo>
                  <a:lnTo>
                    <a:pt x="0" y="697"/>
                  </a:lnTo>
                  <a:lnTo>
                    <a:pt x="760" y="1014"/>
                  </a:lnTo>
                  <a:lnTo>
                    <a:pt x="824" y="887"/>
                  </a:lnTo>
                  <a:lnTo>
                    <a:pt x="222" y="634"/>
                  </a:lnTo>
                  <a:lnTo>
                    <a:pt x="633" y="6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6"/>
            <p:cNvSpPr/>
            <p:nvPr/>
          </p:nvSpPr>
          <p:spPr>
            <a:xfrm>
              <a:off x="7860113" y="4040690"/>
              <a:ext cx="683429" cy="476188"/>
            </a:xfrm>
            <a:custGeom>
              <a:avLst/>
              <a:gdLst/>
              <a:ahLst/>
              <a:cxnLst/>
              <a:rect l="l" t="t" r="r" b="b"/>
              <a:pathLst>
                <a:path w="21409" h="14917" extrusionOk="0">
                  <a:moveTo>
                    <a:pt x="15930" y="1"/>
                  </a:moveTo>
                  <a:lnTo>
                    <a:pt x="15930" y="1"/>
                  </a:lnTo>
                  <a:cubicBezTo>
                    <a:pt x="17387" y="792"/>
                    <a:pt x="19857" y="2756"/>
                    <a:pt x="18970" y="6366"/>
                  </a:cubicBezTo>
                  <a:cubicBezTo>
                    <a:pt x="17752" y="11179"/>
                    <a:pt x="17647" y="13120"/>
                    <a:pt x="12454" y="13120"/>
                  </a:cubicBezTo>
                  <a:cubicBezTo>
                    <a:pt x="12248" y="13120"/>
                    <a:pt x="12035" y="13117"/>
                    <a:pt x="11813" y="13111"/>
                  </a:cubicBezTo>
                  <a:cubicBezTo>
                    <a:pt x="11307" y="13098"/>
                    <a:pt x="10820" y="13093"/>
                    <a:pt x="10352" y="13093"/>
                  </a:cubicBezTo>
                  <a:cubicBezTo>
                    <a:pt x="9176" y="13093"/>
                    <a:pt x="8113" y="13124"/>
                    <a:pt x="7143" y="13124"/>
                  </a:cubicBezTo>
                  <a:cubicBezTo>
                    <a:pt x="4048" y="13124"/>
                    <a:pt x="1894" y="12808"/>
                    <a:pt x="0" y="10166"/>
                  </a:cubicBezTo>
                  <a:lnTo>
                    <a:pt x="0" y="10166"/>
                  </a:lnTo>
                  <a:cubicBezTo>
                    <a:pt x="570" y="11433"/>
                    <a:pt x="1140" y="12510"/>
                    <a:pt x="1615" y="13301"/>
                  </a:cubicBezTo>
                  <a:cubicBezTo>
                    <a:pt x="2249" y="14315"/>
                    <a:pt x="3326" y="14917"/>
                    <a:pt x="4497" y="14917"/>
                  </a:cubicBezTo>
                  <a:lnTo>
                    <a:pt x="14758" y="14917"/>
                  </a:lnTo>
                  <a:cubicBezTo>
                    <a:pt x="15930" y="14917"/>
                    <a:pt x="17038" y="14315"/>
                    <a:pt x="17640" y="13301"/>
                  </a:cubicBezTo>
                  <a:cubicBezTo>
                    <a:pt x="19002" y="10990"/>
                    <a:pt x="20079" y="7949"/>
                    <a:pt x="20775" y="5606"/>
                  </a:cubicBezTo>
                  <a:cubicBezTo>
                    <a:pt x="21409" y="3547"/>
                    <a:pt x="20300" y="1331"/>
                    <a:pt x="18242" y="666"/>
                  </a:cubicBezTo>
                  <a:cubicBezTo>
                    <a:pt x="17450" y="381"/>
                    <a:pt x="16690" y="159"/>
                    <a:pt x="15930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6"/>
            <p:cNvSpPr/>
            <p:nvPr/>
          </p:nvSpPr>
          <p:spPr>
            <a:xfrm>
              <a:off x="7965234" y="4240493"/>
              <a:ext cx="172924" cy="244111"/>
            </a:xfrm>
            <a:custGeom>
              <a:avLst/>
              <a:gdLst/>
              <a:ahLst/>
              <a:cxnLst/>
              <a:rect l="l" t="t" r="r" b="b"/>
              <a:pathLst>
                <a:path w="5417" h="7647" extrusionOk="0">
                  <a:moveTo>
                    <a:pt x="3056" y="0"/>
                  </a:moveTo>
                  <a:cubicBezTo>
                    <a:pt x="2130" y="0"/>
                    <a:pt x="1114" y="593"/>
                    <a:pt x="698" y="1785"/>
                  </a:cubicBezTo>
                  <a:cubicBezTo>
                    <a:pt x="1" y="3749"/>
                    <a:pt x="1489" y="7549"/>
                    <a:pt x="2756" y="7644"/>
                  </a:cubicBezTo>
                  <a:cubicBezTo>
                    <a:pt x="2795" y="7646"/>
                    <a:pt x="2833" y="7647"/>
                    <a:pt x="2871" y="7647"/>
                  </a:cubicBezTo>
                  <a:cubicBezTo>
                    <a:pt x="4086" y="7647"/>
                    <a:pt x="4579" y="6669"/>
                    <a:pt x="4118" y="5871"/>
                  </a:cubicBezTo>
                  <a:cubicBezTo>
                    <a:pt x="3643" y="5047"/>
                    <a:pt x="3770" y="4161"/>
                    <a:pt x="3770" y="4161"/>
                  </a:cubicBezTo>
                  <a:cubicBezTo>
                    <a:pt x="3833" y="2925"/>
                    <a:pt x="5416" y="2134"/>
                    <a:pt x="4593" y="804"/>
                  </a:cubicBezTo>
                  <a:cubicBezTo>
                    <a:pt x="4262" y="269"/>
                    <a:pt x="3679" y="0"/>
                    <a:pt x="3056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6"/>
            <p:cNvSpPr/>
            <p:nvPr/>
          </p:nvSpPr>
          <p:spPr>
            <a:xfrm>
              <a:off x="8210910" y="4240493"/>
              <a:ext cx="172892" cy="244111"/>
            </a:xfrm>
            <a:custGeom>
              <a:avLst/>
              <a:gdLst/>
              <a:ahLst/>
              <a:cxnLst/>
              <a:rect l="l" t="t" r="r" b="b"/>
              <a:pathLst>
                <a:path w="5416" h="7647" extrusionOk="0">
                  <a:moveTo>
                    <a:pt x="2370" y="0"/>
                  </a:moveTo>
                  <a:cubicBezTo>
                    <a:pt x="1743" y="0"/>
                    <a:pt x="1155" y="269"/>
                    <a:pt x="824" y="804"/>
                  </a:cubicBezTo>
                  <a:cubicBezTo>
                    <a:pt x="1" y="2134"/>
                    <a:pt x="1584" y="2925"/>
                    <a:pt x="1647" y="4161"/>
                  </a:cubicBezTo>
                  <a:cubicBezTo>
                    <a:pt x="1647" y="4161"/>
                    <a:pt x="1774" y="5047"/>
                    <a:pt x="1299" y="5871"/>
                  </a:cubicBezTo>
                  <a:cubicBezTo>
                    <a:pt x="838" y="6669"/>
                    <a:pt x="1331" y="7647"/>
                    <a:pt x="2546" y="7647"/>
                  </a:cubicBezTo>
                  <a:cubicBezTo>
                    <a:pt x="2584" y="7647"/>
                    <a:pt x="2622" y="7646"/>
                    <a:pt x="2661" y="7644"/>
                  </a:cubicBezTo>
                  <a:cubicBezTo>
                    <a:pt x="3927" y="7549"/>
                    <a:pt x="5416" y="3749"/>
                    <a:pt x="4719" y="1785"/>
                  </a:cubicBezTo>
                  <a:cubicBezTo>
                    <a:pt x="4322" y="593"/>
                    <a:pt x="3302" y="0"/>
                    <a:pt x="2370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16"/>
          <p:cNvGrpSpPr/>
          <p:nvPr/>
        </p:nvGrpSpPr>
        <p:grpSpPr>
          <a:xfrm>
            <a:off x="7661970" y="1595746"/>
            <a:ext cx="985703" cy="984713"/>
            <a:chOff x="7661970" y="1173635"/>
            <a:chExt cx="985703" cy="984713"/>
          </a:xfrm>
        </p:grpSpPr>
        <p:sp>
          <p:nvSpPr>
            <p:cNvPr id="602" name="Google Shape;602;p16"/>
            <p:cNvSpPr/>
            <p:nvPr/>
          </p:nvSpPr>
          <p:spPr>
            <a:xfrm>
              <a:off x="7661970" y="1173635"/>
              <a:ext cx="985703" cy="984713"/>
            </a:xfrm>
            <a:custGeom>
              <a:avLst/>
              <a:gdLst/>
              <a:ahLst/>
              <a:cxnLst/>
              <a:rect l="l" t="t" r="r" b="b"/>
              <a:pathLst>
                <a:path w="30878" h="30847" extrusionOk="0">
                  <a:moveTo>
                    <a:pt x="15455" y="1"/>
                  </a:moveTo>
                  <a:cubicBezTo>
                    <a:pt x="6904" y="1"/>
                    <a:pt x="0" y="6904"/>
                    <a:pt x="0" y="15423"/>
                  </a:cubicBezTo>
                  <a:cubicBezTo>
                    <a:pt x="0" y="23942"/>
                    <a:pt x="6904" y="30846"/>
                    <a:pt x="15455" y="30846"/>
                  </a:cubicBezTo>
                  <a:cubicBezTo>
                    <a:pt x="23974" y="30846"/>
                    <a:pt x="30878" y="23942"/>
                    <a:pt x="30878" y="15423"/>
                  </a:cubicBezTo>
                  <a:cubicBezTo>
                    <a:pt x="30878" y="6904"/>
                    <a:pt x="23974" y="1"/>
                    <a:pt x="15455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6"/>
            <p:cNvSpPr/>
            <p:nvPr/>
          </p:nvSpPr>
          <p:spPr>
            <a:xfrm>
              <a:off x="7897526" y="1206866"/>
              <a:ext cx="469101" cy="476635"/>
            </a:xfrm>
            <a:custGeom>
              <a:avLst/>
              <a:gdLst/>
              <a:ahLst/>
              <a:cxnLst/>
              <a:rect l="l" t="t" r="r" b="b"/>
              <a:pathLst>
                <a:path w="14695" h="14931" extrusionOk="0">
                  <a:moveTo>
                    <a:pt x="6559" y="1"/>
                  </a:moveTo>
                  <a:cubicBezTo>
                    <a:pt x="5702" y="1"/>
                    <a:pt x="4905" y="232"/>
                    <a:pt x="4117" y="575"/>
                  </a:cubicBezTo>
                  <a:lnTo>
                    <a:pt x="4085" y="575"/>
                  </a:lnTo>
                  <a:cubicBezTo>
                    <a:pt x="3800" y="701"/>
                    <a:pt x="3515" y="860"/>
                    <a:pt x="3230" y="1018"/>
                  </a:cubicBezTo>
                  <a:lnTo>
                    <a:pt x="3199" y="1018"/>
                  </a:lnTo>
                  <a:cubicBezTo>
                    <a:pt x="697" y="2348"/>
                    <a:pt x="0" y="4185"/>
                    <a:pt x="0" y="6022"/>
                  </a:cubicBezTo>
                  <a:cubicBezTo>
                    <a:pt x="32" y="7352"/>
                    <a:pt x="443" y="8682"/>
                    <a:pt x="792" y="9790"/>
                  </a:cubicBezTo>
                  <a:cubicBezTo>
                    <a:pt x="823" y="9885"/>
                    <a:pt x="823" y="9980"/>
                    <a:pt x="855" y="10012"/>
                  </a:cubicBezTo>
                  <a:cubicBezTo>
                    <a:pt x="887" y="10139"/>
                    <a:pt x="918" y="10202"/>
                    <a:pt x="918" y="10202"/>
                  </a:cubicBezTo>
                  <a:cubicBezTo>
                    <a:pt x="1077" y="10677"/>
                    <a:pt x="1204" y="11120"/>
                    <a:pt x="1267" y="11500"/>
                  </a:cubicBezTo>
                  <a:cubicBezTo>
                    <a:pt x="1299" y="11627"/>
                    <a:pt x="1330" y="11754"/>
                    <a:pt x="1362" y="11880"/>
                  </a:cubicBezTo>
                  <a:cubicBezTo>
                    <a:pt x="1713" y="13151"/>
                    <a:pt x="2734" y="14930"/>
                    <a:pt x="5371" y="14930"/>
                  </a:cubicBezTo>
                  <a:cubicBezTo>
                    <a:pt x="5823" y="14930"/>
                    <a:pt x="6321" y="14878"/>
                    <a:pt x="6872" y="14762"/>
                  </a:cubicBezTo>
                  <a:lnTo>
                    <a:pt x="6904" y="14762"/>
                  </a:lnTo>
                  <a:cubicBezTo>
                    <a:pt x="7157" y="14699"/>
                    <a:pt x="7442" y="14636"/>
                    <a:pt x="7759" y="14541"/>
                  </a:cubicBezTo>
                  <a:cubicBezTo>
                    <a:pt x="8266" y="14382"/>
                    <a:pt x="8836" y="14161"/>
                    <a:pt x="9437" y="13907"/>
                  </a:cubicBezTo>
                  <a:cubicBezTo>
                    <a:pt x="10324" y="13496"/>
                    <a:pt x="11084" y="13084"/>
                    <a:pt x="11686" y="12640"/>
                  </a:cubicBezTo>
                  <a:cubicBezTo>
                    <a:pt x="14473" y="10614"/>
                    <a:pt x="14695" y="8144"/>
                    <a:pt x="13903" y="6338"/>
                  </a:cubicBezTo>
                  <a:cubicBezTo>
                    <a:pt x="13681" y="5800"/>
                    <a:pt x="13333" y="5325"/>
                    <a:pt x="12953" y="4945"/>
                  </a:cubicBezTo>
                  <a:cubicBezTo>
                    <a:pt x="12921" y="4882"/>
                    <a:pt x="12889" y="4850"/>
                    <a:pt x="12858" y="4818"/>
                  </a:cubicBezTo>
                  <a:lnTo>
                    <a:pt x="12826" y="4818"/>
                  </a:lnTo>
                  <a:cubicBezTo>
                    <a:pt x="11559" y="3552"/>
                    <a:pt x="11211" y="2380"/>
                    <a:pt x="10134" y="1430"/>
                  </a:cubicBezTo>
                  <a:cubicBezTo>
                    <a:pt x="9818" y="1113"/>
                    <a:pt x="9406" y="828"/>
                    <a:pt x="8899" y="575"/>
                  </a:cubicBezTo>
                  <a:cubicBezTo>
                    <a:pt x="8056" y="167"/>
                    <a:pt x="7286" y="1"/>
                    <a:pt x="6559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16"/>
            <p:cNvSpPr/>
            <p:nvPr/>
          </p:nvSpPr>
          <p:spPr>
            <a:xfrm>
              <a:off x="8043093" y="1381386"/>
              <a:ext cx="136022" cy="149078"/>
            </a:xfrm>
            <a:custGeom>
              <a:avLst/>
              <a:gdLst/>
              <a:ahLst/>
              <a:cxnLst/>
              <a:rect l="l" t="t" r="r" b="b"/>
              <a:pathLst>
                <a:path w="4261" h="4670" extrusionOk="0">
                  <a:moveTo>
                    <a:pt x="1424" y="1"/>
                  </a:moveTo>
                  <a:cubicBezTo>
                    <a:pt x="1322" y="1"/>
                    <a:pt x="1227" y="26"/>
                    <a:pt x="1141" y="80"/>
                  </a:cubicBezTo>
                  <a:cubicBezTo>
                    <a:pt x="0" y="745"/>
                    <a:pt x="1331" y="2233"/>
                    <a:pt x="1616" y="3152"/>
                  </a:cubicBezTo>
                  <a:cubicBezTo>
                    <a:pt x="1901" y="4070"/>
                    <a:pt x="2027" y="4482"/>
                    <a:pt x="2534" y="4640"/>
                  </a:cubicBezTo>
                  <a:cubicBezTo>
                    <a:pt x="2591" y="4660"/>
                    <a:pt x="2655" y="4670"/>
                    <a:pt x="2724" y="4670"/>
                  </a:cubicBezTo>
                  <a:cubicBezTo>
                    <a:pt x="3314" y="4670"/>
                    <a:pt x="4261" y="3958"/>
                    <a:pt x="3864" y="2740"/>
                  </a:cubicBezTo>
                  <a:cubicBezTo>
                    <a:pt x="3443" y="1532"/>
                    <a:pt x="2225" y="1"/>
                    <a:pt x="142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16"/>
            <p:cNvSpPr/>
            <p:nvPr/>
          </p:nvSpPr>
          <p:spPr>
            <a:xfrm>
              <a:off x="7944006" y="1406828"/>
              <a:ext cx="91043" cy="67803"/>
            </a:xfrm>
            <a:custGeom>
              <a:avLst/>
              <a:gdLst/>
              <a:ahLst/>
              <a:cxnLst/>
              <a:rect l="l" t="t" r="r" b="b"/>
              <a:pathLst>
                <a:path w="2852" h="2124" extrusionOk="0">
                  <a:moveTo>
                    <a:pt x="2380" y="0"/>
                  </a:moveTo>
                  <a:cubicBezTo>
                    <a:pt x="2024" y="0"/>
                    <a:pt x="1533" y="187"/>
                    <a:pt x="1141" y="454"/>
                  </a:cubicBezTo>
                  <a:cubicBezTo>
                    <a:pt x="444" y="961"/>
                    <a:pt x="1" y="1753"/>
                    <a:pt x="508" y="2038"/>
                  </a:cubicBezTo>
                  <a:cubicBezTo>
                    <a:pt x="597" y="2098"/>
                    <a:pt x="671" y="2124"/>
                    <a:pt x="737" y="2124"/>
                  </a:cubicBezTo>
                  <a:cubicBezTo>
                    <a:pt x="1020" y="2124"/>
                    <a:pt x="1158" y="1644"/>
                    <a:pt x="1774" y="1309"/>
                  </a:cubicBezTo>
                  <a:cubicBezTo>
                    <a:pt x="2598" y="866"/>
                    <a:pt x="2851" y="1024"/>
                    <a:pt x="2851" y="391"/>
                  </a:cubicBezTo>
                  <a:cubicBezTo>
                    <a:pt x="2851" y="114"/>
                    <a:pt x="2657" y="0"/>
                    <a:pt x="238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6"/>
            <p:cNvSpPr/>
            <p:nvPr/>
          </p:nvSpPr>
          <p:spPr>
            <a:xfrm>
              <a:off x="8137105" y="1326192"/>
              <a:ext cx="107483" cy="48554"/>
            </a:xfrm>
            <a:custGeom>
              <a:avLst/>
              <a:gdLst/>
              <a:ahLst/>
              <a:cxnLst/>
              <a:rect l="l" t="t" r="r" b="b"/>
              <a:pathLst>
                <a:path w="3367" h="1521" extrusionOk="0">
                  <a:moveTo>
                    <a:pt x="2270" y="0"/>
                  </a:moveTo>
                  <a:cubicBezTo>
                    <a:pt x="2081" y="0"/>
                    <a:pt x="1880" y="22"/>
                    <a:pt x="1679" y="67"/>
                  </a:cubicBezTo>
                  <a:cubicBezTo>
                    <a:pt x="856" y="257"/>
                    <a:pt x="1" y="859"/>
                    <a:pt x="476" y="1302"/>
                  </a:cubicBezTo>
                  <a:cubicBezTo>
                    <a:pt x="644" y="1459"/>
                    <a:pt x="757" y="1521"/>
                    <a:pt x="872" y="1521"/>
                  </a:cubicBezTo>
                  <a:cubicBezTo>
                    <a:pt x="1081" y="1521"/>
                    <a:pt x="1297" y="1316"/>
                    <a:pt x="1869" y="1112"/>
                  </a:cubicBezTo>
                  <a:cubicBezTo>
                    <a:pt x="2170" y="1008"/>
                    <a:pt x="2424" y="997"/>
                    <a:pt x="2632" y="997"/>
                  </a:cubicBezTo>
                  <a:cubicBezTo>
                    <a:pt x="2689" y="997"/>
                    <a:pt x="2742" y="998"/>
                    <a:pt x="2792" y="998"/>
                  </a:cubicBezTo>
                  <a:cubicBezTo>
                    <a:pt x="3059" y="998"/>
                    <a:pt x="3226" y="974"/>
                    <a:pt x="3294" y="669"/>
                  </a:cubicBezTo>
                  <a:cubicBezTo>
                    <a:pt x="3367" y="233"/>
                    <a:pt x="2884" y="0"/>
                    <a:pt x="227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16"/>
            <p:cNvSpPr/>
            <p:nvPr/>
          </p:nvSpPr>
          <p:spPr>
            <a:xfrm>
              <a:off x="7819667" y="1394219"/>
              <a:ext cx="107196" cy="152494"/>
            </a:xfrm>
            <a:custGeom>
              <a:avLst/>
              <a:gdLst/>
              <a:ahLst/>
              <a:cxnLst/>
              <a:rect l="l" t="t" r="r" b="b"/>
              <a:pathLst>
                <a:path w="3358" h="4777" extrusionOk="0">
                  <a:moveTo>
                    <a:pt x="1850" y="1"/>
                  </a:moveTo>
                  <a:cubicBezTo>
                    <a:pt x="1551" y="1"/>
                    <a:pt x="1182" y="119"/>
                    <a:pt x="856" y="564"/>
                  </a:cubicBezTo>
                  <a:cubicBezTo>
                    <a:pt x="159" y="1546"/>
                    <a:pt x="761" y="1894"/>
                    <a:pt x="761" y="1894"/>
                  </a:cubicBezTo>
                  <a:cubicBezTo>
                    <a:pt x="761" y="1894"/>
                    <a:pt x="1" y="1894"/>
                    <a:pt x="32" y="2686"/>
                  </a:cubicBezTo>
                  <a:cubicBezTo>
                    <a:pt x="32" y="3419"/>
                    <a:pt x="711" y="3446"/>
                    <a:pt x="812" y="3446"/>
                  </a:cubicBezTo>
                  <a:cubicBezTo>
                    <a:pt x="820" y="3446"/>
                    <a:pt x="824" y="3446"/>
                    <a:pt x="824" y="3446"/>
                  </a:cubicBezTo>
                  <a:lnTo>
                    <a:pt x="824" y="3446"/>
                  </a:lnTo>
                  <a:cubicBezTo>
                    <a:pt x="824" y="3446"/>
                    <a:pt x="349" y="3826"/>
                    <a:pt x="824" y="4206"/>
                  </a:cubicBezTo>
                  <a:cubicBezTo>
                    <a:pt x="982" y="4344"/>
                    <a:pt x="1123" y="4389"/>
                    <a:pt x="1240" y="4389"/>
                  </a:cubicBezTo>
                  <a:cubicBezTo>
                    <a:pt x="1475" y="4389"/>
                    <a:pt x="1616" y="4206"/>
                    <a:pt x="1616" y="4206"/>
                  </a:cubicBezTo>
                  <a:cubicBezTo>
                    <a:pt x="1616" y="4206"/>
                    <a:pt x="1806" y="4586"/>
                    <a:pt x="2154" y="4713"/>
                  </a:cubicBezTo>
                  <a:cubicBezTo>
                    <a:pt x="2253" y="4753"/>
                    <a:pt x="2358" y="4777"/>
                    <a:pt x="2471" y="4777"/>
                  </a:cubicBezTo>
                  <a:cubicBezTo>
                    <a:pt x="2720" y="4777"/>
                    <a:pt x="3009" y="4660"/>
                    <a:pt x="3357" y="4333"/>
                  </a:cubicBezTo>
                  <a:cubicBezTo>
                    <a:pt x="3357" y="4333"/>
                    <a:pt x="3326" y="4270"/>
                    <a:pt x="3294" y="4175"/>
                  </a:cubicBezTo>
                  <a:cubicBezTo>
                    <a:pt x="3262" y="4111"/>
                    <a:pt x="3262" y="4016"/>
                    <a:pt x="3231" y="3921"/>
                  </a:cubicBezTo>
                  <a:cubicBezTo>
                    <a:pt x="2977" y="3130"/>
                    <a:pt x="2502" y="1419"/>
                    <a:pt x="2439" y="184"/>
                  </a:cubicBezTo>
                  <a:lnTo>
                    <a:pt x="2439" y="153"/>
                  </a:lnTo>
                  <a:cubicBezTo>
                    <a:pt x="2439" y="153"/>
                    <a:pt x="2189" y="1"/>
                    <a:pt x="1850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16"/>
            <p:cNvSpPr/>
            <p:nvPr/>
          </p:nvSpPr>
          <p:spPr>
            <a:xfrm>
              <a:off x="8221029" y="1224742"/>
              <a:ext cx="131201" cy="141002"/>
            </a:xfrm>
            <a:custGeom>
              <a:avLst/>
              <a:gdLst/>
              <a:ahLst/>
              <a:cxnLst/>
              <a:rect l="l" t="t" r="r" b="b"/>
              <a:pathLst>
                <a:path w="4110" h="4417" extrusionOk="0">
                  <a:moveTo>
                    <a:pt x="1143" y="1"/>
                  </a:moveTo>
                  <a:cubicBezTo>
                    <a:pt x="306" y="1"/>
                    <a:pt x="59" y="665"/>
                    <a:pt x="0" y="870"/>
                  </a:cubicBezTo>
                  <a:cubicBezTo>
                    <a:pt x="0" y="901"/>
                    <a:pt x="0" y="933"/>
                    <a:pt x="0" y="933"/>
                  </a:cubicBezTo>
                  <a:cubicBezTo>
                    <a:pt x="1172" y="2073"/>
                    <a:pt x="2470" y="4417"/>
                    <a:pt x="2470" y="4417"/>
                  </a:cubicBezTo>
                  <a:cubicBezTo>
                    <a:pt x="2597" y="4417"/>
                    <a:pt x="2692" y="4385"/>
                    <a:pt x="2787" y="4385"/>
                  </a:cubicBezTo>
                  <a:lnTo>
                    <a:pt x="2819" y="4385"/>
                  </a:lnTo>
                  <a:cubicBezTo>
                    <a:pt x="3357" y="4258"/>
                    <a:pt x="3547" y="3942"/>
                    <a:pt x="3610" y="3657"/>
                  </a:cubicBezTo>
                  <a:cubicBezTo>
                    <a:pt x="3642" y="3340"/>
                    <a:pt x="3547" y="3023"/>
                    <a:pt x="3547" y="3023"/>
                  </a:cubicBezTo>
                  <a:lnTo>
                    <a:pt x="3547" y="3023"/>
                  </a:lnTo>
                  <a:cubicBezTo>
                    <a:pt x="3547" y="3023"/>
                    <a:pt x="3561" y="3025"/>
                    <a:pt x="3585" y="3025"/>
                  </a:cubicBezTo>
                  <a:cubicBezTo>
                    <a:pt x="3703" y="3025"/>
                    <a:pt x="4059" y="2981"/>
                    <a:pt x="4086" y="2453"/>
                  </a:cubicBezTo>
                  <a:cubicBezTo>
                    <a:pt x="4110" y="1996"/>
                    <a:pt x="3750" y="1941"/>
                    <a:pt x="3575" y="1941"/>
                  </a:cubicBezTo>
                  <a:cubicBezTo>
                    <a:pt x="3520" y="1941"/>
                    <a:pt x="3484" y="1946"/>
                    <a:pt x="3484" y="1946"/>
                  </a:cubicBezTo>
                  <a:cubicBezTo>
                    <a:pt x="3484" y="1946"/>
                    <a:pt x="4054" y="1376"/>
                    <a:pt x="3484" y="838"/>
                  </a:cubicBezTo>
                  <a:cubicBezTo>
                    <a:pt x="3294" y="659"/>
                    <a:pt x="3114" y="599"/>
                    <a:pt x="2959" y="599"/>
                  </a:cubicBezTo>
                  <a:cubicBezTo>
                    <a:pt x="2650" y="599"/>
                    <a:pt x="2439" y="838"/>
                    <a:pt x="2439" y="838"/>
                  </a:cubicBezTo>
                  <a:cubicBezTo>
                    <a:pt x="2439" y="838"/>
                    <a:pt x="2565" y="173"/>
                    <a:pt x="1362" y="15"/>
                  </a:cubicBezTo>
                  <a:cubicBezTo>
                    <a:pt x="1285" y="5"/>
                    <a:pt x="1212" y="1"/>
                    <a:pt x="1143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6"/>
            <p:cNvSpPr/>
            <p:nvPr/>
          </p:nvSpPr>
          <p:spPr>
            <a:xfrm>
              <a:off x="7886385" y="1526442"/>
              <a:ext cx="56662" cy="69304"/>
            </a:xfrm>
            <a:custGeom>
              <a:avLst/>
              <a:gdLst/>
              <a:ahLst/>
              <a:cxnLst/>
              <a:rect l="l" t="t" r="r" b="b"/>
              <a:pathLst>
                <a:path w="1775" h="2171" extrusionOk="0">
                  <a:moveTo>
                    <a:pt x="1204" y="1"/>
                  </a:moveTo>
                  <a:cubicBezTo>
                    <a:pt x="697" y="1"/>
                    <a:pt x="222" y="191"/>
                    <a:pt x="64" y="571"/>
                  </a:cubicBezTo>
                  <a:cubicBezTo>
                    <a:pt x="1" y="824"/>
                    <a:pt x="32" y="1173"/>
                    <a:pt x="286" y="1584"/>
                  </a:cubicBezTo>
                  <a:cubicBezTo>
                    <a:pt x="546" y="2032"/>
                    <a:pt x="832" y="2170"/>
                    <a:pt x="1081" y="2170"/>
                  </a:cubicBezTo>
                  <a:cubicBezTo>
                    <a:pt x="1379" y="2170"/>
                    <a:pt x="1625" y="1973"/>
                    <a:pt x="1711" y="1869"/>
                  </a:cubicBezTo>
                  <a:lnTo>
                    <a:pt x="1774" y="1838"/>
                  </a:lnTo>
                  <a:lnTo>
                    <a:pt x="1299" y="33"/>
                  </a:lnTo>
                  <a:cubicBezTo>
                    <a:pt x="1267" y="1"/>
                    <a:pt x="1236" y="1"/>
                    <a:pt x="1204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6"/>
            <p:cNvSpPr/>
            <p:nvPr/>
          </p:nvSpPr>
          <p:spPr>
            <a:xfrm>
              <a:off x="8306964" y="1341355"/>
              <a:ext cx="70772" cy="68889"/>
            </a:xfrm>
            <a:custGeom>
              <a:avLst/>
              <a:gdLst/>
              <a:ahLst/>
              <a:cxnLst/>
              <a:rect l="l" t="t" r="r" b="b"/>
              <a:pathLst>
                <a:path w="2217" h="2158" extrusionOk="0">
                  <a:moveTo>
                    <a:pt x="983" y="1"/>
                  </a:moveTo>
                  <a:cubicBezTo>
                    <a:pt x="961" y="1"/>
                    <a:pt x="940" y="2"/>
                    <a:pt x="918" y="4"/>
                  </a:cubicBezTo>
                  <a:cubicBezTo>
                    <a:pt x="570" y="35"/>
                    <a:pt x="253" y="257"/>
                    <a:pt x="0" y="574"/>
                  </a:cubicBezTo>
                  <a:lnTo>
                    <a:pt x="0" y="605"/>
                  </a:lnTo>
                  <a:lnTo>
                    <a:pt x="32" y="605"/>
                  </a:lnTo>
                  <a:lnTo>
                    <a:pt x="95" y="732"/>
                  </a:lnTo>
                  <a:lnTo>
                    <a:pt x="1045" y="2157"/>
                  </a:lnTo>
                  <a:lnTo>
                    <a:pt x="1077" y="2157"/>
                  </a:lnTo>
                  <a:cubicBezTo>
                    <a:pt x="1299" y="2125"/>
                    <a:pt x="2217" y="1999"/>
                    <a:pt x="1837" y="859"/>
                  </a:cubicBezTo>
                  <a:cubicBezTo>
                    <a:pt x="1658" y="234"/>
                    <a:pt x="1313" y="1"/>
                    <a:pt x="983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6"/>
            <p:cNvSpPr/>
            <p:nvPr/>
          </p:nvSpPr>
          <p:spPr>
            <a:xfrm>
              <a:off x="8002647" y="1456691"/>
              <a:ext cx="59695" cy="51587"/>
            </a:xfrm>
            <a:custGeom>
              <a:avLst/>
              <a:gdLst/>
              <a:ahLst/>
              <a:cxnLst/>
              <a:rect l="l" t="t" r="r" b="b"/>
              <a:pathLst>
                <a:path w="1870" h="1616" extrusionOk="0">
                  <a:moveTo>
                    <a:pt x="1489" y="1"/>
                  </a:moveTo>
                  <a:lnTo>
                    <a:pt x="1236" y="159"/>
                  </a:lnTo>
                  <a:cubicBezTo>
                    <a:pt x="1331" y="286"/>
                    <a:pt x="1521" y="634"/>
                    <a:pt x="1457" y="919"/>
                  </a:cubicBezTo>
                  <a:cubicBezTo>
                    <a:pt x="1457" y="1014"/>
                    <a:pt x="1394" y="1109"/>
                    <a:pt x="1299" y="1173"/>
                  </a:cubicBezTo>
                  <a:cubicBezTo>
                    <a:pt x="1151" y="1257"/>
                    <a:pt x="1018" y="1299"/>
                    <a:pt x="898" y="1299"/>
                  </a:cubicBezTo>
                  <a:cubicBezTo>
                    <a:pt x="838" y="1299"/>
                    <a:pt x="782" y="1289"/>
                    <a:pt x="729" y="1268"/>
                  </a:cubicBezTo>
                  <a:cubicBezTo>
                    <a:pt x="444" y="1173"/>
                    <a:pt x="286" y="729"/>
                    <a:pt x="286" y="729"/>
                  </a:cubicBezTo>
                  <a:lnTo>
                    <a:pt x="1" y="824"/>
                  </a:lnTo>
                  <a:cubicBezTo>
                    <a:pt x="32" y="856"/>
                    <a:pt x="191" y="1394"/>
                    <a:pt x="634" y="1553"/>
                  </a:cubicBezTo>
                  <a:cubicBezTo>
                    <a:pt x="729" y="1584"/>
                    <a:pt x="792" y="1616"/>
                    <a:pt x="887" y="1616"/>
                  </a:cubicBezTo>
                  <a:cubicBezTo>
                    <a:pt x="1077" y="1616"/>
                    <a:pt x="1267" y="1553"/>
                    <a:pt x="1457" y="1426"/>
                  </a:cubicBezTo>
                  <a:cubicBezTo>
                    <a:pt x="1616" y="1299"/>
                    <a:pt x="1711" y="1173"/>
                    <a:pt x="1774" y="983"/>
                  </a:cubicBezTo>
                  <a:cubicBezTo>
                    <a:pt x="1869" y="539"/>
                    <a:pt x="1521" y="32"/>
                    <a:pt x="148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6"/>
            <p:cNvSpPr/>
            <p:nvPr/>
          </p:nvSpPr>
          <p:spPr>
            <a:xfrm>
              <a:off x="8176529" y="1381897"/>
              <a:ext cx="58674" cy="51587"/>
            </a:xfrm>
            <a:custGeom>
              <a:avLst/>
              <a:gdLst/>
              <a:ahLst/>
              <a:cxnLst/>
              <a:rect l="l" t="t" r="r" b="b"/>
              <a:pathLst>
                <a:path w="1838" h="1616" extrusionOk="0">
                  <a:moveTo>
                    <a:pt x="1489" y="0"/>
                  </a:moveTo>
                  <a:lnTo>
                    <a:pt x="1236" y="190"/>
                  </a:lnTo>
                  <a:cubicBezTo>
                    <a:pt x="1331" y="285"/>
                    <a:pt x="1521" y="665"/>
                    <a:pt x="1458" y="919"/>
                  </a:cubicBezTo>
                  <a:cubicBezTo>
                    <a:pt x="1458" y="1045"/>
                    <a:pt x="1394" y="1109"/>
                    <a:pt x="1299" y="1172"/>
                  </a:cubicBezTo>
                  <a:cubicBezTo>
                    <a:pt x="1137" y="1265"/>
                    <a:pt x="992" y="1324"/>
                    <a:pt x="863" y="1324"/>
                  </a:cubicBezTo>
                  <a:cubicBezTo>
                    <a:pt x="816" y="1324"/>
                    <a:pt x="772" y="1316"/>
                    <a:pt x="729" y="1299"/>
                  </a:cubicBezTo>
                  <a:cubicBezTo>
                    <a:pt x="444" y="1172"/>
                    <a:pt x="286" y="760"/>
                    <a:pt x="286" y="760"/>
                  </a:cubicBezTo>
                  <a:lnTo>
                    <a:pt x="1" y="824"/>
                  </a:lnTo>
                  <a:cubicBezTo>
                    <a:pt x="32" y="855"/>
                    <a:pt x="191" y="1394"/>
                    <a:pt x="634" y="1584"/>
                  </a:cubicBezTo>
                  <a:cubicBezTo>
                    <a:pt x="729" y="1584"/>
                    <a:pt x="792" y="1615"/>
                    <a:pt x="887" y="1615"/>
                  </a:cubicBezTo>
                  <a:cubicBezTo>
                    <a:pt x="1078" y="1615"/>
                    <a:pt x="1236" y="1552"/>
                    <a:pt x="1458" y="1425"/>
                  </a:cubicBezTo>
                  <a:cubicBezTo>
                    <a:pt x="1616" y="1330"/>
                    <a:pt x="1711" y="1172"/>
                    <a:pt x="1774" y="982"/>
                  </a:cubicBezTo>
                  <a:cubicBezTo>
                    <a:pt x="1838" y="539"/>
                    <a:pt x="1521" y="32"/>
                    <a:pt x="148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6"/>
            <p:cNvSpPr/>
            <p:nvPr/>
          </p:nvSpPr>
          <p:spPr>
            <a:xfrm>
              <a:off x="8082517" y="1537519"/>
              <a:ext cx="202229" cy="111761"/>
            </a:xfrm>
            <a:custGeom>
              <a:avLst/>
              <a:gdLst/>
              <a:ahLst/>
              <a:cxnLst/>
              <a:rect l="l" t="t" r="r" b="b"/>
              <a:pathLst>
                <a:path w="6335" h="3501" extrusionOk="0">
                  <a:moveTo>
                    <a:pt x="5553" y="0"/>
                  </a:moveTo>
                  <a:cubicBezTo>
                    <a:pt x="4875" y="0"/>
                    <a:pt x="3708" y="579"/>
                    <a:pt x="2724" y="1174"/>
                  </a:cubicBezTo>
                  <a:cubicBezTo>
                    <a:pt x="1901" y="1681"/>
                    <a:pt x="1" y="2821"/>
                    <a:pt x="602" y="3328"/>
                  </a:cubicBezTo>
                  <a:cubicBezTo>
                    <a:pt x="736" y="3446"/>
                    <a:pt x="864" y="3501"/>
                    <a:pt x="1001" y="3501"/>
                  </a:cubicBezTo>
                  <a:cubicBezTo>
                    <a:pt x="1448" y="3501"/>
                    <a:pt x="1988" y="2917"/>
                    <a:pt x="3104" y="2092"/>
                  </a:cubicBezTo>
                  <a:cubicBezTo>
                    <a:pt x="4561" y="984"/>
                    <a:pt x="6334" y="1016"/>
                    <a:pt x="6081" y="287"/>
                  </a:cubicBezTo>
                  <a:cubicBezTo>
                    <a:pt x="6002" y="85"/>
                    <a:pt x="5813" y="0"/>
                    <a:pt x="5553" y="0"/>
                  </a:cubicBezTo>
                  <a:close/>
                </a:path>
              </a:pathLst>
            </a:custGeom>
            <a:solidFill>
              <a:srgbClr val="BC4A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16"/>
            <p:cNvSpPr/>
            <p:nvPr/>
          </p:nvSpPr>
          <p:spPr>
            <a:xfrm>
              <a:off x="8116898" y="1609345"/>
              <a:ext cx="165805" cy="103046"/>
            </a:xfrm>
            <a:custGeom>
              <a:avLst/>
              <a:gdLst/>
              <a:ahLst/>
              <a:cxnLst/>
              <a:rect l="l" t="t" r="r" b="b"/>
              <a:pathLst>
                <a:path w="5194" h="3228" extrusionOk="0">
                  <a:moveTo>
                    <a:pt x="4814" y="1"/>
                  </a:moveTo>
                  <a:cubicBezTo>
                    <a:pt x="4814" y="1"/>
                    <a:pt x="4814" y="1"/>
                    <a:pt x="4814" y="32"/>
                  </a:cubicBezTo>
                  <a:cubicBezTo>
                    <a:pt x="4719" y="64"/>
                    <a:pt x="3896" y="571"/>
                    <a:pt x="2692" y="1109"/>
                  </a:cubicBezTo>
                  <a:cubicBezTo>
                    <a:pt x="1900" y="1489"/>
                    <a:pt x="982" y="1869"/>
                    <a:pt x="32" y="2154"/>
                  </a:cubicBezTo>
                  <a:lnTo>
                    <a:pt x="0" y="2154"/>
                  </a:lnTo>
                  <a:cubicBezTo>
                    <a:pt x="0" y="2154"/>
                    <a:pt x="64" y="2218"/>
                    <a:pt x="64" y="2376"/>
                  </a:cubicBezTo>
                  <a:cubicBezTo>
                    <a:pt x="127" y="2756"/>
                    <a:pt x="380" y="3073"/>
                    <a:pt x="729" y="3136"/>
                  </a:cubicBezTo>
                  <a:cubicBezTo>
                    <a:pt x="1048" y="3182"/>
                    <a:pt x="1433" y="3227"/>
                    <a:pt x="1853" y="3227"/>
                  </a:cubicBezTo>
                  <a:cubicBezTo>
                    <a:pt x="2307" y="3227"/>
                    <a:pt x="2800" y="3174"/>
                    <a:pt x="3294" y="3009"/>
                  </a:cubicBezTo>
                  <a:cubicBezTo>
                    <a:pt x="3896" y="2788"/>
                    <a:pt x="4466" y="2439"/>
                    <a:pt x="4909" y="1838"/>
                  </a:cubicBezTo>
                  <a:cubicBezTo>
                    <a:pt x="4941" y="1806"/>
                    <a:pt x="4972" y="1774"/>
                    <a:pt x="4972" y="1774"/>
                  </a:cubicBezTo>
                  <a:cubicBezTo>
                    <a:pt x="5162" y="1489"/>
                    <a:pt x="5194" y="1173"/>
                    <a:pt x="5067" y="888"/>
                  </a:cubicBezTo>
                  <a:cubicBezTo>
                    <a:pt x="4972" y="666"/>
                    <a:pt x="4846" y="381"/>
                    <a:pt x="4814" y="1"/>
                  </a:cubicBez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16"/>
            <p:cNvSpPr/>
            <p:nvPr/>
          </p:nvSpPr>
          <p:spPr>
            <a:xfrm>
              <a:off x="7978386" y="1637660"/>
              <a:ext cx="478231" cy="520209"/>
            </a:xfrm>
            <a:custGeom>
              <a:avLst/>
              <a:gdLst/>
              <a:ahLst/>
              <a:cxnLst/>
              <a:rect l="l" t="t" r="r" b="b"/>
              <a:pathLst>
                <a:path w="14981" h="16296" extrusionOk="0">
                  <a:moveTo>
                    <a:pt x="9406" y="1"/>
                  </a:moveTo>
                  <a:cubicBezTo>
                    <a:pt x="9406" y="1"/>
                    <a:pt x="8488" y="1394"/>
                    <a:pt x="7094" y="1901"/>
                  </a:cubicBezTo>
                  <a:cubicBezTo>
                    <a:pt x="6788" y="2027"/>
                    <a:pt x="6460" y="2102"/>
                    <a:pt x="6112" y="2102"/>
                  </a:cubicBezTo>
                  <a:cubicBezTo>
                    <a:pt x="5850" y="2102"/>
                    <a:pt x="5575" y="2059"/>
                    <a:pt x="5289" y="1964"/>
                  </a:cubicBezTo>
                  <a:cubicBezTo>
                    <a:pt x="5004" y="1869"/>
                    <a:pt x="4719" y="1711"/>
                    <a:pt x="4403" y="1489"/>
                  </a:cubicBezTo>
                  <a:cubicBezTo>
                    <a:pt x="4403" y="1489"/>
                    <a:pt x="4308" y="1521"/>
                    <a:pt x="4118" y="1584"/>
                  </a:cubicBezTo>
                  <a:cubicBezTo>
                    <a:pt x="3738" y="1774"/>
                    <a:pt x="3104" y="2217"/>
                    <a:pt x="2439" y="3357"/>
                  </a:cubicBezTo>
                  <a:cubicBezTo>
                    <a:pt x="2186" y="3832"/>
                    <a:pt x="1901" y="4403"/>
                    <a:pt x="1647" y="5131"/>
                  </a:cubicBezTo>
                  <a:cubicBezTo>
                    <a:pt x="444" y="8551"/>
                    <a:pt x="856" y="10420"/>
                    <a:pt x="507" y="11971"/>
                  </a:cubicBezTo>
                  <a:cubicBezTo>
                    <a:pt x="222" y="13175"/>
                    <a:pt x="1" y="13872"/>
                    <a:pt x="507" y="14505"/>
                  </a:cubicBezTo>
                  <a:cubicBezTo>
                    <a:pt x="571" y="14568"/>
                    <a:pt x="634" y="14632"/>
                    <a:pt x="666" y="14663"/>
                  </a:cubicBezTo>
                  <a:lnTo>
                    <a:pt x="697" y="14695"/>
                  </a:lnTo>
                  <a:cubicBezTo>
                    <a:pt x="824" y="14822"/>
                    <a:pt x="1014" y="14948"/>
                    <a:pt x="1236" y="15075"/>
                  </a:cubicBezTo>
                  <a:cubicBezTo>
                    <a:pt x="2218" y="15659"/>
                    <a:pt x="4287" y="16296"/>
                    <a:pt x="6424" y="16296"/>
                  </a:cubicBezTo>
                  <a:cubicBezTo>
                    <a:pt x="7182" y="16296"/>
                    <a:pt x="7948" y="16216"/>
                    <a:pt x="8678" y="16025"/>
                  </a:cubicBezTo>
                  <a:cubicBezTo>
                    <a:pt x="9153" y="15898"/>
                    <a:pt x="9596" y="15772"/>
                    <a:pt x="10040" y="15645"/>
                  </a:cubicBezTo>
                  <a:cubicBezTo>
                    <a:pt x="11750" y="15138"/>
                    <a:pt x="12985" y="14632"/>
                    <a:pt x="13745" y="13745"/>
                  </a:cubicBezTo>
                  <a:cubicBezTo>
                    <a:pt x="13872" y="13587"/>
                    <a:pt x="13998" y="13428"/>
                    <a:pt x="14125" y="13270"/>
                  </a:cubicBezTo>
                  <a:cubicBezTo>
                    <a:pt x="14980" y="11781"/>
                    <a:pt x="13682" y="11401"/>
                    <a:pt x="13333" y="9470"/>
                  </a:cubicBezTo>
                  <a:cubicBezTo>
                    <a:pt x="12985" y="7601"/>
                    <a:pt x="11813" y="1426"/>
                    <a:pt x="9628" y="127"/>
                  </a:cubicBezTo>
                  <a:cubicBezTo>
                    <a:pt x="9565" y="64"/>
                    <a:pt x="9470" y="32"/>
                    <a:pt x="940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6"/>
            <p:cNvSpPr/>
            <p:nvPr/>
          </p:nvSpPr>
          <p:spPr>
            <a:xfrm>
              <a:off x="7891461" y="1688193"/>
              <a:ext cx="218382" cy="417578"/>
            </a:xfrm>
            <a:custGeom>
              <a:avLst/>
              <a:gdLst/>
              <a:ahLst/>
              <a:cxnLst/>
              <a:rect l="l" t="t" r="r" b="b"/>
              <a:pathLst>
                <a:path w="6841" h="13081" extrusionOk="0">
                  <a:moveTo>
                    <a:pt x="6809" y="1"/>
                  </a:moveTo>
                  <a:cubicBezTo>
                    <a:pt x="6587" y="64"/>
                    <a:pt x="3009" y="983"/>
                    <a:pt x="1425" y="5385"/>
                  </a:cubicBezTo>
                  <a:cubicBezTo>
                    <a:pt x="190" y="8868"/>
                    <a:pt x="0" y="11528"/>
                    <a:pt x="1584" y="12574"/>
                  </a:cubicBezTo>
                  <a:cubicBezTo>
                    <a:pt x="2027" y="12890"/>
                    <a:pt x="2629" y="13080"/>
                    <a:pt x="3389" y="13080"/>
                  </a:cubicBezTo>
                  <a:cubicBezTo>
                    <a:pt x="3389" y="13080"/>
                    <a:pt x="3294" y="13049"/>
                    <a:pt x="3230" y="12922"/>
                  </a:cubicBezTo>
                  <a:cubicBezTo>
                    <a:pt x="3104" y="12669"/>
                    <a:pt x="2945" y="12194"/>
                    <a:pt x="3230" y="11180"/>
                  </a:cubicBezTo>
                  <a:cubicBezTo>
                    <a:pt x="3642" y="9565"/>
                    <a:pt x="3357" y="8868"/>
                    <a:pt x="3705" y="7222"/>
                  </a:cubicBezTo>
                  <a:cubicBezTo>
                    <a:pt x="3990" y="5891"/>
                    <a:pt x="4370" y="3516"/>
                    <a:pt x="5669" y="1458"/>
                  </a:cubicBezTo>
                  <a:cubicBezTo>
                    <a:pt x="5986" y="951"/>
                    <a:pt x="6397" y="444"/>
                    <a:pt x="6841" y="1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6"/>
            <p:cNvSpPr/>
            <p:nvPr/>
          </p:nvSpPr>
          <p:spPr>
            <a:xfrm>
              <a:off x="8285736" y="1641714"/>
              <a:ext cx="235556" cy="436285"/>
            </a:xfrm>
            <a:custGeom>
              <a:avLst/>
              <a:gdLst/>
              <a:ahLst/>
              <a:cxnLst/>
              <a:rect l="l" t="t" r="r" b="b"/>
              <a:pathLst>
                <a:path w="7379" h="13667" extrusionOk="0">
                  <a:moveTo>
                    <a:pt x="0" y="0"/>
                  </a:moveTo>
                  <a:cubicBezTo>
                    <a:pt x="2407" y="1964"/>
                    <a:pt x="2945" y="9406"/>
                    <a:pt x="3737" y="10736"/>
                  </a:cubicBezTo>
                  <a:cubicBezTo>
                    <a:pt x="4529" y="12034"/>
                    <a:pt x="3990" y="13586"/>
                    <a:pt x="3990" y="13586"/>
                  </a:cubicBezTo>
                  <a:cubicBezTo>
                    <a:pt x="3990" y="13586"/>
                    <a:pt x="4054" y="13618"/>
                    <a:pt x="4117" y="13618"/>
                  </a:cubicBezTo>
                  <a:cubicBezTo>
                    <a:pt x="4206" y="13642"/>
                    <a:pt x="4332" y="13666"/>
                    <a:pt x="4485" y="13666"/>
                  </a:cubicBezTo>
                  <a:cubicBezTo>
                    <a:pt x="4932" y="13666"/>
                    <a:pt x="5610" y="13460"/>
                    <a:pt x="6270" y="12446"/>
                  </a:cubicBezTo>
                  <a:cubicBezTo>
                    <a:pt x="7379" y="10799"/>
                    <a:pt x="6334" y="8678"/>
                    <a:pt x="4782" y="4656"/>
                  </a:cubicBezTo>
                  <a:cubicBezTo>
                    <a:pt x="3262" y="729"/>
                    <a:pt x="190" y="32"/>
                    <a:pt x="0" y="0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16"/>
            <p:cNvSpPr/>
            <p:nvPr/>
          </p:nvSpPr>
          <p:spPr>
            <a:xfrm>
              <a:off x="8391878" y="1489061"/>
              <a:ext cx="113261" cy="119326"/>
            </a:xfrm>
            <a:custGeom>
              <a:avLst/>
              <a:gdLst/>
              <a:ahLst/>
              <a:cxnLst/>
              <a:rect l="l" t="t" r="r" b="b"/>
              <a:pathLst>
                <a:path w="3548" h="3738" extrusionOk="0">
                  <a:moveTo>
                    <a:pt x="2280" y="0"/>
                  </a:moveTo>
                  <a:lnTo>
                    <a:pt x="1869" y="254"/>
                  </a:lnTo>
                  <a:lnTo>
                    <a:pt x="254" y="1330"/>
                  </a:lnTo>
                  <a:lnTo>
                    <a:pt x="0" y="2059"/>
                  </a:lnTo>
                  <a:lnTo>
                    <a:pt x="1584" y="1014"/>
                  </a:lnTo>
                  <a:lnTo>
                    <a:pt x="1204" y="3737"/>
                  </a:lnTo>
                  <a:lnTo>
                    <a:pt x="3294" y="2375"/>
                  </a:lnTo>
                  <a:lnTo>
                    <a:pt x="3547" y="1520"/>
                  </a:lnTo>
                  <a:lnTo>
                    <a:pt x="1869" y="2660"/>
                  </a:lnTo>
                  <a:lnTo>
                    <a:pt x="2217" y="444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6"/>
            <p:cNvSpPr/>
            <p:nvPr/>
          </p:nvSpPr>
          <p:spPr>
            <a:xfrm>
              <a:off x="8456585" y="1401114"/>
              <a:ext cx="113229" cy="119294"/>
            </a:xfrm>
            <a:custGeom>
              <a:avLst/>
              <a:gdLst/>
              <a:ahLst/>
              <a:cxnLst/>
              <a:rect l="l" t="t" r="r" b="b"/>
              <a:pathLst>
                <a:path w="3547" h="3737" extrusionOk="0">
                  <a:moveTo>
                    <a:pt x="2312" y="0"/>
                  </a:moveTo>
                  <a:lnTo>
                    <a:pt x="1869" y="253"/>
                  </a:lnTo>
                  <a:lnTo>
                    <a:pt x="253" y="1330"/>
                  </a:lnTo>
                  <a:lnTo>
                    <a:pt x="0" y="2059"/>
                  </a:lnTo>
                  <a:lnTo>
                    <a:pt x="1615" y="1013"/>
                  </a:lnTo>
                  <a:lnTo>
                    <a:pt x="1235" y="3737"/>
                  </a:lnTo>
                  <a:lnTo>
                    <a:pt x="3325" y="2375"/>
                  </a:lnTo>
                  <a:lnTo>
                    <a:pt x="3547" y="1520"/>
                  </a:lnTo>
                  <a:lnTo>
                    <a:pt x="1869" y="2660"/>
                  </a:lnTo>
                  <a:lnTo>
                    <a:pt x="2217" y="443"/>
                  </a:lnTo>
                  <a:lnTo>
                    <a:pt x="23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16"/>
            <p:cNvSpPr/>
            <p:nvPr/>
          </p:nvSpPr>
          <p:spPr>
            <a:xfrm>
              <a:off x="7886385" y="1239363"/>
              <a:ext cx="258828" cy="444138"/>
            </a:xfrm>
            <a:custGeom>
              <a:avLst/>
              <a:gdLst/>
              <a:ahLst/>
              <a:cxnLst/>
              <a:rect l="l" t="t" r="r" b="b"/>
              <a:pathLst>
                <a:path w="8108" h="13913" extrusionOk="0">
                  <a:moveTo>
                    <a:pt x="3548" y="0"/>
                  </a:moveTo>
                  <a:lnTo>
                    <a:pt x="3548" y="0"/>
                  </a:lnTo>
                  <a:cubicBezTo>
                    <a:pt x="1046" y="1330"/>
                    <a:pt x="349" y="3167"/>
                    <a:pt x="349" y="5004"/>
                  </a:cubicBezTo>
                  <a:cubicBezTo>
                    <a:pt x="381" y="6334"/>
                    <a:pt x="792" y="7664"/>
                    <a:pt x="1141" y="8772"/>
                  </a:cubicBezTo>
                  <a:cubicBezTo>
                    <a:pt x="1172" y="8867"/>
                    <a:pt x="1172" y="8931"/>
                    <a:pt x="1204" y="8994"/>
                  </a:cubicBezTo>
                  <a:cubicBezTo>
                    <a:pt x="697" y="8994"/>
                    <a:pt x="222" y="9152"/>
                    <a:pt x="64" y="9564"/>
                  </a:cubicBezTo>
                  <a:cubicBezTo>
                    <a:pt x="1" y="9817"/>
                    <a:pt x="32" y="10134"/>
                    <a:pt x="286" y="10577"/>
                  </a:cubicBezTo>
                  <a:cubicBezTo>
                    <a:pt x="542" y="11018"/>
                    <a:pt x="823" y="11152"/>
                    <a:pt x="1070" y="11152"/>
                  </a:cubicBezTo>
                  <a:cubicBezTo>
                    <a:pt x="1373" y="11152"/>
                    <a:pt x="1624" y="10950"/>
                    <a:pt x="1711" y="10862"/>
                  </a:cubicBezTo>
                  <a:cubicBezTo>
                    <a:pt x="2062" y="12133"/>
                    <a:pt x="3083" y="13912"/>
                    <a:pt x="5720" y="13912"/>
                  </a:cubicBezTo>
                  <a:cubicBezTo>
                    <a:pt x="6172" y="13912"/>
                    <a:pt x="6670" y="13860"/>
                    <a:pt x="7221" y="13744"/>
                  </a:cubicBezTo>
                  <a:lnTo>
                    <a:pt x="7253" y="13744"/>
                  </a:lnTo>
                  <a:cubicBezTo>
                    <a:pt x="7506" y="13681"/>
                    <a:pt x="7791" y="13618"/>
                    <a:pt x="8108" y="13523"/>
                  </a:cubicBezTo>
                  <a:cubicBezTo>
                    <a:pt x="7999" y="13167"/>
                    <a:pt x="7807" y="13125"/>
                    <a:pt x="7436" y="13125"/>
                  </a:cubicBezTo>
                  <a:cubicBezTo>
                    <a:pt x="7318" y="13125"/>
                    <a:pt x="7182" y="13129"/>
                    <a:pt x="7024" y="13129"/>
                  </a:cubicBezTo>
                  <a:cubicBezTo>
                    <a:pt x="6530" y="13129"/>
                    <a:pt x="5825" y="13086"/>
                    <a:pt x="4814" y="12731"/>
                  </a:cubicBezTo>
                  <a:cubicBezTo>
                    <a:pt x="2091" y="11813"/>
                    <a:pt x="444" y="5004"/>
                    <a:pt x="1077" y="3199"/>
                  </a:cubicBezTo>
                  <a:cubicBezTo>
                    <a:pt x="1679" y="1425"/>
                    <a:pt x="3453" y="63"/>
                    <a:pt x="3548" y="0"/>
                  </a:cubicBezTo>
                  <a:close/>
                </a:path>
              </a:pathLst>
            </a:custGeom>
            <a:solidFill>
              <a:srgbClr val="FFFFFF">
                <a:alpha val="26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1" name="Google Shape;621;p16"/>
          <p:cNvGrpSpPr/>
          <p:nvPr/>
        </p:nvGrpSpPr>
        <p:grpSpPr>
          <a:xfrm>
            <a:off x="7673589" y="2770778"/>
            <a:ext cx="985703" cy="984681"/>
            <a:chOff x="7661970" y="2462601"/>
            <a:chExt cx="985703" cy="984681"/>
          </a:xfrm>
        </p:grpSpPr>
        <p:sp>
          <p:nvSpPr>
            <p:cNvPr id="622" name="Google Shape;622;p16"/>
            <p:cNvSpPr/>
            <p:nvPr/>
          </p:nvSpPr>
          <p:spPr>
            <a:xfrm>
              <a:off x="7661970" y="2462601"/>
              <a:ext cx="985703" cy="984681"/>
            </a:xfrm>
            <a:custGeom>
              <a:avLst/>
              <a:gdLst/>
              <a:ahLst/>
              <a:cxnLst/>
              <a:rect l="l" t="t" r="r" b="b"/>
              <a:pathLst>
                <a:path w="30878" h="30846" extrusionOk="0">
                  <a:moveTo>
                    <a:pt x="15455" y="0"/>
                  </a:moveTo>
                  <a:cubicBezTo>
                    <a:pt x="6904" y="0"/>
                    <a:pt x="0" y="6904"/>
                    <a:pt x="0" y="15423"/>
                  </a:cubicBezTo>
                  <a:cubicBezTo>
                    <a:pt x="0" y="23942"/>
                    <a:pt x="6904" y="30846"/>
                    <a:pt x="15455" y="30846"/>
                  </a:cubicBezTo>
                  <a:cubicBezTo>
                    <a:pt x="23974" y="30846"/>
                    <a:pt x="30878" y="23942"/>
                    <a:pt x="30878" y="15423"/>
                  </a:cubicBezTo>
                  <a:cubicBezTo>
                    <a:pt x="30878" y="6904"/>
                    <a:pt x="23974" y="0"/>
                    <a:pt x="1545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6"/>
            <p:cNvSpPr/>
            <p:nvPr/>
          </p:nvSpPr>
          <p:spPr>
            <a:xfrm>
              <a:off x="7830776" y="2772952"/>
              <a:ext cx="717809" cy="593982"/>
            </a:xfrm>
            <a:custGeom>
              <a:avLst/>
              <a:gdLst/>
              <a:ahLst/>
              <a:cxnLst/>
              <a:rect l="l" t="t" r="r" b="b"/>
              <a:pathLst>
                <a:path w="22486" h="18607" extrusionOk="0">
                  <a:moveTo>
                    <a:pt x="2439" y="1"/>
                  </a:moveTo>
                  <a:cubicBezTo>
                    <a:pt x="1" y="6018"/>
                    <a:pt x="1236" y="10736"/>
                    <a:pt x="4150" y="13492"/>
                  </a:cubicBezTo>
                  <a:lnTo>
                    <a:pt x="4181" y="13492"/>
                  </a:lnTo>
                  <a:cubicBezTo>
                    <a:pt x="4371" y="13682"/>
                    <a:pt x="4593" y="13872"/>
                    <a:pt x="4846" y="14062"/>
                  </a:cubicBezTo>
                  <a:cubicBezTo>
                    <a:pt x="8267" y="16722"/>
                    <a:pt x="13714" y="16437"/>
                    <a:pt x="14695" y="16469"/>
                  </a:cubicBezTo>
                  <a:cubicBezTo>
                    <a:pt x="15677" y="16469"/>
                    <a:pt x="16279" y="17134"/>
                    <a:pt x="16944" y="17640"/>
                  </a:cubicBezTo>
                  <a:cubicBezTo>
                    <a:pt x="17440" y="18018"/>
                    <a:pt x="17883" y="18607"/>
                    <a:pt x="18325" y="18607"/>
                  </a:cubicBezTo>
                  <a:cubicBezTo>
                    <a:pt x="18476" y="18607"/>
                    <a:pt x="18627" y="18538"/>
                    <a:pt x="18781" y="18369"/>
                  </a:cubicBezTo>
                  <a:cubicBezTo>
                    <a:pt x="19351" y="17672"/>
                    <a:pt x="17324" y="16437"/>
                    <a:pt x="17482" y="16247"/>
                  </a:cubicBezTo>
                  <a:cubicBezTo>
                    <a:pt x="17524" y="16198"/>
                    <a:pt x="17603" y="16177"/>
                    <a:pt x="17707" y="16177"/>
                  </a:cubicBezTo>
                  <a:cubicBezTo>
                    <a:pt x="18078" y="16177"/>
                    <a:pt x="18776" y="16443"/>
                    <a:pt x="19319" y="16690"/>
                  </a:cubicBezTo>
                  <a:cubicBezTo>
                    <a:pt x="19776" y="16909"/>
                    <a:pt x="20357" y="17326"/>
                    <a:pt x="20876" y="17326"/>
                  </a:cubicBezTo>
                  <a:cubicBezTo>
                    <a:pt x="21184" y="17326"/>
                    <a:pt x="21470" y="17179"/>
                    <a:pt x="21694" y="16754"/>
                  </a:cubicBezTo>
                  <a:cubicBezTo>
                    <a:pt x="22264" y="15613"/>
                    <a:pt x="18717" y="15075"/>
                    <a:pt x="18686" y="14695"/>
                  </a:cubicBezTo>
                  <a:cubicBezTo>
                    <a:pt x="18668" y="14501"/>
                    <a:pt x="18926" y="14464"/>
                    <a:pt x="19366" y="14464"/>
                  </a:cubicBezTo>
                  <a:cubicBezTo>
                    <a:pt x="19634" y="14464"/>
                    <a:pt x="19970" y="14478"/>
                    <a:pt x="20354" y="14478"/>
                  </a:cubicBezTo>
                  <a:cubicBezTo>
                    <a:pt x="20469" y="14478"/>
                    <a:pt x="20589" y="14477"/>
                    <a:pt x="20713" y="14473"/>
                  </a:cubicBezTo>
                  <a:cubicBezTo>
                    <a:pt x="21789" y="14442"/>
                    <a:pt x="22486" y="14252"/>
                    <a:pt x="22423" y="13492"/>
                  </a:cubicBezTo>
                  <a:lnTo>
                    <a:pt x="22423" y="13492"/>
                  </a:lnTo>
                  <a:cubicBezTo>
                    <a:pt x="19918" y="13977"/>
                    <a:pt x="17458" y="14281"/>
                    <a:pt x="15264" y="14281"/>
                  </a:cubicBezTo>
                  <a:cubicBezTo>
                    <a:pt x="12880" y="14281"/>
                    <a:pt x="10811" y="13922"/>
                    <a:pt x="9343" y="13048"/>
                  </a:cubicBezTo>
                  <a:cubicBezTo>
                    <a:pt x="8773" y="12700"/>
                    <a:pt x="8267" y="12352"/>
                    <a:pt x="7823" y="11972"/>
                  </a:cubicBezTo>
                  <a:cubicBezTo>
                    <a:pt x="2344" y="7506"/>
                    <a:pt x="5891" y="1964"/>
                    <a:pt x="5891" y="1964"/>
                  </a:cubicBezTo>
                  <a:lnTo>
                    <a:pt x="4466" y="666"/>
                  </a:lnTo>
                  <a:cubicBezTo>
                    <a:pt x="4181" y="602"/>
                    <a:pt x="3928" y="539"/>
                    <a:pt x="3706" y="444"/>
                  </a:cubicBezTo>
                  <a:cubicBezTo>
                    <a:pt x="3231" y="286"/>
                    <a:pt x="2819" y="159"/>
                    <a:pt x="2439" y="1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6"/>
            <p:cNvSpPr/>
            <p:nvPr/>
          </p:nvSpPr>
          <p:spPr>
            <a:xfrm>
              <a:off x="7847983" y="2649635"/>
              <a:ext cx="256817" cy="168838"/>
            </a:xfrm>
            <a:custGeom>
              <a:avLst/>
              <a:gdLst/>
              <a:ahLst/>
              <a:cxnLst/>
              <a:rect l="l" t="t" r="r" b="b"/>
              <a:pathLst>
                <a:path w="8045" h="5289" extrusionOk="0">
                  <a:moveTo>
                    <a:pt x="507" y="0"/>
                  </a:moveTo>
                  <a:cubicBezTo>
                    <a:pt x="222" y="760"/>
                    <a:pt x="64" y="1457"/>
                    <a:pt x="32" y="2027"/>
                  </a:cubicBezTo>
                  <a:cubicBezTo>
                    <a:pt x="0" y="2692"/>
                    <a:pt x="380" y="3262"/>
                    <a:pt x="982" y="3515"/>
                  </a:cubicBezTo>
                  <a:cubicBezTo>
                    <a:pt x="1204" y="3610"/>
                    <a:pt x="1520" y="3737"/>
                    <a:pt x="1900" y="3864"/>
                  </a:cubicBezTo>
                  <a:cubicBezTo>
                    <a:pt x="2249" y="4022"/>
                    <a:pt x="2692" y="4149"/>
                    <a:pt x="3167" y="4307"/>
                  </a:cubicBezTo>
                  <a:cubicBezTo>
                    <a:pt x="3389" y="4370"/>
                    <a:pt x="3642" y="4465"/>
                    <a:pt x="3927" y="4529"/>
                  </a:cubicBezTo>
                  <a:cubicBezTo>
                    <a:pt x="5099" y="4877"/>
                    <a:pt x="6461" y="5162"/>
                    <a:pt x="7886" y="5289"/>
                  </a:cubicBezTo>
                  <a:cubicBezTo>
                    <a:pt x="7981" y="5004"/>
                    <a:pt x="8044" y="4877"/>
                    <a:pt x="8044" y="4877"/>
                  </a:cubicBezTo>
                  <a:lnTo>
                    <a:pt x="4466" y="4149"/>
                  </a:lnTo>
                  <a:cubicBezTo>
                    <a:pt x="5289" y="3484"/>
                    <a:pt x="5827" y="2660"/>
                    <a:pt x="6176" y="1805"/>
                  </a:cubicBezTo>
                  <a:cubicBezTo>
                    <a:pt x="4212" y="1362"/>
                    <a:pt x="2344" y="697"/>
                    <a:pt x="1330" y="317"/>
                  </a:cubicBezTo>
                  <a:cubicBezTo>
                    <a:pt x="824" y="127"/>
                    <a:pt x="507" y="0"/>
                    <a:pt x="507" y="0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6"/>
            <p:cNvSpPr/>
            <p:nvPr/>
          </p:nvSpPr>
          <p:spPr>
            <a:xfrm>
              <a:off x="7864167" y="2495290"/>
              <a:ext cx="221414" cy="211997"/>
            </a:xfrm>
            <a:custGeom>
              <a:avLst/>
              <a:gdLst/>
              <a:ahLst/>
              <a:cxnLst/>
              <a:rect l="l" t="t" r="r" b="b"/>
              <a:pathLst>
                <a:path w="6936" h="6641" extrusionOk="0">
                  <a:moveTo>
                    <a:pt x="5440" y="1"/>
                  </a:moveTo>
                  <a:cubicBezTo>
                    <a:pt x="5248" y="1"/>
                    <a:pt x="5063" y="16"/>
                    <a:pt x="4877" y="53"/>
                  </a:cubicBezTo>
                  <a:cubicBezTo>
                    <a:pt x="2407" y="401"/>
                    <a:pt x="760" y="2745"/>
                    <a:pt x="0" y="4835"/>
                  </a:cubicBezTo>
                  <a:cubicBezTo>
                    <a:pt x="0" y="4835"/>
                    <a:pt x="285" y="4962"/>
                    <a:pt x="823" y="5152"/>
                  </a:cubicBezTo>
                  <a:cubicBezTo>
                    <a:pt x="1837" y="5532"/>
                    <a:pt x="3705" y="6197"/>
                    <a:pt x="5669" y="6640"/>
                  </a:cubicBezTo>
                  <a:cubicBezTo>
                    <a:pt x="6936" y="3600"/>
                    <a:pt x="5859" y="21"/>
                    <a:pt x="5859" y="21"/>
                  </a:cubicBezTo>
                  <a:cubicBezTo>
                    <a:pt x="5714" y="8"/>
                    <a:pt x="5576" y="1"/>
                    <a:pt x="5440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16"/>
            <p:cNvSpPr/>
            <p:nvPr/>
          </p:nvSpPr>
          <p:spPr>
            <a:xfrm>
              <a:off x="7905603" y="2794180"/>
              <a:ext cx="640972" cy="434689"/>
            </a:xfrm>
            <a:custGeom>
              <a:avLst/>
              <a:gdLst/>
              <a:ahLst/>
              <a:cxnLst/>
              <a:rect l="l" t="t" r="r" b="b"/>
              <a:pathLst>
                <a:path w="20079" h="13617" extrusionOk="0">
                  <a:moveTo>
                    <a:pt x="2122" y="1"/>
                  </a:moveTo>
                  <a:lnTo>
                    <a:pt x="3547" y="1331"/>
                  </a:lnTo>
                  <a:cubicBezTo>
                    <a:pt x="3547" y="1331"/>
                    <a:pt x="0" y="6841"/>
                    <a:pt x="5479" y="11307"/>
                  </a:cubicBezTo>
                  <a:cubicBezTo>
                    <a:pt x="5923" y="11655"/>
                    <a:pt x="6429" y="12035"/>
                    <a:pt x="6999" y="12383"/>
                  </a:cubicBezTo>
                  <a:cubicBezTo>
                    <a:pt x="8467" y="13257"/>
                    <a:pt x="10536" y="13616"/>
                    <a:pt x="12920" y="13616"/>
                  </a:cubicBezTo>
                  <a:cubicBezTo>
                    <a:pt x="15114" y="13616"/>
                    <a:pt x="17574" y="13312"/>
                    <a:pt x="20079" y="12827"/>
                  </a:cubicBezTo>
                  <a:cubicBezTo>
                    <a:pt x="20079" y="12763"/>
                    <a:pt x="20047" y="12700"/>
                    <a:pt x="20047" y="12605"/>
                  </a:cubicBezTo>
                  <a:cubicBezTo>
                    <a:pt x="20015" y="12542"/>
                    <a:pt x="19984" y="12478"/>
                    <a:pt x="19952" y="12447"/>
                  </a:cubicBezTo>
                  <a:cubicBezTo>
                    <a:pt x="19920" y="12383"/>
                    <a:pt x="19889" y="12352"/>
                    <a:pt x="19857" y="12320"/>
                  </a:cubicBezTo>
                  <a:cubicBezTo>
                    <a:pt x="19604" y="12130"/>
                    <a:pt x="19160" y="12098"/>
                    <a:pt x="18685" y="12098"/>
                  </a:cubicBezTo>
                  <a:lnTo>
                    <a:pt x="18400" y="12098"/>
                  </a:lnTo>
                  <a:cubicBezTo>
                    <a:pt x="18305" y="12098"/>
                    <a:pt x="18210" y="12098"/>
                    <a:pt x="18115" y="12130"/>
                  </a:cubicBezTo>
                  <a:cubicBezTo>
                    <a:pt x="17925" y="12130"/>
                    <a:pt x="17735" y="12162"/>
                    <a:pt x="17545" y="12162"/>
                  </a:cubicBezTo>
                  <a:cubicBezTo>
                    <a:pt x="17197" y="12225"/>
                    <a:pt x="16880" y="12257"/>
                    <a:pt x="16690" y="12257"/>
                  </a:cubicBezTo>
                  <a:cubicBezTo>
                    <a:pt x="16627" y="12257"/>
                    <a:pt x="16595" y="12257"/>
                    <a:pt x="16563" y="12225"/>
                  </a:cubicBezTo>
                  <a:cubicBezTo>
                    <a:pt x="16437" y="12225"/>
                    <a:pt x="16373" y="12162"/>
                    <a:pt x="16405" y="12098"/>
                  </a:cubicBezTo>
                  <a:cubicBezTo>
                    <a:pt x="16405" y="11940"/>
                    <a:pt x="16753" y="11655"/>
                    <a:pt x="17228" y="11402"/>
                  </a:cubicBezTo>
                  <a:cubicBezTo>
                    <a:pt x="17387" y="11338"/>
                    <a:pt x="17577" y="11243"/>
                    <a:pt x="17767" y="11180"/>
                  </a:cubicBezTo>
                  <a:cubicBezTo>
                    <a:pt x="17893" y="11117"/>
                    <a:pt x="17988" y="11085"/>
                    <a:pt x="18115" y="11053"/>
                  </a:cubicBezTo>
                  <a:cubicBezTo>
                    <a:pt x="18242" y="10990"/>
                    <a:pt x="18337" y="10958"/>
                    <a:pt x="18464" y="10927"/>
                  </a:cubicBezTo>
                  <a:cubicBezTo>
                    <a:pt x="18654" y="10832"/>
                    <a:pt x="18844" y="10737"/>
                    <a:pt x="18970" y="10642"/>
                  </a:cubicBezTo>
                  <a:cubicBezTo>
                    <a:pt x="19034" y="10578"/>
                    <a:pt x="19097" y="10546"/>
                    <a:pt x="19160" y="10483"/>
                  </a:cubicBezTo>
                  <a:cubicBezTo>
                    <a:pt x="19192" y="10420"/>
                    <a:pt x="19224" y="10356"/>
                    <a:pt x="19224" y="10261"/>
                  </a:cubicBezTo>
                  <a:cubicBezTo>
                    <a:pt x="19255" y="10103"/>
                    <a:pt x="19192" y="9913"/>
                    <a:pt x="19065" y="9660"/>
                  </a:cubicBezTo>
                  <a:cubicBezTo>
                    <a:pt x="19002" y="9533"/>
                    <a:pt x="18907" y="9438"/>
                    <a:pt x="18780" y="9375"/>
                  </a:cubicBezTo>
                  <a:cubicBezTo>
                    <a:pt x="18590" y="9280"/>
                    <a:pt x="18369" y="9248"/>
                    <a:pt x="18115" y="9248"/>
                  </a:cubicBezTo>
                  <a:cubicBezTo>
                    <a:pt x="17197" y="9280"/>
                    <a:pt x="15835" y="9881"/>
                    <a:pt x="15043" y="10261"/>
                  </a:cubicBezTo>
                  <a:cubicBezTo>
                    <a:pt x="14632" y="10451"/>
                    <a:pt x="14315" y="10546"/>
                    <a:pt x="14125" y="10546"/>
                  </a:cubicBezTo>
                  <a:cubicBezTo>
                    <a:pt x="13903" y="10546"/>
                    <a:pt x="13872" y="10388"/>
                    <a:pt x="14030" y="10040"/>
                  </a:cubicBezTo>
                  <a:cubicBezTo>
                    <a:pt x="14062" y="9945"/>
                    <a:pt x="14125" y="9818"/>
                    <a:pt x="14157" y="9723"/>
                  </a:cubicBezTo>
                  <a:cubicBezTo>
                    <a:pt x="14283" y="9501"/>
                    <a:pt x="14378" y="9280"/>
                    <a:pt x="14442" y="9058"/>
                  </a:cubicBezTo>
                  <a:cubicBezTo>
                    <a:pt x="14632" y="8425"/>
                    <a:pt x="14505" y="7886"/>
                    <a:pt x="13840" y="7633"/>
                  </a:cubicBezTo>
                  <a:cubicBezTo>
                    <a:pt x="13808" y="7633"/>
                    <a:pt x="13745" y="7601"/>
                    <a:pt x="13681" y="7601"/>
                  </a:cubicBezTo>
                  <a:lnTo>
                    <a:pt x="13523" y="7601"/>
                  </a:lnTo>
                  <a:cubicBezTo>
                    <a:pt x="13333" y="7633"/>
                    <a:pt x="13143" y="7791"/>
                    <a:pt x="12953" y="7981"/>
                  </a:cubicBezTo>
                  <a:cubicBezTo>
                    <a:pt x="12858" y="8076"/>
                    <a:pt x="12795" y="8171"/>
                    <a:pt x="12700" y="8298"/>
                  </a:cubicBezTo>
                  <a:cubicBezTo>
                    <a:pt x="12668" y="8361"/>
                    <a:pt x="12636" y="8425"/>
                    <a:pt x="12573" y="8488"/>
                  </a:cubicBezTo>
                  <a:cubicBezTo>
                    <a:pt x="12478" y="8646"/>
                    <a:pt x="12383" y="8836"/>
                    <a:pt x="12288" y="8995"/>
                  </a:cubicBezTo>
                  <a:cubicBezTo>
                    <a:pt x="12161" y="9216"/>
                    <a:pt x="12066" y="9375"/>
                    <a:pt x="12003" y="9470"/>
                  </a:cubicBezTo>
                  <a:cubicBezTo>
                    <a:pt x="11750" y="9755"/>
                    <a:pt x="11243" y="10135"/>
                    <a:pt x="10610" y="10388"/>
                  </a:cubicBezTo>
                  <a:cubicBezTo>
                    <a:pt x="10483" y="10420"/>
                    <a:pt x="10388" y="10483"/>
                    <a:pt x="10261" y="10515"/>
                  </a:cubicBezTo>
                  <a:cubicBezTo>
                    <a:pt x="10135" y="10546"/>
                    <a:pt x="10008" y="10578"/>
                    <a:pt x="9850" y="10578"/>
                  </a:cubicBezTo>
                  <a:cubicBezTo>
                    <a:pt x="9660" y="10642"/>
                    <a:pt x="9470" y="10642"/>
                    <a:pt x="9248" y="10642"/>
                  </a:cubicBezTo>
                  <a:cubicBezTo>
                    <a:pt x="9089" y="10642"/>
                    <a:pt x="8963" y="10610"/>
                    <a:pt x="8804" y="10578"/>
                  </a:cubicBezTo>
                  <a:cubicBezTo>
                    <a:pt x="8678" y="10578"/>
                    <a:pt x="8519" y="10546"/>
                    <a:pt x="8361" y="10483"/>
                  </a:cubicBezTo>
                  <a:cubicBezTo>
                    <a:pt x="8234" y="10451"/>
                    <a:pt x="8076" y="10388"/>
                    <a:pt x="7918" y="10293"/>
                  </a:cubicBezTo>
                  <a:cubicBezTo>
                    <a:pt x="7348" y="10008"/>
                    <a:pt x="6746" y="9470"/>
                    <a:pt x="6176" y="8615"/>
                  </a:cubicBezTo>
                  <a:cubicBezTo>
                    <a:pt x="6049" y="8456"/>
                    <a:pt x="5954" y="8266"/>
                    <a:pt x="5859" y="8108"/>
                  </a:cubicBezTo>
                  <a:cubicBezTo>
                    <a:pt x="5764" y="7918"/>
                    <a:pt x="5701" y="7728"/>
                    <a:pt x="5606" y="7538"/>
                  </a:cubicBezTo>
                  <a:cubicBezTo>
                    <a:pt x="5479" y="7158"/>
                    <a:pt x="5384" y="6778"/>
                    <a:pt x="5321" y="6398"/>
                  </a:cubicBezTo>
                  <a:cubicBezTo>
                    <a:pt x="5099" y="5258"/>
                    <a:pt x="5194" y="4054"/>
                    <a:pt x="5384" y="3073"/>
                  </a:cubicBezTo>
                  <a:cubicBezTo>
                    <a:pt x="5448" y="2724"/>
                    <a:pt x="5543" y="2408"/>
                    <a:pt x="5606" y="2123"/>
                  </a:cubicBezTo>
                  <a:cubicBezTo>
                    <a:pt x="5764" y="1553"/>
                    <a:pt x="5923" y="1078"/>
                    <a:pt x="6049" y="761"/>
                  </a:cubicBezTo>
                  <a:cubicBezTo>
                    <a:pt x="4656" y="634"/>
                    <a:pt x="3294" y="349"/>
                    <a:pt x="2122" y="1"/>
                  </a:cubicBez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16"/>
            <p:cNvSpPr/>
            <p:nvPr/>
          </p:nvSpPr>
          <p:spPr>
            <a:xfrm>
              <a:off x="8045104" y="2495960"/>
              <a:ext cx="169892" cy="224702"/>
            </a:xfrm>
            <a:custGeom>
              <a:avLst/>
              <a:gdLst/>
              <a:ahLst/>
              <a:cxnLst/>
              <a:rect l="l" t="t" r="r" b="b"/>
              <a:pathLst>
                <a:path w="5322" h="7039" extrusionOk="0">
                  <a:moveTo>
                    <a:pt x="191" y="0"/>
                  </a:moveTo>
                  <a:cubicBezTo>
                    <a:pt x="191" y="1"/>
                    <a:pt x="1268" y="3579"/>
                    <a:pt x="1" y="6619"/>
                  </a:cubicBezTo>
                  <a:cubicBezTo>
                    <a:pt x="1188" y="6861"/>
                    <a:pt x="2400" y="7038"/>
                    <a:pt x="3484" y="7038"/>
                  </a:cubicBezTo>
                  <a:cubicBezTo>
                    <a:pt x="4106" y="7038"/>
                    <a:pt x="4686" y="6980"/>
                    <a:pt x="5195" y="6841"/>
                  </a:cubicBezTo>
                  <a:cubicBezTo>
                    <a:pt x="5226" y="6556"/>
                    <a:pt x="5258" y="6271"/>
                    <a:pt x="5290" y="5986"/>
                  </a:cubicBezTo>
                  <a:cubicBezTo>
                    <a:pt x="5321" y="5542"/>
                    <a:pt x="5321" y="5099"/>
                    <a:pt x="5258" y="4656"/>
                  </a:cubicBezTo>
                  <a:cubicBezTo>
                    <a:pt x="5226" y="4371"/>
                    <a:pt x="5163" y="4086"/>
                    <a:pt x="5068" y="3801"/>
                  </a:cubicBezTo>
                  <a:cubicBezTo>
                    <a:pt x="4909" y="3199"/>
                    <a:pt x="4624" y="2629"/>
                    <a:pt x="4213" y="2122"/>
                  </a:cubicBezTo>
                  <a:cubicBezTo>
                    <a:pt x="4023" y="1869"/>
                    <a:pt x="3769" y="1616"/>
                    <a:pt x="3484" y="1394"/>
                  </a:cubicBezTo>
                  <a:cubicBezTo>
                    <a:pt x="3073" y="1046"/>
                    <a:pt x="2534" y="729"/>
                    <a:pt x="1933" y="444"/>
                  </a:cubicBezTo>
                  <a:cubicBezTo>
                    <a:pt x="1331" y="190"/>
                    <a:pt x="729" y="32"/>
                    <a:pt x="191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6"/>
            <p:cNvSpPr/>
            <p:nvPr/>
          </p:nvSpPr>
          <p:spPr>
            <a:xfrm>
              <a:off x="8025919" y="3145424"/>
              <a:ext cx="255572" cy="72145"/>
            </a:xfrm>
            <a:custGeom>
              <a:avLst/>
              <a:gdLst/>
              <a:ahLst/>
              <a:cxnLst/>
              <a:rect l="l" t="t" r="r" b="b"/>
              <a:pathLst>
                <a:path w="8006" h="2260" extrusionOk="0">
                  <a:moveTo>
                    <a:pt x="690" y="0"/>
                  </a:moveTo>
                  <a:cubicBezTo>
                    <a:pt x="608" y="0"/>
                    <a:pt x="551" y="25"/>
                    <a:pt x="507" y="82"/>
                  </a:cubicBezTo>
                  <a:cubicBezTo>
                    <a:pt x="0" y="652"/>
                    <a:pt x="2470" y="1159"/>
                    <a:pt x="3230" y="1349"/>
                  </a:cubicBezTo>
                  <a:cubicBezTo>
                    <a:pt x="3990" y="1570"/>
                    <a:pt x="5130" y="2014"/>
                    <a:pt x="6017" y="2077"/>
                  </a:cubicBezTo>
                  <a:cubicBezTo>
                    <a:pt x="6557" y="2116"/>
                    <a:pt x="7190" y="2260"/>
                    <a:pt x="7589" y="2260"/>
                  </a:cubicBezTo>
                  <a:cubicBezTo>
                    <a:pt x="7846" y="2260"/>
                    <a:pt x="8005" y="2200"/>
                    <a:pt x="7981" y="2014"/>
                  </a:cubicBezTo>
                  <a:cubicBezTo>
                    <a:pt x="7917" y="1539"/>
                    <a:pt x="5891" y="1444"/>
                    <a:pt x="3610" y="874"/>
                  </a:cubicBezTo>
                  <a:cubicBezTo>
                    <a:pt x="1756" y="416"/>
                    <a:pt x="1023" y="0"/>
                    <a:pt x="690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6"/>
            <p:cNvSpPr/>
            <p:nvPr/>
          </p:nvSpPr>
          <p:spPr>
            <a:xfrm>
              <a:off x="8009734" y="3189477"/>
              <a:ext cx="42776" cy="38690"/>
            </a:xfrm>
            <a:custGeom>
              <a:avLst/>
              <a:gdLst/>
              <a:ahLst/>
              <a:cxnLst/>
              <a:rect l="l" t="t" r="r" b="b"/>
              <a:pathLst>
                <a:path w="1340" h="1212" extrusionOk="0">
                  <a:moveTo>
                    <a:pt x="1267" y="0"/>
                  </a:moveTo>
                  <a:cubicBezTo>
                    <a:pt x="1267" y="0"/>
                    <a:pt x="0" y="570"/>
                    <a:pt x="349" y="1045"/>
                  </a:cubicBezTo>
                  <a:cubicBezTo>
                    <a:pt x="440" y="1160"/>
                    <a:pt x="547" y="1212"/>
                    <a:pt x="654" y="1212"/>
                  </a:cubicBezTo>
                  <a:cubicBezTo>
                    <a:pt x="992" y="1212"/>
                    <a:pt x="1339" y="697"/>
                    <a:pt x="1267" y="0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16"/>
            <p:cNvSpPr/>
            <p:nvPr/>
          </p:nvSpPr>
          <p:spPr>
            <a:xfrm>
              <a:off x="7973342" y="2707255"/>
              <a:ext cx="237599" cy="112240"/>
            </a:xfrm>
            <a:custGeom>
              <a:avLst/>
              <a:gdLst/>
              <a:ahLst/>
              <a:cxnLst/>
              <a:rect l="l" t="t" r="r" b="b"/>
              <a:pathLst>
                <a:path w="7443" h="3516" extrusionOk="0">
                  <a:moveTo>
                    <a:pt x="2249" y="0"/>
                  </a:moveTo>
                  <a:cubicBezTo>
                    <a:pt x="1900" y="855"/>
                    <a:pt x="1362" y="1679"/>
                    <a:pt x="539" y="2344"/>
                  </a:cubicBezTo>
                  <a:cubicBezTo>
                    <a:pt x="380" y="2470"/>
                    <a:pt x="190" y="2597"/>
                    <a:pt x="0" y="2724"/>
                  </a:cubicBezTo>
                  <a:cubicBezTo>
                    <a:pt x="1172" y="3072"/>
                    <a:pt x="2534" y="3357"/>
                    <a:pt x="3959" y="3484"/>
                  </a:cubicBezTo>
                  <a:cubicBezTo>
                    <a:pt x="4181" y="3484"/>
                    <a:pt x="4434" y="3515"/>
                    <a:pt x="4687" y="3515"/>
                  </a:cubicBezTo>
                  <a:lnTo>
                    <a:pt x="5416" y="3515"/>
                  </a:lnTo>
                  <a:cubicBezTo>
                    <a:pt x="5479" y="3515"/>
                    <a:pt x="5542" y="3515"/>
                    <a:pt x="5637" y="3484"/>
                  </a:cubicBezTo>
                  <a:cubicBezTo>
                    <a:pt x="5701" y="3484"/>
                    <a:pt x="5764" y="3452"/>
                    <a:pt x="5827" y="3452"/>
                  </a:cubicBezTo>
                  <a:cubicBezTo>
                    <a:pt x="5986" y="3389"/>
                    <a:pt x="6112" y="3325"/>
                    <a:pt x="6207" y="3230"/>
                  </a:cubicBezTo>
                  <a:cubicBezTo>
                    <a:pt x="6461" y="3072"/>
                    <a:pt x="6651" y="2850"/>
                    <a:pt x="6746" y="2565"/>
                  </a:cubicBezTo>
                  <a:cubicBezTo>
                    <a:pt x="6904" y="2217"/>
                    <a:pt x="7062" y="1742"/>
                    <a:pt x="7221" y="1204"/>
                  </a:cubicBezTo>
                  <a:cubicBezTo>
                    <a:pt x="7284" y="1014"/>
                    <a:pt x="7316" y="792"/>
                    <a:pt x="7379" y="570"/>
                  </a:cubicBezTo>
                  <a:cubicBezTo>
                    <a:pt x="7379" y="444"/>
                    <a:pt x="7411" y="317"/>
                    <a:pt x="7443" y="222"/>
                  </a:cubicBezTo>
                  <a:lnTo>
                    <a:pt x="7443" y="222"/>
                  </a:lnTo>
                  <a:cubicBezTo>
                    <a:pt x="6934" y="361"/>
                    <a:pt x="6354" y="419"/>
                    <a:pt x="5732" y="419"/>
                  </a:cubicBezTo>
                  <a:cubicBezTo>
                    <a:pt x="4648" y="419"/>
                    <a:pt x="3436" y="242"/>
                    <a:pt x="2249" y="0"/>
                  </a:cubicBezTo>
                  <a:close/>
                </a:path>
              </a:pathLst>
            </a:custGeom>
            <a:solidFill>
              <a:srgbClr val="D1975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1" name="Google Shape;631;p16"/>
          <p:cNvSpPr txBox="1"/>
          <p:nvPr/>
        </p:nvSpPr>
        <p:spPr>
          <a:xfrm>
            <a:off x="105315" y="133385"/>
            <a:ext cx="4697133" cy="524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Early sings:</a:t>
            </a:r>
            <a:endParaRPr sz="3200" dirty="0">
              <a:latin typeface="+mj-lt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35" name="Google Shape;635;p16"/>
          <p:cNvSpPr txBox="1"/>
          <p:nvPr/>
        </p:nvSpPr>
        <p:spPr>
          <a:xfrm>
            <a:off x="1444625" y="2907919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644" name="Google Shape;644;p16"/>
          <p:cNvGrpSpPr/>
          <p:nvPr/>
        </p:nvGrpSpPr>
        <p:grpSpPr>
          <a:xfrm>
            <a:off x="3503942" y="1130031"/>
            <a:ext cx="1524327" cy="3935525"/>
            <a:chOff x="3809837" y="1207975"/>
            <a:chExt cx="1524327" cy="3935525"/>
          </a:xfrm>
        </p:grpSpPr>
        <p:sp>
          <p:nvSpPr>
            <p:cNvPr id="645" name="Google Shape;645;p16"/>
            <p:cNvSpPr/>
            <p:nvPr/>
          </p:nvSpPr>
          <p:spPr>
            <a:xfrm>
              <a:off x="3962759" y="3526765"/>
              <a:ext cx="766815" cy="1197934"/>
            </a:xfrm>
            <a:custGeom>
              <a:avLst/>
              <a:gdLst/>
              <a:ahLst/>
              <a:cxnLst/>
              <a:rect l="l" t="t" r="r" b="b"/>
              <a:pathLst>
                <a:path w="23658" h="36959" extrusionOk="0">
                  <a:moveTo>
                    <a:pt x="19287" y="1"/>
                  </a:moveTo>
                  <a:lnTo>
                    <a:pt x="1" y="11022"/>
                  </a:lnTo>
                  <a:lnTo>
                    <a:pt x="1838" y="22232"/>
                  </a:lnTo>
                  <a:cubicBezTo>
                    <a:pt x="2344" y="25304"/>
                    <a:pt x="4054" y="27869"/>
                    <a:pt x="6430" y="29421"/>
                  </a:cubicBezTo>
                  <a:lnTo>
                    <a:pt x="6746" y="30593"/>
                  </a:lnTo>
                  <a:lnTo>
                    <a:pt x="7253" y="36958"/>
                  </a:lnTo>
                  <a:lnTo>
                    <a:pt x="19984" y="36958"/>
                  </a:lnTo>
                  <a:lnTo>
                    <a:pt x="20997" y="31036"/>
                  </a:lnTo>
                  <a:lnTo>
                    <a:pt x="21124" y="31036"/>
                  </a:lnTo>
                  <a:lnTo>
                    <a:pt x="21029" y="30941"/>
                  </a:lnTo>
                  <a:lnTo>
                    <a:pt x="23658" y="24956"/>
                  </a:lnTo>
                  <a:lnTo>
                    <a:pt x="19287" y="1"/>
                  </a:ln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16"/>
            <p:cNvSpPr/>
            <p:nvPr/>
          </p:nvSpPr>
          <p:spPr>
            <a:xfrm>
              <a:off x="4685394" y="2557793"/>
              <a:ext cx="315179" cy="1490456"/>
            </a:xfrm>
            <a:custGeom>
              <a:avLst/>
              <a:gdLst/>
              <a:ahLst/>
              <a:cxnLst/>
              <a:rect l="l" t="t" r="r" b="b"/>
              <a:pathLst>
                <a:path w="9724" h="45984" extrusionOk="0">
                  <a:moveTo>
                    <a:pt x="4973" y="0"/>
                  </a:moveTo>
                  <a:cubicBezTo>
                    <a:pt x="2724" y="0"/>
                    <a:pt x="856" y="1805"/>
                    <a:pt x="824" y="4054"/>
                  </a:cubicBezTo>
                  <a:lnTo>
                    <a:pt x="1" y="45984"/>
                  </a:lnTo>
                  <a:lnTo>
                    <a:pt x="9723" y="45984"/>
                  </a:lnTo>
                  <a:lnTo>
                    <a:pt x="9121" y="4149"/>
                  </a:lnTo>
                  <a:cubicBezTo>
                    <a:pt x="9121" y="1869"/>
                    <a:pt x="7253" y="0"/>
                    <a:pt x="4973" y="0"/>
                  </a:cubicBezTo>
                  <a:close/>
                </a:path>
              </a:pathLst>
            </a:custGeom>
            <a:solidFill>
              <a:srgbClr val="E5AB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16"/>
            <p:cNvSpPr/>
            <p:nvPr/>
          </p:nvSpPr>
          <p:spPr>
            <a:xfrm>
              <a:off x="3971996" y="3460805"/>
              <a:ext cx="456822" cy="575419"/>
            </a:xfrm>
            <a:custGeom>
              <a:avLst/>
              <a:gdLst/>
              <a:ahLst/>
              <a:cxnLst/>
              <a:rect l="l" t="t" r="r" b="b"/>
              <a:pathLst>
                <a:path w="14094" h="17753" extrusionOk="0">
                  <a:moveTo>
                    <a:pt x="4800" y="0"/>
                  </a:moveTo>
                  <a:cubicBezTo>
                    <a:pt x="4189" y="0"/>
                    <a:pt x="3567" y="135"/>
                    <a:pt x="2978" y="421"/>
                  </a:cubicBezTo>
                  <a:cubicBezTo>
                    <a:pt x="887" y="1402"/>
                    <a:pt x="1" y="3904"/>
                    <a:pt x="1014" y="5994"/>
                  </a:cubicBezTo>
                  <a:lnTo>
                    <a:pt x="5543" y="15400"/>
                  </a:lnTo>
                  <a:cubicBezTo>
                    <a:pt x="6248" y="16878"/>
                    <a:pt x="7737" y="17752"/>
                    <a:pt x="9294" y="17752"/>
                  </a:cubicBezTo>
                  <a:cubicBezTo>
                    <a:pt x="9905" y="17752"/>
                    <a:pt x="10527" y="17618"/>
                    <a:pt x="11117" y="17332"/>
                  </a:cubicBezTo>
                  <a:cubicBezTo>
                    <a:pt x="13207" y="16350"/>
                    <a:pt x="14093" y="13848"/>
                    <a:pt x="13080" y="11758"/>
                  </a:cubicBezTo>
                  <a:lnTo>
                    <a:pt x="8551" y="2352"/>
                  </a:lnTo>
                  <a:cubicBezTo>
                    <a:pt x="7846" y="874"/>
                    <a:pt x="6358" y="0"/>
                    <a:pt x="4800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16"/>
            <p:cNvSpPr/>
            <p:nvPr/>
          </p:nvSpPr>
          <p:spPr>
            <a:xfrm>
              <a:off x="4193730" y="3366388"/>
              <a:ext cx="456789" cy="575938"/>
            </a:xfrm>
            <a:custGeom>
              <a:avLst/>
              <a:gdLst/>
              <a:ahLst/>
              <a:cxnLst/>
              <a:rect l="l" t="t" r="r" b="b"/>
              <a:pathLst>
                <a:path w="14093" h="17769" extrusionOk="0">
                  <a:moveTo>
                    <a:pt x="4776" y="0"/>
                  </a:moveTo>
                  <a:cubicBezTo>
                    <a:pt x="4170" y="0"/>
                    <a:pt x="3556" y="135"/>
                    <a:pt x="2977" y="420"/>
                  </a:cubicBezTo>
                  <a:cubicBezTo>
                    <a:pt x="887" y="1434"/>
                    <a:pt x="0" y="3935"/>
                    <a:pt x="1014" y="5994"/>
                  </a:cubicBezTo>
                  <a:lnTo>
                    <a:pt x="5542" y="15399"/>
                  </a:lnTo>
                  <a:cubicBezTo>
                    <a:pt x="6249" y="16904"/>
                    <a:pt x="7744" y="17769"/>
                    <a:pt x="9305" y="17769"/>
                  </a:cubicBezTo>
                  <a:cubicBezTo>
                    <a:pt x="9913" y="17769"/>
                    <a:pt x="10531" y="17638"/>
                    <a:pt x="11116" y="17363"/>
                  </a:cubicBezTo>
                  <a:cubicBezTo>
                    <a:pt x="13206" y="16350"/>
                    <a:pt x="14093" y="13848"/>
                    <a:pt x="13080" y="11758"/>
                  </a:cubicBezTo>
                  <a:lnTo>
                    <a:pt x="8551" y="2384"/>
                  </a:lnTo>
                  <a:cubicBezTo>
                    <a:pt x="7822" y="881"/>
                    <a:pt x="6325" y="0"/>
                    <a:pt x="4776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16"/>
            <p:cNvSpPr/>
            <p:nvPr/>
          </p:nvSpPr>
          <p:spPr>
            <a:xfrm>
              <a:off x="3809837" y="3645719"/>
              <a:ext cx="385968" cy="485993"/>
            </a:xfrm>
            <a:custGeom>
              <a:avLst/>
              <a:gdLst/>
              <a:ahLst/>
              <a:cxnLst/>
              <a:rect l="l" t="t" r="r" b="b"/>
              <a:pathLst>
                <a:path w="11908" h="14994" extrusionOk="0">
                  <a:moveTo>
                    <a:pt x="4032" y="0"/>
                  </a:moveTo>
                  <a:cubicBezTo>
                    <a:pt x="3520" y="0"/>
                    <a:pt x="2999" y="113"/>
                    <a:pt x="2502" y="353"/>
                  </a:cubicBezTo>
                  <a:cubicBezTo>
                    <a:pt x="760" y="1208"/>
                    <a:pt x="0" y="3330"/>
                    <a:pt x="855" y="5071"/>
                  </a:cubicBezTo>
                  <a:lnTo>
                    <a:pt x="4655" y="12989"/>
                  </a:lnTo>
                  <a:cubicBezTo>
                    <a:pt x="5268" y="14259"/>
                    <a:pt x="6530" y="14993"/>
                    <a:pt x="7838" y="14993"/>
                  </a:cubicBezTo>
                  <a:cubicBezTo>
                    <a:pt x="8355" y="14993"/>
                    <a:pt x="8880" y="14878"/>
                    <a:pt x="9374" y="14635"/>
                  </a:cubicBezTo>
                  <a:cubicBezTo>
                    <a:pt x="11148" y="13812"/>
                    <a:pt x="11908" y="11690"/>
                    <a:pt x="11053" y="9917"/>
                  </a:cubicBezTo>
                  <a:lnTo>
                    <a:pt x="7221" y="1999"/>
                  </a:lnTo>
                  <a:cubicBezTo>
                    <a:pt x="6605" y="746"/>
                    <a:pt x="5349" y="0"/>
                    <a:pt x="4032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16"/>
            <p:cNvSpPr/>
            <p:nvPr/>
          </p:nvSpPr>
          <p:spPr>
            <a:xfrm>
              <a:off x="4342568" y="3207340"/>
              <a:ext cx="720595" cy="1529676"/>
            </a:xfrm>
            <a:custGeom>
              <a:avLst/>
              <a:gdLst/>
              <a:ahLst/>
              <a:cxnLst/>
              <a:rect l="l" t="t" r="r" b="b"/>
              <a:pathLst>
                <a:path w="22232" h="47194" extrusionOk="0">
                  <a:moveTo>
                    <a:pt x="4591" y="0"/>
                  </a:moveTo>
                  <a:cubicBezTo>
                    <a:pt x="4145" y="0"/>
                    <a:pt x="3697" y="148"/>
                    <a:pt x="3326" y="450"/>
                  </a:cubicBezTo>
                  <a:cubicBezTo>
                    <a:pt x="665" y="2572"/>
                    <a:pt x="0" y="5422"/>
                    <a:pt x="2407" y="9096"/>
                  </a:cubicBezTo>
                  <a:lnTo>
                    <a:pt x="8709" y="16601"/>
                  </a:lnTo>
                  <a:lnTo>
                    <a:pt x="7918" y="21225"/>
                  </a:lnTo>
                  <a:cubicBezTo>
                    <a:pt x="6841" y="21858"/>
                    <a:pt x="5891" y="22745"/>
                    <a:pt x="5131" y="23853"/>
                  </a:cubicBezTo>
                  <a:cubicBezTo>
                    <a:pt x="3072" y="26799"/>
                    <a:pt x="3040" y="30567"/>
                    <a:pt x="4719" y="33512"/>
                  </a:cubicBezTo>
                  <a:lnTo>
                    <a:pt x="8266" y="47193"/>
                  </a:lnTo>
                  <a:lnTo>
                    <a:pt x="18273" y="47193"/>
                  </a:lnTo>
                  <a:lnTo>
                    <a:pt x="18685" y="40796"/>
                  </a:lnTo>
                  <a:lnTo>
                    <a:pt x="21535" y="31802"/>
                  </a:lnTo>
                  <a:cubicBezTo>
                    <a:pt x="22232" y="29617"/>
                    <a:pt x="22074" y="27242"/>
                    <a:pt x="21155" y="25215"/>
                  </a:cubicBezTo>
                  <a:lnTo>
                    <a:pt x="16500" y="12453"/>
                  </a:lnTo>
                  <a:lnTo>
                    <a:pt x="6144" y="735"/>
                  </a:lnTo>
                  <a:cubicBezTo>
                    <a:pt x="5750" y="251"/>
                    <a:pt x="5173" y="0"/>
                    <a:pt x="4591" y="0"/>
                  </a:cubicBezTo>
                  <a:close/>
                </a:path>
              </a:pathLst>
            </a:custGeom>
            <a:solidFill>
              <a:srgbClr val="F3B9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6"/>
            <p:cNvSpPr/>
            <p:nvPr/>
          </p:nvSpPr>
          <p:spPr>
            <a:xfrm>
              <a:off x="4092117" y="4724666"/>
              <a:ext cx="917695" cy="418834"/>
            </a:xfrm>
            <a:custGeom>
              <a:avLst/>
              <a:gdLst/>
              <a:ahLst/>
              <a:cxnLst/>
              <a:rect l="l" t="t" r="r" b="b"/>
              <a:pathLst>
                <a:path w="28313" h="12922" extrusionOk="0">
                  <a:moveTo>
                    <a:pt x="0" y="0"/>
                  </a:moveTo>
                  <a:lnTo>
                    <a:pt x="0" y="12921"/>
                  </a:lnTo>
                  <a:lnTo>
                    <a:pt x="28312" y="12921"/>
                  </a:lnTo>
                  <a:lnTo>
                    <a:pt x="28312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6"/>
            <p:cNvSpPr/>
            <p:nvPr/>
          </p:nvSpPr>
          <p:spPr>
            <a:xfrm>
              <a:off x="4787007" y="2636815"/>
              <a:ext cx="105762" cy="105762"/>
            </a:xfrm>
            <a:custGeom>
              <a:avLst/>
              <a:gdLst/>
              <a:ahLst/>
              <a:cxnLst/>
              <a:rect l="l" t="t" r="r" b="b"/>
              <a:pathLst>
                <a:path w="3263" h="3263" extrusionOk="0">
                  <a:moveTo>
                    <a:pt x="1616" y="1"/>
                  </a:moveTo>
                  <a:cubicBezTo>
                    <a:pt x="729" y="1"/>
                    <a:pt x="1" y="729"/>
                    <a:pt x="1" y="1616"/>
                  </a:cubicBezTo>
                  <a:cubicBezTo>
                    <a:pt x="1" y="2503"/>
                    <a:pt x="729" y="3263"/>
                    <a:pt x="1616" y="3263"/>
                  </a:cubicBezTo>
                  <a:cubicBezTo>
                    <a:pt x="2503" y="3263"/>
                    <a:pt x="3263" y="2534"/>
                    <a:pt x="3263" y="1616"/>
                  </a:cubicBezTo>
                  <a:cubicBezTo>
                    <a:pt x="3263" y="729"/>
                    <a:pt x="2503" y="1"/>
                    <a:pt x="1616" y="1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16"/>
            <p:cNvSpPr/>
            <p:nvPr/>
          </p:nvSpPr>
          <p:spPr>
            <a:xfrm>
              <a:off x="4766490" y="2250879"/>
              <a:ext cx="148871" cy="394201"/>
            </a:xfrm>
            <a:custGeom>
              <a:avLst/>
              <a:gdLst/>
              <a:ahLst/>
              <a:cxnLst/>
              <a:rect l="l" t="t" r="r" b="b"/>
              <a:pathLst>
                <a:path w="4593" h="12162" extrusionOk="0">
                  <a:moveTo>
                    <a:pt x="1" y="0"/>
                  </a:moveTo>
                  <a:lnTo>
                    <a:pt x="1" y="12161"/>
                  </a:lnTo>
                  <a:lnTo>
                    <a:pt x="4593" y="12161"/>
                  </a:lnTo>
                  <a:lnTo>
                    <a:pt x="459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16"/>
            <p:cNvSpPr/>
            <p:nvPr/>
          </p:nvSpPr>
          <p:spPr>
            <a:xfrm>
              <a:off x="4766490" y="2277555"/>
              <a:ext cx="148871" cy="63691"/>
            </a:xfrm>
            <a:custGeom>
              <a:avLst/>
              <a:gdLst/>
              <a:ahLst/>
              <a:cxnLst/>
              <a:rect l="l" t="t" r="r" b="b"/>
              <a:pathLst>
                <a:path w="4593" h="1965" extrusionOk="0">
                  <a:moveTo>
                    <a:pt x="1" y="1"/>
                  </a:moveTo>
                  <a:lnTo>
                    <a:pt x="1" y="1964"/>
                  </a:lnTo>
                  <a:lnTo>
                    <a:pt x="4593" y="1964"/>
                  </a:lnTo>
                  <a:lnTo>
                    <a:pt x="4593" y="1"/>
                  </a:ln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16"/>
            <p:cNvSpPr/>
            <p:nvPr/>
          </p:nvSpPr>
          <p:spPr>
            <a:xfrm>
              <a:off x="4810636" y="2558831"/>
              <a:ext cx="57500" cy="86250"/>
            </a:xfrm>
            <a:custGeom>
              <a:avLst/>
              <a:gdLst/>
              <a:ahLst/>
              <a:cxnLst/>
              <a:rect l="l" t="t" r="r" b="b"/>
              <a:pathLst>
                <a:path w="1774" h="2661" extrusionOk="0">
                  <a:moveTo>
                    <a:pt x="0" y="0"/>
                  </a:moveTo>
                  <a:lnTo>
                    <a:pt x="0" y="2660"/>
                  </a:lnTo>
                  <a:lnTo>
                    <a:pt x="1774" y="2660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16"/>
            <p:cNvSpPr/>
            <p:nvPr/>
          </p:nvSpPr>
          <p:spPr>
            <a:xfrm>
              <a:off x="4810636" y="2472581"/>
              <a:ext cx="57500" cy="58537"/>
            </a:xfrm>
            <a:custGeom>
              <a:avLst/>
              <a:gdLst/>
              <a:ahLst/>
              <a:cxnLst/>
              <a:rect l="l" t="t" r="r" b="b"/>
              <a:pathLst>
                <a:path w="1774" h="1806" extrusionOk="0">
                  <a:moveTo>
                    <a:pt x="887" y="1"/>
                  </a:moveTo>
                  <a:cubicBezTo>
                    <a:pt x="380" y="1"/>
                    <a:pt x="0" y="413"/>
                    <a:pt x="0" y="919"/>
                  </a:cubicBezTo>
                  <a:cubicBezTo>
                    <a:pt x="0" y="1394"/>
                    <a:pt x="380" y="1806"/>
                    <a:pt x="887" y="1806"/>
                  </a:cubicBezTo>
                  <a:cubicBezTo>
                    <a:pt x="1394" y="1806"/>
                    <a:pt x="1774" y="1394"/>
                    <a:pt x="1774" y="919"/>
                  </a:cubicBezTo>
                  <a:cubicBezTo>
                    <a:pt x="1774" y="413"/>
                    <a:pt x="1394" y="1"/>
                    <a:pt x="88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16"/>
            <p:cNvSpPr/>
            <p:nvPr/>
          </p:nvSpPr>
          <p:spPr>
            <a:xfrm>
              <a:off x="4343572" y="1207975"/>
              <a:ext cx="990591" cy="1091167"/>
            </a:xfrm>
            <a:custGeom>
              <a:avLst/>
              <a:gdLst/>
              <a:ahLst/>
              <a:cxnLst/>
              <a:rect l="l" t="t" r="r" b="b"/>
              <a:pathLst>
                <a:path w="30562" h="33665" extrusionOk="0">
                  <a:moveTo>
                    <a:pt x="9343" y="1"/>
                  </a:moveTo>
                  <a:cubicBezTo>
                    <a:pt x="4150" y="1"/>
                    <a:pt x="1" y="4339"/>
                    <a:pt x="254" y="9533"/>
                  </a:cubicBezTo>
                  <a:lnTo>
                    <a:pt x="1521" y="21979"/>
                  </a:lnTo>
                  <a:cubicBezTo>
                    <a:pt x="1838" y="28534"/>
                    <a:pt x="7221" y="33665"/>
                    <a:pt x="13777" y="33665"/>
                  </a:cubicBezTo>
                  <a:lnTo>
                    <a:pt x="16817" y="33665"/>
                  </a:lnTo>
                  <a:cubicBezTo>
                    <a:pt x="23373" y="33665"/>
                    <a:pt x="28756" y="28534"/>
                    <a:pt x="29073" y="21979"/>
                  </a:cubicBezTo>
                  <a:lnTo>
                    <a:pt x="30340" y="9533"/>
                  </a:lnTo>
                  <a:cubicBezTo>
                    <a:pt x="30562" y="4339"/>
                    <a:pt x="26445" y="1"/>
                    <a:pt x="21251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16"/>
            <p:cNvSpPr/>
            <p:nvPr/>
          </p:nvSpPr>
          <p:spPr>
            <a:xfrm>
              <a:off x="4501648" y="1954564"/>
              <a:ext cx="184816" cy="168739"/>
            </a:xfrm>
            <a:custGeom>
              <a:avLst/>
              <a:gdLst/>
              <a:ahLst/>
              <a:cxnLst/>
              <a:rect l="l" t="t" r="r" b="b"/>
              <a:pathLst>
                <a:path w="5702" h="5206" extrusionOk="0">
                  <a:moveTo>
                    <a:pt x="2887" y="0"/>
                  </a:moveTo>
                  <a:cubicBezTo>
                    <a:pt x="1669" y="0"/>
                    <a:pt x="594" y="831"/>
                    <a:pt x="318" y="2049"/>
                  </a:cubicBezTo>
                  <a:cubicBezTo>
                    <a:pt x="1" y="3474"/>
                    <a:pt x="919" y="4835"/>
                    <a:pt x="2313" y="5152"/>
                  </a:cubicBezTo>
                  <a:cubicBezTo>
                    <a:pt x="2489" y="5188"/>
                    <a:pt x="2664" y="5205"/>
                    <a:pt x="2838" y="5205"/>
                  </a:cubicBezTo>
                  <a:cubicBezTo>
                    <a:pt x="4041" y="5205"/>
                    <a:pt x="5140" y="4375"/>
                    <a:pt x="5416" y="3157"/>
                  </a:cubicBezTo>
                  <a:cubicBezTo>
                    <a:pt x="5701" y="1763"/>
                    <a:pt x="4815" y="370"/>
                    <a:pt x="3421" y="53"/>
                  </a:cubicBezTo>
                  <a:cubicBezTo>
                    <a:pt x="3241" y="17"/>
                    <a:pt x="3063" y="0"/>
                    <a:pt x="28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16"/>
            <p:cNvSpPr/>
            <p:nvPr/>
          </p:nvSpPr>
          <p:spPr>
            <a:xfrm>
              <a:off x="4992308" y="1954467"/>
              <a:ext cx="184816" cy="169161"/>
            </a:xfrm>
            <a:custGeom>
              <a:avLst/>
              <a:gdLst/>
              <a:ahLst/>
              <a:cxnLst/>
              <a:rect l="l" t="t" r="r" b="b"/>
              <a:pathLst>
                <a:path w="5702" h="5219" extrusionOk="0">
                  <a:moveTo>
                    <a:pt x="2851" y="1"/>
                  </a:moveTo>
                  <a:cubicBezTo>
                    <a:pt x="2186" y="1"/>
                    <a:pt x="1521" y="262"/>
                    <a:pt x="1014" y="785"/>
                  </a:cubicBezTo>
                  <a:cubicBezTo>
                    <a:pt x="1" y="1798"/>
                    <a:pt x="1" y="3445"/>
                    <a:pt x="1014" y="4458"/>
                  </a:cubicBezTo>
                  <a:cubicBezTo>
                    <a:pt x="1521" y="4965"/>
                    <a:pt x="2186" y="5218"/>
                    <a:pt x="2851" y="5218"/>
                  </a:cubicBezTo>
                  <a:cubicBezTo>
                    <a:pt x="3516" y="5218"/>
                    <a:pt x="4181" y="4965"/>
                    <a:pt x="4688" y="4458"/>
                  </a:cubicBezTo>
                  <a:cubicBezTo>
                    <a:pt x="5701" y="3445"/>
                    <a:pt x="5701" y="1798"/>
                    <a:pt x="4688" y="785"/>
                  </a:cubicBezTo>
                  <a:cubicBezTo>
                    <a:pt x="4181" y="262"/>
                    <a:pt x="3516" y="1"/>
                    <a:pt x="28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16"/>
            <p:cNvSpPr/>
            <p:nvPr/>
          </p:nvSpPr>
          <p:spPr>
            <a:xfrm>
              <a:off x="4723382" y="1993232"/>
              <a:ext cx="233046" cy="118079"/>
            </a:xfrm>
            <a:custGeom>
              <a:avLst/>
              <a:gdLst/>
              <a:ahLst/>
              <a:cxnLst/>
              <a:rect l="l" t="t" r="r" b="b"/>
              <a:pathLst>
                <a:path w="7190" h="3643" extrusionOk="0">
                  <a:moveTo>
                    <a:pt x="0" y="0"/>
                  </a:moveTo>
                  <a:lnTo>
                    <a:pt x="0" y="3642"/>
                  </a:lnTo>
                  <a:lnTo>
                    <a:pt x="7189" y="3642"/>
                  </a:lnTo>
                  <a:lnTo>
                    <a:pt x="71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16"/>
            <p:cNvSpPr/>
            <p:nvPr/>
          </p:nvSpPr>
          <p:spPr>
            <a:xfrm>
              <a:off x="4476010" y="1389679"/>
              <a:ext cx="726753" cy="492735"/>
            </a:xfrm>
            <a:custGeom>
              <a:avLst/>
              <a:gdLst/>
              <a:ahLst/>
              <a:cxnLst/>
              <a:rect l="l" t="t" r="r" b="b"/>
              <a:pathLst>
                <a:path w="22422" h="15202" extrusionOk="0">
                  <a:moveTo>
                    <a:pt x="1647" y="0"/>
                  </a:moveTo>
                  <a:cubicBezTo>
                    <a:pt x="729" y="0"/>
                    <a:pt x="0" y="729"/>
                    <a:pt x="0" y="1647"/>
                  </a:cubicBezTo>
                  <a:lnTo>
                    <a:pt x="0" y="13554"/>
                  </a:lnTo>
                  <a:cubicBezTo>
                    <a:pt x="0" y="14473"/>
                    <a:pt x="729" y="15201"/>
                    <a:pt x="1647" y="15201"/>
                  </a:cubicBezTo>
                  <a:lnTo>
                    <a:pt x="20775" y="15201"/>
                  </a:lnTo>
                  <a:cubicBezTo>
                    <a:pt x="21662" y="15201"/>
                    <a:pt x="22422" y="14473"/>
                    <a:pt x="22422" y="13554"/>
                  </a:cubicBezTo>
                  <a:lnTo>
                    <a:pt x="22422" y="1647"/>
                  </a:lnTo>
                  <a:cubicBezTo>
                    <a:pt x="22422" y="729"/>
                    <a:pt x="21662" y="0"/>
                    <a:pt x="2077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16"/>
            <p:cNvSpPr/>
            <p:nvPr/>
          </p:nvSpPr>
          <p:spPr>
            <a:xfrm>
              <a:off x="4778807" y="1389679"/>
              <a:ext cx="423956" cy="492735"/>
            </a:xfrm>
            <a:custGeom>
              <a:avLst/>
              <a:gdLst/>
              <a:ahLst/>
              <a:cxnLst/>
              <a:rect l="l" t="t" r="r" b="b"/>
              <a:pathLst>
                <a:path w="13080" h="15202" extrusionOk="0">
                  <a:moveTo>
                    <a:pt x="6303" y="0"/>
                  </a:moveTo>
                  <a:lnTo>
                    <a:pt x="1" y="15201"/>
                  </a:lnTo>
                  <a:lnTo>
                    <a:pt x="11433" y="15201"/>
                  </a:lnTo>
                  <a:cubicBezTo>
                    <a:pt x="12320" y="15201"/>
                    <a:pt x="13080" y="14473"/>
                    <a:pt x="13080" y="13554"/>
                  </a:cubicBezTo>
                  <a:lnTo>
                    <a:pt x="13080" y="1647"/>
                  </a:lnTo>
                  <a:cubicBezTo>
                    <a:pt x="13080" y="729"/>
                    <a:pt x="12320" y="0"/>
                    <a:pt x="114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16"/>
            <p:cNvSpPr/>
            <p:nvPr/>
          </p:nvSpPr>
          <p:spPr>
            <a:xfrm>
              <a:off x="4597135" y="1513884"/>
              <a:ext cx="158108" cy="245330"/>
            </a:xfrm>
            <a:custGeom>
              <a:avLst/>
              <a:gdLst/>
              <a:ahLst/>
              <a:cxnLst/>
              <a:rect l="l" t="t" r="r" b="b"/>
              <a:pathLst>
                <a:path w="4878" h="7569" extrusionOk="0">
                  <a:moveTo>
                    <a:pt x="0" y="0"/>
                  </a:moveTo>
                  <a:lnTo>
                    <a:pt x="0" y="855"/>
                  </a:lnTo>
                  <a:lnTo>
                    <a:pt x="3642" y="855"/>
                  </a:lnTo>
                  <a:lnTo>
                    <a:pt x="1045" y="7569"/>
                  </a:lnTo>
                  <a:lnTo>
                    <a:pt x="2122" y="7569"/>
                  </a:lnTo>
                  <a:lnTo>
                    <a:pt x="4877" y="443"/>
                  </a:lnTo>
                  <a:lnTo>
                    <a:pt x="4877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16"/>
            <p:cNvSpPr/>
            <p:nvPr/>
          </p:nvSpPr>
          <p:spPr>
            <a:xfrm>
              <a:off x="4805515" y="1509768"/>
              <a:ext cx="170425" cy="254600"/>
            </a:xfrm>
            <a:custGeom>
              <a:avLst/>
              <a:gdLst/>
              <a:ahLst/>
              <a:cxnLst/>
              <a:rect l="l" t="t" r="r" b="b"/>
              <a:pathLst>
                <a:path w="5258" h="7855" extrusionOk="0">
                  <a:moveTo>
                    <a:pt x="2629" y="824"/>
                  </a:moveTo>
                  <a:cubicBezTo>
                    <a:pt x="3167" y="824"/>
                    <a:pt x="3547" y="1077"/>
                    <a:pt x="3832" y="1584"/>
                  </a:cubicBezTo>
                  <a:cubicBezTo>
                    <a:pt x="4085" y="2122"/>
                    <a:pt x="4212" y="2882"/>
                    <a:pt x="4212" y="3927"/>
                  </a:cubicBezTo>
                  <a:cubicBezTo>
                    <a:pt x="4212" y="4972"/>
                    <a:pt x="4085" y="5732"/>
                    <a:pt x="3832" y="6271"/>
                  </a:cubicBezTo>
                  <a:cubicBezTo>
                    <a:pt x="3547" y="6778"/>
                    <a:pt x="3167" y="7031"/>
                    <a:pt x="2629" y="7031"/>
                  </a:cubicBezTo>
                  <a:cubicBezTo>
                    <a:pt x="2090" y="7031"/>
                    <a:pt x="1710" y="6778"/>
                    <a:pt x="1425" y="6271"/>
                  </a:cubicBezTo>
                  <a:cubicBezTo>
                    <a:pt x="1172" y="5732"/>
                    <a:pt x="1045" y="4972"/>
                    <a:pt x="1045" y="3927"/>
                  </a:cubicBezTo>
                  <a:cubicBezTo>
                    <a:pt x="1045" y="2882"/>
                    <a:pt x="1172" y="2122"/>
                    <a:pt x="1425" y="1584"/>
                  </a:cubicBezTo>
                  <a:cubicBezTo>
                    <a:pt x="1710" y="1077"/>
                    <a:pt x="2090" y="824"/>
                    <a:pt x="2629" y="824"/>
                  </a:cubicBezTo>
                  <a:close/>
                  <a:moveTo>
                    <a:pt x="2629" y="0"/>
                  </a:moveTo>
                  <a:cubicBezTo>
                    <a:pt x="1773" y="0"/>
                    <a:pt x="1140" y="349"/>
                    <a:pt x="665" y="1014"/>
                  </a:cubicBezTo>
                  <a:cubicBezTo>
                    <a:pt x="222" y="1679"/>
                    <a:pt x="0" y="2661"/>
                    <a:pt x="0" y="3927"/>
                  </a:cubicBezTo>
                  <a:cubicBezTo>
                    <a:pt x="0" y="5194"/>
                    <a:pt x="222" y="6176"/>
                    <a:pt x="665" y="6841"/>
                  </a:cubicBezTo>
                  <a:cubicBezTo>
                    <a:pt x="1140" y="7538"/>
                    <a:pt x="1773" y="7854"/>
                    <a:pt x="2629" y="7854"/>
                  </a:cubicBezTo>
                  <a:cubicBezTo>
                    <a:pt x="3484" y="7854"/>
                    <a:pt x="4117" y="7538"/>
                    <a:pt x="4560" y="6841"/>
                  </a:cubicBezTo>
                  <a:cubicBezTo>
                    <a:pt x="5004" y="6176"/>
                    <a:pt x="5257" y="5194"/>
                    <a:pt x="5257" y="3927"/>
                  </a:cubicBezTo>
                  <a:cubicBezTo>
                    <a:pt x="5257" y="2661"/>
                    <a:pt x="5004" y="1679"/>
                    <a:pt x="4560" y="1014"/>
                  </a:cubicBezTo>
                  <a:cubicBezTo>
                    <a:pt x="4117" y="349"/>
                    <a:pt x="3484" y="0"/>
                    <a:pt x="26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16"/>
            <p:cNvSpPr/>
            <p:nvPr/>
          </p:nvSpPr>
          <p:spPr>
            <a:xfrm>
              <a:off x="4983070" y="1549797"/>
              <a:ext cx="69849" cy="49299"/>
            </a:xfrm>
            <a:custGeom>
              <a:avLst/>
              <a:gdLst/>
              <a:ahLst/>
              <a:cxnLst/>
              <a:rect l="l" t="t" r="r" b="b"/>
              <a:pathLst>
                <a:path w="2155" h="1521" extrusionOk="0">
                  <a:moveTo>
                    <a:pt x="729" y="0"/>
                  </a:moveTo>
                  <a:cubicBezTo>
                    <a:pt x="602" y="0"/>
                    <a:pt x="507" y="0"/>
                    <a:pt x="444" y="64"/>
                  </a:cubicBezTo>
                  <a:cubicBezTo>
                    <a:pt x="349" y="95"/>
                    <a:pt x="286" y="159"/>
                    <a:pt x="254" y="254"/>
                  </a:cubicBezTo>
                  <a:lnTo>
                    <a:pt x="254" y="32"/>
                  </a:lnTo>
                  <a:lnTo>
                    <a:pt x="1" y="32"/>
                  </a:lnTo>
                  <a:lnTo>
                    <a:pt x="1" y="1521"/>
                  </a:lnTo>
                  <a:lnTo>
                    <a:pt x="254" y="1521"/>
                  </a:lnTo>
                  <a:lnTo>
                    <a:pt x="254" y="666"/>
                  </a:lnTo>
                  <a:cubicBezTo>
                    <a:pt x="254" y="539"/>
                    <a:pt x="286" y="412"/>
                    <a:pt x="349" y="317"/>
                  </a:cubicBezTo>
                  <a:cubicBezTo>
                    <a:pt x="412" y="254"/>
                    <a:pt x="507" y="190"/>
                    <a:pt x="634" y="190"/>
                  </a:cubicBezTo>
                  <a:cubicBezTo>
                    <a:pt x="761" y="190"/>
                    <a:pt x="824" y="222"/>
                    <a:pt x="887" y="317"/>
                  </a:cubicBezTo>
                  <a:cubicBezTo>
                    <a:pt x="919" y="381"/>
                    <a:pt x="951" y="476"/>
                    <a:pt x="951" y="634"/>
                  </a:cubicBezTo>
                  <a:lnTo>
                    <a:pt x="951" y="1521"/>
                  </a:lnTo>
                  <a:lnTo>
                    <a:pt x="1204" y="1521"/>
                  </a:lnTo>
                  <a:lnTo>
                    <a:pt x="1204" y="666"/>
                  </a:lnTo>
                  <a:cubicBezTo>
                    <a:pt x="1204" y="539"/>
                    <a:pt x="1236" y="412"/>
                    <a:pt x="1299" y="317"/>
                  </a:cubicBezTo>
                  <a:cubicBezTo>
                    <a:pt x="1394" y="254"/>
                    <a:pt x="1489" y="190"/>
                    <a:pt x="1616" y="190"/>
                  </a:cubicBezTo>
                  <a:cubicBezTo>
                    <a:pt x="1711" y="190"/>
                    <a:pt x="1774" y="222"/>
                    <a:pt x="1838" y="317"/>
                  </a:cubicBezTo>
                  <a:cubicBezTo>
                    <a:pt x="1901" y="381"/>
                    <a:pt x="1901" y="476"/>
                    <a:pt x="1901" y="634"/>
                  </a:cubicBezTo>
                  <a:lnTo>
                    <a:pt x="1901" y="1521"/>
                  </a:lnTo>
                  <a:lnTo>
                    <a:pt x="2154" y="1521"/>
                  </a:lnTo>
                  <a:lnTo>
                    <a:pt x="2154" y="602"/>
                  </a:lnTo>
                  <a:cubicBezTo>
                    <a:pt x="2154" y="412"/>
                    <a:pt x="2123" y="254"/>
                    <a:pt x="2028" y="159"/>
                  </a:cubicBezTo>
                  <a:cubicBezTo>
                    <a:pt x="1964" y="32"/>
                    <a:pt x="1838" y="0"/>
                    <a:pt x="1679" y="0"/>
                  </a:cubicBezTo>
                  <a:cubicBezTo>
                    <a:pt x="1553" y="0"/>
                    <a:pt x="1458" y="0"/>
                    <a:pt x="1363" y="64"/>
                  </a:cubicBezTo>
                  <a:cubicBezTo>
                    <a:pt x="1299" y="127"/>
                    <a:pt x="1204" y="190"/>
                    <a:pt x="1173" y="317"/>
                  </a:cubicBezTo>
                  <a:cubicBezTo>
                    <a:pt x="1109" y="190"/>
                    <a:pt x="1078" y="127"/>
                    <a:pt x="983" y="64"/>
                  </a:cubicBezTo>
                  <a:cubicBezTo>
                    <a:pt x="919" y="0"/>
                    <a:pt x="824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16"/>
            <p:cNvSpPr/>
            <p:nvPr/>
          </p:nvSpPr>
          <p:spPr>
            <a:xfrm>
              <a:off x="5065203" y="1549797"/>
              <a:ext cx="43141" cy="66737"/>
            </a:xfrm>
            <a:custGeom>
              <a:avLst/>
              <a:gdLst/>
              <a:ahLst/>
              <a:cxnLst/>
              <a:rect l="l" t="t" r="r" b="b"/>
              <a:pathLst>
                <a:path w="1331" h="2059" extrusionOk="0">
                  <a:moveTo>
                    <a:pt x="665" y="190"/>
                  </a:moveTo>
                  <a:cubicBezTo>
                    <a:pt x="792" y="190"/>
                    <a:pt x="919" y="254"/>
                    <a:pt x="982" y="349"/>
                  </a:cubicBezTo>
                  <a:cubicBezTo>
                    <a:pt x="1045" y="444"/>
                    <a:pt x="1077" y="571"/>
                    <a:pt x="1077" y="761"/>
                  </a:cubicBezTo>
                  <a:cubicBezTo>
                    <a:pt x="1077" y="919"/>
                    <a:pt x="1045" y="1046"/>
                    <a:pt x="982" y="1172"/>
                  </a:cubicBezTo>
                  <a:cubicBezTo>
                    <a:pt x="919" y="1267"/>
                    <a:pt x="792" y="1299"/>
                    <a:pt x="665" y="1299"/>
                  </a:cubicBezTo>
                  <a:cubicBezTo>
                    <a:pt x="539" y="1299"/>
                    <a:pt x="444" y="1267"/>
                    <a:pt x="380" y="1172"/>
                  </a:cubicBezTo>
                  <a:cubicBezTo>
                    <a:pt x="285" y="1046"/>
                    <a:pt x="254" y="919"/>
                    <a:pt x="254" y="761"/>
                  </a:cubicBezTo>
                  <a:cubicBezTo>
                    <a:pt x="254" y="571"/>
                    <a:pt x="285" y="444"/>
                    <a:pt x="380" y="349"/>
                  </a:cubicBezTo>
                  <a:cubicBezTo>
                    <a:pt x="444" y="254"/>
                    <a:pt x="539" y="190"/>
                    <a:pt x="665" y="190"/>
                  </a:cubicBezTo>
                  <a:close/>
                  <a:moveTo>
                    <a:pt x="602" y="0"/>
                  </a:moveTo>
                  <a:cubicBezTo>
                    <a:pt x="444" y="0"/>
                    <a:pt x="285" y="64"/>
                    <a:pt x="159" y="190"/>
                  </a:cubicBezTo>
                  <a:cubicBezTo>
                    <a:pt x="64" y="349"/>
                    <a:pt x="0" y="507"/>
                    <a:pt x="0" y="761"/>
                  </a:cubicBezTo>
                  <a:cubicBezTo>
                    <a:pt x="0" y="982"/>
                    <a:pt x="64" y="1172"/>
                    <a:pt x="159" y="1299"/>
                  </a:cubicBezTo>
                  <a:cubicBezTo>
                    <a:pt x="285" y="1426"/>
                    <a:pt x="444" y="1521"/>
                    <a:pt x="602" y="1521"/>
                  </a:cubicBezTo>
                  <a:cubicBezTo>
                    <a:pt x="729" y="1521"/>
                    <a:pt x="824" y="1489"/>
                    <a:pt x="887" y="1457"/>
                  </a:cubicBezTo>
                  <a:cubicBezTo>
                    <a:pt x="982" y="1394"/>
                    <a:pt x="1045" y="1331"/>
                    <a:pt x="1077" y="1236"/>
                  </a:cubicBezTo>
                  <a:lnTo>
                    <a:pt x="1077" y="1362"/>
                  </a:lnTo>
                  <a:cubicBezTo>
                    <a:pt x="1077" y="1521"/>
                    <a:pt x="1045" y="1647"/>
                    <a:pt x="982" y="1742"/>
                  </a:cubicBezTo>
                  <a:cubicBezTo>
                    <a:pt x="887" y="1837"/>
                    <a:pt x="760" y="1869"/>
                    <a:pt x="602" y="1869"/>
                  </a:cubicBezTo>
                  <a:cubicBezTo>
                    <a:pt x="539" y="1869"/>
                    <a:pt x="475" y="1869"/>
                    <a:pt x="412" y="1837"/>
                  </a:cubicBezTo>
                  <a:cubicBezTo>
                    <a:pt x="317" y="1837"/>
                    <a:pt x="254" y="1806"/>
                    <a:pt x="190" y="1742"/>
                  </a:cubicBezTo>
                  <a:lnTo>
                    <a:pt x="190" y="1996"/>
                  </a:lnTo>
                  <a:cubicBezTo>
                    <a:pt x="254" y="2027"/>
                    <a:pt x="317" y="2027"/>
                    <a:pt x="412" y="2059"/>
                  </a:cubicBezTo>
                  <a:lnTo>
                    <a:pt x="634" y="2059"/>
                  </a:lnTo>
                  <a:cubicBezTo>
                    <a:pt x="887" y="2059"/>
                    <a:pt x="1045" y="1996"/>
                    <a:pt x="1172" y="1901"/>
                  </a:cubicBezTo>
                  <a:cubicBezTo>
                    <a:pt x="1267" y="1774"/>
                    <a:pt x="1330" y="1584"/>
                    <a:pt x="1330" y="1331"/>
                  </a:cubicBezTo>
                  <a:lnTo>
                    <a:pt x="1330" y="32"/>
                  </a:lnTo>
                  <a:lnTo>
                    <a:pt x="1077" y="32"/>
                  </a:lnTo>
                  <a:lnTo>
                    <a:pt x="1077" y="254"/>
                  </a:lnTo>
                  <a:cubicBezTo>
                    <a:pt x="1045" y="159"/>
                    <a:pt x="982" y="95"/>
                    <a:pt x="887" y="64"/>
                  </a:cubicBezTo>
                  <a:cubicBezTo>
                    <a:pt x="824" y="0"/>
                    <a:pt x="729" y="0"/>
                    <a:pt x="602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16"/>
            <p:cNvSpPr/>
            <p:nvPr/>
          </p:nvSpPr>
          <p:spPr>
            <a:xfrm>
              <a:off x="5006699" y="1658606"/>
              <a:ext cx="43141" cy="67775"/>
            </a:xfrm>
            <a:custGeom>
              <a:avLst/>
              <a:gdLst/>
              <a:ahLst/>
              <a:cxnLst/>
              <a:rect l="l" t="t" r="r" b="b"/>
              <a:pathLst>
                <a:path w="1331" h="2091" extrusionOk="0">
                  <a:moveTo>
                    <a:pt x="665" y="729"/>
                  </a:moveTo>
                  <a:cubicBezTo>
                    <a:pt x="792" y="729"/>
                    <a:pt x="887" y="792"/>
                    <a:pt x="982" y="887"/>
                  </a:cubicBezTo>
                  <a:cubicBezTo>
                    <a:pt x="1045" y="982"/>
                    <a:pt x="1077" y="1140"/>
                    <a:pt x="1077" y="1330"/>
                  </a:cubicBezTo>
                  <a:cubicBezTo>
                    <a:pt x="1077" y="1489"/>
                    <a:pt x="1045" y="1647"/>
                    <a:pt x="982" y="1742"/>
                  </a:cubicBezTo>
                  <a:cubicBezTo>
                    <a:pt x="887" y="1837"/>
                    <a:pt x="792" y="1901"/>
                    <a:pt x="665" y="1901"/>
                  </a:cubicBezTo>
                  <a:cubicBezTo>
                    <a:pt x="539" y="1901"/>
                    <a:pt x="444" y="1837"/>
                    <a:pt x="349" y="1742"/>
                  </a:cubicBezTo>
                  <a:cubicBezTo>
                    <a:pt x="285" y="1647"/>
                    <a:pt x="254" y="1489"/>
                    <a:pt x="254" y="1330"/>
                  </a:cubicBezTo>
                  <a:cubicBezTo>
                    <a:pt x="254" y="1140"/>
                    <a:pt x="285" y="982"/>
                    <a:pt x="349" y="887"/>
                  </a:cubicBezTo>
                  <a:cubicBezTo>
                    <a:pt x="444" y="792"/>
                    <a:pt x="539" y="729"/>
                    <a:pt x="665" y="729"/>
                  </a:cubicBezTo>
                  <a:close/>
                  <a:moveTo>
                    <a:pt x="1077" y="0"/>
                  </a:moveTo>
                  <a:lnTo>
                    <a:pt x="1077" y="792"/>
                  </a:lnTo>
                  <a:cubicBezTo>
                    <a:pt x="1045" y="697"/>
                    <a:pt x="950" y="634"/>
                    <a:pt x="887" y="602"/>
                  </a:cubicBezTo>
                  <a:cubicBezTo>
                    <a:pt x="824" y="570"/>
                    <a:pt x="729" y="539"/>
                    <a:pt x="602" y="539"/>
                  </a:cubicBezTo>
                  <a:cubicBezTo>
                    <a:pt x="412" y="539"/>
                    <a:pt x="285" y="602"/>
                    <a:pt x="158" y="760"/>
                  </a:cubicBezTo>
                  <a:cubicBezTo>
                    <a:pt x="63" y="887"/>
                    <a:pt x="0" y="1077"/>
                    <a:pt x="0" y="1330"/>
                  </a:cubicBezTo>
                  <a:cubicBezTo>
                    <a:pt x="0" y="1552"/>
                    <a:pt x="63" y="1742"/>
                    <a:pt x="158" y="1869"/>
                  </a:cubicBezTo>
                  <a:cubicBezTo>
                    <a:pt x="285" y="2027"/>
                    <a:pt x="412" y="2091"/>
                    <a:pt x="602" y="2091"/>
                  </a:cubicBezTo>
                  <a:cubicBezTo>
                    <a:pt x="729" y="2091"/>
                    <a:pt x="824" y="2059"/>
                    <a:pt x="887" y="2027"/>
                  </a:cubicBezTo>
                  <a:cubicBezTo>
                    <a:pt x="950" y="1996"/>
                    <a:pt x="1045" y="1932"/>
                    <a:pt x="1077" y="1837"/>
                  </a:cubicBezTo>
                  <a:lnTo>
                    <a:pt x="1077" y="2059"/>
                  </a:lnTo>
                  <a:lnTo>
                    <a:pt x="1330" y="2059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6"/>
            <p:cNvSpPr/>
            <p:nvPr/>
          </p:nvSpPr>
          <p:spPr>
            <a:xfrm>
              <a:off x="5066208" y="1658606"/>
              <a:ext cx="7228" cy="66737"/>
            </a:xfrm>
            <a:custGeom>
              <a:avLst/>
              <a:gdLst/>
              <a:ahLst/>
              <a:cxnLst/>
              <a:rect l="l" t="t" r="r" b="b"/>
              <a:pathLst>
                <a:path w="223" h="2059" extrusionOk="0">
                  <a:moveTo>
                    <a:pt x="1" y="0"/>
                  </a:moveTo>
                  <a:lnTo>
                    <a:pt x="1" y="2059"/>
                  </a:lnTo>
                  <a:lnTo>
                    <a:pt x="223" y="2059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ستطيل 1"/>
          <p:cNvSpPr/>
          <p:nvPr/>
        </p:nvSpPr>
        <p:spPr>
          <a:xfrm>
            <a:off x="1176220" y="2719286"/>
            <a:ext cx="2896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rgbClr val="231F20"/>
                </a:solidFill>
                <a:latin typeface="Proxima Nova"/>
              </a:rPr>
              <a:t>I</a:t>
            </a:r>
            <a:r>
              <a:rPr lang="en-US" sz="2400" dirty="0" smtClean="0">
                <a:solidFill>
                  <a:srgbClr val="231F20"/>
                </a:solidFill>
                <a:latin typeface="Proxima Nova"/>
              </a:rPr>
              <a:t>ncreased </a:t>
            </a:r>
            <a:r>
              <a:rPr lang="en-US" sz="2400" dirty="0">
                <a:solidFill>
                  <a:srgbClr val="231F20"/>
                </a:solidFill>
                <a:latin typeface="Proxima Nova"/>
              </a:rPr>
              <a:t>urination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176220" y="1403480"/>
            <a:ext cx="2380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I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ncreased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thirst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796306" y="1983205"/>
            <a:ext cx="16450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iredness</a:t>
            </a:r>
            <a:endParaRPr lang="en-US" dirty="0">
              <a:solidFill>
                <a:schemeClr val="tx1"/>
              </a:solidFill>
              <a:latin typeface="Proxima Nova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218278" y="2985542"/>
            <a:ext cx="23102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S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ores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that are </a:t>
            </a:r>
            <a:endParaRPr lang="en-US" sz="2400" dirty="0" smtClean="0">
              <a:solidFill>
                <a:schemeClr val="tx1"/>
              </a:solidFill>
              <a:latin typeface="Proxima Nova"/>
            </a:endParaRPr>
          </a:p>
          <a:p>
            <a:r>
              <a:rPr lang="en-US" sz="2400" dirty="0">
                <a:solidFill>
                  <a:schemeClr val="tx1"/>
                </a:solidFill>
                <a:latin typeface="Proxima Nova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 slow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to heal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351327" y="4161170"/>
            <a:ext cx="21771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U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nintentional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  weight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loss</a:t>
            </a:r>
          </a:p>
        </p:txBody>
      </p:sp>
      <p:grpSp>
        <p:nvGrpSpPr>
          <p:cNvPr id="161" name="Google Shape;2834;p29"/>
          <p:cNvGrpSpPr/>
          <p:nvPr/>
        </p:nvGrpSpPr>
        <p:grpSpPr>
          <a:xfrm>
            <a:off x="7610169" y="435568"/>
            <a:ext cx="941700" cy="941700"/>
            <a:chOff x="651338" y="2493196"/>
            <a:chExt cx="941700" cy="941700"/>
          </a:xfrm>
        </p:grpSpPr>
        <p:sp>
          <p:nvSpPr>
            <p:cNvPr id="162" name="Google Shape;2835;p29"/>
            <p:cNvSpPr/>
            <p:nvPr/>
          </p:nvSpPr>
          <p:spPr>
            <a:xfrm flipH="1">
              <a:off x="651338" y="2493196"/>
              <a:ext cx="941700" cy="941700"/>
            </a:xfrm>
            <a:prstGeom prst="donut">
              <a:avLst>
                <a:gd name="adj" fmla="val 3426"/>
              </a:avLst>
            </a:pr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836;p29"/>
            <p:cNvSpPr/>
            <p:nvPr/>
          </p:nvSpPr>
          <p:spPr>
            <a:xfrm flipH="1">
              <a:off x="651338" y="2493196"/>
              <a:ext cx="941700" cy="941700"/>
            </a:xfrm>
            <a:prstGeom prst="blockArc">
              <a:avLst>
                <a:gd name="adj1" fmla="val 12914086"/>
                <a:gd name="adj2" fmla="val 16188297"/>
                <a:gd name="adj3" fmla="val 3192"/>
              </a:avLst>
            </a:prstGeom>
            <a:solidFill>
              <a:srgbClr val="F2856D"/>
            </a:solidFill>
            <a:ln w="9525" cap="flat" cmpd="sng">
              <a:solidFill>
                <a:srgbClr val="F285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2609;p29"/>
          <p:cNvGrpSpPr/>
          <p:nvPr/>
        </p:nvGrpSpPr>
        <p:grpSpPr>
          <a:xfrm>
            <a:off x="7764612" y="673512"/>
            <a:ext cx="692983" cy="456519"/>
            <a:chOff x="7642119" y="4053578"/>
            <a:chExt cx="692983" cy="456519"/>
          </a:xfrm>
        </p:grpSpPr>
        <p:sp>
          <p:nvSpPr>
            <p:cNvPr id="165" name="Google Shape;2610;p29"/>
            <p:cNvSpPr/>
            <p:nvPr/>
          </p:nvSpPr>
          <p:spPr>
            <a:xfrm>
              <a:off x="7650781" y="4053578"/>
              <a:ext cx="291653" cy="145112"/>
            </a:xfrm>
            <a:custGeom>
              <a:avLst/>
              <a:gdLst/>
              <a:ahLst/>
              <a:cxnLst/>
              <a:rect l="l" t="t" r="r" b="b"/>
              <a:pathLst>
                <a:path w="9597" h="4775" extrusionOk="0">
                  <a:moveTo>
                    <a:pt x="7749" y="1"/>
                  </a:moveTo>
                  <a:cubicBezTo>
                    <a:pt x="7565" y="1"/>
                    <a:pt x="7443" y="24"/>
                    <a:pt x="7443" y="24"/>
                  </a:cubicBezTo>
                  <a:lnTo>
                    <a:pt x="0" y="4141"/>
                  </a:lnTo>
                  <a:lnTo>
                    <a:pt x="1077" y="4774"/>
                  </a:lnTo>
                  <a:cubicBezTo>
                    <a:pt x="1077" y="4774"/>
                    <a:pt x="7031" y="1386"/>
                    <a:pt x="7918" y="1386"/>
                  </a:cubicBezTo>
                  <a:cubicBezTo>
                    <a:pt x="8804" y="1386"/>
                    <a:pt x="8551" y="2811"/>
                    <a:pt x="8551" y="2811"/>
                  </a:cubicBezTo>
                  <a:lnTo>
                    <a:pt x="8995" y="2969"/>
                  </a:lnTo>
                  <a:cubicBezTo>
                    <a:pt x="8995" y="2969"/>
                    <a:pt x="9596" y="2526"/>
                    <a:pt x="9438" y="1702"/>
                  </a:cubicBezTo>
                  <a:cubicBezTo>
                    <a:pt x="9344" y="194"/>
                    <a:pt x="8285" y="1"/>
                    <a:pt x="774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611;p29"/>
            <p:cNvSpPr/>
            <p:nvPr/>
          </p:nvSpPr>
          <p:spPr>
            <a:xfrm>
              <a:off x="8046337" y="4284785"/>
              <a:ext cx="288766" cy="157390"/>
            </a:xfrm>
            <a:custGeom>
              <a:avLst/>
              <a:gdLst/>
              <a:ahLst/>
              <a:cxnLst/>
              <a:rect l="l" t="t" r="r" b="b"/>
              <a:pathLst>
                <a:path w="9502" h="5179" extrusionOk="0">
                  <a:moveTo>
                    <a:pt x="7886" y="0"/>
                  </a:moveTo>
                  <a:cubicBezTo>
                    <a:pt x="7445" y="0"/>
                    <a:pt x="7063" y="175"/>
                    <a:pt x="7063" y="175"/>
                  </a:cubicBezTo>
                  <a:lnTo>
                    <a:pt x="0" y="3975"/>
                  </a:lnTo>
                  <a:lnTo>
                    <a:pt x="0" y="5178"/>
                  </a:lnTo>
                  <a:cubicBezTo>
                    <a:pt x="0" y="5178"/>
                    <a:pt x="5923" y="1505"/>
                    <a:pt x="7284" y="1125"/>
                  </a:cubicBezTo>
                  <a:cubicBezTo>
                    <a:pt x="7418" y="1087"/>
                    <a:pt x="7536" y="1070"/>
                    <a:pt x="7639" y="1070"/>
                  </a:cubicBezTo>
                  <a:cubicBezTo>
                    <a:pt x="8581" y="1070"/>
                    <a:pt x="8298" y="2486"/>
                    <a:pt x="8298" y="2486"/>
                  </a:cubicBezTo>
                  <a:lnTo>
                    <a:pt x="8868" y="2645"/>
                  </a:lnTo>
                  <a:cubicBezTo>
                    <a:pt x="8868" y="2645"/>
                    <a:pt x="9501" y="2043"/>
                    <a:pt x="9026" y="776"/>
                  </a:cubicBezTo>
                  <a:cubicBezTo>
                    <a:pt x="8779" y="158"/>
                    <a:pt x="8306" y="0"/>
                    <a:pt x="788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612;p29"/>
            <p:cNvSpPr/>
            <p:nvPr/>
          </p:nvSpPr>
          <p:spPr>
            <a:xfrm>
              <a:off x="7642119" y="4179393"/>
              <a:ext cx="404248" cy="330704"/>
            </a:xfrm>
            <a:custGeom>
              <a:avLst/>
              <a:gdLst/>
              <a:ahLst/>
              <a:cxnLst/>
              <a:rect l="l" t="t" r="r" b="b"/>
              <a:pathLst>
                <a:path w="13302" h="10882" extrusionOk="0">
                  <a:moveTo>
                    <a:pt x="1394" y="1553"/>
                  </a:moveTo>
                  <a:cubicBezTo>
                    <a:pt x="1394" y="1553"/>
                    <a:pt x="4498" y="3104"/>
                    <a:pt x="5131" y="3453"/>
                  </a:cubicBezTo>
                  <a:cubicBezTo>
                    <a:pt x="5764" y="3801"/>
                    <a:pt x="5638" y="5099"/>
                    <a:pt x="5638" y="5099"/>
                  </a:cubicBezTo>
                  <a:cubicBezTo>
                    <a:pt x="5663" y="5890"/>
                    <a:pt x="5259" y="6124"/>
                    <a:pt x="4773" y="6124"/>
                  </a:cubicBezTo>
                  <a:cubicBezTo>
                    <a:pt x="4072" y="6124"/>
                    <a:pt x="3199" y="5638"/>
                    <a:pt x="3199" y="5638"/>
                  </a:cubicBezTo>
                  <a:cubicBezTo>
                    <a:pt x="761" y="4308"/>
                    <a:pt x="1394" y="1553"/>
                    <a:pt x="1394" y="1553"/>
                  </a:cubicBezTo>
                  <a:close/>
                  <a:moveTo>
                    <a:pt x="8429" y="5534"/>
                  </a:moveTo>
                  <a:cubicBezTo>
                    <a:pt x="8721" y="5534"/>
                    <a:pt x="9058" y="5796"/>
                    <a:pt x="9058" y="5796"/>
                  </a:cubicBezTo>
                  <a:lnTo>
                    <a:pt x="12225" y="7696"/>
                  </a:lnTo>
                  <a:lnTo>
                    <a:pt x="12225" y="9375"/>
                  </a:lnTo>
                  <a:cubicBezTo>
                    <a:pt x="12190" y="9957"/>
                    <a:pt x="11889" y="10141"/>
                    <a:pt x="11524" y="10141"/>
                  </a:cubicBezTo>
                  <a:cubicBezTo>
                    <a:pt x="10894" y="10141"/>
                    <a:pt x="10071" y="9596"/>
                    <a:pt x="10071" y="9596"/>
                  </a:cubicBezTo>
                  <a:cubicBezTo>
                    <a:pt x="8298" y="8488"/>
                    <a:pt x="8139" y="7886"/>
                    <a:pt x="8013" y="6398"/>
                  </a:cubicBezTo>
                  <a:cubicBezTo>
                    <a:pt x="7969" y="5719"/>
                    <a:pt x="8183" y="5534"/>
                    <a:pt x="8429" y="5534"/>
                  </a:cubicBezTo>
                  <a:close/>
                  <a:moveTo>
                    <a:pt x="285" y="1"/>
                  </a:moveTo>
                  <a:lnTo>
                    <a:pt x="285" y="1077"/>
                  </a:lnTo>
                  <a:lnTo>
                    <a:pt x="887" y="1648"/>
                  </a:lnTo>
                  <a:cubicBezTo>
                    <a:pt x="887" y="1648"/>
                    <a:pt x="0" y="4593"/>
                    <a:pt x="3041" y="6240"/>
                  </a:cubicBezTo>
                  <a:cubicBezTo>
                    <a:pt x="4096" y="6805"/>
                    <a:pt x="4789" y="7027"/>
                    <a:pt x="5246" y="7027"/>
                  </a:cubicBezTo>
                  <a:cubicBezTo>
                    <a:pt x="6120" y="7027"/>
                    <a:pt x="6134" y="6217"/>
                    <a:pt x="6176" y="5448"/>
                  </a:cubicBezTo>
                  <a:cubicBezTo>
                    <a:pt x="6176" y="5448"/>
                    <a:pt x="6199" y="4849"/>
                    <a:pt x="6559" y="4849"/>
                  </a:cubicBezTo>
                  <a:cubicBezTo>
                    <a:pt x="6621" y="4849"/>
                    <a:pt x="6694" y="4867"/>
                    <a:pt x="6778" y="4909"/>
                  </a:cubicBezTo>
                  <a:cubicBezTo>
                    <a:pt x="7348" y="5194"/>
                    <a:pt x="7348" y="5479"/>
                    <a:pt x="7506" y="6905"/>
                  </a:cubicBezTo>
                  <a:cubicBezTo>
                    <a:pt x="7633" y="8298"/>
                    <a:pt x="8583" y="9438"/>
                    <a:pt x="10230" y="10325"/>
                  </a:cubicBezTo>
                  <a:cubicBezTo>
                    <a:pt x="10871" y="10652"/>
                    <a:pt x="11378" y="10881"/>
                    <a:pt x="11766" y="10881"/>
                  </a:cubicBezTo>
                  <a:cubicBezTo>
                    <a:pt x="12392" y="10881"/>
                    <a:pt x="12704" y="10281"/>
                    <a:pt x="12763" y="8520"/>
                  </a:cubicBezTo>
                  <a:lnTo>
                    <a:pt x="13301" y="8678"/>
                  </a:lnTo>
                  <a:lnTo>
                    <a:pt x="13301" y="7443"/>
                  </a:lnTo>
                  <a:lnTo>
                    <a:pt x="285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مستطيل 7"/>
          <p:cNvSpPr/>
          <p:nvPr/>
        </p:nvSpPr>
        <p:spPr>
          <a:xfrm>
            <a:off x="5599137" y="792917"/>
            <a:ext cx="1970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B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lurry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vision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176220" y="4057693"/>
            <a:ext cx="2483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Proxima Nova"/>
              </a:rPr>
              <a:t>E</a:t>
            </a:r>
            <a:r>
              <a:rPr lang="en-US" sz="2400" dirty="0" smtClean="0">
                <a:solidFill>
                  <a:schemeClr val="tx1"/>
                </a:solidFill>
                <a:latin typeface="Proxima Nova"/>
              </a:rPr>
              <a:t>xtreme </a:t>
            </a:r>
            <a:r>
              <a:rPr lang="en-US" sz="2400" dirty="0">
                <a:solidFill>
                  <a:schemeClr val="tx1"/>
                </a:solidFill>
                <a:latin typeface="Proxima Nova"/>
              </a:rPr>
              <a:t>hunger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Google Shape;1255;p21"/>
          <p:cNvSpPr txBox="1"/>
          <p:nvPr/>
        </p:nvSpPr>
        <p:spPr>
          <a:xfrm>
            <a:off x="191277" y="317810"/>
            <a:ext cx="5318874" cy="345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Fira Sans Extra Condensed Medium"/>
                <a:cs typeface="Fira Sans Extra Condensed Medium"/>
                <a:sym typeface="Fira Sans Extra Condensed Medium"/>
              </a:rPr>
              <a:t>Organs </a:t>
            </a:r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Fira Sans Extra Condensed Medium"/>
                <a:cs typeface="Fira Sans Extra Condensed Medium"/>
                <a:sym typeface="Fira Sans Extra Condensed Medium"/>
              </a:rPr>
              <a:t>effect:</a:t>
            </a:r>
            <a:endParaRPr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56" name="Google Shape;1256;p21"/>
          <p:cNvSpPr/>
          <p:nvPr/>
        </p:nvSpPr>
        <p:spPr>
          <a:xfrm>
            <a:off x="4065047" y="4603034"/>
            <a:ext cx="450993" cy="136318"/>
          </a:xfrm>
          <a:custGeom>
            <a:avLst/>
            <a:gdLst/>
            <a:ahLst/>
            <a:cxnLst/>
            <a:rect l="l" t="t" r="r" b="b"/>
            <a:pathLst>
              <a:path w="14547" h="4397" extrusionOk="0">
                <a:moveTo>
                  <a:pt x="14420" y="0"/>
                </a:moveTo>
                <a:lnTo>
                  <a:pt x="6123" y="317"/>
                </a:lnTo>
                <a:cubicBezTo>
                  <a:pt x="6123" y="317"/>
                  <a:pt x="929" y="824"/>
                  <a:pt x="232" y="3294"/>
                </a:cubicBezTo>
                <a:cubicBezTo>
                  <a:pt x="0" y="4122"/>
                  <a:pt x="3878" y="4396"/>
                  <a:pt x="7642" y="4396"/>
                </a:cubicBezTo>
                <a:cubicBezTo>
                  <a:pt x="11071" y="4396"/>
                  <a:pt x="14406" y="4169"/>
                  <a:pt x="14452" y="3927"/>
                </a:cubicBezTo>
                <a:cubicBezTo>
                  <a:pt x="14547" y="3389"/>
                  <a:pt x="14420" y="0"/>
                  <a:pt x="14420" y="0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7" name="Google Shape;1257;p21"/>
          <p:cNvSpPr/>
          <p:nvPr/>
        </p:nvSpPr>
        <p:spPr>
          <a:xfrm>
            <a:off x="4134090" y="4603034"/>
            <a:ext cx="381951" cy="136256"/>
          </a:xfrm>
          <a:custGeom>
            <a:avLst/>
            <a:gdLst/>
            <a:ahLst/>
            <a:cxnLst/>
            <a:rect l="l" t="t" r="r" b="b"/>
            <a:pathLst>
              <a:path w="12320" h="4395" extrusionOk="0">
                <a:moveTo>
                  <a:pt x="12193" y="0"/>
                </a:moveTo>
                <a:lnTo>
                  <a:pt x="3896" y="317"/>
                </a:lnTo>
                <a:cubicBezTo>
                  <a:pt x="3896" y="317"/>
                  <a:pt x="3484" y="349"/>
                  <a:pt x="2851" y="475"/>
                </a:cubicBezTo>
                <a:cubicBezTo>
                  <a:pt x="2376" y="1901"/>
                  <a:pt x="1331" y="3199"/>
                  <a:pt x="0" y="4117"/>
                </a:cubicBezTo>
                <a:cubicBezTo>
                  <a:pt x="1451" y="4316"/>
                  <a:pt x="3489" y="4394"/>
                  <a:pt x="5486" y="4394"/>
                </a:cubicBezTo>
                <a:cubicBezTo>
                  <a:pt x="8895" y="4394"/>
                  <a:pt x="12185" y="4167"/>
                  <a:pt x="12225" y="3927"/>
                </a:cubicBezTo>
                <a:cubicBezTo>
                  <a:pt x="12320" y="3389"/>
                  <a:pt x="12193" y="0"/>
                  <a:pt x="12193" y="0"/>
                </a:cubicBezTo>
                <a:close/>
              </a:path>
            </a:pathLst>
          </a:custGeom>
          <a:solidFill>
            <a:srgbClr val="28282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8" name="Google Shape;1258;p21"/>
          <p:cNvSpPr/>
          <p:nvPr/>
        </p:nvSpPr>
        <p:spPr>
          <a:xfrm>
            <a:off x="4705497" y="4603034"/>
            <a:ext cx="451024" cy="136318"/>
          </a:xfrm>
          <a:custGeom>
            <a:avLst/>
            <a:gdLst/>
            <a:ahLst/>
            <a:cxnLst/>
            <a:rect l="l" t="t" r="r" b="b"/>
            <a:pathLst>
              <a:path w="14548" h="4397" extrusionOk="0">
                <a:moveTo>
                  <a:pt x="127" y="0"/>
                </a:moveTo>
                <a:cubicBezTo>
                  <a:pt x="127" y="0"/>
                  <a:pt x="1" y="3389"/>
                  <a:pt x="96" y="3927"/>
                </a:cubicBezTo>
                <a:cubicBezTo>
                  <a:pt x="141" y="4169"/>
                  <a:pt x="3476" y="4396"/>
                  <a:pt x="6906" y="4396"/>
                </a:cubicBezTo>
                <a:cubicBezTo>
                  <a:pt x="10670" y="4396"/>
                  <a:pt x="14547" y="4122"/>
                  <a:pt x="14315" y="3294"/>
                </a:cubicBezTo>
                <a:cubicBezTo>
                  <a:pt x="13619" y="824"/>
                  <a:pt x="8425" y="317"/>
                  <a:pt x="8425" y="317"/>
                </a:cubicBezTo>
                <a:lnTo>
                  <a:pt x="127" y="0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9" name="Google Shape;1259;p21"/>
          <p:cNvSpPr/>
          <p:nvPr/>
        </p:nvSpPr>
        <p:spPr>
          <a:xfrm>
            <a:off x="4705497" y="4603034"/>
            <a:ext cx="381982" cy="136256"/>
          </a:xfrm>
          <a:custGeom>
            <a:avLst/>
            <a:gdLst/>
            <a:ahLst/>
            <a:cxnLst/>
            <a:rect l="l" t="t" r="r" b="b"/>
            <a:pathLst>
              <a:path w="12321" h="4395" extrusionOk="0">
                <a:moveTo>
                  <a:pt x="127" y="0"/>
                </a:moveTo>
                <a:cubicBezTo>
                  <a:pt x="127" y="0"/>
                  <a:pt x="1" y="3389"/>
                  <a:pt x="96" y="3927"/>
                </a:cubicBezTo>
                <a:cubicBezTo>
                  <a:pt x="136" y="4167"/>
                  <a:pt x="3425" y="4394"/>
                  <a:pt x="6835" y="4394"/>
                </a:cubicBezTo>
                <a:cubicBezTo>
                  <a:pt x="8832" y="4394"/>
                  <a:pt x="10870" y="4316"/>
                  <a:pt x="12320" y="4117"/>
                </a:cubicBezTo>
                <a:cubicBezTo>
                  <a:pt x="10990" y="3199"/>
                  <a:pt x="9945" y="1901"/>
                  <a:pt x="9470" y="475"/>
                </a:cubicBezTo>
                <a:cubicBezTo>
                  <a:pt x="8836" y="349"/>
                  <a:pt x="8425" y="317"/>
                  <a:pt x="8425" y="317"/>
                </a:cubicBezTo>
                <a:lnTo>
                  <a:pt x="127" y="0"/>
                </a:lnTo>
                <a:close/>
              </a:path>
            </a:pathLst>
          </a:custGeom>
          <a:solidFill>
            <a:srgbClr val="28282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0" name="Google Shape;1260;p21"/>
          <p:cNvSpPr/>
          <p:nvPr/>
        </p:nvSpPr>
        <p:spPr>
          <a:xfrm>
            <a:off x="4240118" y="3285428"/>
            <a:ext cx="731504" cy="1346129"/>
          </a:xfrm>
          <a:custGeom>
            <a:avLst/>
            <a:gdLst/>
            <a:ahLst/>
            <a:cxnLst/>
            <a:rect l="l" t="t" r="r" b="b"/>
            <a:pathLst>
              <a:path w="23595" h="43420" extrusionOk="0">
                <a:moveTo>
                  <a:pt x="1" y="1"/>
                </a:moveTo>
                <a:cubicBezTo>
                  <a:pt x="1" y="1"/>
                  <a:pt x="191" y="41962"/>
                  <a:pt x="476" y="42817"/>
                </a:cubicBezTo>
                <a:cubicBezTo>
                  <a:pt x="476" y="42817"/>
                  <a:pt x="2460" y="43310"/>
                  <a:pt x="4919" y="43310"/>
                </a:cubicBezTo>
                <a:cubicBezTo>
                  <a:pt x="6148" y="43310"/>
                  <a:pt x="7496" y="43187"/>
                  <a:pt x="8773" y="42817"/>
                </a:cubicBezTo>
                <a:cubicBezTo>
                  <a:pt x="8773" y="42817"/>
                  <a:pt x="10071" y="21916"/>
                  <a:pt x="10166" y="13682"/>
                </a:cubicBezTo>
                <a:cubicBezTo>
                  <a:pt x="10166" y="12383"/>
                  <a:pt x="10831" y="12162"/>
                  <a:pt x="11307" y="12162"/>
                </a:cubicBezTo>
                <a:cubicBezTo>
                  <a:pt x="11750" y="12162"/>
                  <a:pt x="12352" y="12288"/>
                  <a:pt x="12447" y="13650"/>
                </a:cubicBezTo>
                <a:cubicBezTo>
                  <a:pt x="13175" y="22359"/>
                  <a:pt x="15043" y="42912"/>
                  <a:pt x="15043" y="42912"/>
                </a:cubicBezTo>
                <a:cubicBezTo>
                  <a:pt x="15043" y="42912"/>
                  <a:pt x="17262" y="43420"/>
                  <a:pt x="19719" y="43420"/>
                </a:cubicBezTo>
                <a:cubicBezTo>
                  <a:pt x="21045" y="43420"/>
                  <a:pt x="22440" y="43272"/>
                  <a:pt x="23594" y="42817"/>
                </a:cubicBezTo>
                <a:lnTo>
                  <a:pt x="21789" y="317"/>
                </a:lnTo>
                <a:lnTo>
                  <a:pt x="1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1" name="Google Shape;1261;p21"/>
          <p:cNvSpPr/>
          <p:nvPr/>
        </p:nvSpPr>
        <p:spPr>
          <a:xfrm>
            <a:off x="4363818" y="3291318"/>
            <a:ext cx="607804" cy="1340238"/>
          </a:xfrm>
          <a:custGeom>
            <a:avLst/>
            <a:gdLst/>
            <a:ahLst/>
            <a:cxnLst/>
            <a:rect l="l" t="t" r="r" b="b"/>
            <a:pathLst>
              <a:path w="19605" h="43230" extrusionOk="0">
                <a:moveTo>
                  <a:pt x="9312" y="1"/>
                </a:moveTo>
                <a:cubicBezTo>
                  <a:pt x="6968" y="2281"/>
                  <a:pt x="5195" y="5099"/>
                  <a:pt x="3991" y="8393"/>
                </a:cubicBezTo>
                <a:cubicBezTo>
                  <a:pt x="1" y="19414"/>
                  <a:pt x="888" y="31543"/>
                  <a:pt x="1331" y="43102"/>
                </a:cubicBezTo>
                <a:cubicBezTo>
                  <a:pt x="2471" y="43102"/>
                  <a:pt x="3643" y="42944"/>
                  <a:pt x="4783" y="42627"/>
                </a:cubicBezTo>
                <a:cubicBezTo>
                  <a:pt x="4783" y="42627"/>
                  <a:pt x="6081" y="21726"/>
                  <a:pt x="6176" y="13492"/>
                </a:cubicBezTo>
                <a:cubicBezTo>
                  <a:pt x="6176" y="12193"/>
                  <a:pt x="6841" y="11972"/>
                  <a:pt x="7317" y="11972"/>
                </a:cubicBezTo>
                <a:cubicBezTo>
                  <a:pt x="7760" y="11972"/>
                  <a:pt x="8362" y="12098"/>
                  <a:pt x="8488" y="13460"/>
                </a:cubicBezTo>
                <a:cubicBezTo>
                  <a:pt x="9185" y="22169"/>
                  <a:pt x="11053" y="42722"/>
                  <a:pt x="11053" y="42722"/>
                </a:cubicBezTo>
                <a:cubicBezTo>
                  <a:pt x="11053" y="42722"/>
                  <a:pt x="13272" y="43230"/>
                  <a:pt x="15729" y="43230"/>
                </a:cubicBezTo>
                <a:cubicBezTo>
                  <a:pt x="17055" y="43230"/>
                  <a:pt x="18450" y="43082"/>
                  <a:pt x="19604" y="42627"/>
                </a:cubicBezTo>
                <a:lnTo>
                  <a:pt x="17799" y="127"/>
                </a:lnTo>
                <a:lnTo>
                  <a:pt x="9312" y="1"/>
                </a:ln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21"/>
          <p:cNvSpPr/>
          <p:nvPr/>
        </p:nvSpPr>
        <p:spPr>
          <a:xfrm>
            <a:off x="4409981" y="2003196"/>
            <a:ext cx="238595" cy="202167"/>
          </a:xfrm>
          <a:custGeom>
            <a:avLst/>
            <a:gdLst/>
            <a:ahLst/>
            <a:cxnLst/>
            <a:rect l="l" t="t" r="r" b="b"/>
            <a:pathLst>
              <a:path w="7696" h="6521" extrusionOk="0">
                <a:moveTo>
                  <a:pt x="7126" y="0"/>
                </a:moveTo>
                <a:lnTo>
                  <a:pt x="507" y="285"/>
                </a:lnTo>
                <a:lnTo>
                  <a:pt x="0" y="5479"/>
                </a:lnTo>
                <a:cubicBezTo>
                  <a:pt x="0" y="5479"/>
                  <a:pt x="1492" y="6520"/>
                  <a:pt x="3773" y="6520"/>
                </a:cubicBezTo>
                <a:cubicBezTo>
                  <a:pt x="4913" y="6520"/>
                  <a:pt x="6250" y="6260"/>
                  <a:pt x="7696" y="5479"/>
                </a:cubicBezTo>
                <a:lnTo>
                  <a:pt x="7126" y="0"/>
                </a:ln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3" name="Google Shape;1263;p21"/>
          <p:cNvSpPr/>
          <p:nvPr/>
        </p:nvSpPr>
        <p:spPr>
          <a:xfrm>
            <a:off x="4419809" y="2003196"/>
            <a:ext cx="217979" cy="76731"/>
          </a:xfrm>
          <a:custGeom>
            <a:avLst/>
            <a:gdLst/>
            <a:ahLst/>
            <a:cxnLst/>
            <a:rect l="l" t="t" r="r" b="b"/>
            <a:pathLst>
              <a:path w="7031" h="2475" extrusionOk="0">
                <a:moveTo>
                  <a:pt x="6809" y="0"/>
                </a:moveTo>
                <a:lnTo>
                  <a:pt x="190" y="285"/>
                </a:lnTo>
                <a:lnTo>
                  <a:pt x="0" y="2280"/>
                </a:lnTo>
                <a:cubicBezTo>
                  <a:pt x="1065" y="2405"/>
                  <a:pt x="2105" y="2475"/>
                  <a:pt x="3129" y="2475"/>
                </a:cubicBezTo>
                <a:cubicBezTo>
                  <a:pt x="4451" y="2475"/>
                  <a:pt x="5746" y="2358"/>
                  <a:pt x="7031" y="2090"/>
                </a:cubicBezTo>
                <a:lnTo>
                  <a:pt x="6809" y="0"/>
                </a:ln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4" name="Google Shape;1264;p21"/>
          <p:cNvSpPr/>
          <p:nvPr/>
        </p:nvSpPr>
        <p:spPr>
          <a:xfrm>
            <a:off x="4062133" y="1069772"/>
            <a:ext cx="928308" cy="625630"/>
          </a:xfrm>
          <a:custGeom>
            <a:avLst/>
            <a:gdLst/>
            <a:ahLst/>
            <a:cxnLst/>
            <a:rect l="l" t="t" r="r" b="b"/>
            <a:pathLst>
              <a:path w="29943" h="20180" extrusionOk="0">
                <a:moveTo>
                  <a:pt x="29571" y="1"/>
                </a:moveTo>
                <a:cubicBezTo>
                  <a:pt x="29481" y="1"/>
                  <a:pt x="29342" y="140"/>
                  <a:pt x="29145" y="466"/>
                </a:cubicBezTo>
                <a:cubicBezTo>
                  <a:pt x="28252" y="1945"/>
                  <a:pt x="25907" y="2490"/>
                  <a:pt x="25515" y="2490"/>
                </a:cubicBezTo>
                <a:cubicBezTo>
                  <a:pt x="25463" y="2490"/>
                  <a:pt x="25445" y="2480"/>
                  <a:pt x="25471" y="2461"/>
                </a:cubicBezTo>
                <a:cubicBezTo>
                  <a:pt x="26767" y="1588"/>
                  <a:pt x="26773" y="170"/>
                  <a:pt x="26579" y="170"/>
                </a:cubicBezTo>
                <a:cubicBezTo>
                  <a:pt x="26569" y="170"/>
                  <a:pt x="26559" y="173"/>
                  <a:pt x="26548" y="181"/>
                </a:cubicBezTo>
                <a:cubicBezTo>
                  <a:pt x="25186" y="1131"/>
                  <a:pt x="23730" y="2556"/>
                  <a:pt x="18219" y="2905"/>
                </a:cubicBezTo>
                <a:cubicBezTo>
                  <a:pt x="18079" y="2913"/>
                  <a:pt x="17917" y="2916"/>
                  <a:pt x="17737" y="2916"/>
                </a:cubicBezTo>
                <a:cubicBezTo>
                  <a:pt x="16382" y="2916"/>
                  <a:pt x="13966" y="2717"/>
                  <a:pt x="11367" y="2717"/>
                </a:cubicBezTo>
                <a:cubicBezTo>
                  <a:pt x="6065" y="2717"/>
                  <a:pt x="0" y="3544"/>
                  <a:pt x="611" y="8573"/>
                </a:cubicBezTo>
                <a:cubicBezTo>
                  <a:pt x="1245" y="13830"/>
                  <a:pt x="2416" y="19974"/>
                  <a:pt x="2416" y="19974"/>
                </a:cubicBezTo>
                <a:cubicBezTo>
                  <a:pt x="2416" y="19974"/>
                  <a:pt x="10393" y="20180"/>
                  <a:pt x="17179" y="20180"/>
                </a:cubicBezTo>
                <a:cubicBezTo>
                  <a:pt x="22000" y="20180"/>
                  <a:pt x="26219" y="20076"/>
                  <a:pt x="26548" y="19721"/>
                </a:cubicBezTo>
                <a:cubicBezTo>
                  <a:pt x="27308" y="18866"/>
                  <a:pt x="27752" y="5501"/>
                  <a:pt x="28638" y="3918"/>
                </a:cubicBezTo>
                <a:cubicBezTo>
                  <a:pt x="29455" y="2412"/>
                  <a:pt x="29943" y="1"/>
                  <a:pt x="29571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5" name="Google Shape;1265;p21"/>
          <p:cNvSpPr/>
          <p:nvPr/>
        </p:nvSpPr>
        <p:spPr>
          <a:xfrm>
            <a:off x="4786010" y="1074857"/>
            <a:ext cx="105098" cy="56518"/>
          </a:xfrm>
          <a:custGeom>
            <a:avLst/>
            <a:gdLst/>
            <a:ahLst/>
            <a:cxnLst/>
            <a:rect l="l" t="t" r="r" b="b"/>
            <a:pathLst>
              <a:path w="3390" h="1823" extrusionOk="0">
                <a:moveTo>
                  <a:pt x="3233" y="0"/>
                </a:moveTo>
                <a:cubicBezTo>
                  <a:pt x="3222" y="0"/>
                  <a:pt x="3211" y="6"/>
                  <a:pt x="3199" y="17"/>
                </a:cubicBezTo>
                <a:cubicBezTo>
                  <a:pt x="2408" y="555"/>
                  <a:pt x="1584" y="1252"/>
                  <a:pt x="1" y="1822"/>
                </a:cubicBezTo>
                <a:cubicBezTo>
                  <a:pt x="951" y="1696"/>
                  <a:pt x="1932" y="1506"/>
                  <a:pt x="2883" y="1252"/>
                </a:cubicBezTo>
                <a:cubicBezTo>
                  <a:pt x="2946" y="1220"/>
                  <a:pt x="3009" y="1220"/>
                  <a:pt x="3073" y="1189"/>
                </a:cubicBezTo>
                <a:cubicBezTo>
                  <a:pt x="3389" y="555"/>
                  <a:pt x="3339" y="0"/>
                  <a:pt x="3233" y="0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6" name="Google Shape;1266;p21"/>
          <p:cNvSpPr/>
          <p:nvPr/>
        </p:nvSpPr>
        <p:spPr>
          <a:xfrm>
            <a:off x="4079091" y="1130351"/>
            <a:ext cx="895476" cy="183628"/>
          </a:xfrm>
          <a:custGeom>
            <a:avLst/>
            <a:gdLst/>
            <a:ahLst/>
            <a:cxnLst/>
            <a:rect l="l" t="t" r="r" b="b"/>
            <a:pathLst>
              <a:path w="28884" h="5923" extrusionOk="0">
                <a:moveTo>
                  <a:pt x="28883" y="1"/>
                </a:moveTo>
                <a:lnTo>
                  <a:pt x="28883" y="1"/>
                </a:lnTo>
                <a:cubicBezTo>
                  <a:pt x="28440" y="191"/>
                  <a:pt x="27996" y="349"/>
                  <a:pt x="27553" y="476"/>
                </a:cubicBezTo>
                <a:cubicBezTo>
                  <a:pt x="23207" y="1846"/>
                  <a:pt x="18719" y="2017"/>
                  <a:pt x="14206" y="2017"/>
                </a:cubicBezTo>
                <a:cubicBezTo>
                  <a:pt x="12710" y="2017"/>
                  <a:pt x="11211" y="1998"/>
                  <a:pt x="9714" y="1998"/>
                </a:cubicBezTo>
                <a:cubicBezTo>
                  <a:pt x="7172" y="1998"/>
                  <a:pt x="4635" y="2052"/>
                  <a:pt x="2123" y="2344"/>
                </a:cubicBezTo>
                <a:cubicBezTo>
                  <a:pt x="856" y="3136"/>
                  <a:pt x="1" y="4276"/>
                  <a:pt x="33" y="5923"/>
                </a:cubicBezTo>
                <a:cubicBezTo>
                  <a:pt x="3136" y="4403"/>
                  <a:pt x="6841" y="3642"/>
                  <a:pt x="9882" y="3421"/>
                </a:cubicBezTo>
                <a:cubicBezTo>
                  <a:pt x="10375" y="3389"/>
                  <a:pt x="10867" y="3376"/>
                  <a:pt x="11358" y="3376"/>
                </a:cubicBezTo>
                <a:cubicBezTo>
                  <a:pt x="14759" y="3376"/>
                  <a:pt x="18113" y="4032"/>
                  <a:pt x="21449" y="4032"/>
                </a:cubicBezTo>
                <a:cubicBezTo>
                  <a:pt x="23478" y="4032"/>
                  <a:pt x="25499" y="3789"/>
                  <a:pt x="27521" y="3009"/>
                </a:cubicBezTo>
                <a:cubicBezTo>
                  <a:pt x="27616" y="2977"/>
                  <a:pt x="27711" y="2946"/>
                  <a:pt x="27806" y="2914"/>
                </a:cubicBezTo>
                <a:cubicBezTo>
                  <a:pt x="27901" y="2471"/>
                  <a:pt x="27996" y="2122"/>
                  <a:pt x="28091" y="1964"/>
                </a:cubicBezTo>
                <a:cubicBezTo>
                  <a:pt x="28408" y="1362"/>
                  <a:pt x="28693" y="666"/>
                  <a:pt x="28883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21"/>
          <p:cNvSpPr/>
          <p:nvPr/>
        </p:nvSpPr>
        <p:spPr>
          <a:xfrm>
            <a:off x="4084021" y="1270762"/>
            <a:ext cx="849313" cy="424641"/>
          </a:xfrm>
          <a:custGeom>
            <a:avLst/>
            <a:gdLst/>
            <a:ahLst/>
            <a:cxnLst/>
            <a:rect l="l" t="t" r="r" b="b"/>
            <a:pathLst>
              <a:path w="27395" h="13697" extrusionOk="0">
                <a:moveTo>
                  <a:pt x="27394" y="0"/>
                </a:moveTo>
                <a:cubicBezTo>
                  <a:pt x="25218" y="714"/>
                  <a:pt x="22977" y="954"/>
                  <a:pt x="20683" y="954"/>
                </a:cubicBezTo>
                <a:cubicBezTo>
                  <a:pt x="18704" y="954"/>
                  <a:pt x="16685" y="776"/>
                  <a:pt x="14631" y="570"/>
                </a:cubicBezTo>
                <a:cubicBezTo>
                  <a:pt x="13763" y="480"/>
                  <a:pt x="12783" y="429"/>
                  <a:pt x="11736" y="429"/>
                </a:cubicBezTo>
                <a:cubicBezTo>
                  <a:pt x="8011" y="429"/>
                  <a:pt x="3436" y="1071"/>
                  <a:pt x="0" y="2850"/>
                </a:cubicBezTo>
                <a:cubicBezTo>
                  <a:pt x="634" y="7949"/>
                  <a:pt x="1710" y="13491"/>
                  <a:pt x="1710" y="13491"/>
                </a:cubicBezTo>
                <a:cubicBezTo>
                  <a:pt x="1710" y="13491"/>
                  <a:pt x="9687" y="13697"/>
                  <a:pt x="16473" y="13697"/>
                </a:cubicBezTo>
                <a:cubicBezTo>
                  <a:pt x="21294" y="13697"/>
                  <a:pt x="25513" y="13593"/>
                  <a:pt x="25842" y="13238"/>
                </a:cubicBezTo>
                <a:cubicBezTo>
                  <a:pt x="26444" y="12573"/>
                  <a:pt x="26856" y="4402"/>
                  <a:pt x="27394" y="0"/>
                </a:cubicBez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8" name="Google Shape;1268;p21"/>
          <p:cNvSpPr/>
          <p:nvPr/>
        </p:nvSpPr>
        <p:spPr>
          <a:xfrm>
            <a:off x="4093104" y="1340176"/>
            <a:ext cx="835176" cy="706237"/>
          </a:xfrm>
          <a:custGeom>
            <a:avLst/>
            <a:gdLst/>
            <a:ahLst/>
            <a:cxnLst/>
            <a:rect l="l" t="t" r="r" b="b"/>
            <a:pathLst>
              <a:path w="26939" h="22780" extrusionOk="0">
                <a:moveTo>
                  <a:pt x="17212" y="1"/>
                </a:moveTo>
                <a:cubicBezTo>
                  <a:pt x="10591" y="1"/>
                  <a:pt x="2070" y="745"/>
                  <a:pt x="1671" y="1941"/>
                </a:cubicBezTo>
                <a:cubicBezTo>
                  <a:pt x="1544" y="2290"/>
                  <a:pt x="1766" y="5773"/>
                  <a:pt x="2114" y="9447"/>
                </a:cubicBezTo>
                <a:cubicBezTo>
                  <a:pt x="1928" y="9367"/>
                  <a:pt x="1520" y="9210"/>
                  <a:pt x="1116" y="9210"/>
                </a:cubicBezTo>
                <a:cubicBezTo>
                  <a:pt x="555" y="9210"/>
                  <a:pt x="0" y="9513"/>
                  <a:pt x="56" y="10745"/>
                </a:cubicBezTo>
                <a:cubicBezTo>
                  <a:pt x="151" y="12677"/>
                  <a:pt x="1797" y="13026"/>
                  <a:pt x="2462" y="13121"/>
                </a:cubicBezTo>
                <a:cubicBezTo>
                  <a:pt x="2748" y="15749"/>
                  <a:pt x="3033" y="17966"/>
                  <a:pt x="3223" y="18568"/>
                </a:cubicBezTo>
                <a:cubicBezTo>
                  <a:pt x="3761" y="20183"/>
                  <a:pt x="8891" y="22780"/>
                  <a:pt x="13325" y="22780"/>
                </a:cubicBezTo>
                <a:cubicBezTo>
                  <a:pt x="17790" y="22780"/>
                  <a:pt x="22794" y="19676"/>
                  <a:pt x="23681" y="18758"/>
                </a:cubicBezTo>
                <a:cubicBezTo>
                  <a:pt x="23997" y="18409"/>
                  <a:pt x="24346" y="16002"/>
                  <a:pt x="24631" y="13089"/>
                </a:cubicBezTo>
                <a:cubicBezTo>
                  <a:pt x="25391" y="12962"/>
                  <a:pt x="26816" y="12519"/>
                  <a:pt x="26879" y="10745"/>
                </a:cubicBezTo>
                <a:cubicBezTo>
                  <a:pt x="26939" y="9523"/>
                  <a:pt x="26396" y="9221"/>
                  <a:pt x="25840" y="9221"/>
                </a:cubicBezTo>
                <a:cubicBezTo>
                  <a:pt x="25504" y="9221"/>
                  <a:pt x="25163" y="9332"/>
                  <a:pt x="24948" y="9415"/>
                </a:cubicBezTo>
                <a:cubicBezTo>
                  <a:pt x="25233" y="5267"/>
                  <a:pt x="25296" y="1245"/>
                  <a:pt x="24884" y="833"/>
                </a:cubicBezTo>
                <a:cubicBezTo>
                  <a:pt x="24345" y="258"/>
                  <a:pt x="21107" y="1"/>
                  <a:pt x="17212" y="1"/>
                </a:cubicBez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9" name="Google Shape;1269;p21"/>
          <p:cNvSpPr/>
          <p:nvPr/>
        </p:nvSpPr>
        <p:spPr>
          <a:xfrm>
            <a:off x="4308851" y="1365009"/>
            <a:ext cx="619430" cy="681404"/>
          </a:xfrm>
          <a:custGeom>
            <a:avLst/>
            <a:gdLst/>
            <a:ahLst/>
            <a:cxnLst/>
            <a:rect l="l" t="t" r="r" b="b"/>
            <a:pathLst>
              <a:path w="19980" h="21979" extrusionOk="0">
                <a:moveTo>
                  <a:pt x="17894" y="0"/>
                </a:moveTo>
                <a:cubicBezTo>
                  <a:pt x="12130" y="7031"/>
                  <a:pt x="6334" y="14030"/>
                  <a:pt x="1" y="20522"/>
                </a:cubicBezTo>
                <a:cubicBezTo>
                  <a:pt x="1901" y="21345"/>
                  <a:pt x="4212" y="21979"/>
                  <a:pt x="6398" y="21979"/>
                </a:cubicBezTo>
                <a:cubicBezTo>
                  <a:pt x="10831" y="21979"/>
                  <a:pt x="15867" y="18875"/>
                  <a:pt x="16722" y="17957"/>
                </a:cubicBezTo>
                <a:cubicBezTo>
                  <a:pt x="17038" y="17608"/>
                  <a:pt x="17387" y="15201"/>
                  <a:pt x="17704" y="12288"/>
                </a:cubicBezTo>
                <a:cubicBezTo>
                  <a:pt x="18432" y="12161"/>
                  <a:pt x="19857" y="11718"/>
                  <a:pt x="19920" y="9944"/>
                </a:cubicBezTo>
                <a:cubicBezTo>
                  <a:pt x="19980" y="8722"/>
                  <a:pt x="19437" y="8420"/>
                  <a:pt x="18881" y="8420"/>
                </a:cubicBezTo>
                <a:cubicBezTo>
                  <a:pt x="18545" y="8420"/>
                  <a:pt x="18204" y="8531"/>
                  <a:pt x="17989" y="8614"/>
                </a:cubicBezTo>
                <a:cubicBezTo>
                  <a:pt x="18274" y="4466"/>
                  <a:pt x="18337" y="444"/>
                  <a:pt x="17925" y="32"/>
                </a:cubicBezTo>
                <a:cubicBezTo>
                  <a:pt x="17925" y="0"/>
                  <a:pt x="17925" y="0"/>
                  <a:pt x="17894" y="0"/>
                </a:cubicBez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0" name="Google Shape;1270;p21"/>
          <p:cNvSpPr/>
          <p:nvPr/>
        </p:nvSpPr>
        <p:spPr>
          <a:xfrm>
            <a:off x="4020187" y="2591282"/>
            <a:ext cx="210135" cy="973106"/>
          </a:xfrm>
          <a:custGeom>
            <a:avLst/>
            <a:gdLst/>
            <a:ahLst/>
            <a:cxnLst/>
            <a:rect l="l" t="t" r="r" b="b"/>
            <a:pathLst>
              <a:path w="6778" h="31388" extrusionOk="0">
                <a:moveTo>
                  <a:pt x="1" y="1"/>
                </a:moveTo>
                <a:cubicBezTo>
                  <a:pt x="1" y="1"/>
                  <a:pt x="1648" y="22739"/>
                  <a:pt x="1521" y="25431"/>
                </a:cubicBezTo>
                <a:cubicBezTo>
                  <a:pt x="1426" y="28123"/>
                  <a:pt x="1014" y="31005"/>
                  <a:pt x="2028" y="31353"/>
                </a:cubicBezTo>
                <a:cubicBezTo>
                  <a:pt x="2092" y="31376"/>
                  <a:pt x="2163" y="31388"/>
                  <a:pt x="2240" y="31388"/>
                </a:cubicBezTo>
                <a:cubicBezTo>
                  <a:pt x="3425" y="31388"/>
                  <a:pt x="6038" y="28708"/>
                  <a:pt x="5860" y="25051"/>
                </a:cubicBezTo>
                <a:cubicBezTo>
                  <a:pt x="5701" y="21124"/>
                  <a:pt x="6778" y="1"/>
                  <a:pt x="6778" y="1"/>
                </a:cubicBez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1" name="Google Shape;1271;p21"/>
          <p:cNvSpPr/>
          <p:nvPr/>
        </p:nvSpPr>
        <p:spPr>
          <a:xfrm>
            <a:off x="4931319" y="2578540"/>
            <a:ext cx="195409" cy="985848"/>
          </a:xfrm>
          <a:custGeom>
            <a:avLst/>
            <a:gdLst/>
            <a:ahLst/>
            <a:cxnLst/>
            <a:rect l="l" t="t" r="r" b="b"/>
            <a:pathLst>
              <a:path w="6303" h="31799" extrusionOk="0">
                <a:moveTo>
                  <a:pt x="1" y="0"/>
                </a:moveTo>
                <a:cubicBezTo>
                  <a:pt x="1" y="0"/>
                  <a:pt x="602" y="21535"/>
                  <a:pt x="412" y="25462"/>
                </a:cubicBezTo>
                <a:cubicBezTo>
                  <a:pt x="234" y="29119"/>
                  <a:pt x="2847" y="31799"/>
                  <a:pt x="4032" y="31799"/>
                </a:cubicBezTo>
                <a:cubicBezTo>
                  <a:pt x="4109" y="31799"/>
                  <a:pt x="4180" y="31787"/>
                  <a:pt x="4244" y="31764"/>
                </a:cubicBezTo>
                <a:cubicBezTo>
                  <a:pt x="5289" y="31416"/>
                  <a:pt x="4878" y="28534"/>
                  <a:pt x="4751" y="25842"/>
                </a:cubicBezTo>
                <a:cubicBezTo>
                  <a:pt x="4624" y="23150"/>
                  <a:pt x="6303" y="412"/>
                  <a:pt x="6303" y="412"/>
                </a:cubicBezTo>
                <a:lnTo>
                  <a:pt x="1" y="0"/>
                </a:ln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2" name="Google Shape;1272;p21"/>
          <p:cNvSpPr/>
          <p:nvPr/>
        </p:nvSpPr>
        <p:spPr>
          <a:xfrm>
            <a:off x="4020187" y="2591282"/>
            <a:ext cx="210135" cy="190510"/>
          </a:xfrm>
          <a:custGeom>
            <a:avLst/>
            <a:gdLst/>
            <a:ahLst/>
            <a:cxnLst/>
            <a:rect l="l" t="t" r="r" b="b"/>
            <a:pathLst>
              <a:path w="6778" h="6145" extrusionOk="0">
                <a:moveTo>
                  <a:pt x="1" y="1"/>
                </a:moveTo>
                <a:cubicBezTo>
                  <a:pt x="1" y="1"/>
                  <a:pt x="127" y="1711"/>
                  <a:pt x="317" y="4244"/>
                </a:cubicBezTo>
                <a:cubicBezTo>
                  <a:pt x="2376" y="4878"/>
                  <a:pt x="4434" y="5511"/>
                  <a:pt x="6461" y="6145"/>
                </a:cubicBezTo>
                <a:cubicBezTo>
                  <a:pt x="6620" y="2598"/>
                  <a:pt x="6778" y="1"/>
                  <a:pt x="6778" y="1"/>
                </a:cubicBez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3" name="Google Shape;1273;p21"/>
          <p:cNvSpPr/>
          <p:nvPr/>
        </p:nvSpPr>
        <p:spPr>
          <a:xfrm>
            <a:off x="4931319" y="2579501"/>
            <a:ext cx="195409" cy="199346"/>
          </a:xfrm>
          <a:custGeom>
            <a:avLst/>
            <a:gdLst/>
            <a:ahLst/>
            <a:cxnLst/>
            <a:rect l="l" t="t" r="r" b="b"/>
            <a:pathLst>
              <a:path w="6303" h="6430" extrusionOk="0">
                <a:moveTo>
                  <a:pt x="1" y="1"/>
                </a:moveTo>
                <a:cubicBezTo>
                  <a:pt x="1" y="1"/>
                  <a:pt x="96" y="2724"/>
                  <a:pt x="191" y="6430"/>
                </a:cubicBezTo>
                <a:cubicBezTo>
                  <a:pt x="2091" y="5986"/>
                  <a:pt x="4023" y="5543"/>
                  <a:pt x="5954" y="5099"/>
                </a:cubicBezTo>
                <a:cubicBezTo>
                  <a:pt x="6144" y="2313"/>
                  <a:pt x="6303" y="381"/>
                  <a:pt x="6303" y="381"/>
                </a:cubicBezTo>
                <a:lnTo>
                  <a:pt x="1" y="1"/>
                </a:lnTo>
                <a:close/>
              </a:path>
            </a:pathLst>
          </a:custGeom>
          <a:solidFill>
            <a:srgbClr val="FFCCA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4" name="Google Shape;1274;p21"/>
          <p:cNvSpPr/>
          <p:nvPr/>
        </p:nvSpPr>
        <p:spPr>
          <a:xfrm>
            <a:off x="3942618" y="2151450"/>
            <a:ext cx="1248905" cy="1173941"/>
          </a:xfrm>
          <a:custGeom>
            <a:avLst/>
            <a:gdLst/>
            <a:ahLst/>
            <a:cxnLst/>
            <a:rect l="l" t="t" r="r" b="b"/>
            <a:pathLst>
              <a:path w="40284" h="37866" extrusionOk="0">
                <a:moveTo>
                  <a:pt x="15139" y="0"/>
                </a:moveTo>
                <a:cubicBezTo>
                  <a:pt x="15139" y="0"/>
                  <a:pt x="9343" y="222"/>
                  <a:pt x="5733" y="1710"/>
                </a:cubicBezTo>
                <a:cubicBezTo>
                  <a:pt x="1" y="4117"/>
                  <a:pt x="1679" y="15360"/>
                  <a:pt x="1679" y="15360"/>
                </a:cubicBezTo>
                <a:lnTo>
                  <a:pt x="8900" y="15360"/>
                </a:lnTo>
                <a:cubicBezTo>
                  <a:pt x="8900" y="15360"/>
                  <a:pt x="9122" y="37243"/>
                  <a:pt x="9597" y="37591"/>
                </a:cubicBezTo>
                <a:cubicBezTo>
                  <a:pt x="9866" y="37760"/>
                  <a:pt x="16092" y="37865"/>
                  <a:pt x="21882" y="37865"/>
                </a:cubicBezTo>
                <a:cubicBezTo>
                  <a:pt x="26971" y="37865"/>
                  <a:pt x="31723" y="37784"/>
                  <a:pt x="31797" y="37591"/>
                </a:cubicBezTo>
                <a:cubicBezTo>
                  <a:pt x="31955" y="37148"/>
                  <a:pt x="32145" y="15360"/>
                  <a:pt x="32145" y="15360"/>
                </a:cubicBezTo>
                <a:lnTo>
                  <a:pt x="39049" y="15550"/>
                </a:lnTo>
                <a:cubicBezTo>
                  <a:pt x="39049" y="15550"/>
                  <a:pt x="40284" y="2914"/>
                  <a:pt x="33538" y="1299"/>
                </a:cubicBezTo>
                <a:cubicBezTo>
                  <a:pt x="29654" y="370"/>
                  <a:pt x="26135" y="215"/>
                  <a:pt x="24221" y="215"/>
                </a:cubicBezTo>
                <a:cubicBezTo>
                  <a:pt x="23264" y="215"/>
                  <a:pt x="22708" y="254"/>
                  <a:pt x="22708" y="254"/>
                </a:cubicBezTo>
                <a:cubicBezTo>
                  <a:pt x="22708" y="254"/>
                  <a:pt x="21263" y="1028"/>
                  <a:pt x="19171" y="1028"/>
                </a:cubicBezTo>
                <a:cubicBezTo>
                  <a:pt x="17986" y="1028"/>
                  <a:pt x="16594" y="779"/>
                  <a:pt x="15139" y="0"/>
                </a:cubicBez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21"/>
          <p:cNvSpPr/>
          <p:nvPr/>
        </p:nvSpPr>
        <p:spPr>
          <a:xfrm>
            <a:off x="4356967" y="2177957"/>
            <a:ext cx="834556" cy="1147713"/>
          </a:xfrm>
          <a:custGeom>
            <a:avLst/>
            <a:gdLst/>
            <a:ahLst/>
            <a:cxnLst/>
            <a:rect l="l" t="t" r="r" b="b"/>
            <a:pathLst>
              <a:path w="26919" h="37020" extrusionOk="0">
                <a:moveTo>
                  <a:pt x="18020" y="0"/>
                </a:moveTo>
                <a:cubicBezTo>
                  <a:pt x="16753" y="6112"/>
                  <a:pt x="15011" y="12129"/>
                  <a:pt x="12415" y="17735"/>
                </a:cubicBezTo>
                <a:cubicBezTo>
                  <a:pt x="9153" y="24765"/>
                  <a:pt x="4751" y="30814"/>
                  <a:pt x="0" y="36926"/>
                </a:cubicBezTo>
                <a:cubicBezTo>
                  <a:pt x="2398" y="36986"/>
                  <a:pt x="5621" y="37019"/>
                  <a:pt x="8701" y="37019"/>
                </a:cubicBezTo>
                <a:cubicBezTo>
                  <a:pt x="13717" y="37019"/>
                  <a:pt x="18353" y="36932"/>
                  <a:pt x="18432" y="36736"/>
                </a:cubicBezTo>
                <a:cubicBezTo>
                  <a:pt x="18558" y="36293"/>
                  <a:pt x="18780" y="14505"/>
                  <a:pt x="18780" y="14505"/>
                </a:cubicBezTo>
                <a:lnTo>
                  <a:pt x="25684" y="14695"/>
                </a:lnTo>
                <a:cubicBezTo>
                  <a:pt x="25684" y="14695"/>
                  <a:pt x="26919" y="2059"/>
                  <a:pt x="20173" y="444"/>
                </a:cubicBezTo>
                <a:cubicBezTo>
                  <a:pt x="19445" y="285"/>
                  <a:pt x="18717" y="127"/>
                  <a:pt x="18020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6" name="Google Shape;1276;p21"/>
          <p:cNvSpPr/>
          <p:nvPr/>
        </p:nvSpPr>
        <p:spPr>
          <a:xfrm>
            <a:off x="5032449" y="3394402"/>
            <a:ext cx="38319" cy="112694"/>
          </a:xfrm>
          <a:custGeom>
            <a:avLst/>
            <a:gdLst/>
            <a:ahLst/>
            <a:cxnLst/>
            <a:rect l="l" t="t" r="r" b="b"/>
            <a:pathLst>
              <a:path w="1236" h="3635" extrusionOk="0">
                <a:moveTo>
                  <a:pt x="408" y="1"/>
                </a:moveTo>
                <a:cubicBezTo>
                  <a:pt x="199" y="1"/>
                  <a:pt x="1" y="128"/>
                  <a:pt x="32" y="381"/>
                </a:cubicBezTo>
                <a:cubicBezTo>
                  <a:pt x="127" y="1331"/>
                  <a:pt x="254" y="2281"/>
                  <a:pt x="349" y="3231"/>
                </a:cubicBezTo>
                <a:cubicBezTo>
                  <a:pt x="381" y="3500"/>
                  <a:pt x="610" y="3635"/>
                  <a:pt x="824" y="3635"/>
                </a:cubicBezTo>
                <a:cubicBezTo>
                  <a:pt x="1038" y="3635"/>
                  <a:pt x="1236" y="3500"/>
                  <a:pt x="1204" y="3231"/>
                </a:cubicBezTo>
                <a:cubicBezTo>
                  <a:pt x="1077" y="2281"/>
                  <a:pt x="982" y="1331"/>
                  <a:pt x="856" y="381"/>
                </a:cubicBezTo>
                <a:cubicBezTo>
                  <a:pt x="840" y="128"/>
                  <a:pt x="618" y="1"/>
                  <a:pt x="408" y="1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7" name="Google Shape;1277;p21"/>
          <p:cNvSpPr/>
          <p:nvPr/>
        </p:nvSpPr>
        <p:spPr>
          <a:xfrm>
            <a:off x="5034402" y="3213998"/>
            <a:ext cx="36366" cy="166452"/>
          </a:xfrm>
          <a:custGeom>
            <a:avLst/>
            <a:gdLst/>
            <a:ahLst/>
            <a:cxnLst/>
            <a:rect l="l" t="t" r="r" b="b"/>
            <a:pathLst>
              <a:path w="1173" h="5369" extrusionOk="0">
                <a:moveTo>
                  <a:pt x="773" y="1"/>
                </a:moveTo>
                <a:cubicBezTo>
                  <a:pt x="563" y="1"/>
                  <a:pt x="333" y="135"/>
                  <a:pt x="286" y="405"/>
                </a:cubicBezTo>
                <a:cubicBezTo>
                  <a:pt x="96" y="1925"/>
                  <a:pt x="1" y="3445"/>
                  <a:pt x="33" y="4965"/>
                </a:cubicBezTo>
                <a:cubicBezTo>
                  <a:pt x="33" y="5234"/>
                  <a:pt x="238" y="5369"/>
                  <a:pt x="444" y="5369"/>
                </a:cubicBezTo>
                <a:cubicBezTo>
                  <a:pt x="650" y="5369"/>
                  <a:pt x="856" y="5234"/>
                  <a:pt x="856" y="4965"/>
                </a:cubicBezTo>
                <a:cubicBezTo>
                  <a:pt x="856" y="3445"/>
                  <a:pt x="919" y="1925"/>
                  <a:pt x="1141" y="405"/>
                </a:cubicBezTo>
                <a:cubicBezTo>
                  <a:pt x="1173" y="135"/>
                  <a:pt x="983" y="1"/>
                  <a:pt x="773" y="1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8" name="Google Shape;1278;p21"/>
          <p:cNvSpPr/>
          <p:nvPr/>
        </p:nvSpPr>
        <p:spPr>
          <a:xfrm>
            <a:off x="4081571" y="3368143"/>
            <a:ext cx="33390" cy="123266"/>
          </a:xfrm>
          <a:custGeom>
            <a:avLst/>
            <a:gdLst/>
            <a:ahLst/>
            <a:cxnLst/>
            <a:rect l="l" t="t" r="r" b="b"/>
            <a:pathLst>
              <a:path w="1077" h="3976" extrusionOk="0">
                <a:moveTo>
                  <a:pt x="657" y="1"/>
                </a:moveTo>
                <a:cubicBezTo>
                  <a:pt x="443" y="1"/>
                  <a:pt x="222" y="135"/>
                  <a:pt x="206" y="405"/>
                </a:cubicBezTo>
                <a:cubicBezTo>
                  <a:pt x="143" y="1450"/>
                  <a:pt x="79" y="2526"/>
                  <a:pt x="16" y="3572"/>
                </a:cubicBezTo>
                <a:cubicBezTo>
                  <a:pt x="0" y="3841"/>
                  <a:pt x="206" y="3975"/>
                  <a:pt x="420" y="3975"/>
                </a:cubicBezTo>
                <a:cubicBezTo>
                  <a:pt x="633" y="3975"/>
                  <a:pt x="855" y="3841"/>
                  <a:pt x="871" y="3572"/>
                </a:cubicBezTo>
                <a:cubicBezTo>
                  <a:pt x="934" y="2526"/>
                  <a:pt x="998" y="1450"/>
                  <a:pt x="1061" y="405"/>
                </a:cubicBezTo>
                <a:cubicBezTo>
                  <a:pt x="1077" y="135"/>
                  <a:pt x="871" y="1"/>
                  <a:pt x="657" y="1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9" name="Google Shape;1279;p21"/>
          <p:cNvSpPr/>
          <p:nvPr/>
        </p:nvSpPr>
        <p:spPr>
          <a:xfrm>
            <a:off x="4076146" y="3137422"/>
            <a:ext cx="39807" cy="197858"/>
          </a:xfrm>
          <a:custGeom>
            <a:avLst/>
            <a:gdLst/>
            <a:ahLst/>
            <a:cxnLst/>
            <a:rect l="l" t="t" r="r" b="b"/>
            <a:pathLst>
              <a:path w="1284" h="6382" extrusionOk="0">
                <a:moveTo>
                  <a:pt x="413" y="1"/>
                </a:moveTo>
                <a:cubicBezTo>
                  <a:pt x="199" y="1"/>
                  <a:pt x="1" y="135"/>
                  <a:pt x="33" y="404"/>
                </a:cubicBezTo>
                <a:cubicBezTo>
                  <a:pt x="254" y="2273"/>
                  <a:pt x="381" y="4110"/>
                  <a:pt x="444" y="5978"/>
                </a:cubicBezTo>
                <a:cubicBezTo>
                  <a:pt x="444" y="6247"/>
                  <a:pt x="658" y="6382"/>
                  <a:pt x="868" y="6382"/>
                </a:cubicBezTo>
                <a:cubicBezTo>
                  <a:pt x="1078" y="6382"/>
                  <a:pt x="1284" y="6247"/>
                  <a:pt x="1268" y="5978"/>
                </a:cubicBezTo>
                <a:cubicBezTo>
                  <a:pt x="1236" y="4110"/>
                  <a:pt x="1078" y="2273"/>
                  <a:pt x="888" y="404"/>
                </a:cubicBezTo>
                <a:cubicBezTo>
                  <a:pt x="856" y="135"/>
                  <a:pt x="626" y="1"/>
                  <a:pt x="413" y="1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0" name="Google Shape;1280;p21"/>
          <p:cNvSpPr/>
          <p:nvPr/>
        </p:nvSpPr>
        <p:spPr>
          <a:xfrm>
            <a:off x="4180717" y="1479625"/>
            <a:ext cx="42256" cy="158609"/>
          </a:xfrm>
          <a:custGeom>
            <a:avLst/>
            <a:gdLst/>
            <a:ahLst/>
            <a:cxnLst/>
            <a:rect l="l" t="t" r="r" b="b"/>
            <a:pathLst>
              <a:path w="1363" h="5116" extrusionOk="0">
                <a:moveTo>
                  <a:pt x="547" y="1"/>
                </a:moveTo>
                <a:cubicBezTo>
                  <a:pt x="270" y="1"/>
                  <a:pt x="1" y="183"/>
                  <a:pt x="17" y="547"/>
                </a:cubicBezTo>
                <a:cubicBezTo>
                  <a:pt x="80" y="1877"/>
                  <a:pt x="143" y="3239"/>
                  <a:pt x="207" y="4569"/>
                </a:cubicBezTo>
                <a:cubicBezTo>
                  <a:pt x="222" y="4933"/>
                  <a:pt x="515" y="5115"/>
                  <a:pt x="800" y="5115"/>
                </a:cubicBezTo>
                <a:cubicBezTo>
                  <a:pt x="1085" y="5115"/>
                  <a:pt x="1362" y="4933"/>
                  <a:pt x="1347" y="4569"/>
                </a:cubicBezTo>
                <a:cubicBezTo>
                  <a:pt x="1252" y="3239"/>
                  <a:pt x="1188" y="1909"/>
                  <a:pt x="1125" y="547"/>
                </a:cubicBezTo>
                <a:cubicBezTo>
                  <a:pt x="1109" y="183"/>
                  <a:pt x="824" y="1"/>
                  <a:pt x="547" y="1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1" name="Google Shape;1281;p21"/>
          <p:cNvSpPr/>
          <p:nvPr/>
        </p:nvSpPr>
        <p:spPr>
          <a:xfrm>
            <a:off x="4181213" y="1392508"/>
            <a:ext cx="34382" cy="61881"/>
          </a:xfrm>
          <a:custGeom>
            <a:avLst/>
            <a:gdLst/>
            <a:ahLst/>
            <a:cxnLst/>
            <a:rect l="l" t="t" r="r" b="b"/>
            <a:pathLst>
              <a:path w="1109" h="1996" extrusionOk="0">
                <a:moveTo>
                  <a:pt x="571" y="0"/>
                </a:moveTo>
                <a:cubicBezTo>
                  <a:pt x="254" y="32"/>
                  <a:pt x="1" y="253"/>
                  <a:pt x="1" y="570"/>
                </a:cubicBezTo>
                <a:lnTo>
                  <a:pt x="1" y="1425"/>
                </a:lnTo>
                <a:cubicBezTo>
                  <a:pt x="1" y="1742"/>
                  <a:pt x="254" y="1995"/>
                  <a:pt x="571" y="1995"/>
                </a:cubicBezTo>
                <a:cubicBezTo>
                  <a:pt x="856" y="1995"/>
                  <a:pt x="1109" y="1742"/>
                  <a:pt x="1109" y="1425"/>
                </a:cubicBezTo>
                <a:lnTo>
                  <a:pt x="1109" y="570"/>
                </a:lnTo>
                <a:cubicBezTo>
                  <a:pt x="1109" y="285"/>
                  <a:pt x="856" y="0"/>
                  <a:pt x="571" y="0"/>
                </a:cubicBezTo>
                <a:close/>
              </a:path>
            </a:pathLst>
          </a:custGeom>
          <a:solidFill>
            <a:srgbClr val="FFDA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2" name="Google Shape;1282;p21"/>
          <p:cNvSpPr/>
          <p:nvPr/>
        </p:nvSpPr>
        <p:spPr>
          <a:xfrm>
            <a:off x="4033456" y="2294092"/>
            <a:ext cx="69167" cy="197579"/>
          </a:xfrm>
          <a:custGeom>
            <a:avLst/>
            <a:gdLst/>
            <a:ahLst/>
            <a:cxnLst/>
            <a:rect l="l" t="t" r="r" b="b"/>
            <a:pathLst>
              <a:path w="2231" h="6373" extrusionOk="0">
                <a:moveTo>
                  <a:pt x="1465" y="0"/>
                </a:moveTo>
                <a:cubicBezTo>
                  <a:pt x="1303" y="0"/>
                  <a:pt x="1149" y="81"/>
                  <a:pt x="1061" y="276"/>
                </a:cubicBezTo>
                <a:cubicBezTo>
                  <a:pt x="238" y="2050"/>
                  <a:pt x="80" y="3918"/>
                  <a:pt x="16" y="5850"/>
                </a:cubicBezTo>
                <a:cubicBezTo>
                  <a:pt x="0" y="6198"/>
                  <a:pt x="270" y="6372"/>
                  <a:pt x="547" y="6372"/>
                </a:cubicBezTo>
                <a:cubicBezTo>
                  <a:pt x="824" y="6372"/>
                  <a:pt x="1109" y="6198"/>
                  <a:pt x="1125" y="5850"/>
                </a:cubicBezTo>
                <a:cubicBezTo>
                  <a:pt x="1188" y="4140"/>
                  <a:pt x="1283" y="2398"/>
                  <a:pt x="2011" y="846"/>
                </a:cubicBezTo>
                <a:cubicBezTo>
                  <a:pt x="2230" y="408"/>
                  <a:pt x="1828" y="0"/>
                  <a:pt x="1465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3" name="Google Shape;1283;p21"/>
          <p:cNvSpPr/>
          <p:nvPr/>
        </p:nvSpPr>
        <p:spPr>
          <a:xfrm>
            <a:off x="4092050" y="2222631"/>
            <a:ext cx="125932" cy="68361"/>
          </a:xfrm>
          <a:custGeom>
            <a:avLst/>
            <a:gdLst/>
            <a:ahLst/>
            <a:cxnLst/>
            <a:rect l="l" t="t" r="r" b="b"/>
            <a:pathLst>
              <a:path w="4062" h="2205" extrusionOk="0">
                <a:moveTo>
                  <a:pt x="3235" y="0"/>
                </a:moveTo>
                <a:cubicBezTo>
                  <a:pt x="3191" y="0"/>
                  <a:pt x="3146" y="5"/>
                  <a:pt x="3098" y="16"/>
                </a:cubicBezTo>
                <a:cubicBezTo>
                  <a:pt x="2148" y="206"/>
                  <a:pt x="1293" y="586"/>
                  <a:pt x="501" y="1124"/>
                </a:cubicBezTo>
                <a:cubicBezTo>
                  <a:pt x="0" y="1467"/>
                  <a:pt x="312" y="2205"/>
                  <a:pt x="777" y="2205"/>
                </a:cubicBezTo>
                <a:cubicBezTo>
                  <a:pt x="871" y="2205"/>
                  <a:pt x="971" y="2175"/>
                  <a:pt x="1071" y="2106"/>
                </a:cubicBezTo>
                <a:cubicBezTo>
                  <a:pt x="1768" y="1599"/>
                  <a:pt x="2528" y="1251"/>
                  <a:pt x="3383" y="1093"/>
                </a:cubicBezTo>
                <a:cubicBezTo>
                  <a:pt x="4062" y="945"/>
                  <a:pt x="3833" y="0"/>
                  <a:pt x="3235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4" name="Google Shape;1284;p21"/>
          <p:cNvSpPr/>
          <p:nvPr/>
        </p:nvSpPr>
        <p:spPr>
          <a:xfrm>
            <a:off x="4259278" y="2614007"/>
            <a:ext cx="42721" cy="385020"/>
          </a:xfrm>
          <a:custGeom>
            <a:avLst/>
            <a:gdLst/>
            <a:ahLst/>
            <a:cxnLst/>
            <a:rect l="l" t="t" r="r" b="b"/>
            <a:pathLst>
              <a:path w="1378" h="12419" extrusionOk="0">
                <a:moveTo>
                  <a:pt x="537" y="0"/>
                </a:moveTo>
                <a:cubicBezTo>
                  <a:pt x="263" y="0"/>
                  <a:pt x="0" y="174"/>
                  <a:pt x="16" y="535"/>
                </a:cubicBezTo>
                <a:cubicBezTo>
                  <a:pt x="143" y="4335"/>
                  <a:pt x="238" y="8103"/>
                  <a:pt x="269" y="11872"/>
                </a:cubicBezTo>
                <a:cubicBezTo>
                  <a:pt x="269" y="12236"/>
                  <a:pt x="547" y="12418"/>
                  <a:pt x="824" y="12418"/>
                </a:cubicBezTo>
                <a:cubicBezTo>
                  <a:pt x="1101" y="12418"/>
                  <a:pt x="1378" y="12236"/>
                  <a:pt x="1378" y="11872"/>
                </a:cubicBezTo>
                <a:cubicBezTo>
                  <a:pt x="1346" y="8103"/>
                  <a:pt x="1283" y="4335"/>
                  <a:pt x="1124" y="535"/>
                </a:cubicBezTo>
                <a:cubicBezTo>
                  <a:pt x="1108" y="182"/>
                  <a:pt x="817" y="0"/>
                  <a:pt x="537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5" name="Google Shape;1285;p21"/>
          <p:cNvSpPr/>
          <p:nvPr/>
        </p:nvSpPr>
        <p:spPr>
          <a:xfrm>
            <a:off x="4264672" y="3034835"/>
            <a:ext cx="39311" cy="154671"/>
          </a:xfrm>
          <a:custGeom>
            <a:avLst/>
            <a:gdLst/>
            <a:ahLst/>
            <a:cxnLst/>
            <a:rect l="l" t="t" r="r" b="b"/>
            <a:pathLst>
              <a:path w="1268" h="4989" extrusionOk="0">
                <a:moveTo>
                  <a:pt x="642" y="0"/>
                </a:moveTo>
                <a:cubicBezTo>
                  <a:pt x="365" y="0"/>
                  <a:pt x="80" y="182"/>
                  <a:pt x="64" y="547"/>
                </a:cubicBezTo>
                <a:cubicBezTo>
                  <a:pt x="0" y="1845"/>
                  <a:pt x="32" y="3143"/>
                  <a:pt x="127" y="4442"/>
                </a:cubicBezTo>
                <a:cubicBezTo>
                  <a:pt x="159" y="4806"/>
                  <a:pt x="452" y="4988"/>
                  <a:pt x="729" y="4988"/>
                </a:cubicBezTo>
                <a:cubicBezTo>
                  <a:pt x="1006" y="4988"/>
                  <a:pt x="1267" y="4806"/>
                  <a:pt x="1235" y="4442"/>
                </a:cubicBezTo>
                <a:cubicBezTo>
                  <a:pt x="1140" y="3143"/>
                  <a:pt x="1109" y="1845"/>
                  <a:pt x="1172" y="547"/>
                </a:cubicBezTo>
                <a:cubicBezTo>
                  <a:pt x="1188" y="182"/>
                  <a:pt x="919" y="0"/>
                  <a:pt x="642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6" name="Google Shape;1286;p21"/>
          <p:cNvSpPr/>
          <p:nvPr/>
        </p:nvSpPr>
        <p:spPr>
          <a:xfrm>
            <a:off x="4278406" y="3648219"/>
            <a:ext cx="34413" cy="269784"/>
          </a:xfrm>
          <a:custGeom>
            <a:avLst/>
            <a:gdLst/>
            <a:ahLst/>
            <a:cxnLst/>
            <a:rect l="l" t="t" r="r" b="b"/>
            <a:pathLst>
              <a:path w="1110" h="8702" extrusionOk="0">
                <a:moveTo>
                  <a:pt x="555" y="0"/>
                </a:moveTo>
                <a:cubicBezTo>
                  <a:pt x="278" y="0"/>
                  <a:pt x="1" y="175"/>
                  <a:pt x="1" y="523"/>
                </a:cubicBezTo>
                <a:lnTo>
                  <a:pt x="1" y="8155"/>
                </a:lnTo>
                <a:cubicBezTo>
                  <a:pt x="1" y="8519"/>
                  <a:pt x="278" y="8701"/>
                  <a:pt x="555" y="8701"/>
                </a:cubicBezTo>
                <a:cubicBezTo>
                  <a:pt x="832" y="8701"/>
                  <a:pt x="1109" y="8519"/>
                  <a:pt x="1109" y="8155"/>
                </a:cubicBezTo>
                <a:lnTo>
                  <a:pt x="1109" y="523"/>
                </a:lnTo>
                <a:cubicBezTo>
                  <a:pt x="1109" y="175"/>
                  <a:pt x="832" y="0"/>
                  <a:pt x="555" y="0"/>
                </a:cubicBez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7" name="Google Shape;1287;p21"/>
          <p:cNvSpPr/>
          <p:nvPr/>
        </p:nvSpPr>
        <p:spPr>
          <a:xfrm>
            <a:off x="4274500" y="3477613"/>
            <a:ext cx="38784" cy="125839"/>
          </a:xfrm>
          <a:custGeom>
            <a:avLst/>
            <a:gdLst/>
            <a:ahLst/>
            <a:cxnLst/>
            <a:rect l="l" t="t" r="r" b="b"/>
            <a:pathLst>
              <a:path w="1251" h="4059" extrusionOk="0">
                <a:moveTo>
                  <a:pt x="558" y="1"/>
                </a:moveTo>
                <a:cubicBezTo>
                  <a:pt x="277" y="1"/>
                  <a:pt x="0" y="183"/>
                  <a:pt x="0" y="547"/>
                </a:cubicBezTo>
                <a:cubicBezTo>
                  <a:pt x="63" y="1529"/>
                  <a:pt x="95" y="2542"/>
                  <a:pt x="127" y="3524"/>
                </a:cubicBezTo>
                <a:cubicBezTo>
                  <a:pt x="143" y="3876"/>
                  <a:pt x="434" y="4059"/>
                  <a:pt x="714" y="4059"/>
                </a:cubicBezTo>
                <a:cubicBezTo>
                  <a:pt x="988" y="4059"/>
                  <a:pt x="1251" y="3884"/>
                  <a:pt x="1235" y="3524"/>
                </a:cubicBezTo>
                <a:cubicBezTo>
                  <a:pt x="1204" y="2542"/>
                  <a:pt x="1172" y="1529"/>
                  <a:pt x="1140" y="547"/>
                </a:cubicBezTo>
                <a:cubicBezTo>
                  <a:pt x="1124" y="183"/>
                  <a:pt x="839" y="1"/>
                  <a:pt x="558" y="1"/>
                </a:cubicBez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p21"/>
          <p:cNvSpPr/>
          <p:nvPr/>
        </p:nvSpPr>
        <p:spPr>
          <a:xfrm>
            <a:off x="2657441" y="3802705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63" y="0"/>
                </a:moveTo>
                <a:cubicBezTo>
                  <a:pt x="5701" y="0"/>
                  <a:pt x="0" y="5732"/>
                  <a:pt x="0" y="12763"/>
                </a:cubicBezTo>
                <a:cubicBezTo>
                  <a:pt x="0" y="19825"/>
                  <a:pt x="5701" y="25557"/>
                  <a:pt x="12763" y="25557"/>
                </a:cubicBezTo>
                <a:cubicBezTo>
                  <a:pt x="19825" y="25557"/>
                  <a:pt x="25557" y="19825"/>
                  <a:pt x="25557" y="12763"/>
                </a:cubicBezTo>
                <a:cubicBezTo>
                  <a:pt x="25557" y="5732"/>
                  <a:pt x="19825" y="0"/>
                  <a:pt x="12763" y="0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9" name="Google Shape;1289;p21"/>
          <p:cNvSpPr/>
          <p:nvPr/>
        </p:nvSpPr>
        <p:spPr>
          <a:xfrm>
            <a:off x="2756587" y="3867655"/>
            <a:ext cx="587156" cy="648541"/>
          </a:xfrm>
          <a:custGeom>
            <a:avLst/>
            <a:gdLst/>
            <a:ahLst/>
            <a:cxnLst/>
            <a:rect l="l" t="t" r="r" b="b"/>
            <a:pathLst>
              <a:path w="18939" h="20919" extrusionOk="0">
                <a:moveTo>
                  <a:pt x="9660" y="0"/>
                </a:moveTo>
                <a:cubicBezTo>
                  <a:pt x="6683" y="0"/>
                  <a:pt x="4751" y="919"/>
                  <a:pt x="4751" y="919"/>
                </a:cubicBezTo>
                <a:cubicBezTo>
                  <a:pt x="4751" y="919"/>
                  <a:pt x="3263" y="16563"/>
                  <a:pt x="2883" y="17482"/>
                </a:cubicBezTo>
                <a:cubicBezTo>
                  <a:pt x="2408" y="18495"/>
                  <a:pt x="1" y="18622"/>
                  <a:pt x="222" y="20110"/>
                </a:cubicBezTo>
                <a:cubicBezTo>
                  <a:pt x="287" y="20539"/>
                  <a:pt x="2612" y="20866"/>
                  <a:pt x="4316" y="20866"/>
                </a:cubicBezTo>
                <a:cubicBezTo>
                  <a:pt x="5130" y="20866"/>
                  <a:pt x="5803" y="20791"/>
                  <a:pt x="6018" y="20617"/>
                </a:cubicBezTo>
                <a:cubicBezTo>
                  <a:pt x="7348" y="19540"/>
                  <a:pt x="9058" y="4149"/>
                  <a:pt x="9533" y="4022"/>
                </a:cubicBezTo>
                <a:cubicBezTo>
                  <a:pt x="9535" y="4022"/>
                  <a:pt x="9537" y="4022"/>
                  <a:pt x="9539" y="4022"/>
                </a:cubicBezTo>
                <a:cubicBezTo>
                  <a:pt x="9997" y="4022"/>
                  <a:pt x="12542" y="19542"/>
                  <a:pt x="12542" y="19920"/>
                </a:cubicBezTo>
                <a:cubicBezTo>
                  <a:pt x="12542" y="20203"/>
                  <a:pt x="15037" y="20919"/>
                  <a:pt x="16794" y="20919"/>
                </a:cubicBezTo>
                <a:cubicBezTo>
                  <a:pt x="17596" y="20919"/>
                  <a:pt x="18244" y="20770"/>
                  <a:pt x="18432" y="20363"/>
                </a:cubicBezTo>
                <a:cubicBezTo>
                  <a:pt x="18939" y="19255"/>
                  <a:pt x="17450" y="18717"/>
                  <a:pt x="16500" y="17703"/>
                </a:cubicBezTo>
                <a:cubicBezTo>
                  <a:pt x="15962" y="17133"/>
                  <a:pt x="14030" y="792"/>
                  <a:pt x="14030" y="792"/>
                </a:cubicBezTo>
                <a:cubicBezTo>
                  <a:pt x="14030" y="792"/>
                  <a:pt x="11877" y="0"/>
                  <a:pt x="9660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0" name="Google Shape;1290;p21"/>
          <p:cNvSpPr/>
          <p:nvPr/>
        </p:nvSpPr>
        <p:spPr>
          <a:xfrm>
            <a:off x="3049188" y="3868647"/>
            <a:ext cx="12773" cy="72670"/>
          </a:xfrm>
          <a:custGeom>
            <a:avLst/>
            <a:gdLst/>
            <a:ahLst/>
            <a:cxnLst/>
            <a:rect l="l" t="t" r="r" b="b"/>
            <a:pathLst>
              <a:path w="412" h="2344" extrusionOk="0">
                <a:moveTo>
                  <a:pt x="190" y="0"/>
                </a:moveTo>
                <a:cubicBezTo>
                  <a:pt x="95" y="0"/>
                  <a:pt x="0" y="95"/>
                  <a:pt x="0" y="222"/>
                </a:cubicBezTo>
                <a:lnTo>
                  <a:pt x="0" y="2154"/>
                </a:lnTo>
                <a:cubicBezTo>
                  <a:pt x="0" y="2249"/>
                  <a:pt x="95" y="2344"/>
                  <a:pt x="190" y="2344"/>
                </a:cubicBezTo>
                <a:cubicBezTo>
                  <a:pt x="317" y="2344"/>
                  <a:pt x="412" y="2249"/>
                  <a:pt x="412" y="2154"/>
                </a:cubicBezTo>
                <a:lnTo>
                  <a:pt x="412" y="222"/>
                </a:lnTo>
                <a:cubicBezTo>
                  <a:pt x="412" y="95"/>
                  <a:pt x="317" y="0"/>
                  <a:pt x="190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1" name="Google Shape;1291;p21"/>
          <p:cNvSpPr/>
          <p:nvPr/>
        </p:nvSpPr>
        <p:spPr>
          <a:xfrm>
            <a:off x="2984362" y="3895712"/>
            <a:ext cx="74654" cy="195812"/>
          </a:xfrm>
          <a:custGeom>
            <a:avLst/>
            <a:gdLst/>
            <a:ahLst/>
            <a:cxnLst/>
            <a:rect l="l" t="t" r="r" b="b"/>
            <a:pathLst>
              <a:path w="2408" h="6316" extrusionOk="0">
                <a:moveTo>
                  <a:pt x="2303" y="1"/>
                </a:moveTo>
                <a:cubicBezTo>
                  <a:pt x="2287" y="1"/>
                  <a:pt x="2268" y="5"/>
                  <a:pt x="2249" y="14"/>
                </a:cubicBezTo>
                <a:cubicBezTo>
                  <a:pt x="2186" y="45"/>
                  <a:pt x="793" y="647"/>
                  <a:pt x="571" y="1217"/>
                </a:cubicBezTo>
                <a:cubicBezTo>
                  <a:pt x="349" y="1787"/>
                  <a:pt x="1" y="2769"/>
                  <a:pt x="1" y="2769"/>
                </a:cubicBezTo>
                <a:cubicBezTo>
                  <a:pt x="1" y="2801"/>
                  <a:pt x="1" y="2801"/>
                  <a:pt x="1" y="2832"/>
                </a:cubicBezTo>
                <a:lnTo>
                  <a:pt x="1" y="6221"/>
                </a:lnTo>
                <a:cubicBezTo>
                  <a:pt x="1" y="6284"/>
                  <a:pt x="33" y="6316"/>
                  <a:pt x="96" y="6316"/>
                </a:cubicBezTo>
                <a:cubicBezTo>
                  <a:pt x="159" y="6316"/>
                  <a:pt x="191" y="6284"/>
                  <a:pt x="191" y="6221"/>
                </a:cubicBezTo>
                <a:lnTo>
                  <a:pt x="191" y="2832"/>
                </a:lnTo>
                <a:cubicBezTo>
                  <a:pt x="254" y="2706"/>
                  <a:pt x="571" y="1819"/>
                  <a:pt x="761" y="1312"/>
                </a:cubicBezTo>
                <a:cubicBezTo>
                  <a:pt x="951" y="869"/>
                  <a:pt x="1964" y="362"/>
                  <a:pt x="2344" y="204"/>
                </a:cubicBezTo>
                <a:cubicBezTo>
                  <a:pt x="2376" y="172"/>
                  <a:pt x="2408" y="109"/>
                  <a:pt x="2376" y="45"/>
                </a:cubicBezTo>
                <a:cubicBezTo>
                  <a:pt x="2376" y="23"/>
                  <a:pt x="2344" y="1"/>
                  <a:pt x="2303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2" name="Google Shape;1292;p21"/>
          <p:cNvSpPr/>
          <p:nvPr/>
        </p:nvSpPr>
        <p:spPr>
          <a:xfrm>
            <a:off x="2985354" y="3918065"/>
            <a:ext cx="73662" cy="67430"/>
          </a:xfrm>
          <a:custGeom>
            <a:avLst/>
            <a:gdLst/>
            <a:ahLst/>
            <a:cxnLst/>
            <a:rect l="l" t="t" r="r" b="b"/>
            <a:pathLst>
              <a:path w="2376" h="2175" extrusionOk="0">
                <a:moveTo>
                  <a:pt x="2269" y="0"/>
                </a:moveTo>
                <a:cubicBezTo>
                  <a:pt x="2249" y="0"/>
                  <a:pt x="2231" y="8"/>
                  <a:pt x="2217" y="21"/>
                </a:cubicBezTo>
                <a:cubicBezTo>
                  <a:pt x="2091" y="53"/>
                  <a:pt x="1236" y="560"/>
                  <a:pt x="1077" y="750"/>
                </a:cubicBezTo>
                <a:cubicBezTo>
                  <a:pt x="919" y="940"/>
                  <a:pt x="1" y="2016"/>
                  <a:pt x="1" y="2016"/>
                </a:cubicBezTo>
                <a:lnTo>
                  <a:pt x="159" y="2175"/>
                </a:lnTo>
                <a:cubicBezTo>
                  <a:pt x="159" y="2175"/>
                  <a:pt x="1077" y="1066"/>
                  <a:pt x="1236" y="908"/>
                </a:cubicBezTo>
                <a:cubicBezTo>
                  <a:pt x="1331" y="781"/>
                  <a:pt x="1932" y="401"/>
                  <a:pt x="2312" y="180"/>
                </a:cubicBezTo>
                <a:cubicBezTo>
                  <a:pt x="2344" y="180"/>
                  <a:pt x="2376" y="116"/>
                  <a:pt x="2344" y="53"/>
                </a:cubicBezTo>
                <a:cubicBezTo>
                  <a:pt x="2326" y="16"/>
                  <a:pt x="2296" y="0"/>
                  <a:pt x="2269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3" name="Google Shape;1293;p21"/>
          <p:cNvSpPr/>
          <p:nvPr/>
        </p:nvSpPr>
        <p:spPr>
          <a:xfrm>
            <a:off x="2936277" y="3882040"/>
            <a:ext cx="121778" cy="307669"/>
          </a:xfrm>
          <a:custGeom>
            <a:avLst/>
            <a:gdLst/>
            <a:ahLst/>
            <a:cxnLst/>
            <a:rect l="l" t="t" r="r" b="b"/>
            <a:pathLst>
              <a:path w="3928" h="9924" extrusionOk="0">
                <a:moveTo>
                  <a:pt x="3266" y="0"/>
                </a:moveTo>
                <a:cubicBezTo>
                  <a:pt x="2597" y="0"/>
                  <a:pt x="1572" y="63"/>
                  <a:pt x="1394" y="486"/>
                </a:cubicBezTo>
                <a:cubicBezTo>
                  <a:pt x="1172" y="1056"/>
                  <a:pt x="855" y="2577"/>
                  <a:pt x="824" y="2640"/>
                </a:cubicBezTo>
                <a:lnTo>
                  <a:pt x="444" y="6314"/>
                </a:lnTo>
                <a:cubicBezTo>
                  <a:pt x="444" y="6314"/>
                  <a:pt x="190" y="8689"/>
                  <a:pt x="0" y="9797"/>
                </a:cubicBezTo>
                <a:cubicBezTo>
                  <a:pt x="0" y="9860"/>
                  <a:pt x="32" y="9924"/>
                  <a:pt x="95" y="9924"/>
                </a:cubicBezTo>
                <a:cubicBezTo>
                  <a:pt x="158" y="9924"/>
                  <a:pt x="190" y="9892"/>
                  <a:pt x="222" y="9829"/>
                </a:cubicBezTo>
                <a:cubicBezTo>
                  <a:pt x="380" y="8720"/>
                  <a:pt x="665" y="6345"/>
                  <a:pt x="665" y="6314"/>
                </a:cubicBezTo>
                <a:lnTo>
                  <a:pt x="1045" y="2672"/>
                </a:lnTo>
                <a:cubicBezTo>
                  <a:pt x="1045" y="2672"/>
                  <a:pt x="1362" y="1120"/>
                  <a:pt x="1584" y="581"/>
                </a:cubicBezTo>
                <a:cubicBezTo>
                  <a:pt x="1707" y="310"/>
                  <a:pt x="2525" y="211"/>
                  <a:pt x="3254" y="211"/>
                </a:cubicBezTo>
                <a:cubicBezTo>
                  <a:pt x="3460" y="211"/>
                  <a:pt x="3658" y="219"/>
                  <a:pt x="3832" y="233"/>
                </a:cubicBezTo>
                <a:cubicBezTo>
                  <a:pt x="3895" y="233"/>
                  <a:pt x="3927" y="201"/>
                  <a:pt x="3927" y="138"/>
                </a:cubicBezTo>
                <a:cubicBezTo>
                  <a:pt x="3927" y="75"/>
                  <a:pt x="3895" y="11"/>
                  <a:pt x="3832" y="11"/>
                </a:cubicBezTo>
                <a:cubicBezTo>
                  <a:pt x="3766" y="11"/>
                  <a:pt x="3548" y="0"/>
                  <a:pt x="3266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4" name="Google Shape;1294;p21"/>
          <p:cNvSpPr/>
          <p:nvPr/>
        </p:nvSpPr>
        <p:spPr>
          <a:xfrm>
            <a:off x="2917614" y="4145499"/>
            <a:ext cx="57944" cy="283766"/>
          </a:xfrm>
          <a:custGeom>
            <a:avLst/>
            <a:gdLst/>
            <a:ahLst/>
            <a:cxnLst/>
            <a:rect l="l" t="t" r="r" b="b"/>
            <a:pathLst>
              <a:path w="1869" h="9153" extrusionOk="0">
                <a:moveTo>
                  <a:pt x="855" y="1"/>
                </a:moveTo>
                <a:cubicBezTo>
                  <a:pt x="792" y="32"/>
                  <a:pt x="760" y="96"/>
                  <a:pt x="792" y="127"/>
                </a:cubicBezTo>
                <a:lnTo>
                  <a:pt x="1362" y="1711"/>
                </a:lnTo>
                <a:cubicBezTo>
                  <a:pt x="1362" y="1742"/>
                  <a:pt x="1647" y="3358"/>
                  <a:pt x="1362" y="4118"/>
                </a:cubicBezTo>
                <a:lnTo>
                  <a:pt x="1299" y="4276"/>
                </a:lnTo>
                <a:cubicBezTo>
                  <a:pt x="919" y="5289"/>
                  <a:pt x="0" y="7633"/>
                  <a:pt x="190" y="9058"/>
                </a:cubicBezTo>
                <a:cubicBezTo>
                  <a:pt x="190" y="9121"/>
                  <a:pt x="254" y="9153"/>
                  <a:pt x="285" y="9153"/>
                </a:cubicBezTo>
                <a:lnTo>
                  <a:pt x="317" y="9153"/>
                </a:lnTo>
                <a:cubicBezTo>
                  <a:pt x="380" y="9121"/>
                  <a:pt x="412" y="9090"/>
                  <a:pt x="412" y="9026"/>
                </a:cubicBezTo>
                <a:cubicBezTo>
                  <a:pt x="222" y="7633"/>
                  <a:pt x="1141" y="5258"/>
                  <a:pt x="1489" y="4371"/>
                </a:cubicBezTo>
                <a:lnTo>
                  <a:pt x="1552" y="4181"/>
                </a:lnTo>
                <a:cubicBezTo>
                  <a:pt x="1869" y="3389"/>
                  <a:pt x="1584" y="1742"/>
                  <a:pt x="1552" y="1647"/>
                </a:cubicBezTo>
                <a:lnTo>
                  <a:pt x="982" y="64"/>
                </a:lnTo>
                <a:cubicBezTo>
                  <a:pt x="951" y="1"/>
                  <a:pt x="919" y="1"/>
                  <a:pt x="855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5" name="Google Shape;1295;p21"/>
          <p:cNvSpPr/>
          <p:nvPr/>
        </p:nvSpPr>
        <p:spPr>
          <a:xfrm>
            <a:off x="2939222" y="3895464"/>
            <a:ext cx="47155" cy="264792"/>
          </a:xfrm>
          <a:custGeom>
            <a:avLst/>
            <a:gdLst/>
            <a:ahLst/>
            <a:cxnLst/>
            <a:rect l="l" t="t" r="r" b="b"/>
            <a:pathLst>
              <a:path w="1521" h="8541" extrusionOk="0">
                <a:moveTo>
                  <a:pt x="1412" y="1"/>
                </a:moveTo>
                <a:cubicBezTo>
                  <a:pt x="1378" y="1"/>
                  <a:pt x="1349" y="16"/>
                  <a:pt x="1330" y="53"/>
                </a:cubicBezTo>
                <a:lnTo>
                  <a:pt x="190" y="1479"/>
                </a:lnTo>
                <a:cubicBezTo>
                  <a:pt x="190" y="1510"/>
                  <a:pt x="158" y="1510"/>
                  <a:pt x="158" y="1542"/>
                </a:cubicBezTo>
                <a:lnTo>
                  <a:pt x="0" y="4265"/>
                </a:lnTo>
                <a:lnTo>
                  <a:pt x="32" y="8446"/>
                </a:lnTo>
                <a:cubicBezTo>
                  <a:pt x="32" y="8509"/>
                  <a:pt x="95" y="8541"/>
                  <a:pt x="158" y="8541"/>
                </a:cubicBezTo>
                <a:cubicBezTo>
                  <a:pt x="222" y="8541"/>
                  <a:pt x="254" y="8509"/>
                  <a:pt x="254" y="8446"/>
                </a:cubicBezTo>
                <a:lnTo>
                  <a:pt x="222" y="4265"/>
                </a:lnTo>
                <a:lnTo>
                  <a:pt x="380" y="1605"/>
                </a:lnTo>
                <a:lnTo>
                  <a:pt x="1489" y="180"/>
                </a:lnTo>
                <a:cubicBezTo>
                  <a:pt x="1520" y="117"/>
                  <a:pt x="1520" y="53"/>
                  <a:pt x="1489" y="22"/>
                </a:cubicBezTo>
                <a:cubicBezTo>
                  <a:pt x="1462" y="9"/>
                  <a:pt x="1436" y="1"/>
                  <a:pt x="1412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6" name="Google Shape;1296;p21"/>
          <p:cNvSpPr/>
          <p:nvPr/>
        </p:nvSpPr>
        <p:spPr>
          <a:xfrm>
            <a:off x="2854772" y="4085230"/>
            <a:ext cx="92325" cy="414751"/>
          </a:xfrm>
          <a:custGeom>
            <a:avLst/>
            <a:gdLst/>
            <a:ahLst/>
            <a:cxnLst/>
            <a:rect l="l" t="t" r="r" b="b"/>
            <a:pathLst>
              <a:path w="2978" h="13378" extrusionOk="0">
                <a:moveTo>
                  <a:pt x="2833" y="0"/>
                </a:moveTo>
                <a:cubicBezTo>
                  <a:pt x="2790" y="0"/>
                  <a:pt x="2756" y="30"/>
                  <a:pt x="2756" y="76"/>
                </a:cubicBezTo>
                <a:lnTo>
                  <a:pt x="1932" y="2705"/>
                </a:lnTo>
                <a:lnTo>
                  <a:pt x="1394" y="5587"/>
                </a:lnTo>
                <a:lnTo>
                  <a:pt x="1172" y="9577"/>
                </a:lnTo>
                <a:cubicBezTo>
                  <a:pt x="1172" y="9609"/>
                  <a:pt x="1236" y="12395"/>
                  <a:pt x="64" y="13187"/>
                </a:cubicBezTo>
                <a:cubicBezTo>
                  <a:pt x="32" y="13219"/>
                  <a:pt x="1" y="13282"/>
                  <a:pt x="32" y="13314"/>
                </a:cubicBezTo>
                <a:cubicBezTo>
                  <a:pt x="64" y="13345"/>
                  <a:pt x="96" y="13377"/>
                  <a:pt x="127" y="13377"/>
                </a:cubicBezTo>
                <a:cubicBezTo>
                  <a:pt x="159" y="13377"/>
                  <a:pt x="159" y="13377"/>
                  <a:pt x="191" y="13345"/>
                </a:cubicBezTo>
                <a:cubicBezTo>
                  <a:pt x="1426" y="12490"/>
                  <a:pt x="1362" y="9672"/>
                  <a:pt x="1362" y="9577"/>
                </a:cubicBezTo>
                <a:lnTo>
                  <a:pt x="1584" y="5618"/>
                </a:lnTo>
                <a:lnTo>
                  <a:pt x="2122" y="2768"/>
                </a:lnTo>
                <a:lnTo>
                  <a:pt x="2946" y="140"/>
                </a:lnTo>
                <a:cubicBezTo>
                  <a:pt x="2978" y="76"/>
                  <a:pt x="2946" y="13"/>
                  <a:pt x="2882" y="13"/>
                </a:cubicBezTo>
                <a:cubicBezTo>
                  <a:pt x="2866" y="4"/>
                  <a:pt x="2849" y="0"/>
                  <a:pt x="2833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7" name="Google Shape;1297;p21"/>
          <p:cNvSpPr/>
          <p:nvPr/>
        </p:nvSpPr>
        <p:spPr>
          <a:xfrm>
            <a:off x="2828264" y="4032929"/>
            <a:ext cx="114895" cy="445444"/>
          </a:xfrm>
          <a:custGeom>
            <a:avLst/>
            <a:gdLst/>
            <a:ahLst/>
            <a:cxnLst/>
            <a:rect l="l" t="t" r="r" b="b"/>
            <a:pathLst>
              <a:path w="3706" h="14368" extrusionOk="0">
                <a:moveTo>
                  <a:pt x="3591" y="1"/>
                </a:moveTo>
                <a:cubicBezTo>
                  <a:pt x="3564" y="1"/>
                  <a:pt x="3534" y="16"/>
                  <a:pt x="3516" y="53"/>
                </a:cubicBezTo>
                <a:cubicBezTo>
                  <a:pt x="3452" y="85"/>
                  <a:pt x="2566" y="1320"/>
                  <a:pt x="2787" y="2523"/>
                </a:cubicBezTo>
                <a:cubicBezTo>
                  <a:pt x="2946" y="3378"/>
                  <a:pt x="3326" y="5563"/>
                  <a:pt x="3104" y="6704"/>
                </a:cubicBezTo>
                <a:cubicBezTo>
                  <a:pt x="3009" y="7305"/>
                  <a:pt x="2819" y="8382"/>
                  <a:pt x="2692" y="9237"/>
                </a:cubicBezTo>
                <a:cubicBezTo>
                  <a:pt x="2597" y="9902"/>
                  <a:pt x="2502" y="10504"/>
                  <a:pt x="2471" y="10662"/>
                </a:cubicBezTo>
                <a:cubicBezTo>
                  <a:pt x="2344" y="11264"/>
                  <a:pt x="1806" y="13291"/>
                  <a:pt x="64" y="14177"/>
                </a:cubicBezTo>
                <a:cubicBezTo>
                  <a:pt x="1" y="14209"/>
                  <a:pt x="1" y="14272"/>
                  <a:pt x="1" y="14304"/>
                </a:cubicBezTo>
                <a:cubicBezTo>
                  <a:pt x="32" y="14336"/>
                  <a:pt x="64" y="14367"/>
                  <a:pt x="127" y="14367"/>
                </a:cubicBezTo>
                <a:lnTo>
                  <a:pt x="159" y="14367"/>
                </a:lnTo>
                <a:cubicBezTo>
                  <a:pt x="1996" y="13449"/>
                  <a:pt x="2534" y="11327"/>
                  <a:pt x="2661" y="10726"/>
                </a:cubicBezTo>
                <a:cubicBezTo>
                  <a:pt x="2692" y="10536"/>
                  <a:pt x="2787" y="9965"/>
                  <a:pt x="2914" y="9269"/>
                </a:cubicBezTo>
                <a:cubicBezTo>
                  <a:pt x="3041" y="8414"/>
                  <a:pt x="3199" y="7369"/>
                  <a:pt x="3326" y="6735"/>
                </a:cubicBezTo>
                <a:cubicBezTo>
                  <a:pt x="3547" y="5563"/>
                  <a:pt x="3167" y="3378"/>
                  <a:pt x="2977" y="2492"/>
                </a:cubicBezTo>
                <a:cubicBezTo>
                  <a:pt x="2787" y="1383"/>
                  <a:pt x="3674" y="180"/>
                  <a:pt x="3674" y="180"/>
                </a:cubicBezTo>
                <a:cubicBezTo>
                  <a:pt x="3706" y="116"/>
                  <a:pt x="3706" y="53"/>
                  <a:pt x="3642" y="21"/>
                </a:cubicBezTo>
                <a:cubicBezTo>
                  <a:pt x="3629" y="8"/>
                  <a:pt x="3611" y="1"/>
                  <a:pt x="3591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8" name="Google Shape;1298;p21"/>
          <p:cNvSpPr/>
          <p:nvPr/>
        </p:nvSpPr>
        <p:spPr>
          <a:xfrm>
            <a:off x="2913676" y="4078100"/>
            <a:ext cx="33421" cy="82157"/>
          </a:xfrm>
          <a:custGeom>
            <a:avLst/>
            <a:gdLst/>
            <a:ahLst/>
            <a:cxnLst/>
            <a:rect l="l" t="t" r="r" b="b"/>
            <a:pathLst>
              <a:path w="1078" h="2650" extrusionOk="0">
                <a:moveTo>
                  <a:pt x="526" y="0"/>
                </a:moveTo>
                <a:cubicBezTo>
                  <a:pt x="492" y="0"/>
                  <a:pt x="463" y="16"/>
                  <a:pt x="444" y="53"/>
                </a:cubicBezTo>
                <a:cubicBezTo>
                  <a:pt x="1" y="686"/>
                  <a:pt x="792" y="2396"/>
                  <a:pt x="887" y="2586"/>
                </a:cubicBezTo>
                <a:cubicBezTo>
                  <a:pt x="887" y="2618"/>
                  <a:pt x="919" y="2650"/>
                  <a:pt x="982" y="2650"/>
                </a:cubicBezTo>
                <a:lnTo>
                  <a:pt x="1014" y="2650"/>
                </a:lnTo>
                <a:cubicBezTo>
                  <a:pt x="1078" y="2618"/>
                  <a:pt x="1078" y="2555"/>
                  <a:pt x="1078" y="2523"/>
                </a:cubicBezTo>
                <a:cubicBezTo>
                  <a:pt x="824" y="2016"/>
                  <a:pt x="317" y="623"/>
                  <a:pt x="634" y="148"/>
                </a:cubicBezTo>
                <a:cubicBezTo>
                  <a:pt x="666" y="116"/>
                  <a:pt x="634" y="53"/>
                  <a:pt x="602" y="21"/>
                </a:cubicBezTo>
                <a:cubicBezTo>
                  <a:pt x="576" y="8"/>
                  <a:pt x="550" y="0"/>
                  <a:pt x="526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9" name="Google Shape;1299;p21"/>
          <p:cNvSpPr/>
          <p:nvPr/>
        </p:nvSpPr>
        <p:spPr>
          <a:xfrm>
            <a:off x="3049188" y="3895743"/>
            <a:ext cx="74623" cy="195781"/>
          </a:xfrm>
          <a:custGeom>
            <a:avLst/>
            <a:gdLst/>
            <a:ahLst/>
            <a:cxnLst/>
            <a:rect l="l" t="t" r="r" b="b"/>
            <a:pathLst>
              <a:path w="2407" h="6315" extrusionOk="0">
                <a:moveTo>
                  <a:pt x="114" y="0"/>
                </a:moveTo>
                <a:cubicBezTo>
                  <a:pt x="78" y="0"/>
                  <a:pt x="55" y="30"/>
                  <a:pt x="32" y="76"/>
                </a:cubicBezTo>
                <a:cubicBezTo>
                  <a:pt x="0" y="108"/>
                  <a:pt x="32" y="171"/>
                  <a:pt x="95" y="203"/>
                </a:cubicBezTo>
                <a:cubicBezTo>
                  <a:pt x="475" y="361"/>
                  <a:pt x="1489" y="868"/>
                  <a:pt x="1647" y="1311"/>
                </a:cubicBezTo>
                <a:cubicBezTo>
                  <a:pt x="1869" y="1818"/>
                  <a:pt x="2154" y="2705"/>
                  <a:pt x="2217" y="2831"/>
                </a:cubicBezTo>
                <a:lnTo>
                  <a:pt x="2217" y="6220"/>
                </a:lnTo>
                <a:cubicBezTo>
                  <a:pt x="2217" y="6283"/>
                  <a:pt x="2249" y="6315"/>
                  <a:pt x="2312" y="6315"/>
                </a:cubicBezTo>
                <a:cubicBezTo>
                  <a:pt x="2375" y="6315"/>
                  <a:pt x="2407" y="6283"/>
                  <a:pt x="2407" y="6220"/>
                </a:cubicBezTo>
                <a:lnTo>
                  <a:pt x="2407" y="2831"/>
                </a:lnTo>
                <a:cubicBezTo>
                  <a:pt x="2407" y="2800"/>
                  <a:pt x="2407" y="2800"/>
                  <a:pt x="2407" y="2800"/>
                </a:cubicBezTo>
                <a:cubicBezTo>
                  <a:pt x="2407" y="2768"/>
                  <a:pt x="2059" y="1786"/>
                  <a:pt x="1837" y="1248"/>
                </a:cubicBezTo>
                <a:cubicBezTo>
                  <a:pt x="1615" y="646"/>
                  <a:pt x="222" y="44"/>
                  <a:pt x="158" y="13"/>
                </a:cubicBezTo>
                <a:cubicBezTo>
                  <a:pt x="141" y="4"/>
                  <a:pt x="127" y="0"/>
                  <a:pt x="114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0" name="Google Shape;1300;p21"/>
          <p:cNvSpPr/>
          <p:nvPr/>
        </p:nvSpPr>
        <p:spPr>
          <a:xfrm>
            <a:off x="3049188" y="3917352"/>
            <a:ext cx="73662" cy="68143"/>
          </a:xfrm>
          <a:custGeom>
            <a:avLst/>
            <a:gdLst/>
            <a:ahLst/>
            <a:cxnLst/>
            <a:rect l="l" t="t" r="r" b="b"/>
            <a:pathLst>
              <a:path w="2376" h="2198" extrusionOk="0">
                <a:moveTo>
                  <a:pt x="140" y="0"/>
                </a:moveTo>
                <a:cubicBezTo>
                  <a:pt x="95" y="0"/>
                  <a:pt x="55" y="29"/>
                  <a:pt x="32" y="76"/>
                </a:cubicBezTo>
                <a:cubicBezTo>
                  <a:pt x="0" y="108"/>
                  <a:pt x="32" y="171"/>
                  <a:pt x="63" y="203"/>
                </a:cubicBezTo>
                <a:cubicBezTo>
                  <a:pt x="443" y="424"/>
                  <a:pt x="1045" y="804"/>
                  <a:pt x="1140" y="899"/>
                </a:cubicBezTo>
                <a:cubicBezTo>
                  <a:pt x="1299" y="1089"/>
                  <a:pt x="2217" y="2198"/>
                  <a:pt x="2217" y="2198"/>
                </a:cubicBezTo>
                <a:lnTo>
                  <a:pt x="2375" y="2039"/>
                </a:lnTo>
                <a:cubicBezTo>
                  <a:pt x="2375" y="2039"/>
                  <a:pt x="1457" y="963"/>
                  <a:pt x="1299" y="773"/>
                </a:cubicBezTo>
                <a:cubicBezTo>
                  <a:pt x="1140" y="583"/>
                  <a:pt x="285" y="76"/>
                  <a:pt x="190" y="13"/>
                </a:cubicBezTo>
                <a:cubicBezTo>
                  <a:pt x="173" y="4"/>
                  <a:pt x="156" y="0"/>
                  <a:pt x="140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1" name="Google Shape;1301;p21"/>
          <p:cNvSpPr/>
          <p:nvPr/>
        </p:nvSpPr>
        <p:spPr>
          <a:xfrm>
            <a:off x="3049188" y="3882381"/>
            <a:ext cx="122739" cy="307328"/>
          </a:xfrm>
          <a:custGeom>
            <a:avLst/>
            <a:gdLst/>
            <a:ahLst/>
            <a:cxnLst/>
            <a:rect l="l" t="t" r="r" b="b"/>
            <a:pathLst>
              <a:path w="3959" h="9913" extrusionOk="0">
                <a:moveTo>
                  <a:pt x="801" y="0"/>
                </a:moveTo>
                <a:cubicBezTo>
                  <a:pt x="468" y="0"/>
                  <a:pt x="201" y="22"/>
                  <a:pt x="127" y="32"/>
                </a:cubicBezTo>
                <a:cubicBezTo>
                  <a:pt x="63" y="32"/>
                  <a:pt x="0" y="64"/>
                  <a:pt x="32" y="127"/>
                </a:cubicBezTo>
                <a:cubicBezTo>
                  <a:pt x="32" y="190"/>
                  <a:pt x="63" y="222"/>
                  <a:pt x="127" y="222"/>
                </a:cubicBezTo>
                <a:cubicBezTo>
                  <a:pt x="301" y="208"/>
                  <a:pt x="499" y="200"/>
                  <a:pt x="705" y="200"/>
                </a:cubicBezTo>
                <a:cubicBezTo>
                  <a:pt x="1434" y="200"/>
                  <a:pt x="2252" y="299"/>
                  <a:pt x="2375" y="570"/>
                </a:cubicBezTo>
                <a:cubicBezTo>
                  <a:pt x="2597" y="1109"/>
                  <a:pt x="2914" y="2661"/>
                  <a:pt x="2914" y="2661"/>
                </a:cubicBezTo>
                <a:lnTo>
                  <a:pt x="3294" y="6303"/>
                </a:lnTo>
                <a:cubicBezTo>
                  <a:pt x="3294" y="6334"/>
                  <a:pt x="3579" y="8709"/>
                  <a:pt x="3737" y="9818"/>
                </a:cubicBezTo>
                <a:cubicBezTo>
                  <a:pt x="3769" y="9881"/>
                  <a:pt x="3800" y="9913"/>
                  <a:pt x="3864" y="9913"/>
                </a:cubicBezTo>
                <a:cubicBezTo>
                  <a:pt x="3927" y="9913"/>
                  <a:pt x="3959" y="9849"/>
                  <a:pt x="3959" y="9786"/>
                </a:cubicBezTo>
                <a:cubicBezTo>
                  <a:pt x="3769" y="8678"/>
                  <a:pt x="3515" y="6334"/>
                  <a:pt x="3515" y="6303"/>
                </a:cubicBezTo>
                <a:lnTo>
                  <a:pt x="3135" y="2629"/>
                </a:lnTo>
                <a:cubicBezTo>
                  <a:pt x="3104" y="2566"/>
                  <a:pt x="2787" y="1077"/>
                  <a:pt x="2565" y="507"/>
                </a:cubicBezTo>
                <a:cubicBezTo>
                  <a:pt x="2396" y="85"/>
                  <a:pt x="1467" y="0"/>
                  <a:pt x="801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2" name="Google Shape;1302;p21"/>
          <p:cNvSpPr/>
          <p:nvPr/>
        </p:nvSpPr>
        <p:spPr>
          <a:xfrm>
            <a:off x="3132616" y="4145499"/>
            <a:ext cx="57975" cy="292633"/>
          </a:xfrm>
          <a:custGeom>
            <a:avLst/>
            <a:gdLst/>
            <a:ahLst/>
            <a:cxnLst/>
            <a:rect l="l" t="t" r="r" b="b"/>
            <a:pathLst>
              <a:path w="1870" h="9439" extrusionOk="0">
                <a:moveTo>
                  <a:pt x="1014" y="1"/>
                </a:moveTo>
                <a:cubicBezTo>
                  <a:pt x="983" y="1"/>
                  <a:pt x="919" y="32"/>
                  <a:pt x="888" y="64"/>
                </a:cubicBezTo>
                <a:lnTo>
                  <a:pt x="318" y="1679"/>
                </a:lnTo>
                <a:cubicBezTo>
                  <a:pt x="286" y="1742"/>
                  <a:pt x="1" y="3389"/>
                  <a:pt x="318" y="4181"/>
                </a:cubicBezTo>
                <a:cubicBezTo>
                  <a:pt x="729" y="5258"/>
                  <a:pt x="1648" y="7918"/>
                  <a:pt x="1489" y="9311"/>
                </a:cubicBezTo>
                <a:cubicBezTo>
                  <a:pt x="1458" y="9375"/>
                  <a:pt x="1521" y="9406"/>
                  <a:pt x="1553" y="9438"/>
                </a:cubicBezTo>
                <a:lnTo>
                  <a:pt x="1584" y="9438"/>
                </a:lnTo>
                <a:cubicBezTo>
                  <a:pt x="1616" y="9438"/>
                  <a:pt x="1679" y="9375"/>
                  <a:pt x="1679" y="9343"/>
                </a:cubicBezTo>
                <a:cubicBezTo>
                  <a:pt x="1869" y="7886"/>
                  <a:pt x="919" y="5194"/>
                  <a:pt x="508" y="4118"/>
                </a:cubicBezTo>
                <a:cubicBezTo>
                  <a:pt x="223" y="3358"/>
                  <a:pt x="508" y="1742"/>
                  <a:pt x="508" y="1742"/>
                </a:cubicBezTo>
                <a:lnTo>
                  <a:pt x="1078" y="159"/>
                </a:lnTo>
                <a:cubicBezTo>
                  <a:pt x="1109" y="96"/>
                  <a:pt x="1078" y="32"/>
                  <a:pt x="1014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3" name="Google Shape;1303;p21"/>
          <p:cNvSpPr/>
          <p:nvPr/>
        </p:nvSpPr>
        <p:spPr>
          <a:xfrm>
            <a:off x="3121827" y="3895464"/>
            <a:ext cx="47155" cy="264792"/>
          </a:xfrm>
          <a:custGeom>
            <a:avLst/>
            <a:gdLst/>
            <a:ahLst/>
            <a:cxnLst/>
            <a:rect l="l" t="t" r="r" b="b"/>
            <a:pathLst>
              <a:path w="1521" h="8541" extrusionOk="0">
                <a:moveTo>
                  <a:pt x="115" y="1"/>
                </a:moveTo>
                <a:cubicBezTo>
                  <a:pt x="96" y="1"/>
                  <a:pt x="77" y="9"/>
                  <a:pt x="64" y="22"/>
                </a:cubicBezTo>
                <a:cubicBezTo>
                  <a:pt x="1" y="53"/>
                  <a:pt x="1" y="117"/>
                  <a:pt x="32" y="180"/>
                </a:cubicBezTo>
                <a:lnTo>
                  <a:pt x="1141" y="1574"/>
                </a:lnTo>
                <a:lnTo>
                  <a:pt x="1299" y="4265"/>
                </a:lnTo>
                <a:lnTo>
                  <a:pt x="1267" y="8446"/>
                </a:lnTo>
                <a:cubicBezTo>
                  <a:pt x="1267" y="8509"/>
                  <a:pt x="1299" y="8541"/>
                  <a:pt x="1362" y="8541"/>
                </a:cubicBezTo>
                <a:cubicBezTo>
                  <a:pt x="1426" y="8541"/>
                  <a:pt x="1489" y="8509"/>
                  <a:pt x="1489" y="8446"/>
                </a:cubicBezTo>
                <a:lnTo>
                  <a:pt x="1521" y="4234"/>
                </a:lnTo>
                <a:lnTo>
                  <a:pt x="1362" y="1542"/>
                </a:lnTo>
                <a:cubicBezTo>
                  <a:pt x="1362" y="1510"/>
                  <a:pt x="1331" y="1510"/>
                  <a:pt x="1331" y="1479"/>
                </a:cubicBezTo>
                <a:lnTo>
                  <a:pt x="191" y="53"/>
                </a:lnTo>
                <a:cubicBezTo>
                  <a:pt x="172" y="16"/>
                  <a:pt x="143" y="1"/>
                  <a:pt x="115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4" name="Google Shape;1304;p21"/>
          <p:cNvSpPr/>
          <p:nvPr/>
        </p:nvSpPr>
        <p:spPr>
          <a:xfrm>
            <a:off x="3161107" y="4085230"/>
            <a:ext cx="75615" cy="409822"/>
          </a:xfrm>
          <a:custGeom>
            <a:avLst/>
            <a:gdLst/>
            <a:ahLst/>
            <a:cxnLst/>
            <a:rect l="l" t="t" r="r" b="b"/>
            <a:pathLst>
              <a:path w="2439" h="13219" extrusionOk="0">
                <a:moveTo>
                  <a:pt x="140" y="0"/>
                </a:moveTo>
                <a:cubicBezTo>
                  <a:pt x="127" y="0"/>
                  <a:pt x="112" y="4"/>
                  <a:pt x="95" y="13"/>
                </a:cubicBezTo>
                <a:cubicBezTo>
                  <a:pt x="32" y="13"/>
                  <a:pt x="0" y="76"/>
                  <a:pt x="32" y="140"/>
                </a:cubicBezTo>
                <a:lnTo>
                  <a:pt x="824" y="2768"/>
                </a:lnTo>
                <a:lnTo>
                  <a:pt x="1394" y="5618"/>
                </a:lnTo>
                <a:lnTo>
                  <a:pt x="1615" y="9545"/>
                </a:lnTo>
                <a:cubicBezTo>
                  <a:pt x="1552" y="9799"/>
                  <a:pt x="1045" y="12364"/>
                  <a:pt x="2281" y="13187"/>
                </a:cubicBezTo>
                <a:cubicBezTo>
                  <a:pt x="2312" y="13219"/>
                  <a:pt x="2312" y="13219"/>
                  <a:pt x="2344" y="13219"/>
                </a:cubicBezTo>
                <a:cubicBezTo>
                  <a:pt x="2376" y="13219"/>
                  <a:pt x="2407" y="13187"/>
                  <a:pt x="2407" y="13155"/>
                </a:cubicBezTo>
                <a:cubicBezTo>
                  <a:pt x="2439" y="13124"/>
                  <a:pt x="2439" y="13060"/>
                  <a:pt x="2376" y="13029"/>
                </a:cubicBezTo>
                <a:cubicBezTo>
                  <a:pt x="1267" y="12237"/>
                  <a:pt x="1805" y="9609"/>
                  <a:pt x="1805" y="9577"/>
                </a:cubicBezTo>
                <a:cubicBezTo>
                  <a:pt x="1805" y="9577"/>
                  <a:pt x="1805" y="9577"/>
                  <a:pt x="1805" y="9545"/>
                </a:cubicBezTo>
                <a:lnTo>
                  <a:pt x="1584" y="5587"/>
                </a:lnTo>
                <a:lnTo>
                  <a:pt x="1045" y="2705"/>
                </a:lnTo>
                <a:lnTo>
                  <a:pt x="222" y="76"/>
                </a:lnTo>
                <a:cubicBezTo>
                  <a:pt x="199" y="30"/>
                  <a:pt x="176" y="0"/>
                  <a:pt x="140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5" name="Google Shape;1305;p21"/>
          <p:cNvSpPr/>
          <p:nvPr/>
        </p:nvSpPr>
        <p:spPr>
          <a:xfrm>
            <a:off x="3165045" y="4032836"/>
            <a:ext cx="117841" cy="455365"/>
          </a:xfrm>
          <a:custGeom>
            <a:avLst/>
            <a:gdLst/>
            <a:ahLst/>
            <a:cxnLst/>
            <a:rect l="l" t="t" r="r" b="b"/>
            <a:pathLst>
              <a:path w="3801" h="14688" extrusionOk="0">
                <a:moveTo>
                  <a:pt x="127" y="1"/>
                </a:moveTo>
                <a:cubicBezTo>
                  <a:pt x="103" y="1"/>
                  <a:pt x="79" y="9"/>
                  <a:pt x="63" y="24"/>
                </a:cubicBezTo>
                <a:cubicBezTo>
                  <a:pt x="0" y="56"/>
                  <a:pt x="0" y="119"/>
                  <a:pt x="32" y="151"/>
                </a:cubicBezTo>
                <a:cubicBezTo>
                  <a:pt x="32" y="183"/>
                  <a:pt x="918" y="1355"/>
                  <a:pt x="697" y="2495"/>
                </a:cubicBezTo>
                <a:cubicBezTo>
                  <a:pt x="538" y="3381"/>
                  <a:pt x="158" y="5566"/>
                  <a:pt x="380" y="6738"/>
                </a:cubicBezTo>
                <a:cubicBezTo>
                  <a:pt x="475" y="7372"/>
                  <a:pt x="665" y="8417"/>
                  <a:pt x="792" y="9272"/>
                </a:cubicBezTo>
                <a:cubicBezTo>
                  <a:pt x="918" y="9968"/>
                  <a:pt x="982" y="10539"/>
                  <a:pt x="1013" y="10697"/>
                </a:cubicBezTo>
                <a:cubicBezTo>
                  <a:pt x="1077" y="11014"/>
                  <a:pt x="1678" y="13705"/>
                  <a:pt x="3642" y="14687"/>
                </a:cubicBezTo>
                <a:lnTo>
                  <a:pt x="3674" y="14687"/>
                </a:lnTo>
                <a:cubicBezTo>
                  <a:pt x="3705" y="14687"/>
                  <a:pt x="3737" y="14655"/>
                  <a:pt x="3769" y="14624"/>
                </a:cubicBezTo>
                <a:cubicBezTo>
                  <a:pt x="3800" y="14560"/>
                  <a:pt x="3769" y="14497"/>
                  <a:pt x="3737" y="14497"/>
                </a:cubicBezTo>
                <a:cubicBezTo>
                  <a:pt x="1869" y="13547"/>
                  <a:pt x="1298" y="10950"/>
                  <a:pt x="1235" y="10665"/>
                </a:cubicBezTo>
                <a:cubicBezTo>
                  <a:pt x="1203" y="10507"/>
                  <a:pt x="1108" y="9905"/>
                  <a:pt x="1013" y="9240"/>
                </a:cubicBezTo>
                <a:cubicBezTo>
                  <a:pt x="855" y="8385"/>
                  <a:pt x="697" y="7308"/>
                  <a:pt x="570" y="6707"/>
                </a:cubicBezTo>
                <a:cubicBezTo>
                  <a:pt x="380" y="5535"/>
                  <a:pt x="728" y="3381"/>
                  <a:pt x="918" y="2526"/>
                </a:cubicBezTo>
                <a:cubicBezTo>
                  <a:pt x="1140" y="1323"/>
                  <a:pt x="222" y="88"/>
                  <a:pt x="190" y="24"/>
                </a:cubicBezTo>
                <a:cubicBezTo>
                  <a:pt x="174" y="9"/>
                  <a:pt x="150" y="1"/>
                  <a:pt x="127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6" name="Google Shape;1306;p21"/>
          <p:cNvSpPr/>
          <p:nvPr/>
        </p:nvSpPr>
        <p:spPr>
          <a:xfrm>
            <a:off x="3161107" y="4078100"/>
            <a:ext cx="33421" cy="82157"/>
          </a:xfrm>
          <a:custGeom>
            <a:avLst/>
            <a:gdLst/>
            <a:ahLst/>
            <a:cxnLst/>
            <a:rect l="l" t="t" r="r" b="b"/>
            <a:pathLst>
              <a:path w="1078" h="2650" extrusionOk="0">
                <a:moveTo>
                  <a:pt x="552" y="0"/>
                </a:moveTo>
                <a:cubicBezTo>
                  <a:pt x="528" y="0"/>
                  <a:pt x="502" y="8"/>
                  <a:pt x="475" y="21"/>
                </a:cubicBezTo>
                <a:cubicBezTo>
                  <a:pt x="444" y="53"/>
                  <a:pt x="412" y="116"/>
                  <a:pt x="444" y="148"/>
                </a:cubicBezTo>
                <a:cubicBezTo>
                  <a:pt x="760" y="623"/>
                  <a:pt x="254" y="2016"/>
                  <a:pt x="0" y="2491"/>
                </a:cubicBezTo>
                <a:cubicBezTo>
                  <a:pt x="0" y="2555"/>
                  <a:pt x="0" y="2618"/>
                  <a:pt x="64" y="2650"/>
                </a:cubicBezTo>
                <a:lnTo>
                  <a:pt x="95" y="2650"/>
                </a:lnTo>
                <a:cubicBezTo>
                  <a:pt x="159" y="2650"/>
                  <a:pt x="190" y="2650"/>
                  <a:pt x="190" y="2586"/>
                </a:cubicBezTo>
                <a:cubicBezTo>
                  <a:pt x="285" y="2396"/>
                  <a:pt x="1077" y="686"/>
                  <a:pt x="634" y="53"/>
                </a:cubicBezTo>
                <a:cubicBezTo>
                  <a:pt x="615" y="16"/>
                  <a:pt x="586" y="0"/>
                  <a:pt x="552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7" name="Google Shape;1307;p21"/>
          <p:cNvSpPr/>
          <p:nvPr/>
        </p:nvSpPr>
        <p:spPr>
          <a:xfrm>
            <a:off x="5694197" y="1124461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95" y="1"/>
                </a:moveTo>
                <a:cubicBezTo>
                  <a:pt x="5733" y="1"/>
                  <a:pt x="1" y="5701"/>
                  <a:pt x="1" y="12763"/>
                </a:cubicBezTo>
                <a:cubicBezTo>
                  <a:pt x="1" y="19825"/>
                  <a:pt x="5733" y="25557"/>
                  <a:pt x="12795" y="25557"/>
                </a:cubicBezTo>
                <a:cubicBezTo>
                  <a:pt x="19857" y="25557"/>
                  <a:pt x="25557" y="19825"/>
                  <a:pt x="25557" y="12763"/>
                </a:cubicBezTo>
                <a:cubicBezTo>
                  <a:pt x="25557" y="5701"/>
                  <a:pt x="19857" y="1"/>
                  <a:pt x="12795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21"/>
          <p:cNvSpPr/>
          <p:nvPr/>
        </p:nvSpPr>
        <p:spPr>
          <a:xfrm>
            <a:off x="5774711" y="1354220"/>
            <a:ext cx="630343" cy="336780"/>
          </a:xfrm>
          <a:custGeom>
            <a:avLst/>
            <a:gdLst/>
            <a:ahLst/>
            <a:cxnLst/>
            <a:rect l="l" t="t" r="r" b="b"/>
            <a:pathLst>
              <a:path w="20332" h="10863" extrusionOk="0">
                <a:moveTo>
                  <a:pt x="10515" y="0"/>
                </a:moveTo>
                <a:cubicBezTo>
                  <a:pt x="4402" y="0"/>
                  <a:pt x="0" y="5859"/>
                  <a:pt x="0" y="6872"/>
                </a:cubicBezTo>
                <a:cubicBezTo>
                  <a:pt x="0" y="7791"/>
                  <a:pt x="4244" y="10862"/>
                  <a:pt x="10166" y="10862"/>
                </a:cubicBezTo>
                <a:cubicBezTo>
                  <a:pt x="16088" y="10862"/>
                  <a:pt x="20332" y="7379"/>
                  <a:pt x="20332" y="6872"/>
                </a:cubicBezTo>
                <a:cubicBezTo>
                  <a:pt x="20332" y="6397"/>
                  <a:pt x="16658" y="0"/>
                  <a:pt x="10515" y="0"/>
                </a:cubicBez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376B8C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21"/>
          <p:cNvSpPr/>
          <p:nvPr/>
        </p:nvSpPr>
        <p:spPr>
          <a:xfrm>
            <a:off x="5947519" y="1377503"/>
            <a:ext cx="284758" cy="259150"/>
          </a:xfrm>
          <a:custGeom>
            <a:avLst/>
            <a:gdLst/>
            <a:ahLst/>
            <a:cxnLst/>
            <a:rect l="l" t="t" r="r" b="b"/>
            <a:pathLst>
              <a:path w="9185" h="8359" extrusionOk="0">
                <a:moveTo>
                  <a:pt x="4612" y="0"/>
                </a:moveTo>
                <a:cubicBezTo>
                  <a:pt x="2703" y="0"/>
                  <a:pt x="971" y="1303"/>
                  <a:pt x="507" y="3239"/>
                </a:cubicBezTo>
                <a:cubicBezTo>
                  <a:pt x="0" y="5488"/>
                  <a:pt x="1394" y="7736"/>
                  <a:pt x="3642" y="8243"/>
                </a:cubicBezTo>
                <a:cubicBezTo>
                  <a:pt x="3969" y="8321"/>
                  <a:pt x="4295" y="8359"/>
                  <a:pt x="4616" y="8359"/>
                </a:cubicBezTo>
                <a:cubicBezTo>
                  <a:pt x="6508" y="8359"/>
                  <a:pt x="8217" y="7061"/>
                  <a:pt x="8678" y="5139"/>
                </a:cubicBezTo>
                <a:cubicBezTo>
                  <a:pt x="9184" y="2891"/>
                  <a:pt x="7791" y="642"/>
                  <a:pt x="5542" y="104"/>
                </a:cubicBezTo>
                <a:cubicBezTo>
                  <a:pt x="5231" y="34"/>
                  <a:pt x="4919" y="0"/>
                  <a:pt x="4612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0" name="Google Shape;1310;p21"/>
          <p:cNvSpPr/>
          <p:nvPr/>
        </p:nvSpPr>
        <p:spPr>
          <a:xfrm>
            <a:off x="6013306" y="1430796"/>
            <a:ext cx="153183" cy="153183"/>
          </a:xfrm>
          <a:custGeom>
            <a:avLst/>
            <a:gdLst/>
            <a:ahLst/>
            <a:cxnLst/>
            <a:rect l="l" t="t" r="r" b="b"/>
            <a:pathLst>
              <a:path w="4941" h="4941" extrusionOk="0">
                <a:moveTo>
                  <a:pt x="2470" y="0"/>
                </a:moveTo>
                <a:cubicBezTo>
                  <a:pt x="1108" y="0"/>
                  <a:pt x="0" y="1109"/>
                  <a:pt x="0" y="2470"/>
                </a:cubicBezTo>
                <a:cubicBezTo>
                  <a:pt x="0" y="3832"/>
                  <a:pt x="1108" y="4941"/>
                  <a:pt x="2470" y="4941"/>
                </a:cubicBezTo>
                <a:cubicBezTo>
                  <a:pt x="3832" y="4941"/>
                  <a:pt x="4940" y="3832"/>
                  <a:pt x="4940" y="2470"/>
                </a:cubicBezTo>
                <a:cubicBezTo>
                  <a:pt x="4940" y="1109"/>
                  <a:pt x="3832" y="0"/>
                  <a:pt x="2470" y="0"/>
                </a:cubicBez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1" name="Google Shape;1311;p21"/>
          <p:cNvSpPr/>
          <p:nvPr/>
        </p:nvSpPr>
        <p:spPr>
          <a:xfrm>
            <a:off x="6091836" y="1459257"/>
            <a:ext cx="56983" cy="57975"/>
          </a:xfrm>
          <a:custGeom>
            <a:avLst/>
            <a:gdLst/>
            <a:ahLst/>
            <a:cxnLst/>
            <a:rect l="l" t="t" r="r" b="b"/>
            <a:pathLst>
              <a:path w="1838" h="1870" extrusionOk="0">
                <a:moveTo>
                  <a:pt x="919" y="1"/>
                </a:moveTo>
                <a:cubicBezTo>
                  <a:pt x="412" y="1"/>
                  <a:pt x="1" y="412"/>
                  <a:pt x="1" y="951"/>
                </a:cubicBezTo>
                <a:cubicBezTo>
                  <a:pt x="1" y="1457"/>
                  <a:pt x="412" y="1869"/>
                  <a:pt x="919" y="1869"/>
                </a:cubicBezTo>
                <a:cubicBezTo>
                  <a:pt x="1426" y="1869"/>
                  <a:pt x="1837" y="1457"/>
                  <a:pt x="1837" y="951"/>
                </a:cubicBezTo>
                <a:cubicBezTo>
                  <a:pt x="1837" y="412"/>
                  <a:pt x="1426" y="1"/>
                  <a:pt x="919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2" name="Google Shape;1312;p21"/>
          <p:cNvSpPr/>
          <p:nvPr/>
        </p:nvSpPr>
        <p:spPr>
          <a:xfrm>
            <a:off x="5694197" y="2496042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95" y="1"/>
                </a:moveTo>
                <a:cubicBezTo>
                  <a:pt x="5733" y="1"/>
                  <a:pt x="1" y="5701"/>
                  <a:pt x="1" y="12764"/>
                </a:cubicBezTo>
                <a:cubicBezTo>
                  <a:pt x="1" y="19826"/>
                  <a:pt x="5733" y="25558"/>
                  <a:pt x="12795" y="25558"/>
                </a:cubicBezTo>
                <a:cubicBezTo>
                  <a:pt x="19857" y="25558"/>
                  <a:pt x="25557" y="19826"/>
                  <a:pt x="25557" y="12764"/>
                </a:cubicBezTo>
                <a:cubicBezTo>
                  <a:pt x="25557" y="5701"/>
                  <a:pt x="19857" y="1"/>
                  <a:pt x="12795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3" name="Google Shape;1313;p21"/>
          <p:cNvSpPr/>
          <p:nvPr/>
        </p:nvSpPr>
        <p:spPr>
          <a:xfrm>
            <a:off x="5938683" y="2793542"/>
            <a:ext cx="139449" cy="18695"/>
          </a:xfrm>
          <a:custGeom>
            <a:avLst/>
            <a:gdLst/>
            <a:ahLst/>
            <a:cxnLst/>
            <a:rect l="l" t="t" r="r" b="b"/>
            <a:pathLst>
              <a:path w="4498" h="603" extrusionOk="0">
                <a:moveTo>
                  <a:pt x="0" y="1"/>
                </a:moveTo>
                <a:lnTo>
                  <a:pt x="0" y="602"/>
                </a:lnTo>
                <a:lnTo>
                  <a:pt x="4497" y="602"/>
                </a:lnTo>
                <a:lnTo>
                  <a:pt x="4497" y="1"/>
                </a:ln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4" name="Google Shape;1314;p21"/>
          <p:cNvSpPr/>
          <p:nvPr/>
        </p:nvSpPr>
        <p:spPr>
          <a:xfrm>
            <a:off x="5938683" y="2839705"/>
            <a:ext cx="139449" cy="19656"/>
          </a:xfrm>
          <a:custGeom>
            <a:avLst/>
            <a:gdLst/>
            <a:ahLst/>
            <a:cxnLst/>
            <a:rect l="l" t="t" r="r" b="b"/>
            <a:pathLst>
              <a:path w="4498" h="634" extrusionOk="0">
                <a:moveTo>
                  <a:pt x="0" y="0"/>
                </a:moveTo>
                <a:lnTo>
                  <a:pt x="0" y="633"/>
                </a:lnTo>
                <a:lnTo>
                  <a:pt x="4497" y="633"/>
                </a:lnTo>
                <a:lnTo>
                  <a:pt x="4497" y="0"/>
                </a:ln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5" name="Google Shape;1315;p21"/>
          <p:cNvSpPr/>
          <p:nvPr/>
        </p:nvSpPr>
        <p:spPr>
          <a:xfrm>
            <a:off x="6109507" y="2793542"/>
            <a:ext cx="139449" cy="18695"/>
          </a:xfrm>
          <a:custGeom>
            <a:avLst/>
            <a:gdLst/>
            <a:ahLst/>
            <a:cxnLst/>
            <a:rect l="l" t="t" r="r" b="b"/>
            <a:pathLst>
              <a:path w="4498" h="603" extrusionOk="0">
                <a:moveTo>
                  <a:pt x="1" y="1"/>
                </a:moveTo>
                <a:lnTo>
                  <a:pt x="1" y="602"/>
                </a:lnTo>
                <a:lnTo>
                  <a:pt x="4498" y="602"/>
                </a:lnTo>
                <a:lnTo>
                  <a:pt x="4498" y="1"/>
                </a:ln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6" name="Google Shape;1316;p21"/>
          <p:cNvSpPr/>
          <p:nvPr/>
        </p:nvSpPr>
        <p:spPr>
          <a:xfrm>
            <a:off x="6109507" y="2839705"/>
            <a:ext cx="139449" cy="19656"/>
          </a:xfrm>
          <a:custGeom>
            <a:avLst/>
            <a:gdLst/>
            <a:ahLst/>
            <a:cxnLst/>
            <a:rect l="l" t="t" r="r" b="b"/>
            <a:pathLst>
              <a:path w="4498" h="634" extrusionOk="0">
                <a:moveTo>
                  <a:pt x="1" y="0"/>
                </a:moveTo>
                <a:lnTo>
                  <a:pt x="1" y="633"/>
                </a:lnTo>
                <a:lnTo>
                  <a:pt x="4498" y="633"/>
                </a:lnTo>
                <a:lnTo>
                  <a:pt x="4498" y="0"/>
                </a:ln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7" name="Google Shape;1317;p21"/>
          <p:cNvSpPr/>
          <p:nvPr/>
        </p:nvSpPr>
        <p:spPr>
          <a:xfrm>
            <a:off x="6096734" y="2874056"/>
            <a:ext cx="136504" cy="308320"/>
          </a:xfrm>
          <a:custGeom>
            <a:avLst/>
            <a:gdLst/>
            <a:ahLst/>
            <a:cxnLst/>
            <a:rect l="l" t="t" r="r" b="b"/>
            <a:pathLst>
              <a:path w="4403" h="9945" extrusionOk="0">
                <a:moveTo>
                  <a:pt x="4340" y="0"/>
                </a:moveTo>
                <a:cubicBezTo>
                  <a:pt x="1141" y="190"/>
                  <a:pt x="888" y="476"/>
                  <a:pt x="729" y="634"/>
                </a:cubicBezTo>
                <a:cubicBezTo>
                  <a:pt x="571" y="824"/>
                  <a:pt x="381" y="1077"/>
                  <a:pt x="1" y="9881"/>
                </a:cubicBezTo>
                <a:lnTo>
                  <a:pt x="1173" y="9945"/>
                </a:lnTo>
                <a:cubicBezTo>
                  <a:pt x="1299" y="6429"/>
                  <a:pt x="1521" y="2471"/>
                  <a:pt x="1648" y="1457"/>
                </a:cubicBezTo>
                <a:cubicBezTo>
                  <a:pt x="2154" y="1331"/>
                  <a:pt x="3358" y="1204"/>
                  <a:pt x="4403" y="1141"/>
                </a:cubicBezTo>
                <a:lnTo>
                  <a:pt x="4340" y="0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8" name="Google Shape;1318;p21"/>
          <p:cNvSpPr/>
          <p:nvPr/>
        </p:nvSpPr>
        <p:spPr>
          <a:xfrm>
            <a:off x="5941628" y="2874056"/>
            <a:ext cx="136504" cy="308320"/>
          </a:xfrm>
          <a:custGeom>
            <a:avLst/>
            <a:gdLst/>
            <a:ahLst/>
            <a:cxnLst/>
            <a:rect l="l" t="t" r="r" b="b"/>
            <a:pathLst>
              <a:path w="4403" h="9945" extrusionOk="0">
                <a:moveTo>
                  <a:pt x="64" y="0"/>
                </a:moveTo>
                <a:lnTo>
                  <a:pt x="0" y="1141"/>
                </a:lnTo>
                <a:cubicBezTo>
                  <a:pt x="1045" y="1204"/>
                  <a:pt x="2249" y="1331"/>
                  <a:pt x="2755" y="1457"/>
                </a:cubicBezTo>
                <a:cubicBezTo>
                  <a:pt x="2882" y="2471"/>
                  <a:pt x="3104" y="6429"/>
                  <a:pt x="3230" y="9945"/>
                </a:cubicBezTo>
                <a:lnTo>
                  <a:pt x="4402" y="9881"/>
                </a:lnTo>
                <a:cubicBezTo>
                  <a:pt x="4054" y="1077"/>
                  <a:pt x="3832" y="824"/>
                  <a:pt x="3674" y="634"/>
                </a:cubicBezTo>
                <a:cubicBezTo>
                  <a:pt x="3515" y="476"/>
                  <a:pt x="3262" y="190"/>
                  <a:pt x="64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9" name="Google Shape;1319;p21"/>
          <p:cNvSpPr/>
          <p:nvPr/>
        </p:nvSpPr>
        <p:spPr>
          <a:xfrm>
            <a:off x="5795328" y="2700008"/>
            <a:ext cx="224861" cy="293253"/>
          </a:xfrm>
          <a:custGeom>
            <a:avLst/>
            <a:gdLst/>
            <a:ahLst/>
            <a:cxnLst/>
            <a:rect l="l" t="t" r="r" b="b"/>
            <a:pathLst>
              <a:path w="7253" h="9459" extrusionOk="0">
                <a:moveTo>
                  <a:pt x="3378" y="0"/>
                </a:moveTo>
                <a:cubicBezTo>
                  <a:pt x="3276" y="0"/>
                  <a:pt x="3174" y="3"/>
                  <a:pt x="3072" y="9"/>
                </a:cubicBezTo>
                <a:cubicBezTo>
                  <a:pt x="1426" y="104"/>
                  <a:pt x="0" y="1339"/>
                  <a:pt x="856" y="5424"/>
                </a:cubicBezTo>
                <a:cubicBezTo>
                  <a:pt x="1482" y="8311"/>
                  <a:pt x="3153" y="9459"/>
                  <a:pt x="4526" y="9459"/>
                </a:cubicBezTo>
                <a:cubicBezTo>
                  <a:pt x="5096" y="9459"/>
                  <a:pt x="5614" y="9261"/>
                  <a:pt x="5986" y="8908"/>
                </a:cubicBezTo>
                <a:cubicBezTo>
                  <a:pt x="7253" y="7705"/>
                  <a:pt x="4909" y="6470"/>
                  <a:pt x="5289" y="5171"/>
                </a:cubicBezTo>
                <a:cubicBezTo>
                  <a:pt x="5574" y="4284"/>
                  <a:pt x="6366" y="3524"/>
                  <a:pt x="6398" y="2321"/>
                </a:cubicBezTo>
                <a:cubicBezTo>
                  <a:pt x="6457" y="687"/>
                  <a:pt x="4927" y="0"/>
                  <a:pt x="3378" y="0"/>
                </a:cubicBez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0" name="Google Shape;1320;p21"/>
          <p:cNvSpPr/>
          <p:nvPr/>
        </p:nvSpPr>
        <p:spPr>
          <a:xfrm>
            <a:off x="5801218" y="2708130"/>
            <a:ext cx="181675" cy="285130"/>
          </a:xfrm>
          <a:custGeom>
            <a:avLst/>
            <a:gdLst/>
            <a:ahLst/>
            <a:cxnLst/>
            <a:rect l="l" t="t" r="r" b="b"/>
            <a:pathLst>
              <a:path w="5860" h="9197" extrusionOk="0">
                <a:moveTo>
                  <a:pt x="1837" y="0"/>
                </a:moveTo>
                <a:cubicBezTo>
                  <a:pt x="729" y="570"/>
                  <a:pt x="0" y="1996"/>
                  <a:pt x="666" y="5162"/>
                </a:cubicBezTo>
                <a:cubicBezTo>
                  <a:pt x="1292" y="8049"/>
                  <a:pt x="2963" y="9197"/>
                  <a:pt x="4336" y="9197"/>
                </a:cubicBezTo>
                <a:cubicBezTo>
                  <a:pt x="4906" y="9197"/>
                  <a:pt x="5424" y="8999"/>
                  <a:pt x="5796" y="8646"/>
                </a:cubicBezTo>
                <a:cubicBezTo>
                  <a:pt x="5828" y="8614"/>
                  <a:pt x="5828" y="8583"/>
                  <a:pt x="5859" y="8551"/>
                </a:cubicBezTo>
                <a:cubicBezTo>
                  <a:pt x="3389" y="6398"/>
                  <a:pt x="2122" y="3389"/>
                  <a:pt x="1837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1" name="Google Shape;1321;p21"/>
          <p:cNvSpPr/>
          <p:nvPr/>
        </p:nvSpPr>
        <p:spPr>
          <a:xfrm>
            <a:off x="6152724" y="2700008"/>
            <a:ext cx="223869" cy="293253"/>
          </a:xfrm>
          <a:custGeom>
            <a:avLst/>
            <a:gdLst/>
            <a:ahLst/>
            <a:cxnLst/>
            <a:rect l="l" t="t" r="r" b="b"/>
            <a:pathLst>
              <a:path w="7221" h="9459" extrusionOk="0">
                <a:moveTo>
                  <a:pt x="3875" y="0"/>
                </a:moveTo>
                <a:cubicBezTo>
                  <a:pt x="2325" y="0"/>
                  <a:pt x="796" y="687"/>
                  <a:pt x="855" y="2321"/>
                </a:cubicBezTo>
                <a:cubicBezTo>
                  <a:pt x="887" y="3524"/>
                  <a:pt x="1678" y="4284"/>
                  <a:pt x="1932" y="5171"/>
                </a:cubicBezTo>
                <a:cubicBezTo>
                  <a:pt x="2312" y="6470"/>
                  <a:pt x="0" y="7705"/>
                  <a:pt x="1267" y="8908"/>
                </a:cubicBezTo>
                <a:cubicBezTo>
                  <a:pt x="1638" y="9261"/>
                  <a:pt x="2157" y="9459"/>
                  <a:pt x="2726" y="9459"/>
                </a:cubicBezTo>
                <a:cubicBezTo>
                  <a:pt x="4097" y="9459"/>
                  <a:pt x="5761" y="8311"/>
                  <a:pt x="6365" y="5424"/>
                </a:cubicBezTo>
                <a:cubicBezTo>
                  <a:pt x="7221" y="1339"/>
                  <a:pt x="5827" y="104"/>
                  <a:pt x="4180" y="9"/>
                </a:cubicBezTo>
                <a:cubicBezTo>
                  <a:pt x="4079" y="3"/>
                  <a:pt x="3977" y="0"/>
                  <a:pt x="3875" y="0"/>
                </a:cubicBez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2" name="Google Shape;1322;p21"/>
          <p:cNvSpPr/>
          <p:nvPr/>
        </p:nvSpPr>
        <p:spPr>
          <a:xfrm>
            <a:off x="6204747" y="2704193"/>
            <a:ext cx="168902" cy="288819"/>
          </a:xfrm>
          <a:custGeom>
            <a:avLst/>
            <a:gdLst/>
            <a:ahLst/>
            <a:cxnLst/>
            <a:rect l="l" t="t" r="r" b="b"/>
            <a:pathLst>
              <a:path w="5448" h="9316" extrusionOk="0">
                <a:moveTo>
                  <a:pt x="3136" y="1"/>
                </a:moveTo>
                <a:lnTo>
                  <a:pt x="3136" y="1"/>
                </a:lnTo>
                <a:cubicBezTo>
                  <a:pt x="3357" y="3326"/>
                  <a:pt x="2376" y="6683"/>
                  <a:pt x="0" y="9058"/>
                </a:cubicBezTo>
                <a:cubicBezTo>
                  <a:pt x="314" y="9225"/>
                  <a:pt x="680" y="9316"/>
                  <a:pt x="1068" y="9316"/>
                </a:cubicBezTo>
                <a:cubicBezTo>
                  <a:pt x="2443" y="9316"/>
                  <a:pt x="4095" y="8179"/>
                  <a:pt x="4687" y="5289"/>
                </a:cubicBezTo>
                <a:cubicBezTo>
                  <a:pt x="5448" y="1774"/>
                  <a:pt x="4497" y="381"/>
                  <a:pt x="3136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3" name="Google Shape;1323;p21"/>
          <p:cNvSpPr/>
          <p:nvPr/>
        </p:nvSpPr>
        <p:spPr>
          <a:xfrm>
            <a:off x="6188067" y="2724872"/>
            <a:ext cx="59463" cy="78405"/>
          </a:xfrm>
          <a:custGeom>
            <a:avLst/>
            <a:gdLst/>
            <a:ahLst/>
            <a:cxnLst/>
            <a:rect l="l" t="t" r="r" b="b"/>
            <a:pathLst>
              <a:path w="1918" h="2529" extrusionOk="0">
                <a:moveTo>
                  <a:pt x="1433" y="0"/>
                </a:moveTo>
                <a:cubicBezTo>
                  <a:pt x="1390" y="0"/>
                  <a:pt x="1344" y="10"/>
                  <a:pt x="1299" y="30"/>
                </a:cubicBezTo>
                <a:cubicBezTo>
                  <a:pt x="412" y="442"/>
                  <a:pt x="0" y="1392"/>
                  <a:pt x="285" y="2311"/>
                </a:cubicBezTo>
                <a:cubicBezTo>
                  <a:pt x="336" y="2463"/>
                  <a:pt x="462" y="2529"/>
                  <a:pt x="588" y="2529"/>
                </a:cubicBezTo>
                <a:cubicBezTo>
                  <a:pt x="777" y="2529"/>
                  <a:pt x="963" y="2380"/>
                  <a:pt x="887" y="2152"/>
                </a:cubicBezTo>
                <a:cubicBezTo>
                  <a:pt x="665" y="1487"/>
                  <a:pt x="982" y="854"/>
                  <a:pt x="1615" y="569"/>
                </a:cubicBezTo>
                <a:cubicBezTo>
                  <a:pt x="1918" y="404"/>
                  <a:pt x="1719" y="0"/>
                  <a:pt x="1433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4" name="Google Shape;1324;p21"/>
          <p:cNvSpPr/>
          <p:nvPr/>
        </p:nvSpPr>
        <p:spPr>
          <a:xfrm>
            <a:off x="6244864" y="2709960"/>
            <a:ext cx="45729" cy="23066"/>
          </a:xfrm>
          <a:custGeom>
            <a:avLst/>
            <a:gdLst/>
            <a:ahLst/>
            <a:cxnLst/>
            <a:rect l="l" t="t" r="r" b="b"/>
            <a:pathLst>
              <a:path w="1475" h="744" extrusionOk="0">
                <a:moveTo>
                  <a:pt x="1010" y="0"/>
                </a:moveTo>
                <a:cubicBezTo>
                  <a:pt x="992" y="0"/>
                  <a:pt x="974" y="2"/>
                  <a:pt x="955" y="5"/>
                </a:cubicBezTo>
                <a:cubicBezTo>
                  <a:pt x="733" y="36"/>
                  <a:pt x="543" y="68"/>
                  <a:pt x="353" y="131"/>
                </a:cubicBezTo>
                <a:cubicBezTo>
                  <a:pt x="1" y="220"/>
                  <a:pt x="111" y="743"/>
                  <a:pt x="432" y="743"/>
                </a:cubicBezTo>
                <a:cubicBezTo>
                  <a:pt x="457" y="743"/>
                  <a:pt x="484" y="740"/>
                  <a:pt x="512" y="733"/>
                </a:cubicBezTo>
                <a:cubicBezTo>
                  <a:pt x="702" y="670"/>
                  <a:pt x="923" y="638"/>
                  <a:pt x="1113" y="606"/>
                </a:cubicBezTo>
                <a:cubicBezTo>
                  <a:pt x="1474" y="546"/>
                  <a:pt x="1349" y="0"/>
                  <a:pt x="1010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5" name="Google Shape;1325;p21"/>
          <p:cNvSpPr/>
          <p:nvPr/>
        </p:nvSpPr>
        <p:spPr>
          <a:xfrm>
            <a:off x="5951270" y="2733894"/>
            <a:ext cx="32584" cy="80079"/>
          </a:xfrm>
          <a:custGeom>
            <a:avLst/>
            <a:gdLst/>
            <a:ahLst/>
            <a:cxnLst/>
            <a:rect l="l" t="t" r="r" b="b"/>
            <a:pathLst>
              <a:path w="1051" h="2583" extrusionOk="0">
                <a:moveTo>
                  <a:pt x="435" y="0"/>
                </a:moveTo>
                <a:cubicBezTo>
                  <a:pt x="233" y="0"/>
                  <a:pt x="23" y="226"/>
                  <a:pt x="133" y="468"/>
                </a:cubicBezTo>
                <a:cubicBezTo>
                  <a:pt x="386" y="1006"/>
                  <a:pt x="386" y="1608"/>
                  <a:pt x="133" y="2115"/>
                </a:cubicBezTo>
                <a:cubicBezTo>
                  <a:pt x="1" y="2356"/>
                  <a:pt x="219" y="2582"/>
                  <a:pt x="429" y="2582"/>
                </a:cubicBezTo>
                <a:cubicBezTo>
                  <a:pt x="522" y="2582"/>
                  <a:pt x="613" y="2538"/>
                  <a:pt x="671" y="2431"/>
                </a:cubicBezTo>
                <a:cubicBezTo>
                  <a:pt x="1019" y="1703"/>
                  <a:pt x="1051" y="880"/>
                  <a:pt x="671" y="151"/>
                </a:cubicBezTo>
                <a:cubicBezTo>
                  <a:pt x="613" y="44"/>
                  <a:pt x="525" y="0"/>
                  <a:pt x="435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6" name="Google Shape;1326;p21"/>
          <p:cNvSpPr/>
          <p:nvPr/>
        </p:nvSpPr>
        <p:spPr>
          <a:xfrm>
            <a:off x="5904425" y="2709557"/>
            <a:ext cx="48550" cy="29297"/>
          </a:xfrm>
          <a:custGeom>
            <a:avLst/>
            <a:gdLst/>
            <a:ahLst/>
            <a:cxnLst/>
            <a:rect l="l" t="t" r="r" b="b"/>
            <a:pathLst>
              <a:path w="1566" h="945" extrusionOk="0">
                <a:moveTo>
                  <a:pt x="402" y="0"/>
                </a:moveTo>
                <a:cubicBezTo>
                  <a:pt x="98" y="0"/>
                  <a:pt x="1" y="505"/>
                  <a:pt x="345" y="619"/>
                </a:cubicBezTo>
                <a:cubicBezTo>
                  <a:pt x="567" y="683"/>
                  <a:pt x="757" y="778"/>
                  <a:pt x="978" y="904"/>
                </a:cubicBezTo>
                <a:cubicBezTo>
                  <a:pt x="1029" y="932"/>
                  <a:pt x="1079" y="944"/>
                  <a:pt x="1126" y="944"/>
                </a:cubicBezTo>
                <a:cubicBezTo>
                  <a:pt x="1397" y="944"/>
                  <a:pt x="1566" y="528"/>
                  <a:pt x="1295" y="366"/>
                </a:cubicBezTo>
                <a:cubicBezTo>
                  <a:pt x="1042" y="208"/>
                  <a:pt x="788" y="113"/>
                  <a:pt x="503" y="18"/>
                </a:cubicBezTo>
                <a:cubicBezTo>
                  <a:pt x="468" y="6"/>
                  <a:pt x="434" y="0"/>
                  <a:pt x="402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7" name="Google Shape;1327;p21"/>
          <p:cNvSpPr/>
          <p:nvPr/>
        </p:nvSpPr>
        <p:spPr>
          <a:xfrm>
            <a:off x="2644171" y="2505653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63" y="1"/>
                </a:moveTo>
                <a:cubicBezTo>
                  <a:pt x="5701" y="1"/>
                  <a:pt x="0" y="5701"/>
                  <a:pt x="0" y="12764"/>
                </a:cubicBezTo>
                <a:cubicBezTo>
                  <a:pt x="0" y="19826"/>
                  <a:pt x="5701" y="25558"/>
                  <a:pt x="12763" y="25558"/>
                </a:cubicBezTo>
                <a:cubicBezTo>
                  <a:pt x="19825" y="25558"/>
                  <a:pt x="25557" y="19826"/>
                  <a:pt x="25557" y="12764"/>
                </a:cubicBezTo>
                <a:cubicBezTo>
                  <a:pt x="25557" y="5701"/>
                  <a:pt x="19825" y="1"/>
                  <a:pt x="12763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8" name="Google Shape;1328;p21"/>
          <p:cNvSpPr/>
          <p:nvPr/>
        </p:nvSpPr>
        <p:spPr>
          <a:xfrm>
            <a:off x="2842991" y="2618781"/>
            <a:ext cx="420239" cy="574383"/>
          </a:xfrm>
          <a:custGeom>
            <a:avLst/>
            <a:gdLst/>
            <a:ahLst/>
            <a:cxnLst/>
            <a:rect l="l" t="t" r="r" b="b"/>
            <a:pathLst>
              <a:path w="13555" h="18527" extrusionOk="0">
                <a:moveTo>
                  <a:pt x="1901" y="1"/>
                </a:moveTo>
                <a:cubicBezTo>
                  <a:pt x="1901" y="1"/>
                  <a:pt x="2091" y="2091"/>
                  <a:pt x="1901" y="2597"/>
                </a:cubicBezTo>
                <a:cubicBezTo>
                  <a:pt x="1742" y="3104"/>
                  <a:pt x="1" y="5796"/>
                  <a:pt x="32" y="8456"/>
                </a:cubicBezTo>
                <a:cubicBezTo>
                  <a:pt x="96" y="11116"/>
                  <a:pt x="2471" y="13428"/>
                  <a:pt x="2471" y="13428"/>
                </a:cubicBezTo>
                <a:lnTo>
                  <a:pt x="2471" y="17988"/>
                </a:lnTo>
                <a:lnTo>
                  <a:pt x="3769" y="17988"/>
                </a:lnTo>
                <a:lnTo>
                  <a:pt x="3769" y="14822"/>
                </a:lnTo>
                <a:lnTo>
                  <a:pt x="4213" y="15328"/>
                </a:lnTo>
                <a:lnTo>
                  <a:pt x="4213" y="18527"/>
                </a:lnTo>
                <a:lnTo>
                  <a:pt x="5574" y="18527"/>
                </a:lnTo>
                <a:lnTo>
                  <a:pt x="5574" y="16247"/>
                </a:lnTo>
                <a:cubicBezTo>
                  <a:pt x="5574" y="16247"/>
                  <a:pt x="7886" y="17640"/>
                  <a:pt x="9628" y="17925"/>
                </a:cubicBezTo>
                <a:cubicBezTo>
                  <a:pt x="9864" y="17964"/>
                  <a:pt x="10088" y="17984"/>
                  <a:pt x="10300" y="17984"/>
                </a:cubicBezTo>
                <a:cubicBezTo>
                  <a:pt x="11650" y="17984"/>
                  <a:pt x="12507" y="17148"/>
                  <a:pt x="12890" y="14822"/>
                </a:cubicBezTo>
                <a:cubicBezTo>
                  <a:pt x="13333" y="12130"/>
                  <a:pt x="13555" y="7506"/>
                  <a:pt x="11528" y="4783"/>
                </a:cubicBezTo>
                <a:cubicBezTo>
                  <a:pt x="11528" y="4783"/>
                  <a:pt x="11750" y="4371"/>
                  <a:pt x="12320" y="4276"/>
                </a:cubicBezTo>
                <a:lnTo>
                  <a:pt x="12066" y="3864"/>
                </a:lnTo>
                <a:cubicBezTo>
                  <a:pt x="12066" y="3864"/>
                  <a:pt x="11243" y="3991"/>
                  <a:pt x="10768" y="4371"/>
                </a:cubicBezTo>
                <a:lnTo>
                  <a:pt x="10483" y="4118"/>
                </a:lnTo>
                <a:cubicBezTo>
                  <a:pt x="10483" y="4118"/>
                  <a:pt x="10926" y="3547"/>
                  <a:pt x="11781" y="3421"/>
                </a:cubicBezTo>
                <a:lnTo>
                  <a:pt x="11528" y="2977"/>
                </a:lnTo>
                <a:cubicBezTo>
                  <a:pt x="11528" y="2977"/>
                  <a:pt x="10388" y="2977"/>
                  <a:pt x="9596" y="3484"/>
                </a:cubicBezTo>
                <a:cubicBezTo>
                  <a:pt x="9596" y="3484"/>
                  <a:pt x="9584" y="3485"/>
                  <a:pt x="9563" y="3485"/>
                </a:cubicBezTo>
                <a:cubicBezTo>
                  <a:pt x="9460" y="3485"/>
                  <a:pt x="9148" y="3463"/>
                  <a:pt x="9121" y="3199"/>
                </a:cubicBezTo>
                <a:cubicBezTo>
                  <a:pt x="9090" y="2851"/>
                  <a:pt x="9596" y="1964"/>
                  <a:pt x="10800" y="1426"/>
                </a:cubicBezTo>
                <a:lnTo>
                  <a:pt x="10546" y="507"/>
                </a:lnTo>
                <a:cubicBezTo>
                  <a:pt x="10546" y="507"/>
                  <a:pt x="8931" y="1172"/>
                  <a:pt x="7981" y="2091"/>
                </a:cubicBezTo>
                <a:lnTo>
                  <a:pt x="7506" y="2059"/>
                </a:lnTo>
                <a:lnTo>
                  <a:pt x="7601" y="571"/>
                </a:lnTo>
                <a:lnTo>
                  <a:pt x="7189" y="571"/>
                </a:lnTo>
                <a:lnTo>
                  <a:pt x="7126" y="1521"/>
                </a:lnTo>
                <a:lnTo>
                  <a:pt x="6619" y="1521"/>
                </a:lnTo>
                <a:lnTo>
                  <a:pt x="6619" y="412"/>
                </a:lnTo>
                <a:lnTo>
                  <a:pt x="6176" y="412"/>
                </a:lnTo>
                <a:lnTo>
                  <a:pt x="6144" y="1457"/>
                </a:lnTo>
                <a:lnTo>
                  <a:pt x="5796" y="1457"/>
                </a:lnTo>
                <a:lnTo>
                  <a:pt x="5796" y="317"/>
                </a:lnTo>
                <a:lnTo>
                  <a:pt x="5163" y="317"/>
                </a:lnTo>
                <a:lnTo>
                  <a:pt x="5163" y="1711"/>
                </a:lnTo>
                <a:cubicBezTo>
                  <a:pt x="5163" y="1711"/>
                  <a:pt x="4561" y="1901"/>
                  <a:pt x="4371" y="2186"/>
                </a:cubicBezTo>
                <a:cubicBezTo>
                  <a:pt x="4250" y="2403"/>
                  <a:pt x="3872" y="2694"/>
                  <a:pt x="3671" y="2694"/>
                </a:cubicBezTo>
                <a:cubicBezTo>
                  <a:pt x="3608" y="2694"/>
                  <a:pt x="3563" y="2665"/>
                  <a:pt x="3548" y="2597"/>
                </a:cubicBezTo>
                <a:cubicBezTo>
                  <a:pt x="3548" y="2597"/>
                  <a:pt x="3199" y="1299"/>
                  <a:pt x="3199" y="1"/>
                </a:cubicBez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9" name="Google Shape;1329;p21"/>
          <p:cNvSpPr/>
          <p:nvPr/>
        </p:nvSpPr>
        <p:spPr>
          <a:xfrm>
            <a:off x="2842991" y="2618781"/>
            <a:ext cx="392771" cy="575375"/>
          </a:xfrm>
          <a:custGeom>
            <a:avLst/>
            <a:gdLst/>
            <a:ahLst/>
            <a:cxnLst/>
            <a:rect l="l" t="t" r="r" b="b"/>
            <a:pathLst>
              <a:path w="12669" h="18559" extrusionOk="0">
                <a:moveTo>
                  <a:pt x="1901" y="1"/>
                </a:moveTo>
                <a:cubicBezTo>
                  <a:pt x="1901" y="1"/>
                  <a:pt x="2059" y="2091"/>
                  <a:pt x="1901" y="2597"/>
                </a:cubicBezTo>
                <a:cubicBezTo>
                  <a:pt x="1742" y="3104"/>
                  <a:pt x="1" y="5828"/>
                  <a:pt x="32" y="8456"/>
                </a:cubicBezTo>
                <a:cubicBezTo>
                  <a:pt x="96" y="11116"/>
                  <a:pt x="2471" y="13428"/>
                  <a:pt x="2471" y="13428"/>
                </a:cubicBezTo>
                <a:lnTo>
                  <a:pt x="2471" y="17988"/>
                </a:lnTo>
                <a:lnTo>
                  <a:pt x="3769" y="17988"/>
                </a:lnTo>
                <a:lnTo>
                  <a:pt x="3769" y="14822"/>
                </a:lnTo>
                <a:lnTo>
                  <a:pt x="4213" y="15328"/>
                </a:lnTo>
                <a:lnTo>
                  <a:pt x="4213" y="18559"/>
                </a:lnTo>
                <a:lnTo>
                  <a:pt x="5574" y="18559"/>
                </a:lnTo>
                <a:lnTo>
                  <a:pt x="5574" y="16247"/>
                </a:lnTo>
                <a:cubicBezTo>
                  <a:pt x="5574" y="16247"/>
                  <a:pt x="7886" y="17640"/>
                  <a:pt x="9628" y="17925"/>
                </a:cubicBezTo>
                <a:cubicBezTo>
                  <a:pt x="9869" y="17966"/>
                  <a:pt x="10098" y="17988"/>
                  <a:pt x="10314" y="17988"/>
                </a:cubicBezTo>
                <a:cubicBezTo>
                  <a:pt x="11432" y="17988"/>
                  <a:pt x="12217" y="17401"/>
                  <a:pt x="12668" y="15835"/>
                </a:cubicBezTo>
                <a:cubicBezTo>
                  <a:pt x="10356" y="15550"/>
                  <a:pt x="8108" y="14632"/>
                  <a:pt x="5954" y="12858"/>
                </a:cubicBezTo>
                <a:cubicBezTo>
                  <a:pt x="3864" y="11148"/>
                  <a:pt x="1711" y="8519"/>
                  <a:pt x="1584" y="5701"/>
                </a:cubicBezTo>
                <a:cubicBezTo>
                  <a:pt x="1552" y="4466"/>
                  <a:pt x="2091" y="3389"/>
                  <a:pt x="2439" y="2217"/>
                </a:cubicBezTo>
                <a:cubicBezTo>
                  <a:pt x="2629" y="1489"/>
                  <a:pt x="2724" y="761"/>
                  <a:pt x="2756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0" name="Google Shape;1330;p21"/>
          <p:cNvSpPr/>
          <p:nvPr/>
        </p:nvSpPr>
        <p:spPr>
          <a:xfrm>
            <a:off x="3051141" y="2728747"/>
            <a:ext cx="82498" cy="297531"/>
          </a:xfrm>
          <a:custGeom>
            <a:avLst/>
            <a:gdLst/>
            <a:ahLst/>
            <a:cxnLst/>
            <a:rect l="l" t="t" r="r" b="b"/>
            <a:pathLst>
              <a:path w="2661" h="9597" extrusionOk="0">
                <a:moveTo>
                  <a:pt x="855" y="0"/>
                </a:moveTo>
                <a:cubicBezTo>
                  <a:pt x="855" y="32"/>
                  <a:pt x="855" y="64"/>
                  <a:pt x="855" y="95"/>
                </a:cubicBezTo>
                <a:cubicBezTo>
                  <a:pt x="887" y="95"/>
                  <a:pt x="2407" y="1394"/>
                  <a:pt x="2471" y="3231"/>
                </a:cubicBezTo>
                <a:cubicBezTo>
                  <a:pt x="2566" y="5131"/>
                  <a:pt x="1964" y="6936"/>
                  <a:pt x="1679" y="7126"/>
                </a:cubicBezTo>
                <a:cubicBezTo>
                  <a:pt x="1679" y="7126"/>
                  <a:pt x="412" y="7918"/>
                  <a:pt x="380" y="8203"/>
                </a:cubicBezTo>
                <a:cubicBezTo>
                  <a:pt x="317" y="8551"/>
                  <a:pt x="159" y="9438"/>
                  <a:pt x="32" y="9501"/>
                </a:cubicBezTo>
                <a:cubicBezTo>
                  <a:pt x="32" y="9501"/>
                  <a:pt x="0" y="9533"/>
                  <a:pt x="32" y="9564"/>
                </a:cubicBezTo>
                <a:cubicBezTo>
                  <a:pt x="32" y="9596"/>
                  <a:pt x="64" y="9596"/>
                  <a:pt x="64" y="9596"/>
                </a:cubicBezTo>
                <a:lnTo>
                  <a:pt x="95" y="9596"/>
                </a:lnTo>
                <a:cubicBezTo>
                  <a:pt x="285" y="9438"/>
                  <a:pt x="475" y="8234"/>
                  <a:pt x="475" y="8203"/>
                </a:cubicBezTo>
                <a:cubicBezTo>
                  <a:pt x="507" y="8076"/>
                  <a:pt x="1236" y="7506"/>
                  <a:pt x="1742" y="7189"/>
                </a:cubicBezTo>
                <a:cubicBezTo>
                  <a:pt x="2091" y="6968"/>
                  <a:pt x="2661" y="5163"/>
                  <a:pt x="2597" y="3231"/>
                </a:cubicBezTo>
                <a:cubicBezTo>
                  <a:pt x="2502" y="1331"/>
                  <a:pt x="950" y="0"/>
                  <a:pt x="919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1" name="Google Shape;1331;p21"/>
          <p:cNvSpPr/>
          <p:nvPr/>
        </p:nvSpPr>
        <p:spPr>
          <a:xfrm>
            <a:off x="3006963" y="2969296"/>
            <a:ext cx="58936" cy="15749"/>
          </a:xfrm>
          <a:custGeom>
            <a:avLst/>
            <a:gdLst/>
            <a:ahLst/>
            <a:cxnLst/>
            <a:rect l="l" t="t" r="r" b="b"/>
            <a:pathLst>
              <a:path w="1901" h="508" extrusionOk="0">
                <a:moveTo>
                  <a:pt x="64" y="0"/>
                </a:moveTo>
                <a:cubicBezTo>
                  <a:pt x="32" y="0"/>
                  <a:pt x="0" y="0"/>
                  <a:pt x="0" y="32"/>
                </a:cubicBezTo>
                <a:cubicBezTo>
                  <a:pt x="0" y="64"/>
                  <a:pt x="0" y="95"/>
                  <a:pt x="32" y="95"/>
                </a:cubicBezTo>
                <a:cubicBezTo>
                  <a:pt x="190" y="190"/>
                  <a:pt x="919" y="380"/>
                  <a:pt x="1109" y="380"/>
                </a:cubicBezTo>
                <a:cubicBezTo>
                  <a:pt x="1299" y="380"/>
                  <a:pt x="1837" y="507"/>
                  <a:pt x="1837" y="507"/>
                </a:cubicBezTo>
                <a:cubicBezTo>
                  <a:pt x="1869" y="507"/>
                  <a:pt x="1900" y="475"/>
                  <a:pt x="1900" y="475"/>
                </a:cubicBezTo>
                <a:cubicBezTo>
                  <a:pt x="1900" y="444"/>
                  <a:pt x="1900" y="412"/>
                  <a:pt x="1869" y="412"/>
                </a:cubicBezTo>
                <a:cubicBezTo>
                  <a:pt x="1837" y="412"/>
                  <a:pt x="1299" y="285"/>
                  <a:pt x="1109" y="285"/>
                </a:cubicBezTo>
                <a:cubicBezTo>
                  <a:pt x="950" y="285"/>
                  <a:pt x="222" y="95"/>
                  <a:pt x="64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2" name="Google Shape;1332;p21"/>
          <p:cNvSpPr/>
          <p:nvPr/>
        </p:nvSpPr>
        <p:spPr>
          <a:xfrm>
            <a:off x="2985354" y="2977139"/>
            <a:ext cx="53045" cy="37358"/>
          </a:xfrm>
          <a:custGeom>
            <a:avLst/>
            <a:gdLst/>
            <a:ahLst/>
            <a:cxnLst/>
            <a:rect l="l" t="t" r="r" b="b"/>
            <a:pathLst>
              <a:path w="1711" h="1205" extrusionOk="0">
                <a:moveTo>
                  <a:pt x="1647" y="1"/>
                </a:moveTo>
                <a:cubicBezTo>
                  <a:pt x="1616" y="1"/>
                  <a:pt x="1616" y="1"/>
                  <a:pt x="1584" y="32"/>
                </a:cubicBezTo>
                <a:cubicBezTo>
                  <a:pt x="1521" y="254"/>
                  <a:pt x="1331" y="571"/>
                  <a:pt x="1172" y="602"/>
                </a:cubicBezTo>
                <a:cubicBezTo>
                  <a:pt x="951" y="634"/>
                  <a:pt x="64" y="1077"/>
                  <a:pt x="32" y="1109"/>
                </a:cubicBezTo>
                <a:cubicBezTo>
                  <a:pt x="1" y="1109"/>
                  <a:pt x="1" y="1141"/>
                  <a:pt x="1" y="1172"/>
                </a:cubicBezTo>
                <a:cubicBezTo>
                  <a:pt x="32" y="1204"/>
                  <a:pt x="32" y="1204"/>
                  <a:pt x="64" y="1204"/>
                </a:cubicBezTo>
                <a:cubicBezTo>
                  <a:pt x="317" y="1077"/>
                  <a:pt x="1014" y="729"/>
                  <a:pt x="1204" y="697"/>
                </a:cubicBezTo>
                <a:cubicBezTo>
                  <a:pt x="1426" y="666"/>
                  <a:pt x="1647" y="127"/>
                  <a:pt x="1679" y="64"/>
                </a:cubicBezTo>
                <a:cubicBezTo>
                  <a:pt x="1711" y="32"/>
                  <a:pt x="1679" y="32"/>
                  <a:pt x="1647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3" name="Google Shape;1333;p21"/>
          <p:cNvSpPr/>
          <p:nvPr/>
        </p:nvSpPr>
        <p:spPr>
          <a:xfrm>
            <a:off x="3009908" y="3001693"/>
            <a:ext cx="11812" cy="24585"/>
          </a:xfrm>
          <a:custGeom>
            <a:avLst/>
            <a:gdLst/>
            <a:ahLst/>
            <a:cxnLst/>
            <a:rect l="l" t="t" r="r" b="b"/>
            <a:pathLst>
              <a:path w="381" h="793" extrusionOk="0">
                <a:moveTo>
                  <a:pt x="32" y="0"/>
                </a:moveTo>
                <a:cubicBezTo>
                  <a:pt x="0" y="32"/>
                  <a:pt x="0" y="64"/>
                  <a:pt x="0" y="95"/>
                </a:cubicBezTo>
                <a:cubicBezTo>
                  <a:pt x="95" y="285"/>
                  <a:pt x="254" y="602"/>
                  <a:pt x="190" y="729"/>
                </a:cubicBezTo>
                <a:cubicBezTo>
                  <a:pt x="190" y="729"/>
                  <a:pt x="190" y="760"/>
                  <a:pt x="222" y="792"/>
                </a:cubicBezTo>
                <a:lnTo>
                  <a:pt x="254" y="792"/>
                </a:lnTo>
                <a:cubicBezTo>
                  <a:pt x="254" y="792"/>
                  <a:pt x="285" y="792"/>
                  <a:pt x="285" y="760"/>
                </a:cubicBezTo>
                <a:cubicBezTo>
                  <a:pt x="380" y="570"/>
                  <a:pt x="127" y="95"/>
                  <a:pt x="95" y="32"/>
                </a:cubicBezTo>
                <a:cubicBezTo>
                  <a:pt x="95" y="0"/>
                  <a:pt x="64" y="0"/>
                  <a:pt x="32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4" name="Google Shape;1334;p21"/>
          <p:cNvSpPr/>
          <p:nvPr/>
        </p:nvSpPr>
        <p:spPr>
          <a:xfrm>
            <a:off x="3120835" y="2904500"/>
            <a:ext cx="105098" cy="48116"/>
          </a:xfrm>
          <a:custGeom>
            <a:avLst/>
            <a:gdLst/>
            <a:ahLst/>
            <a:cxnLst/>
            <a:rect l="l" t="t" r="r" b="b"/>
            <a:pathLst>
              <a:path w="3390" h="1552" extrusionOk="0">
                <a:moveTo>
                  <a:pt x="64" y="0"/>
                </a:moveTo>
                <a:cubicBezTo>
                  <a:pt x="33" y="0"/>
                  <a:pt x="1" y="32"/>
                  <a:pt x="1" y="64"/>
                </a:cubicBezTo>
                <a:cubicBezTo>
                  <a:pt x="1" y="95"/>
                  <a:pt x="1" y="95"/>
                  <a:pt x="33" y="127"/>
                </a:cubicBezTo>
                <a:cubicBezTo>
                  <a:pt x="571" y="222"/>
                  <a:pt x="1648" y="444"/>
                  <a:pt x="1869" y="570"/>
                </a:cubicBezTo>
                <a:cubicBezTo>
                  <a:pt x="2059" y="697"/>
                  <a:pt x="2376" y="824"/>
                  <a:pt x="2598" y="919"/>
                </a:cubicBezTo>
                <a:cubicBezTo>
                  <a:pt x="2724" y="950"/>
                  <a:pt x="2819" y="982"/>
                  <a:pt x="2883" y="1014"/>
                </a:cubicBezTo>
                <a:cubicBezTo>
                  <a:pt x="3009" y="1077"/>
                  <a:pt x="3295" y="1394"/>
                  <a:pt x="3295" y="1489"/>
                </a:cubicBezTo>
                <a:cubicBezTo>
                  <a:pt x="3295" y="1520"/>
                  <a:pt x="3326" y="1552"/>
                  <a:pt x="3358" y="1552"/>
                </a:cubicBezTo>
                <a:cubicBezTo>
                  <a:pt x="3390" y="1552"/>
                  <a:pt x="3390" y="1520"/>
                  <a:pt x="3390" y="1489"/>
                </a:cubicBezTo>
                <a:cubicBezTo>
                  <a:pt x="3390" y="1330"/>
                  <a:pt x="3073" y="982"/>
                  <a:pt x="2914" y="919"/>
                </a:cubicBezTo>
                <a:cubicBezTo>
                  <a:pt x="2883" y="887"/>
                  <a:pt x="2756" y="855"/>
                  <a:pt x="2629" y="824"/>
                </a:cubicBezTo>
                <a:cubicBezTo>
                  <a:pt x="2408" y="729"/>
                  <a:pt x="2091" y="602"/>
                  <a:pt x="1933" y="507"/>
                </a:cubicBezTo>
                <a:cubicBezTo>
                  <a:pt x="1648" y="317"/>
                  <a:pt x="128" y="32"/>
                  <a:pt x="64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5" name="Google Shape;1335;p21"/>
          <p:cNvSpPr/>
          <p:nvPr/>
        </p:nvSpPr>
        <p:spPr>
          <a:xfrm>
            <a:off x="3189568" y="2927070"/>
            <a:ext cx="7906" cy="45202"/>
          </a:xfrm>
          <a:custGeom>
            <a:avLst/>
            <a:gdLst/>
            <a:ahLst/>
            <a:cxnLst/>
            <a:rect l="l" t="t" r="r" b="b"/>
            <a:pathLst>
              <a:path w="255" h="1458" extrusionOk="0">
                <a:moveTo>
                  <a:pt x="191" y="1"/>
                </a:moveTo>
                <a:cubicBezTo>
                  <a:pt x="159" y="1"/>
                  <a:pt x="159" y="32"/>
                  <a:pt x="159" y="32"/>
                </a:cubicBezTo>
                <a:cubicBezTo>
                  <a:pt x="159" y="64"/>
                  <a:pt x="127" y="412"/>
                  <a:pt x="159" y="602"/>
                </a:cubicBezTo>
                <a:cubicBezTo>
                  <a:pt x="159" y="856"/>
                  <a:pt x="96" y="1299"/>
                  <a:pt x="32" y="1362"/>
                </a:cubicBezTo>
                <a:cubicBezTo>
                  <a:pt x="32" y="1362"/>
                  <a:pt x="1" y="1394"/>
                  <a:pt x="1" y="1426"/>
                </a:cubicBezTo>
                <a:cubicBezTo>
                  <a:pt x="1" y="1457"/>
                  <a:pt x="32" y="1457"/>
                  <a:pt x="64" y="1457"/>
                </a:cubicBezTo>
                <a:cubicBezTo>
                  <a:pt x="64" y="1457"/>
                  <a:pt x="96" y="1457"/>
                  <a:pt x="127" y="1426"/>
                </a:cubicBezTo>
                <a:cubicBezTo>
                  <a:pt x="222" y="1331"/>
                  <a:pt x="254" y="729"/>
                  <a:pt x="254" y="602"/>
                </a:cubicBezTo>
                <a:cubicBezTo>
                  <a:pt x="222" y="412"/>
                  <a:pt x="254" y="32"/>
                  <a:pt x="254" y="32"/>
                </a:cubicBezTo>
                <a:cubicBezTo>
                  <a:pt x="254" y="32"/>
                  <a:pt x="222" y="1"/>
                  <a:pt x="191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6" name="Google Shape;1336;p21"/>
          <p:cNvSpPr/>
          <p:nvPr/>
        </p:nvSpPr>
        <p:spPr>
          <a:xfrm>
            <a:off x="3078641" y="2948679"/>
            <a:ext cx="27499" cy="179690"/>
          </a:xfrm>
          <a:custGeom>
            <a:avLst/>
            <a:gdLst/>
            <a:ahLst/>
            <a:cxnLst/>
            <a:rect l="l" t="t" r="r" b="b"/>
            <a:pathLst>
              <a:path w="887" h="5796" extrusionOk="0">
                <a:moveTo>
                  <a:pt x="824" y="0"/>
                </a:moveTo>
                <a:cubicBezTo>
                  <a:pt x="792" y="0"/>
                  <a:pt x="792" y="32"/>
                  <a:pt x="760" y="64"/>
                </a:cubicBezTo>
                <a:cubicBezTo>
                  <a:pt x="760" y="64"/>
                  <a:pt x="697" y="1204"/>
                  <a:pt x="602" y="1520"/>
                </a:cubicBezTo>
                <a:cubicBezTo>
                  <a:pt x="539" y="1805"/>
                  <a:pt x="380" y="2724"/>
                  <a:pt x="349" y="2914"/>
                </a:cubicBezTo>
                <a:cubicBezTo>
                  <a:pt x="349" y="3136"/>
                  <a:pt x="349" y="4086"/>
                  <a:pt x="349" y="4086"/>
                </a:cubicBezTo>
                <a:cubicBezTo>
                  <a:pt x="349" y="4117"/>
                  <a:pt x="380" y="4117"/>
                  <a:pt x="412" y="4117"/>
                </a:cubicBezTo>
                <a:cubicBezTo>
                  <a:pt x="412" y="4149"/>
                  <a:pt x="729" y="4307"/>
                  <a:pt x="570" y="4719"/>
                </a:cubicBezTo>
                <a:cubicBezTo>
                  <a:pt x="412" y="5162"/>
                  <a:pt x="32" y="5257"/>
                  <a:pt x="32" y="5257"/>
                </a:cubicBezTo>
                <a:cubicBezTo>
                  <a:pt x="0" y="5257"/>
                  <a:pt x="0" y="5289"/>
                  <a:pt x="0" y="5289"/>
                </a:cubicBezTo>
                <a:cubicBezTo>
                  <a:pt x="0" y="5321"/>
                  <a:pt x="0" y="5352"/>
                  <a:pt x="0" y="5352"/>
                </a:cubicBezTo>
                <a:lnTo>
                  <a:pt x="412" y="5764"/>
                </a:lnTo>
                <a:cubicBezTo>
                  <a:pt x="412" y="5796"/>
                  <a:pt x="412" y="5796"/>
                  <a:pt x="444" y="5796"/>
                </a:cubicBezTo>
                <a:lnTo>
                  <a:pt x="475" y="5796"/>
                </a:lnTo>
                <a:cubicBezTo>
                  <a:pt x="475" y="5764"/>
                  <a:pt x="475" y="5732"/>
                  <a:pt x="475" y="5701"/>
                </a:cubicBezTo>
                <a:lnTo>
                  <a:pt x="127" y="5352"/>
                </a:lnTo>
                <a:cubicBezTo>
                  <a:pt x="254" y="5289"/>
                  <a:pt x="539" y="5131"/>
                  <a:pt x="665" y="4751"/>
                </a:cubicBezTo>
                <a:cubicBezTo>
                  <a:pt x="824" y="4339"/>
                  <a:pt x="570" y="4117"/>
                  <a:pt x="475" y="4054"/>
                </a:cubicBezTo>
                <a:cubicBezTo>
                  <a:pt x="475" y="3896"/>
                  <a:pt x="475" y="3104"/>
                  <a:pt x="475" y="2946"/>
                </a:cubicBezTo>
                <a:cubicBezTo>
                  <a:pt x="475" y="2724"/>
                  <a:pt x="634" y="1837"/>
                  <a:pt x="697" y="1552"/>
                </a:cubicBezTo>
                <a:cubicBezTo>
                  <a:pt x="792" y="1235"/>
                  <a:pt x="887" y="127"/>
                  <a:pt x="887" y="64"/>
                </a:cubicBezTo>
                <a:cubicBezTo>
                  <a:pt x="887" y="32"/>
                  <a:pt x="855" y="32"/>
                  <a:pt x="824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7" name="Google Shape;1337;p21"/>
          <p:cNvSpPr/>
          <p:nvPr/>
        </p:nvSpPr>
        <p:spPr>
          <a:xfrm>
            <a:off x="3096312" y="3093988"/>
            <a:ext cx="24554" cy="34382"/>
          </a:xfrm>
          <a:custGeom>
            <a:avLst/>
            <a:gdLst/>
            <a:ahLst/>
            <a:cxnLst/>
            <a:rect l="l" t="t" r="r" b="b"/>
            <a:pathLst>
              <a:path w="792" h="1109" extrusionOk="0">
                <a:moveTo>
                  <a:pt x="32" y="0"/>
                </a:moveTo>
                <a:cubicBezTo>
                  <a:pt x="32" y="0"/>
                  <a:pt x="0" y="32"/>
                  <a:pt x="0" y="64"/>
                </a:cubicBezTo>
                <a:cubicBezTo>
                  <a:pt x="0" y="64"/>
                  <a:pt x="127" y="444"/>
                  <a:pt x="222" y="665"/>
                </a:cubicBezTo>
                <a:cubicBezTo>
                  <a:pt x="285" y="824"/>
                  <a:pt x="412" y="919"/>
                  <a:pt x="539" y="982"/>
                </a:cubicBezTo>
                <a:cubicBezTo>
                  <a:pt x="602" y="1014"/>
                  <a:pt x="665" y="1045"/>
                  <a:pt x="697" y="1077"/>
                </a:cubicBezTo>
                <a:cubicBezTo>
                  <a:pt x="697" y="1109"/>
                  <a:pt x="697" y="1109"/>
                  <a:pt x="729" y="1109"/>
                </a:cubicBezTo>
                <a:lnTo>
                  <a:pt x="760" y="1109"/>
                </a:lnTo>
                <a:cubicBezTo>
                  <a:pt x="792" y="1077"/>
                  <a:pt x="792" y="1045"/>
                  <a:pt x="792" y="1014"/>
                </a:cubicBezTo>
                <a:cubicBezTo>
                  <a:pt x="729" y="950"/>
                  <a:pt x="665" y="919"/>
                  <a:pt x="570" y="887"/>
                </a:cubicBezTo>
                <a:cubicBezTo>
                  <a:pt x="475" y="824"/>
                  <a:pt x="349" y="760"/>
                  <a:pt x="317" y="634"/>
                </a:cubicBezTo>
                <a:cubicBezTo>
                  <a:pt x="222" y="412"/>
                  <a:pt x="95" y="32"/>
                  <a:pt x="95" y="32"/>
                </a:cubicBezTo>
                <a:cubicBezTo>
                  <a:pt x="95" y="0"/>
                  <a:pt x="64" y="0"/>
                  <a:pt x="32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8" name="Google Shape;1338;p21"/>
          <p:cNvSpPr/>
          <p:nvPr/>
        </p:nvSpPr>
        <p:spPr>
          <a:xfrm>
            <a:off x="3097273" y="3083168"/>
            <a:ext cx="34413" cy="20648"/>
          </a:xfrm>
          <a:custGeom>
            <a:avLst/>
            <a:gdLst/>
            <a:ahLst/>
            <a:cxnLst/>
            <a:rect l="l" t="t" r="r" b="b"/>
            <a:pathLst>
              <a:path w="1110" h="666" extrusionOk="0">
                <a:moveTo>
                  <a:pt x="64" y="1"/>
                </a:moveTo>
                <a:cubicBezTo>
                  <a:pt x="33" y="1"/>
                  <a:pt x="33" y="1"/>
                  <a:pt x="1" y="33"/>
                </a:cubicBezTo>
                <a:cubicBezTo>
                  <a:pt x="1" y="64"/>
                  <a:pt x="1" y="96"/>
                  <a:pt x="33" y="96"/>
                </a:cubicBezTo>
                <a:cubicBezTo>
                  <a:pt x="223" y="159"/>
                  <a:pt x="444" y="318"/>
                  <a:pt x="476" y="413"/>
                </a:cubicBezTo>
                <a:cubicBezTo>
                  <a:pt x="476" y="539"/>
                  <a:pt x="634" y="571"/>
                  <a:pt x="761" y="603"/>
                </a:cubicBezTo>
                <a:cubicBezTo>
                  <a:pt x="856" y="603"/>
                  <a:pt x="951" y="603"/>
                  <a:pt x="1014" y="666"/>
                </a:cubicBezTo>
                <a:lnTo>
                  <a:pt x="1046" y="666"/>
                </a:lnTo>
                <a:cubicBezTo>
                  <a:pt x="1078" y="666"/>
                  <a:pt x="1078" y="666"/>
                  <a:pt x="1109" y="634"/>
                </a:cubicBezTo>
                <a:cubicBezTo>
                  <a:pt x="1109" y="634"/>
                  <a:pt x="1109" y="603"/>
                  <a:pt x="1078" y="571"/>
                </a:cubicBezTo>
                <a:cubicBezTo>
                  <a:pt x="983" y="508"/>
                  <a:pt x="856" y="508"/>
                  <a:pt x="761" y="476"/>
                </a:cubicBezTo>
                <a:cubicBezTo>
                  <a:pt x="634" y="476"/>
                  <a:pt x="571" y="444"/>
                  <a:pt x="571" y="381"/>
                </a:cubicBezTo>
                <a:cubicBezTo>
                  <a:pt x="539" y="191"/>
                  <a:pt x="128" y="33"/>
                  <a:pt x="64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9" name="Google Shape;1339;p21"/>
          <p:cNvSpPr/>
          <p:nvPr/>
        </p:nvSpPr>
        <p:spPr>
          <a:xfrm>
            <a:off x="3100218" y="2977139"/>
            <a:ext cx="57975" cy="89380"/>
          </a:xfrm>
          <a:custGeom>
            <a:avLst/>
            <a:gdLst/>
            <a:ahLst/>
            <a:cxnLst/>
            <a:rect l="l" t="t" r="r" b="b"/>
            <a:pathLst>
              <a:path w="1870" h="2883" extrusionOk="0">
                <a:moveTo>
                  <a:pt x="64" y="1"/>
                </a:moveTo>
                <a:cubicBezTo>
                  <a:pt x="33" y="1"/>
                  <a:pt x="1" y="32"/>
                  <a:pt x="1" y="64"/>
                </a:cubicBezTo>
                <a:cubicBezTo>
                  <a:pt x="1" y="127"/>
                  <a:pt x="1" y="824"/>
                  <a:pt x="254" y="887"/>
                </a:cubicBezTo>
                <a:cubicBezTo>
                  <a:pt x="444" y="951"/>
                  <a:pt x="793" y="1394"/>
                  <a:pt x="919" y="1552"/>
                </a:cubicBezTo>
                <a:lnTo>
                  <a:pt x="1426" y="2281"/>
                </a:lnTo>
                <a:lnTo>
                  <a:pt x="1774" y="2851"/>
                </a:lnTo>
                <a:cubicBezTo>
                  <a:pt x="1774" y="2883"/>
                  <a:pt x="1806" y="2883"/>
                  <a:pt x="1806" y="2883"/>
                </a:cubicBezTo>
                <a:lnTo>
                  <a:pt x="1838" y="2883"/>
                </a:lnTo>
                <a:cubicBezTo>
                  <a:pt x="1869" y="2851"/>
                  <a:pt x="1869" y="2819"/>
                  <a:pt x="1869" y="2819"/>
                </a:cubicBezTo>
                <a:lnTo>
                  <a:pt x="1489" y="2218"/>
                </a:lnTo>
                <a:lnTo>
                  <a:pt x="1014" y="1489"/>
                </a:lnTo>
                <a:cubicBezTo>
                  <a:pt x="951" y="1426"/>
                  <a:pt x="539" y="887"/>
                  <a:pt x="286" y="792"/>
                </a:cubicBezTo>
                <a:cubicBezTo>
                  <a:pt x="159" y="761"/>
                  <a:pt x="96" y="349"/>
                  <a:pt x="96" y="64"/>
                </a:cubicBezTo>
                <a:cubicBezTo>
                  <a:pt x="96" y="32"/>
                  <a:pt x="96" y="1"/>
                  <a:pt x="64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0" name="Google Shape;1340;p21"/>
          <p:cNvSpPr/>
          <p:nvPr/>
        </p:nvSpPr>
        <p:spPr>
          <a:xfrm>
            <a:off x="3120835" y="3022868"/>
            <a:ext cx="10851" cy="35808"/>
          </a:xfrm>
          <a:custGeom>
            <a:avLst/>
            <a:gdLst/>
            <a:ahLst/>
            <a:cxnLst/>
            <a:rect l="l" t="t" r="r" b="b"/>
            <a:pathLst>
              <a:path w="350" h="1155" extrusionOk="0">
                <a:moveTo>
                  <a:pt x="287" y="0"/>
                </a:moveTo>
                <a:cubicBezTo>
                  <a:pt x="268" y="0"/>
                  <a:pt x="254" y="14"/>
                  <a:pt x="254" y="14"/>
                </a:cubicBezTo>
                <a:cubicBezTo>
                  <a:pt x="191" y="141"/>
                  <a:pt x="1" y="458"/>
                  <a:pt x="1" y="489"/>
                </a:cubicBezTo>
                <a:cubicBezTo>
                  <a:pt x="1" y="553"/>
                  <a:pt x="1" y="933"/>
                  <a:pt x="1" y="1123"/>
                </a:cubicBezTo>
                <a:cubicBezTo>
                  <a:pt x="1" y="1154"/>
                  <a:pt x="33" y="1154"/>
                  <a:pt x="64" y="1154"/>
                </a:cubicBezTo>
                <a:cubicBezTo>
                  <a:pt x="64" y="1154"/>
                  <a:pt x="96" y="1154"/>
                  <a:pt x="96" y="1123"/>
                </a:cubicBezTo>
                <a:cubicBezTo>
                  <a:pt x="96" y="901"/>
                  <a:pt x="96" y="553"/>
                  <a:pt x="96" y="521"/>
                </a:cubicBezTo>
                <a:cubicBezTo>
                  <a:pt x="96" y="489"/>
                  <a:pt x="223" y="267"/>
                  <a:pt x="349" y="77"/>
                </a:cubicBezTo>
                <a:cubicBezTo>
                  <a:pt x="349" y="46"/>
                  <a:pt x="349" y="14"/>
                  <a:pt x="318" y="14"/>
                </a:cubicBezTo>
                <a:cubicBezTo>
                  <a:pt x="307" y="4"/>
                  <a:pt x="297" y="0"/>
                  <a:pt x="287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1" name="Google Shape;1341;p21"/>
          <p:cNvSpPr/>
          <p:nvPr/>
        </p:nvSpPr>
        <p:spPr>
          <a:xfrm>
            <a:off x="3135561" y="3034091"/>
            <a:ext cx="39311" cy="17702"/>
          </a:xfrm>
          <a:custGeom>
            <a:avLst/>
            <a:gdLst/>
            <a:ahLst/>
            <a:cxnLst/>
            <a:rect l="l" t="t" r="r" b="b"/>
            <a:pathLst>
              <a:path w="1268" h="571" extrusionOk="0">
                <a:moveTo>
                  <a:pt x="64" y="1"/>
                </a:moveTo>
                <a:cubicBezTo>
                  <a:pt x="33" y="1"/>
                  <a:pt x="1" y="1"/>
                  <a:pt x="1" y="32"/>
                </a:cubicBezTo>
                <a:cubicBezTo>
                  <a:pt x="1" y="64"/>
                  <a:pt x="33" y="96"/>
                  <a:pt x="64" y="96"/>
                </a:cubicBezTo>
                <a:cubicBezTo>
                  <a:pt x="381" y="96"/>
                  <a:pt x="793" y="159"/>
                  <a:pt x="824" y="191"/>
                </a:cubicBezTo>
                <a:cubicBezTo>
                  <a:pt x="888" y="254"/>
                  <a:pt x="1173" y="571"/>
                  <a:pt x="1173" y="571"/>
                </a:cubicBezTo>
                <a:lnTo>
                  <a:pt x="1268" y="476"/>
                </a:lnTo>
                <a:cubicBezTo>
                  <a:pt x="1268" y="476"/>
                  <a:pt x="983" y="191"/>
                  <a:pt x="888" y="96"/>
                </a:cubicBezTo>
                <a:cubicBezTo>
                  <a:pt x="824" y="32"/>
                  <a:pt x="286" y="1"/>
                  <a:pt x="64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2" name="Google Shape;1342;p21"/>
          <p:cNvSpPr/>
          <p:nvPr/>
        </p:nvSpPr>
        <p:spPr>
          <a:xfrm>
            <a:off x="2937238" y="2802626"/>
            <a:ext cx="190510" cy="71461"/>
          </a:xfrm>
          <a:custGeom>
            <a:avLst/>
            <a:gdLst/>
            <a:ahLst/>
            <a:cxnLst/>
            <a:rect l="l" t="t" r="r" b="b"/>
            <a:pathLst>
              <a:path w="6145" h="2305" extrusionOk="0">
                <a:moveTo>
                  <a:pt x="6093" y="1"/>
                </a:moveTo>
                <a:cubicBezTo>
                  <a:pt x="6081" y="1"/>
                  <a:pt x="6065" y="8"/>
                  <a:pt x="6050" y="24"/>
                </a:cubicBezTo>
                <a:cubicBezTo>
                  <a:pt x="5290" y="721"/>
                  <a:pt x="4149" y="1798"/>
                  <a:pt x="4086" y="1829"/>
                </a:cubicBezTo>
                <a:cubicBezTo>
                  <a:pt x="3959" y="1893"/>
                  <a:pt x="3358" y="2146"/>
                  <a:pt x="3199" y="2178"/>
                </a:cubicBezTo>
                <a:cubicBezTo>
                  <a:pt x="3147" y="2188"/>
                  <a:pt x="3020" y="2192"/>
                  <a:pt x="2858" y="2192"/>
                </a:cubicBezTo>
                <a:cubicBezTo>
                  <a:pt x="2534" y="2192"/>
                  <a:pt x="2070" y="2178"/>
                  <a:pt x="1774" y="2178"/>
                </a:cubicBezTo>
                <a:lnTo>
                  <a:pt x="729" y="1544"/>
                </a:lnTo>
                <a:cubicBezTo>
                  <a:pt x="571" y="1449"/>
                  <a:pt x="191" y="1228"/>
                  <a:pt x="96" y="1133"/>
                </a:cubicBezTo>
                <a:cubicBezTo>
                  <a:pt x="96" y="1101"/>
                  <a:pt x="159" y="1038"/>
                  <a:pt x="191" y="1006"/>
                </a:cubicBezTo>
                <a:cubicBezTo>
                  <a:pt x="286" y="943"/>
                  <a:pt x="381" y="848"/>
                  <a:pt x="349" y="753"/>
                </a:cubicBezTo>
                <a:cubicBezTo>
                  <a:pt x="318" y="689"/>
                  <a:pt x="222" y="626"/>
                  <a:pt x="64" y="626"/>
                </a:cubicBezTo>
                <a:cubicBezTo>
                  <a:pt x="32" y="626"/>
                  <a:pt x="1" y="658"/>
                  <a:pt x="1" y="658"/>
                </a:cubicBezTo>
                <a:cubicBezTo>
                  <a:pt x="1" y="689"/>
                  <a:pt x="32" y="721"/>
                  <a:pt x="32" y="721"/>
                </a:cubicBezTo>
                <a:cubicBezTo>
                  <a:pt x="254" y="753"/>
                  <a:pt x="254" y="784"/>
                  <a:pt x="254" y="784"/>
                </a:cubicBezTo>
                <a:cubicBezTo>
                  <a:pt x="254" y="816"/>
                  <a:pt x="159" y="911"/>
                  <a:pt x="127" y="943"/>
                </a:cubicBezTo>
                <a:cubicBezTo>
                  <a:pt x="64" y="1006"/>
                  <a:pt x="1" y="1069"/>
                  <a:pt x="1" y="1133"/>
                </a:cubicBezTo>
                <a:cubicBezTo>
                  <a:pt x="1" y="1164"/>
                  <a:pt x="1" y="1164"/>
                  <a:pt x="1" y="1196"/>
                </a:cubicBezTo>
                <a:cubicBezTo>
                  <a:pt x="127" y="1291"/>
                  <a:pt x="634" y="1576"/>
                  <a:pt x="666" y="1608"/>
                </a:cubicBezTo>
                <a:lnTo>
                  <a:pt x="1743" y="2273"/>
                </a:lnTo>
                <a:lnTo>
                  <a:pt x="1774" y="2273"/>
                </a:lnTo>
                <a:cubicBezTo>
                  <a:pt x="1806" y="2273"/>
                  <a:pt x="2313" y="2304"/>
                  <a:pt x="2724" y="2304"/>
                </a:cubicBezTo>
                <a:cubicBezTo>
                  <a:pt x="2946" y="2304"/>
                  <a:pt x="3136" y="2304"/>
                  <a:pt x="3199" y="2273"/>
                </a:cubicBezTo>
                <a:cubicBezTo>
                  <a:pt x="3389" y="2241"/>
                  <a:pt x="4023" y="1988"/>
                  <a:pt x="4118" y="1924"/>
                </a:cubicBezTo>
                <a:cubicBezTo>
                  <a:pt x="4213" y="1861"/>
                  <a:pt x="5796" y="404"/>
                  <a:pt x="6113" y="119"/>
                </a:cubicBezTo>
                <a:cubicBezTo>
                  <a:pt x="6145" y="88"/>
                  <a:pt x="6145" y="56"/>
                  <a:pt x="6113" y="24"/>
                </a:cubicBezTo>
                <a:cubicBezTo>
                  <a:pt x="6113" y="8"/>
                  <a:pt x="6105" y="1"/>
                  <a:pt x="6093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3" name="Google Shape;1343;p21"/>
          <p:cNvSpPr/>
          <p:nvPr/>
        </p:nvSpPr>
        <p:spPr>
          <a:xfrm>
            <a:off x="2956894" y="2817104"/>
            <a:ext cx="21609" cy="36366"/>
          </a:xfrm>
          <a:custGeom>
            <a:avLst/>
            <a:gdLst/>
            <a:ahLst/>
            <a:cxnLst/>
            <a:rect l="l" t="t" r="r" b="b"/>
            <a:pathLst>
              <a:path w="697" h="1173" extrusionOk="0">
                <a:moveTo>
                  <a:pt x="602" y="1"/>
                </a:moveTo>
                <a:cubicBezTo>
                  <a:pt x="570" y="1"/>
                  <a:pt x="539" y="32"/>
                  <a:pt x="539" y="64"/>
                </a:cubicBezTo>
                <a:cubicBezTo>
                  <a:pt x="539" y="64"/>
                  <a:pt x="539" y="96"/>
                  <a:pt x="570" y="127"/>
                </a:cubicBezTo>
                <a:lnTo>
                  <a:pt x="602" y="127"/>
                </a:lnTo>
                <a:cubicBezTo>
                  <a:pt x="570" y="159"/>
                  <a:pt x="507" y="222"/>
                  <a:pt x="444" y="254"/>
                </a:cubicBezTo>
                <a:cubicBezTo>
                  <a:pt x="285" y="381"/>
                  <a:pt x="95" y="539"/>
                  <a:pt x="159" y="729"/>
                </a:cubicBezTo>
                <a:cubicBezTo>
                  <a:pt x="222" y="919"/>
                  <a:pt x="64" y="1077"/>
                  <a:pt x="32" y="1077"/>
                </a:cubicBezTo>
                <a:cubicBezTo>
                  <a:pt x="32" y="1109"/>
                  <a:pt x="0" y="1141"/>
                  <a:pt x="32" y="1141"/>
                </a:cubicBezTo>
                <a:cubicBezTo>
                  <a:pt x="32" y="1172"/>
                  <a:pt x="64" y="1172"/>
                  <a:pt x="64" y="1172"/>
                </a:cubicBezTo>
                <a:lnTo>
                  <a:pt x="95" y="1172"/>
                </a:lnTo>
                <a:cubicBezTo>
                  <a:pt x="190" y="1109"/>
                  <a:pt x="317" y="919"/>
                  <a:pt x="254" y="666"/>
                </a:cubicBezTo>
                <a:cubicBezTo>
                  <a:pt x="190" y="571"/>
                  <a:pt x="380" y="444"/>
                  <a:pt x="507" y="349"/>
                </a:cubicBezTo>
                <a:cubicBezTo>
                  <a:pt x="634" y="222"/>
                  <a:pt x="697" y="159"/>
                  <a:pt x="697" y="96"/>
                </a:cubicBezTo>
                <a:cubicBezTo>
                  <a:pt x="697" y="64"/>
                  <a:pt x="665" y="32"/>
                  <a:pt x="602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4" name="Google Shape;1344;p21"/>
          <p:cNvSpPr/>
          <p:nvPr/>
        </p:nvSpPr>
        <p:spPr>
          <a:xfrm>
            <a:off x="2966691" y="2786257"/>
            <a:ext cx="143387" cy="34816"/>
          </a:xfrm>
          <a:custGeom>
            <a:avLst/>
            <a:gdLst/>
            <a:ahLst/>
            <a:cxnLst/>
            <a:rect l="l" t="t" r="r" b="b"/>
            <a:pathLst>
              <a:path w="4625" h="1123" extrusionOk="0">
                <a:moveTo>
                  <a:pt x="37" y="1"/>
                </a:moveTo>
                <a:cubicBezTo>
                  <a:pt x="17" y="1"/>
                  <a:pt x="1" y="23"/>
                  <a:pt x="1" y="46"/>
                </a:cubicBezTo>
                <a:cubicBezTo>
                  <a:pt x="1" y="77"/>
                  <a:pt x="1" y="77"/>
                  <a:pt x="33" y="109"/>
                </a:cubicBezTo>
                <a:cubicBezTo>
                  <a:pt x="128" y="141"/>
                  <a:pt x="1109" y="204"/>
                  <a:pt x="1204" y="204"/>
                </a:cubicBezTo>
                <a:lnTo>
                  <a:pt x="2218" y="362"/>
                </a:lnTo>
                <a:cubicBezTo>
                  <a:pt x="2247" y="391"/>
                  <a:pt x="2878" y="656"/>
                  <a:pt x="3254" y="656"/>
                </a:cubicBezTo>
                <a:cubicBezTo>
                  <a:pt x="3291" y="656"/>
                  <a:pt x="3326" y="653"/>
                  <a:pt x="3358" y="647"/>
                </a:cubicBezTo>
                <a:cubicBezTo>
                  <a:pt x="3369" y="646"/>
                  <a:pt x="3380" y="645"/>
                  <a:pt x="3393" y="645"/>
                </a:cubicBezTo>
                <a:cubicBezTo>
                  <a:pt x="3670" y="645"/>
                  <a:pt x="4317" y="969"/>
                  <a:pt x="4530" y="1091"/>
                </a:cubicBezTo>
                <a:cubicBezTo>
                  <a:pt x="4561" y="1091"/>
                  <a:pt x="4561" y="1122"/>
                  <a:pt x="4561" y="1122"/>
                </a:cubicBezTo>
                <a:cubicBezTo>
                  <a:pt x="4593" y="1122"/>
                  <a:pt x="4593" y="1091"/>
                  <a:pt x="4625" y="1091"/>
                </a:cubicBezTo>
                <a:cubicBezTo>
                  <a:pt x="4625" y="1059"/>
                  <a:pt x="4625" y="1027"/>
                  <a:pt x="4593" y="1027"/>
                </a:cubicBezTo>
                <a:cubicBezTo>
                  <a:pt x="4563" y="998"/>
                  <a:pt x="3776" y="547"/>
                  <a:pt x="3393" y="547"/>
                </a:cubicBezTo>
                <a:cubicBezTo>
                  <a:pt x="3369" y="547"/>
                  <a:pt x="3347" y="549"/>
                  <a:pt x="3326" y="552"/>
                </a:cubicBezTo>
                <a:cubicBezTo>
                  <a:pt x="3311" y="554"/>
                  <a:pt x="3295" y="555"/>
                  <a:pt x="3278" y="555"/>
                </a:cubicBezTo>
                <a:cubicBezTo>
                  <a:pt x="2963" y="555"/>
                  <a:pt x="2279" y="297"/>
                  <a:pt x="2249" y="267"/>
                </a:cubicBezTo>
                <a:lnTo>
                  <a:pt x="1204" y="109"/>
                </a:lnTo>
                <a:cubicBezTo>
                  <a:pt x="793" y="77"/>
                  <a:pt x="128" y="14"/>
                  <a:pt x="64" y="14"/>
                </a:cubicBezTo>
                <a:cubicBezTo>
                  <a:pt x="55" y="5"/>
                  <a:pt x="46" y="1"/>
                  <a:pt x="37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5" name="Google Shape;1345;p21"/>
          <p:cNvSpPr/>
          <p:nvPr/>
        </p:nvSpPr>
        <p:spPr>
          <a:xfrm>
            <a:off x="3046243" y="2766601"/>
            <a:ext cx="19656" cy="38753"/>
          </a:xfrm>
          <a:custGeom>
            <a:avLst/>
            <a:gdLst/>
            <a:ahLst/>
            <a:cxnLst/>
            <a:rect l="l" t="t" r="r" b="b"/>
            <a:pathLst>
              <a:path w="634" h="1250" extrusionOk="0">
                <a:moveTo>
                  <a:pt x="62" y="0"/>
                </a:moveTo>
                <a:cubicBezTo>
                  <a:pt x="53" y="0"/>
                  <a:pt x="42" y="4"/>
                  <a:pt x="32" y="15"/>
                </a:cubicBezTo>
                <a:cubicBezTo>
                  <a:pt x="0" y="15"/>
                  <a:pt x="0" y="46"/>
                  <a:pt x="32" y="78"/>
                </a:cubicBezTo>
                <a:lnTo>
                  <a:pt x="412" y="711"/>
                </a:lnTo>
                <a:lnTo>
                  <a:pt x="538" y="1186"/>
                </a:lnTo>
                <a:cubicBezTo>
                  <a:pt x="538" y="1218"/>
                  <a:pt x="570" y="1250"/>
                  <a:pt x="570" y="1250"/>
                </a:cubicBezTo>
                <a:lnTo>
                  <a:pt x="602" y="1250"/>
                </a:lnTo>
                <a:cubicBezTo>
                  <a:pt x="633" y="1218"/>
                  <a:pt x="633" y="1218"/>
                  <a:pt x="633" y="1186"/>
                </a:cubicBezTo>
                <a:lnTo>
                  <a:pt x="507" y="680"/>
                </a:lnTo>
                <a:cubicBezTo>
                  <a:pt x="507" y="680"/>
                  <a:pt x="507" y="648"/>
                  <a:pt x="507" y="648"/>
                </a:cubicBezTo>
                <a:lnTo>
                  <a:pt x="95" y="15"/>
                </a:lnTo>
                <a:cubicBezTo>
                  <a:pt x="95" y="15"/>
                  <a:pt x="81" y="0"/>
                  <a:pt x="62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6" name="Google Shape;1346;p21"/>
          <p:cNvSpPr/>
          <p:nvPr/>
        </p:nvSpPr>
        <p:spPr>
          <a:xfrm>
            <a:off x="2991245" y="2797046"/>
            <a:ext cx="53045" cy="39745"/>
          </a:xfrm>
          <a:custGeom>
            <a:avLst/>
            <a:gdLst/>
            <a:ahLst/>
            <a:cxnLst/>
            <a:rect l="l" t="t" r="r" b="b"/>
            <a:pathLst>
              <a:path w="1711" h="1282" extrusionOk="0">
                <a:moveTo>
                  <a:pt x="1656" y="0"/>
                </a:moveTo>
                <a:cubicBezTo>
                  <a:pt x="1644" y="0"/>
                  <a:pt x="1637" y="14"/>
                  <a:pt x="1616" y="14"/>
                </a:cubicBezTo>
                <a:lnTo>
                  <a:pt x="1141" y="553"/>
                </a:lnTo>
                <a:lnTo>
                  <a:pt x="286" y="996"/>
                </a:lnTo>
                <a:lnTo>
                  <a:pt x="254" y="996"/>
                </a:lnTo>
                <a:lnTo>
                  <a:pt x="32" y="1186"/>
                </a:lnTo>
                <a:cubicBezTo>
                  <a:pt x="1" y="1218"/>
                  <a:pt x="1" y="1249"/>
                  <a:pt x="32" y="1281"/>
                </a:cubicBezTo>
                <a:lnTo>
                  <a:pt x="96" y="1281"/>
                </a:lnTo>
                <a:lnTo>
                  <a:pt x="317" y="1091"/>
                </a:lnTo>
                <a:lnTo>
                  <a:pt x="1204" y="616"/>
                </a:lnTo>
                <a:lnTo>
                  <a:pt x="1679" y="78"/>
                </a:lnTo>
                <a:cubicBezTo>
                  <a:pt x="1711" y="78"/>
                  <a:pt x="1711" y="46"/>
                  <a:pt x="1679" y="14"/>
                </a:cubicBezTo>
                <a:cubicBezTo>
                  <a:pt x="1669" y="4"/>
                  <a:pt x="1661" y="0"/>
                  <a:pt x="1656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7" name="Google Shape;1347;p21"/>
          <p:cNvSpPr/>
          <p:nvPr/>
        </p:nvSpPr>
        <p:spPr>
          <a:xfrm>
            <a:off x="2975526" y="2767035"/>
            <a:ext cx="25577" cy="25546"/>
          </a:xfrm>
          <a:custGeom>
            <a:avLst/>
            <a:gdLst/>
            <a:ahLst/>
            <a:cxnLst/>
            <a:rect l="l" t="t" r="r" b="b"/>
            <a:pathLst>
              <a:path w="825" h="824" extrusionOk="0">
                <a:moveTo>
                  <a:pt x="33" y="1"/>
                </a:moveTo>
                <a:cubicBezTo>
                  <a:pt x="1" y="32"/>
                  <a:pt x="1" y="64"/>
                  <a:pt x="1" y="64"/>
                </a:cubicBezTo>
                <a:cubicBezTo>
                  <a:pt x="33" y="96"/>
                  <a:pt x="254" y="381"/>
                  <a:pt x="349" y="444"/>
                </a:cubicBezTo>
                <a:cubicBezTo>
                  <a:pt x="413" y="476"/>
                  <a:pt x="666" y="697"/>
                  <a:pt x="729" y="792"/>
                </a:cubicBezTo>
                <a:cubicBezTo>
                  <a:pt x="761" y="824"/>
                  <a:pt x="761" y="824"/>
                  <a:pt x="793" y="824"/>
                </a:cubicBezTo>
                <a:cubicBezTo>
                  <a:pt x="793" y="824"/>
                  <a:pt x="793" y="824"/>
                  <a:pt x="824" y="792"/>
                </a:cubicBezTo>
                <a:cubicBezTo>
                  <a:pt x="824" y="792"/>
                  <a:pt x="824" y="761"/>
                  <a:pt x="824" y="729"/>
                </a:cubicBezTo>
                <a:cubicBezTo>
                  <a:pt x="793" y="697"/>
                  <a:pt x="476" y="412"/>
                  <a:pt x="413" y="349"/>
                </a:cubicBezTo>
                <a:cubicBezTo>
                  <a:pt x="349" y="317"/>
                  <a:pt x="191" y="127"/>
                  <a:pt x="96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8" name="Google Shape;1348;p21"/>
          <p:cNvSpPr/>
          <p:nvPr/>
        </p:nvSpPr>
        <p:spPr>
          <a:xfrm>
            <a:off x="2899942" y="2870367"/>
            <a:ext cx="94279" cy="81289"/>
          </a:xfrm>
          <a:custGeom>
            <a:avLst/>
            <a:gdLst/>
            <a:ahLst/>
            <a:cxnLst/>
            <a:rect l="l" t="t" r="r" b="b"/>
            <a:pathLst>
              <a:path w="3041" h="2622" extrusionOk="0">
                <a:moveTo>
                  <a:pt x="2965" y="1"/>
                </a:moveTo>
                <a:cubicBezTo>
                  <a:pt x="2954" y="1"/>
                  <a:pt x="2946" y="9"/>
                  <a:pt x="2946" y="24"/>
                </a:cubicBezTo>
                <a:lnTo>
                  <a:pt x="2344" y="563"/>
                </a:lnTo>
                <a:lnTo>
                  <a:pt x="1235" y="1101"/>
                </a:lnTo>
                <a:cubicBezTo>
                  <a:pt x="1235" y="1101"/>
                  <a:pt x="1204" y="1101"/>
                  <a:pt x="1204" y="1133"/>
                </a:cubicBezTo>
                <a:lnTo>
                  <a:pt x="792" y="1545"/>
                </a:lnTo>
                <a:lnTo>
                  <a:pt x="285" y="1830"/>
                </a:lnTo>
                <a:cubicBezTo>
                  <a:pt x="254" y="1830"/>
                  <a:pt x="254" y="1861"/>
                  <a:pt x="254" y="1861"/>
                </a:cubicBezTo>
                <a:lnTo>
                  <a:pt x="254" y="2273"/>
                </a:lnTo>
                <a:lnTo>
                  <a:pt x="0" y="2526"/>
                </a:lnTo>
                <a:cubicBezTo>
                  <a:pt x="0" y="2558"/>
                  <a:pt x="0" y="2590"/>
                  <a:pt x="32" y="2590"/>
                </a:cubicBezTo>
                <a:cubicBezTo>
                  <a:pt x="32" y="2621"/>
                  <a:pt x="32" y="2621"/>
                  <a:pt x="64" y="2621"/>
                </a:cubicBezTo>
                <a:cubicBezTo>
                  <a:pt x="64" y="2621"/>
                  <a:pt x="95" y="2590"/>
                  <a:pt x="95" y="2590"/>
                </a:cubicBezTo>
                <a:lnTo>
                  <a:pt x="349" y="2336"/>
                </a:lnTo>
                <a:cubicBezTo>
                  <a:pt x="349" y="2305"/>
                  <a:pt x="349" y="2305"/>
                  <a:pt x="349" y="2273"/>
                </a:cubicBezTo>
                <a:lnTo>
                  <a:pt x="349" y="1893"/>
                </a:lnTo>
                <a:lnTo>
                  <a:pt x="855" y="1608"/>
                </a:lnTo>
                <a:lnTo>
                  <a:pt x="1267" y="1196"/>
                </a:lnTo>
                <a:lnTo>
                  <a:pt x="2407" y="658"/>
                </a:lnTo>
                <a:lnTo>
                  <a:pt x="2439" y="658"/>
                </a:lnTo>
                <a:lnTo>
                  <a:pt x="3009" y="88"/>
                </a:lnTo>
                <a:cubicBezTo>
                  <a:pt x="3041" y="56"/>
                  <a:pt x="3041" y="24"/>
                  <a:pt x="3009" y="24"/>
                </a:cubicBezTo>
                <a:cubicBezTo>
                  <a:pt x="2993" y="9"/>
                  <a:pt x="2977" y="1"/>
                  <a:pt x="2965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9" name="Google Shape;1349;p21"/>
          <p:cNvSpPr/>
          <p:nvPr/>
        </p:nvSpPr>
        <p:spPr>
          <a:xfrm>
            <a:off x="3046243" y="2866739"/>
            <a:ext cx="12773" cy="70190"/>
          </a:xfrm>
          <a:custGeom>
            <a:avLst/>
            <a:gdLst/>
            <a:ahLst/>
            <a:cxnLst/>
            <a:rect l="l" t="t" r="r" b="b"/>
            <a:pathLst>
              <a:path w="412" h="2264" extrusionOk="0">
                <a:moveTo>
                  <a:pt x="62" y="1"/>
                </a:moveTo>
                <a:cubicBezTo>
                  <a:pt x="53" y="1"/>
                  <a:pt x="42" y="4"/>
                  <a:pt x="32" y="15"/>
                </a:cubicBezTo>
                <a:cubicBezTo>
                  <a:pt x="0" y="15"/>
                  <a:pt x="0" y="46"/>
                  <a:pt x="0" y="78"/>
                </a:cubicBezTo>
                <a:cubicBezTo>
                  <a:pt x="158" y="363"/>
                  <a:pt x="285" y="712"/>
                  <a:pt x="285" y="775"/>
                </a:cubicBezTo>
                <a:cubicBezTo>
                  <a:pt x="222" y="870"/>
                  <a:pt x="190" y="1535"/>
                  <a:pt x="190" y="1598"/>
                </a:cubicBezTo>
                <a:lnTo>
                  <a:pt x="285" y="2200"/>
                </a:lnTo>
                <a:cubicBezTo>
                  <a:pt x="285" y="2232"/>
                  <a:pt x="317" y="2263"/>
                  <a:pt x="317" y="2263"/>
                </a:cubicBezTo>
                <a:cubicBezTo>
                  <a:pt x="348" y="2263"/>
                  <a:pt x="380" y="2232"/>
                  <a:pt x="380" y="2200"/>
                </a:cubicBezTo>
                <a:lnTo>
                  <a:pt x="285" y="1598"/>
                </a:lnTo>
                <a:cubicBezTo>
                  <a:pt x="285" y="1345"/>
                  <a:pt x="348" y="870"/>
                  <a:pt x="380" y="807"/>
                </a:cubicBezTo>
                <a:cubicBezTo>
                  <a:pt x="412" y="712"/>
                  <a:pt x="222" y="268"/>
                  <a:pt x="95" y="15"/>
                </a:cubicBezTo>
                <a:cubicBezTo>
                  <a:pt x="95" y="15"/>
                  <a:pt x="81" y="1"/>
                  <a:pt x="62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21"/>
          <p:cNvSpPr/>
          <p:nvPr/>
        </p:nvSpPr>
        <p:spPr>
          <a:xfrm>
            <a:off x="3054087" y="2909399"/>
            <a:ext cx="27530" cy="16710"/>
          </a:xfrm>
          <a:custGeom>
            <a:avLst/>
            <a:gdLst/>
            <a:ahLst/>
            <a:cxnLst/>
            <a:rect l="l" t="t" r="r" b="b"/>
            <a:pathLst>
              <a:path w="888" h="539" extrusionOk="0">
                <a:moveTo>
                  <a:pt x="95" y="1"/>
                </a:moveTo>
                <a:cubicBezTo>
                  <a:pt x="64" y="1"/>
                  <a:pt x="32" y="1"/>
                  <a:pt x="32" y="32"/>
                </a:cubicBezTo>
                <a:cubicBezTo>
                  <a:pt x="0" y="64"/>
                  <a:pt x="32" y="96"/>
                  <a:pt x="32" y="96"/>
                </a:cubicBezTo>
                <a:cubicBezTo>
                  <a:pt x="159" y="159"/>
                  <a:pt x="285" y="222"/>
                  <a:pt x="285" y="254"/>
                </a:cubicBezTo>
                <a:cubicBezTo>
                  <a:pt x="285" y="349"/>
                  <a:pt x="475" y="444"/>
                  <a:pt x="824" y="539"/>
                </a:cubicBezTo>
                <a:cubicBezTo>
                  <a:pt x="855" y="539"/>
                  <a:pt x="887" y="507"/>
                  <a:pt x="887" y="507"/>
                </a:cubicBezTo>
                <a:cubicBezTo>
                  <a:pt x="887" y="476"/>
                  <a:pt x="855" y="444"/>
                  <a:pt x="855" y="444"/>
                </a:cubicBezTo>
                <a:cubicBezTo>
                  <a:pt x="602" y="381"/>
                  <a:pt x="412" y="286"/>
                  <a:pt x="380" y="254"/>
                </a:cubicBezTo>
                <a:cubicBezTo>
                  <a:pt x="380" y="127"/>
                  <a:pt x="159" y="32"/>
                  <a:pt x="95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1" name="Google Shape;1351;p21"/>
          <p:cNvSpPr/>
          <p:nvPr/>
        </p:nvSpPr>
        <p:spPr>
          <a:xfrm>
            <a:off x="3015799" y="2899571"/>
            <a:ext cx="38319" cy="30475"/>
          </a:xfrm>
          <a:custGeom>
            <a:avLst/>
            <a:gdLst/>
            <a:ahLst/>
            <a:cxnLst/>
            <a:rect l="l" t="t" r="r" b="b"/>
            <a:pathLst>
              <a:path w="1236" h="983" extrusionOk="0">
                <a:moveTo>
                  <a:pt x="1140" y="1"/>
                </a:moveTo>
                <a:lnTo>
                  <a:pt x="634" y="318"/>
                </a:lnTo>
                <a:lnTo>
                  <a:pt x="32" y="888"/>
                </a:lnTo>
                <a:cubicBezTo>
                  <a:pt x="0" y="919"/>
                  <a:pt x="0" y="951"/>
                  <a:pt x="32" y="983"/>
                </a:cubicBezTo>
                <a:lnTo>
                  <a:pt x="127" y="983"/>
                </a:lnTo>
                <a:lnTo>
                  <a:pt x="697" y="413"/>
                </a:lnTo>
                <a:lnTo>
                  <a:pt x="1204" y="96"/>
                </a:lnTo>
                <a:cubicBezTo>
                  <a:pt x="1235" y="96"/>
                  <a:pt x="1235" y="64"/>
                  <a:pt x="1235" y="33"/>
                </a:cubicBezTo>
                <a:cubicBezTo>
                  <a:pt x="1204" y="1"/>
                  <a:pt x="1172" y="1"/>
                  <a:pt x="1140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2" name="Google Shape;1352;p21"/>
          <p:cNvSpPr/>
          <p:nvPr/>
        </p:nvSpPr>
        <p:spPr>
          <a:xfrm>
            <a:off x="2956894" y="2870367"/>
            <a:ext cx="44210" cy="76359"/>
          </a:xfrm>
          <a:custGeom>
            <a:avLst/>
            <a:gdLst/>
            <a:ahLst/>
            <a:cxnLst/>
            <a:rect l="l" t="t" r="r" b="b"/>
            <a:pathLst>
              <a:path w="1426" h="2463" extrusionOk="0">
                <a:moveTo>
                  <a:pt x="1362" y="1"/>
                </a:moveTo>
                <a:cubicBezTo>
                  <a:pt x="1346" y="1"/>
                  <a:pt x="1330" y="9"/>
                  <a:pt x="1330" y="24"/>
                </a:cubicBezTo>
                <a:lnTo>
                  <a:pt x="729" y="1133"/>
                </a:lnTo>
                <a:lnTo>
                  <a:pt x="412" y="2051"/>
                </a:lnTo>
                <a:lnTo>
                  <a:pt x="32" y="2368"/>
                </a:lnTo>
                <a:cubicBezTo>
                  <a:pt x="32" y="2400"/>
                  <a:pt x="0" y="2431"/>
                  <a:pt x="32" y="2431"/>
                </a:cubicBezTo>
                <a:cubicBezTo>
                  <a:pt x="32" y="2463"/>
                  <a:pt x="64" y="2463"/>
                  <a:pt x="64" y="2463"/>
                </a:cubicBezTo>
                <a:lnTo>
                  <a:pt x="95" y="2463"/>
                </a:lnTo>
                <a:lnTo>
                  <a:pt x="475" y="2115"/>
                </a:lnTo>
                <a:cubicBezTo>
                  <a:pt x="475" y="2115"/>
                  <a:pt x="507" y="2115"/>
                  <a:pt x="507" y="2083"/>
                </a:cubicBezTo>
                <a:lnTo>
                  <a:pt x="824" y="1196"/>
                </a:lnTo>
                <a:lnTo>
                  <a:pt x="1425" y="88"/>
                </a:lnTo>
                <a:cubicBezTo>
                  <a:pt x="1425" y="56"/>
                  <a:pt x="1425" y="24"/>
                  <a:pt x="1394" y="24"/>
                </a:cubicBezTo>
                <a:cubicBezTo>
                  <a:pt x="1394" y="9"/>
                  <a:pt x="1378" y="1"/>
                  <a:pt x="1362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3" name="Google Shape;1353;p21"/>
          <p:cNvSpPr/>
          <p:nvPr/>
        </p:nvSpPr>
        <p:spPr>
          <a:xfrm>
            <a:off x="2918606" y="2922172"/>
            <a:ext cx="2976" cy="33390"/>
          </a:xfrm>
          <a:custGeom>
            <a:avLst/>
            <a:gdLst/>
            <a:ahLst/>
            <a:cxnLst/>
            <a:rect l="l" t="t" r="r" b="b"/>
            <a:pathLst>
              <a:path w="96" h="1077" extrusionOk="0">
                <a:moveTo>
                  <a:pt x="63" y="0"/>
                </a:moveTo>
                <a:cubicBezTo>
                  <a:pt x="32" y="0"/>
                  <a:pt x="0" y="32"/>
                  <a:pt x="0" y="64"/>
                </a:cubicBezTo>
                <a:lnTo>
                  <a:pt x="0" y="1014"/>
                </a:lnTo>
                <a:cubicBezTo>
                  <a:pt x="0" y="1045"/>
                  <a:pt x="32" y="1077"/>
                  <a:pt x="63" y="1077"/>
                </a:cubicBezTo>
                <a:cubicBezTo>
                  <a:pt x="95" y="1077"/>
                  <a:pt x="95" y="1045"/>
                  <a:pt x="95" y="1014"/>
                </a:cubicBezTo>
                <a:lnTo>
                  <a:pt x="95" y="64"/>
                </a:lnTo>
                <a:cubicBezTo>
                  <a:pt x="95" y="32"/>
                  <a:pt x="95" y="0"/>
                  <a:pt x="63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4" name="Google Shape;1354;p21"/>
          <p:cNvSpPr/>
          <p:nvPr/>
        </p:nvSpPr>
        <p:spPr>
          <a:xfrm>
            <a:off x="2888161" y="2913150"/>
            <a:ext cx="38319" cy="16896"/>
          </a:xfrm>
          <a:custGeom>
            <a:avLst/>
            <a:gdLst/>
            <a:ahLst/>
            <a:cxnLst/>
            <a:rect l="l" t="t" r="r" b="b"/>
            <a:pathLst>
              <a:path w="1236" h="545" extrusionOk="0">
                <a:moveTo>
                  <a:pt x="398" y="0"/>
                </a:moveTo>
                <a:cubicBezTo>
                  <a:pt x="171" y="0"/>
                  <a:pt x="30" y="422"/>
                  <a:pt x="0" y="481"/>
                </a:cubicBezTo>
                <a:cubicBezTo>
                  <a:pt x="0" y="513"/>
                  <a:pt x="0" y="545"/>
                  <a:pt x="32" y="545"/>
                </a:cubicBezTo>
                <a:lnTo>
                  <a:pt x="64" y="545"/>
                </a:lnTo>
                <a:cubicBezTo>
                  <a:pt x="64" y="545"/>
                  <a:pt x="95" y="545"/>
                  <a:pt x="95" y="513"/>
                </a:cubicBezTo>
                <a:cubicBezTo>
                  <a:pt x="155" y="363"/>
                  <a:pt x="272" y="99"/>
                  <a:pt x="392" y="99"/>
                </a:cubicBezTo>
                <a:cubicBezTo>
                  <a:pt x="399" y="99"/>
                  <a:pt x="405" y="100"/>
                  <a:pt x="412" y="101"/>
                </a:cubicBezTo>
                <a:cubicBezTo>
                  <a:pt x="634" y="165"/>
                  <a:pt x="1172" y="260"/>
                  <a:pt x="1172" y="260"/>
                </a:cubicBezTo>
                <a:cubicBezTo>
                  <a:pt x="1204" y="260"/>
                  <a:pt x="1235" y="228"/>
                  <a:pt x="1235" y="196"/>
                </a:cubicBezTo>
                <a:cubicBezTo>
                  <a:pt x="1235" y="196"/>
                  <a:pt x="1204" y="165"/>
                  <a:pt x="1204" y="165"/>
                </a:cubicBezTo>
                <a:cubicBezTo>
                  <a:pt x="1172" y="165"/>
                  <a:pt x="634" y="38"/>
                  <a:pt x="444" y="6"/>
                </a:cubicBezTo>
                <a:cubicBezTo>
                  <a:pt x="428" y="2"/>
                  <a:pt x="413" y="0"/>
                  <a:pt x="398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5" name="Google Shape;1355;p21"/>
          <p:cNvSpPr/>
          <p:nvPr/>
        </p:nvSpPr>
        <p:spPr>
          <a:xfrm>
            <a:off x="2957855" y="2904500"/>
            <a:ext cx="24585" cy="21609"/>
          </a:xfrm>
          <a:custGeom>
            <a:avLst/>
            <a:gdLst/>
            <a:ahLst/>
            <a:cxnLst/>
            <a:rect l="l" t="t" r="r" b="b"/>
            <a:pathLst>
              <a:path w="793" h="697" extrusionOk="0">
                <a:moveTo>
                  <a:pt x="729" y="0"/>
                </a:moveTo>
                <a:cubicBezTo>
                  <a:pt x="539" y="127"/>
                  <a:pt x="254" y="285"/>
                  <a:pt x="286" y="412"/>
                </a:cubicBezTo>
                <a:cubicBezTo>
                  <a:pt x="286" y="444"/>
                  <a:pt x="159" y="539"/>
                  <a:pt x="33" y="570"/>
                </a:cubicBezTo>
                <a:cubicBezTo>
                  <a:pt x="1" y="602"/>
                  <a:pt x="1" y="634"/>
                  <a:pt x="1" y="665"/>
                </a:cubicBezTo>
                <a:cubicBezTo>
                  <a:pt x="1" y="665"/>
                  <a:pt x="33" y="697"/>
                  <a:pt x="33" y="697"/>
                </a:cubicBezTo>
                <a:lnTo>
                  <a:pt x="64" y="697"/>
                </a:lnTo>
                <a:cubicBezTo>
                  <a:pt x="128" y="665"/>
                  <a:pt x="413" y="570"/>
                  <a:pt x="381" y="412"/>
                </a:cubicBezTo>
                <a:cubicBezTo>
                  <a:pt x="381" y="380"/>
                  <a:pt x="571" y="222"/>
                  <a:pt x="761" y="95"/>
                </a:cubicBezTo>
                <a:cubicBezTo>
                  <a:pt x="793" y="95"/>
                  <a:pt x="793" y="64"/>
                  <a:pt x="793" y="32"/>
                </a:cubicBezTo>
                <a:cubicBezTo>
                  <a:pt x="761" y="0"/>
                  <a:pt x="729" y="0"/>
                  <a:pt x="729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6" name="Google Shape;1356;p21"/>
          <p:cNvSpPr/>
          <p:nvPr/>
        </p:nvSpPr>
        <p:spPr>
          <a:xfrm>
            <a:off x="2905833" y="2855640"/>
            <a:ext cx="63834" cy="18446"/>
          </a:xfrm>
          <a:custGeom>
            <a:avLst/>
            <a:gdLst/>
            <a:ahLst/>
            <a:cxnLst/>
            <a:rect l="l" t="t" r="r" b="b"/>
            <a:pathLst>
              <a:path w="2059" h="595" extrusionOk="0">
                <a:moveTo>
                  <a:pt x="2011" y="1"/>
                </a:moveTo>
                <a:cubicBezTo>
                  <a:pt x="1996" y="1"/>
                  <a:pt x="1980" y="9"/>
                  <a:pt x="1964" y="24"/>
                </a:cubicBezTo>
                <a:cubicBezTo>
                  <a:pt x="1814" y="205"/>
                  <a:pt x="1493" y="470"/>
                  <a:pt x="1352" y="470"/>
                </a:cubicBezTo>
                <a:cubicBezTo>
                  <a:pt x="1344" y="470"/>
                  <a:pt x="1337" y="469"/>
                  <a:pt x="1331" y="468"/>
                </a:cubicBezTo>
                <a:cubicBezTo>
                  <a:pt x="1109" y="436"/>
                  <a:pt x="507" y="341"/>
                  <a:pt x="475" y="341"/>
                </a:cubicBezTo>
                <a:lnTo>
                  <a:pt x="64" y="246"/>
                </a:lnTo>
                <a:cubicBezTo>
                  <a:pt x="32" y="246"/>
                  <a:pt x="0" y="246"/>
                  <a:pt x="0" y="278"/>
                </a:cubicBezTo>
                <a:cubicBezTo>
                  <a:pt x="0" y="309"/>
                  <a:pt x="0" y="341"/>
                  <a:pt x="32" y="341"/>
                </a:cubicBezTo>
                <a:lnTo>
                  <a:pt x="444" y="436"/>
                </a:lnTo>
                <a:cubicBezTo>
                  <a:pt x="475" y="436"/>
                  <a:pt x="1077" y="531"/>
                  <a:pt x="1299" y="563"/>
                </a:cubicBezTo>
                <a:cubicBezTo>
                  <a:pt x="1331" y="594"/>
                  <a:pt x="1331" y="594"/>
                  <a:pt x="1362" y="594"/>
                </a:cubicBezTo>
                <a:cubicBezTo>
                  <a:pt x="1616" y="594"/>
                  <a:pt x="1996" y="151"/>
                  <a:pt x="2059" y="88"/>
                </a:cubicBezTo>
                <a:cubicBezTo>
                  <a:pt x="2059" y="56"/>
                  <a:pt x="2059" y="24"/>
                  <a:pt x="2059" y="24"/>
                </a:cubicBezTo>
                <a:cubicBezTo>
                  <a:pt x="2043" y="9"/>
                  <a:pt x="2027" y="1"/>
                  <a:pt x="2011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7" name="Google Shape;1357;p21"/>
          <p:cNvSpPr/>
          <p:nvPr/>
        </p:nvSpPr>
        <p:spPr>
          <a:xfrm>
            <a:off x="3169850" y="2773515"/>
            <a:ext cx="52921" cy="96263"/>
          </a:xfrm>
          <a:custGeom>
            <a:avLst/>
            <a:gdLst/>
            <a:ahLst/>
            <a:cxnLst/>
            <a:rect l="l" t="t" r="r" b="b"/>
            <a:pathLst>
              <a:path w="1707" h="3105" extrusionOk="0">
                <a:moveTo>
                  <a:pt x="415" y="0"/>
                </a:moveTo>
                <a:cubicBezTo>
                  <a:pt x="209" y="0"/>
                  <a:pt x="1" y="229"/>
                  <a:pt x="130" y="488"/>
                </a:cubicBezTo>
                <a:cubicBezTo>
                  <a:pt x="542" y="1248"/>
                  <a:pt x="827" y="2040"/>
                  <a:pt x="1048" y="2863"/>
                </a:cubicBezTo>
                <a:cubicBezTo>
                  <a:pt x="1087" y="3031"/>
                  <a:pt x="1210" y="3104"/>
                  <a:pt x="1335" y="3104"/>
                </a:cubicBezTo>
                <a:cubicBezTo>
                  <a:pt x="1518" y="3104"/>
                  <a:pt x="1706" y="2949"/>
                  <a:pt x="1650" y="2705"/>
                </a:cubicBezTo>
                <a:cubicBezTo>
                  <a:pt x="1428" y="1818"/>
                  <a:pt x="1080" y="963"/>
                  <a:pt x="668" y="172"/>
                </a:cubicBezTo>
                <a:cubicBezTo>
                  <a:pt x="608" y="50"/>
                  <a:pt x="512" y="0"/>
                  <a:pt x="415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8" name="Google Shape;1358;p21"/>
          <p:cNvSpPr/>
          <p:nvPr/>
        </p:nvSpPr>
        <p:spPr>
          <a:xfrm>
            <a:off x="3207053" y="2879636"/>
            <a:ext cx="23314" cy="49201"/>
          </a:xfrm>
          <a:custGeom>
            <a:avLst/>
            <a:gdLst/>
            <a:ahLst/>
            <a:cxnLst/>
            <a:rect l="l" t="t" r="r" b="b"/>
            <a:pathLst>
              <a:path w="752" h="1587" extrusionOk="0">
                <a:moveTo>
                  <a:pt x="387" y="1"/>
                </a:moveTo>
                <a:cubicBezTo>
                  <a:pt x="205" y="1"/>
                  <a:pt x="0" y="161"/>
                  <a:pt x="38" y="391"/>
                </a:cubicBezTo>
                <a:cubicBezTo>
                  <a:pt x="102" y="676"/>
                  <a:pt x="133" y="992"/>
                  <a:pt x="133" y="1277"/>
                </a:cubicBezTo>
                <a:cubicBezTo>
                  <a:pt x="133" y="1483"/>
                  <a:pt x="292" y="1586"/>
                  <a:pt x="446" y="1586"/>
                </a:cubicBezTo>
                <a:cubicBezTo>
                  <a:pt x="601" y="1586"/>
                  <a:pt x="751" y="1483"/>
                  <a:pt x="735" y="1277"/>
                </a:cubicBezTo>
                <a:cubicBezTo>
                  <a:pt x="735" y="929"/>
                  <a:pt x="704" y="581"/>
                  <a:pt x="640" y="232"/>
                </a:cubicBezTo>
                <a:cubicBezTo>
                  <a:pt x="615" y="69"/>
                  <a:pt x="506" y="1"/>
                  <a:pt x="387" y="1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9" name="Google Shape;1359;p21"/>
          <p:cNvSpPr/>
          <p:nvPr/>
        </p:nvSpPr>
        <p:spPr>
          <a:xfrm>
            <a:off x="5694197" y="3867655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95" y="0"/>
                </a:moveTo>
                <a:cubicBezTo>
                  <a:pt x="5733" y="0"/>
                  <a:pt x="1" y="5732"/>
                  <a:pt x="1" y="12763"/>
                </a:cubicBezTo>
                <a:cubicBezTo>
                  <a:pt x="1" y="19825"/>
                  <a:pt x="5733" y="25557"/>
                  <a:pt x="12795" y="25557"/>
                </a:cubicBezTo>
                <a:cubicBezTo>
                  <a:pt x="19857" y="25557"/>
                  <a:pt x="25557" y="19825"/>
                  <a:pt x="25557" y="12763"/>
                </a:cubicBezTo>
                <a:cubicBezTo>
                  <a:pt x="25557" y="5732"/>
                  <a:pt x="19857" y="0"/>
                  <a:pt x="12795" y="0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0" name="Google Shape;1360;p21"/>
          <p:cNvSpPr/>
          <p:nvPr/>
        </p:nvSpPr>
        <p:spPr>
          <a:xfrm>
            <a:off x="5838514" y="4003136"/>
            <a:ext cx="472292" cy="541986"/>
          </a:xfrm>
          <a:custGeom>
            <a:avLst/>
            <a:gdLst/>
            <a:ahLst/>
            <a:cxnLst/>
            <a:rect l="l" t="t" r="r" b="b"/>
            <a:pathLst>
              <a:path w="15234" h="17482" extrusionOk="0">
                <a:moveTo>
                  <a:pt x="7918" y="1"/>
                </a:moveTo>
                <a:cubicBezTo>
                  <a:pt x="7918" y="1"/>
                  <a:pt x="7918" y="4181"/>
                  <a:pt x="7665" y="4276"/>
                </a:cubicBezTo>
                <a:cubicBezTo>
                  <a:pt x="7411" y="4371"/>
                  <a:pt x="2123" y="9470"/>
                  <a:pt x="1268" y="10071"/>
                </a:cubicBezTo>
                <a:cubicBezTo>
                  <a:pt x="381" y="10705"/>
                  <a:pt x="1" y="11370"/>
                  <a:pt x="349" y="11750"/>
                </a:cubicBezTo>
                <a:cubicBezTo>
                  <a:pt x="431" y="11824"/>
                  <a:pt x="524" y="11853"/>
                  <a:pt x="621" y="11853"/>
                </a:cubicBezTo>
                <a:cubicBezTo>
                  <a:pt x="917" y="11853"/>
                  <a:pt x="1250" y="11588"/>
                  <a:pt x="1395" y="11588"/>
                </a:cubicBezTo>
                <a:cubicBezTo>
                  <a:pt x="1424" y="11588"/>
                  <a:pt x="1445" y="11599"/>
                  <a:pt x="1458" y="11623"/>
                </a:cubicBezTo>
                <a:cubicBezTo>
                  <a:pt x="1553" y="11845"/>
                  <a:pt x="254" y="12320"/>
                  <a:pt x="793" y="12985"/>
                </a:cubicBezTo>
                <a:cubicBezTo>
                  <a:pt x="879" y="13077"/>
                  <a:pt x="983" y="13113"/>
                  <a:pt x="1095" y="13113"/>
                </a:cubicBezTo>
                <a:cubicBezTo>
                  <a:pt x="1503" y="13113"/>
                  <a:pt x="2022" y="12636"/>
                  <a:pt x="2197" y="12636"/>
                </a:cubicBezTo>
                <a:cubicBezTo>
                  <a:pt x="2222" y="12636"/>
                  <a:pt x="2240" y="12646"/>
                  <a:pt x="2249" y="12668"/>
                </a:cubicBezTo>
                <a:cubicBezTo>
                  <a:pt x="2344" y="12858"/>
                  <a:pt x="1204" y="13650"/>
                  <a:pt x="1838" y="14220"/>
                </a:cubicBezTo>
                <a:cubicBezTo>
                  <a:pt x="1934" y="14311"/>
                  <a:pt x="2031" y="14347"/>
                  <a:pt x="2129" y="14347"/>
                </a:cubicBezTo>
                <a:cubicBezTo>
                  <a:pt x="2548" y="14347"/>
                  <a:pt x="2958" y="13665"/>
                  <a:pt x="3179" y="13665"/>
                </a:cubicBezTo>
                <a:cubicBezTo>
                  <a:pt x="3211" y="13665"/>
                  <a:pt x="3239" y="13680"/>
                  <a:pt x="3263" y="13713"/>
                </a:cubicBezTo>
                <a:cubicBezTo>
                  <a:pt x="3453" y="13998"/>
                  <a:pt x="2313" y="14822"/>
                  <a:pt x="2914" y="15328"/>
                </a:cubicBezTo>
                <a:cubicBezTo>
                  <a:pt x="3015" y="15408"/>
                  <a:pt x="3126" y="15440"/>
                  <a:pt x="3244" y="15440"/>
                </a:cubicBezTo>
                <a:cubicBezTo>
                  <a:pt x="3786" y="15440"/>
                  <a:pt x="4448" y="14744"/>
                  <a:pt x="4649" y="14744"/>
                </a:cubicBezTo>
                <a:cubicBezTo>
                  <a:pt x="4665" y="14744"/>
                  <a:pt x="4678" y="14749"/>
                  <a:pt x="4688" y="14758"/>
                </a:cubicBezTo>
                <a:cubicBezTo>
                  <a:pt x="4846" y="14917"/>
                  <a:pt x="3738" y="15582"/>
                  <a:pt x="3865" y="16469"/>
                </a:cubicBezTo>
                <a:cubicBezTo>
                  <a:pt x="3957" y="16970"/>
                  <a:pt x="4518" y="17482"/>
                  <a:pt x="5209" y="17482"/>
                </a:cubicBezTo>
                <a:cubicBezTo>
                  <a:pt x="5696" y="17482"/>
                  <a:pt x="6248" y="17226"/>
                  <a:pt x="6746" y="16532"/>
                </a:cubicBezTo>
                <a:cubicBezTo>
                  <a:pt x="8552" y="14062"/>
                  <a:pt x="12384" y="9660"/>
                  <a:pt x="13524" y="8836"/>
                </a:cubicBezTo>
                <a:cubicBezTo>
                  <a:pt x="14664" y="8013"/>
                  <a:pt x="15234" y="6841"/>
                  <a:pt x="14442" y="5099"/>
                </a:cubicBezTo>
                <a:cubicBezTo>
                  <a:pt x="13682" y="3326"/>
                  <a:pt x="13840" y="1"/>
                  <a:pt x="13840" y="1"/>
                </a:cubicBezTo>
                <a:close/>
              </a:path>
            </a:pathLst>
          </a:custGeom>
          <a:solidFill>
            <a:srgbClr val="FFE0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1" name="Google Shape;1361;p21"/>
          <p:cNvSpPr/>
          <p:nvPr/>
        </p:nvSpPr>
        <p:spPr>
          <a:xfrm>
            <a:off x="5925910" y="4003136"/>
            <a:ext cx="384896" cy="541924"/>
          </a:xfrm>
          <a:custGeom>
            <a:avLst/>
            <a:gdLst/>
            <a:ahLst/>
            <a:cxnLst/>
            <a:rect l="l" t="t" r="r" b="b"/>
            <a:pathLst>
              <a:path w="12415" h="17480" extrusionOk="0">
                <a:moveTo>
                  <a:pt x="8329" y="1"/>
                </a:moveTo>
                <a:cubicBezTo>
                  <a:pt x="8298" y="1869"/>
                  <a:pt x="7854" y="3801"/>
                  <a:pt x="7284" y="5543"/>
                </a:cubicBezTo>
                <a:cubicBezTo>
                  <a:pt x="6018" y="9596"/>
                  <a:pt x="3642" y="13048"/>
                  <a:pt x="0" y="15202"/>
                </a:cubicBezTo>
                <a:cubicBezTo>
                  <a:pt x="32" y="15233"/>
                  <a:pt x="64" y="15297"/>
                  <a:pt x="95" y="15328"/>
                </a:cubicBezTo>
                <a:cubicBezTo>
                  <a:pt x="196" y="15408"/>
                  <a:pt x="307" y="15440"/>
                  <a:pt x="425" y="15440"/>
                </a:cubicBezTo>
                <a:cubicBezTo>
                  <a:pt x="967" y="15440"/>
                  <a:pt x="1629" y="14744"/>
                  <a:pt x="1830" y="14744"/>
                </a:cubicBezTo>
                <a:cubicBezTo>
                  <a:pt x="1846" y="14744"/>
                  <a:pt x="1859" y="14749"/>
                  <a:pt x="1869" y="14758"/>
                </a:cubicBezTo>
                <a:cubicBezTo>
                  <a:pt x="2027" y="14917"/>
                  <a:pt x="919" y="15582"/>
                  <a:pt x="1046" y="16437"/>
                </a:cubicBezTo>
                <a:cubicBezTo>
                  <a:pt x="1139" y="16958"/>
                  <a:pt x="1702" y="17480"/>
                  <a:pt x="2396" y="17480"/>
                </a:cubicBezTo>
                <a:cubicBezTo>
                  <a:pt x="2882" y="17480"/>
                  <a:pt x="3432" y="17223"/>
                  <a:pt x="3927" y="16532"/>
                </a:cubicBezTo>
                <a:cubicBezTo>
                  <a:pt x="5733" y="14062"/>
                  <a:pt x="9565" y="9660"/>
                  <a:pt x="10705" y="8836"/>
                </a:cubicBezTo>
                <a:cubicBezTo>
                  <a:pt x="11845" y="8013"/>
                  <a:pt x="12415" y="6841"/>
                  <a:pt x="11623" y="5099"/>
                </a:cubicBezTo>
                <a:cubicBezTo>
                  <a:pt x="10863" y="3326"/>
                  <a:pt x="11021" y="1"/>
                  <a:pt x="11021" y="1"/>
                </a:cubicBezTo>
                <a:close/>
              </a:path>
            </a:pathLst>
          </a:custGeom>
          <a:solidFill>
            <a:srgbClr val="FFE0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2" name="Google Shape;1362;p21"/>
          <p:cNvSpPr/>
          <p:nvPr/>
        </p:nvSpPr>
        <p:spPr>
          <a:xfrm>
            <a:off x="5832624" y="4194855"/>
            <a:ext cx="93318" cy="91085"/>
          </a:xfrm>
          <a:custGeom>
            <a:avLst/>
            <a:gdLst/>
            <a:ahLst/>
            <a:cxnLst/>
            <a:rect l="l" t="t" r="r" b="b"/>
            <a:pathLst>
              <a:path w="3010" h="2938" extrusionOk="0">
                <a:moveTo>
                  <a:pt x="2022" y="1"/>
                </a:moveTo>
                <a:cubicBezTo>
                  <a:pt x="1656" y="1"/>
                  <a:pt x="1336" y="881"/>
                  <a:pt x="698" y="911"/>
                </a:cubicBezTo>
                <a:cubicBezTo>
                  <a:pt x="1" y="974"/>
                  <a:pt x="191" y="2937"/>
                  <a:pt x="919" y="2937"/>
                </a:cubicBezTo>
                <a:cubicBezTo>
                  <a:pt x="1679" y="2906"/>
                  <a:pt x="3009" y="404"/>
                  <a:pt x="2123" y="24"/>
                </a:cubicBezTo>
                <a:cubicBezTo>
                  <a:pt x="2088" y="8"/>
                  <a:pt x="2055" y="1"/>
                  <a:pt x="2022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3" name="Google Shape;1363;p21"/>
          <p:cNvSpPr/>
          <p:nvPr/>
        </p:nvSpPr>
        <p:spPr>
          <a:xfrm>
            <a:off x="5775858" y="4209768"/>
            <a:ext cx="39745" cy="33886"/>
          </a:xfrm>
          <a:custGeom>
            <a:avLst/>
            <a:gdLst/>
            <a:ahLst/>
            <a:cxnLst/>
            <a:rect l="l" t="t" r="r" b="b"/>
            <a:pathLst>
              <a:path w="1282" h="1093" extrusionOk="0">
                <a:moveTo>
                  <a:pt x="758" y="1"/>
                </a:moveTo>
                <a:cubicBezTo>
                  <a:pt x="374" y="1"/>
                  <a:pt x="1" y="858"/>
                  <a:pt x="470" y="1063"/>
                </a:cubicBezTo>
                <a:cubicBezTo>
                  <a:pt x="520" y="1083"/>
                  <a:pt x="568" y="1093"/>
                  <a:pt x="613" y="1093"/>
                </a:cubicBezTo>
                <a:cubicBezTo>
                  <a:pt x="1060" y="1093"/>
                  <a:pt x="1281" y="190"/>
                  <a:pt x="850" y="18"/>
                </a:cubicBezTo>
                <a:cubicBezTo>
                  <a:pt x="820" y="6"/>
                  <a:pt x="789" y="1"/>
                  <a:pt x="758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4" name="Google Shape;1364;p21"/>
          <p:cNvSpPr/>
          <p:nvPr/>
        </p:nvSpPr>
        <p:spPr>
          <a:xfrm>
            <a:off x="5779857" y="4268269"/>
            <a:ext cx="64950" cy="36366"/>
          </a:xfrm>
          <a:custGeom>
            <a:avLst/>
            <a:gdLst/>
            <a:ahLst/>
            <a:cxnLst/>
            <a:rect l="l" t="t" r="r" b="b"/>
            <a:pathLst>
              <a:path w="2095" h="1173" extrusionOk="0">
                <a:moveTo>
                  <a:pt x="620" y="1"/>
                </a:moveTo>
                <a:cubicBezTo>
                  <a:pt x="516" y="1"/>
                  <a:pt x="420" y="29"/>
                  <a:pt x="341" y="94"/>
                </a:cubicBezTo>
                <a:cubicBezTo>
                  <a:pt x="0" y="378"/>
                  <a:pt x="832" y="1173"/>
                  <a:pt x="1418" y="1173"/>
                </a:cubicBezTo>
                <a:cubicBezTo>
                  <a:pt x="1485" y="1173"/>
                  <a:pt x="1549" y="1162"/>
                  <a:pt x="1608" y="1139"/>
                </a:cubicBezTo>
                <a:cubicBezTo>
                  <a:pt x="2094" y="950"/>
                  <a:pt x="1221" y="1"/>
                  <a:pt x="620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5" name="Google Shape;1365;p21"/>
          <p:cNvSpPr/>
          <p:nvPr/>
        </p:nvSpPr>
        <p:spPr>
          <a:xfrm>
            <a:off x="6047161" y="4513871"/>
            <a:ext cx="77103" cy="73693"/>
          </a:xfrm>
          <a:custGeom>
            <a:avLst/>
            <a:gdLst/>
            <a:ahLst/>
            <a:cxnLst/>
            <a:rect l="l" t="t" r="r" b="b"/>
            <a:pathLst>
              <a:path w="2487" h="2377" extrusionOk="0">
                <a:moveTo>
                  <a:pt x="1556" y="0"/>
                </a:moveTo>
                <a:cubicBezTo>
                  <a:pt x="1015" y="0"/>
                  <a:pt x="335" y="417"/>
                  <a:pt x="80" y="1673"/>
                </a:cubicBezTo>
                <a:cubicBezTo>
                  <a:pt x="1" y="2069"/>
                  <a:pt x="383" y="2377"/>
                  <a:pt x="788" y="2377"/>
                </a:cubicBezTo>
                <a:cubicBezTo>
                  <a:pt x="869" y="2377"/>
                  <a:pt x="951" y="2364"/>
                  <a:pt x="1030" y="2338"/>
                </a:cubicBezTo>
                <a:cubicBezTo>
                  <a:pt x="1537" y="2211"/>
                  <a:pt x="2487" y="913"/>
                  <a:pt x="2265" y="375"/>
                </a:cubicBezTo>
                <a:cubicBezTo>
                  <a:pt x="2169" y="158"/>
                  <a:pt x="1889" y="0"/>
                  <a:pt x="1556" y="0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6" name="Google Shape;1366;p21"/>
          <p:cNvSpPr/>
          <p:nvPr/>
        </p:nvSpPr>
        <p:spPr>
          <a:xfrm>
            <a:off x="6110592" y="4465476"/>
            <a:ext cx="44582" cy="34971"/>
          </a:xfrm>
          <a:custGeom>
            <a:avLst/>
            <a:gdLst/>
            <a:ahLst/>
            <a:cxnLst/>
            <a:rect l="l" t="t" r="r" b="b"/>
            <a:pathLst>
              <a:path w="1438" h="1128" extrusionOk="0">
                <a:moveTo>
                  <a:pt x="737" y="1"/>
                </a:moveTo>
                <a:cubicBezTo>
                  <a:pt x="629" y="1"/>
                  <a:pt x="508" y="48"/>
                  <a:pt x="377" y="162"/>
                </a:cubicBezTo>
                <a:cubicBezTo>
                  <a:pt x="0" y="539"/>
                  <a:pt x="579" y="1128"/>
                  <a:pt x="971" y="1128"/>
                </a:cubicBezTo>
                <a:cubicBezTo>
                  <a:pt x="1007" y="1128"/>
                  <a:pt x="1042" y="1123"/>
                  <a:pt x="1074" y="1112"/>
                </a:cubicBezTo>
                <a:cubicBezTo>
                  <a:pt x="1438" y="982"/>
                  <a:pt x="1226" y="1"/>
                  <a:pt x="737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7" name="Google Shape;1367;p21"/>
          <p:cNvSpPr/>
          <p:nvPr/>
        </p:nvSpPr>
        <p:spPr>
          <a:xfrm>
            <a:off x="6118343" y="4505283"/>
            <a:ext cx="82560" cy="59711"/>
          </a:xfrm>
          <a:custGeom>
            <a:avLst/>
            <a:gdLst/>
            <a:ahLst/>
            <a:cxnLst/>
            <a:rect l="l" t="t" r="r" b="b"/>
            <a:pathLst>
              <a:path w="2663" h="1926" extrusionOk="0">
                <a:moveTo>
                  <a:pt x="1782" y="1"/>
                </a:moveTo>
                <a:cubicBezTo>
                  <a:pt x="1739" y="1"/>
                  <a:pt x="1694" y="6"/>
                  <a:pt x="1647" y="18"/>
                </a:cubicBezTo>
                <a:cubicBezTo>
                  <a:pt x="634" y="272"/>
                  <a:pt x="1" y="968"/>
                  <a:pt x="697" y="1792"/>
                </a:cubicBezTo>
                <a:cubicBezTo>
                  <a:pt x="781" y="1889"/>
                  <a:pt x="866" y="1925"/>
                  <a:pt x="951" y="1925"/>
                </a:cubicBezTo>
                <a:cubicBezTo>
                  <a:pt x="1200" y="1925"/>
                  <a:pt x="1450" y="1615"/>
                  <a:pt x="1669" y="1615"/>
                </a:cubicBezTo>
                <a:cubicBezTo>
                  <a:pt x="1716" y="1615"/>
                  <a:pt x="1762" y="1630"/>
                  <a:pt x="1806" y="1665"/>
                </a:cubicBezTo>
                <a:cubicBezTo>
                  <a:pt x="1918" y="1754"/>
                  <a:pt x="2016" y="1793"/>
                  <a:pt x="2099" y="1793"/>
                </a:cubicBezTo>
                <a:cubicBezTo>
                  <a:pt x="2663" y="1793"/>
                  <a:pt x="2551" y="1"/>
                  <a:pt x="1782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8" name="Google Shape;1368;p21"/>
          <p:cNvSpPr/>
          <p:nvPr/>
        </p:nvSpPr>
        <p:spPr>
          <a:xfrm>
            <a:off x="5894536" y="4192158"/>
            <a:ext cx="163011" cy="143759"/>
          </a:xfrm>
          <a:custGeom>
            <a:avLst/>
            <a:gdLst/>
            <a:ahLst/>
            <a:cxnLst/>
            <a:rect l="l" t="t" r="r" b="b"/>
            <a:pathLst>
              <a:path w="5258" h="4637" extrusionOk="0">
                <a:moveTo>
                  <a:pt x="4792" y="0"/>
                </a:moveTo>
                <a:cubicBezTo>
                  <a:pt x="4724" y="0"/>
                  <a:pt x="4653" y="24"/>
                  <a:pt x="4591" y="79"/>
                </a:cubicBezTo>
                <a:cubicBezTo>
                  <a:pt x="3103" y="1378"/>
                  <a:pt x="1646" y="2708"/>
                  <a:pt x="221" y="4101"/>
                </a:cubicBezTo>
                <a:cubicBezTo>
                  <a:pt x="0" y="4321"/>
                  <a:pt x="215" y="4636"/>
                  <a:pt x="456" y="4636"/>
                </a:cubicBezTo>
                <a:cubicBezTo>
                  <a:pt x="527" y="4636"/>
                  <a:pt x="599" y="4609"/>
                  <a:pt x="664" y="4544"/>
                </a:cubicBezTo>
                <a:cubicBezTo>
                  <a:pt x="2089" y="3151"/>
                  <a:pt x="3546" y="1821"/>
                  <a:pt x="5034" y="522"/>
                </a:cubicBezTo>
                <a:cubicBezTo>
                  <a:pt x="5257" y="300"/>
                  <a:pt x="5035" y="0"/>
                  <a:pt x="4792" y="0"/>
                </a:cubicBezTo>
                <a:close/>
              </a:path>
            </a:pathLst>
          </a:custGeom>
          <a:solidFill>
            <a:srgbClr val="FFE9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9" name="Google Shape;1369;p21"/>
          <p:cNvSpPr/>
          <p:nvPr/>
        </p:nvSpPr>
        <p:spPr>
          <a:xfrm>
            <a:off x="6054416" y="4136757"/>
            <a:ext cx="53355" cy="51309"/>
          </a:xfrm>
          <a:custGeom>
            <a:avLst/>
            <a:gdLst/>
            <a:ahLst/>
            <a:cxnLst/>
            <a:rect l="l" t="t" r="r" b="b"/>
            <a:pathLst>
              <a:path w="1721" h="1655" extrusionOk="0">
                <a:moveTo>
                  <a:pt x="1258" y="1"/>
                </a:moveTo>
                <a:cubicBezTo>
                  <a:pt x="1187" y="1"/>
                  <a:pt x="1114" y="28"/>
                  <a:pt x="1049" y="93"/>
                </a:cubicBezTo>
                <a:cubicBezTo>
                  <a:pt x="764" y="441"/>
                  <a:pt x="479" y="758"/>
                  <a:pt x="194" y="1106"/>
                </a:cubicBezTo>
                <a:cubicBezTo>
                  <a:pt x="0" y="1324"/>
                  <a:pt x="215" y="1654"/>
                  <a:pt x="440" y="1654"/>
                </a:cubicBezTo>
                <a:cubicBezTo>
                  <a:pt x="509" y="1654"/>
                  <a:pt x="578" y="1624"/>
                  <a:pt x="637" y="1549"/>
                </a:cubicBezTo>
                <a:cubicBezTo>
                  <a:pt x="923" y="1201"/>
                  <a:pt x="1208" y="884"/>
                  <a:pt x="1524" y="536"/>
                </a:cubicBezTo>
                <a:cubicBezTo>
                  <a:pt x="1720" y="316"/>
                  <a:pt x="1500" y="1"/>
                  <a:pt x="1258" y="1"/>
                </a:cubicBezTo>
                <a:close/>
              </a:path>
            </a:pathLst>
          </a:custGeom>
          <a:solidFill>
            <a:srgbClr val="FFE9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0" name="Google Shape;1370;p21"/>
          <p:cNvSpPr/>
          <p:nvPr/>
        </p:nvSpPr>
        <p:spPr>
          <a:xfrm>
            <a:off x="2657441" y="1124461"/>
            <a:ext cx="792362" cy="792362"/>
          </a:xfrm>
          <a:custGeom>
            <a:avLst/>
            <a:gdLst/>
            <a:ahLst/>
            <a:cxnLst/>
            <a:rect l="l" t="t" r="r" b="b"/>
            <a:pathLst>
              <a:path w="25558" h="25558" extrusionOk="0">
                <a:moveTo>
                  <a:pt x="12763" y="1"/>
                </a:moveTo>
                <a:cubicBezTo>
                  <a:pt x="5701" y="1"/>
                  <a:pt x="0" y="5701"/>
                  <a:pt x="0" y="12763"/>
                </a:cubicBezTo>
                <a:cubicBezTo>
                  <a:pt x="0" y="19825"/>
                  <a:pt x="5701" y="25557"/>
                  <a:pt x="12763" y="25557"/>
                </a:cubicBezTo>
                <a:cubicBezTo>
                  <a:pt x="19825" y="25557"/>
                  <a:pt x="25557" y="19825"/>
                  <a:pt x="25557" y="12763"/>
                </a:cubicBezTo>
                <a:cubicBezTo>
                  <a:pt x="25557" y="5701"/>
                  <a:pt x="19825" y="1"/>
                  <a:pt x="12763" y="1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1" name="Google Shape;1371;p21"/>
          <p:cNvSpPr/>
          <p:nvPr/>
        </p:nvSpPr>
        <p:spPr>
          <a:xfrm>
            <a:off x="2985354" y="1625182"/>
            <a:ext cx="121778" cy="180590"/>
          </a:xfrm>
          <a:custGeom>
            <a:avLst/>
            <a:gdLst/>
            <a:ahLst/>
            <a:cxnLst/>
            <a:rect l="l" t="t" r="r" b="b"/>
            <a:pathLst>
              <a:path w="3928" h="5825" extrusionOk="0">
                <a:moveTo>
                  <a:pt x="1" y="1"/>
                </a:moveTo>
                <a:cubicBezTo>
                  <a:pt x="1" y="1"/>
                  <a:pt x="2059" y="4149"/>
                  <a:pt x="2471" y="4941"/>
                </a:cubicBezTo>
                <a:cubicBezTo>
                  <a:pt x="2771" y="5541"/>
                  <a:pt x="3110" y="5825"/>
                  <a:pt x="3395" y="5825"/>
                </a:cubicBezTo>
                <a:cubicBezTo>
                  <a:pt x="3472" y="5825"/>
                  <a:pt x="3544" y="5804"/>
                  <a:pt x="3611" y="5764"/>
                </a:cubicBezTo>
                <a:cubicBezTo>
                  <a:pt x="3928" y="5606"/>
                  <a:pt x="3706" y="5068"/>
                  <a:pt x="3294" y="4244"/>
                </a:cubicBezTo>
                <a:cubicBezTo>
                  <a:pt x="2882" y="3389"/>
                  <a:pt x="1077" y="191"/>
                  <a:pt x="1077" y="191"/>
                </a:cubicBezTo>
                <a:lnTo>
                  <a:pt x="1" y="1"/>
                </a:ln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2" name="Google Shape;1372;p21"/>
          <p:cNvSpPr/>
          <p:nvPr/>
        </p:nvSpPr>
        <p:spPr>
          <a:xfrm>
            <a:off x="3018744" y="1579050"/>
            <a:ext cx="217017" cy="147355"/>
          </a:xfrm>
          <a:custGeom>
            <a:avLst/>
            <a:gdLst/>
            <a:ahLst/>
            <a:cxnLst/>
            <a:rect l="l" t="t" r="r" b="b"/>
            <a:pathLst>
              <a:path w="7000" h="4753" extrusionOk="0">
                <a:moveTo>
                  <a:pt x="6999" y="0"/>
                </a:moveTo>
                <a:lnTo>
                  <a:pt x="0" y="2185"/>
                </a:lnTo>
                <a:cubicBezTo>
                  <a:pt x="0" y="2185"/>
                  <a:pt x="824" y="4085"/>
                  <a:pt x="1615" y="4561"/>
                </a:cubicBezTo>
                <a:cubicBezTo>
                  <a:pt x="1834" y="4697"/>
                  <a:pt x="2240" y="4752"/>
                  <a:pt x="2726" y="4752"/>
                </a:cubicBezTo>
                <a:cubicBezTo>
                  <a:pt x="3934" y="4752"/>
                  <a:pt x="5634" y="4411"/>
                  <a:pt x="6176" y="4117"/>
                </a:cubicBezTo>
                <a:cubicBezTo>
                  <a:pt x="6936" y="3674"/>
                  <a:pt x="6999" y="0"/>
                  <a:pt x="6999" y="0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21"/>
          <p:cNvSpPr/>
          <p:nvPr/>
        </p:nvSpPr>
        <p:spPr>
          <a:xfrm>
            <a:off x="2741953" y="1282480"/>
            <a:ext cx="593729" cy="384028"/>
          </a:xfrm>
          <a:custGeom>
            <a:avLst/>
            <a:gdLst/>
            <a:ahLst/>
            <a:cxnLst/>
            <a:rect l="l" t="t" r="r" b="b"/>
            <a:pathLst>
              <a:path w="19151" h="12387" extrusionOk="0">
                <a:moveTo>
                  <a:pt x="8684" y="0"/>
                </a:moveTo>
                <a:cubicBezTo>
                  <a:pt x="8140" y="0"/>
                  <a:pt x="7555" y="186"/>
                  <a:pt x="7155" y="826"/>
                </a:cubicBezTo>
                <a:cubicBezTo>
                  <a:pt x="7155" y="826"/>
                  <a:pt x="6989" y="778"/>
                  <a:pt x="6686" y="778"/>
                </a:cubicBezTo>
                <a:cubicBezTo>
                  <a:pt x="5913" y="778"/>
                  <a:pt x="4245" y="1089"/>
                  <a:pt x="2151" y="3296"/>
                </a:cubicBezTo>
                <a:cubicBezTo>
                  <a:pt x="0" y="5588"/>
                  <a:pt x="1289" y="7198"/>
                  <a:pt x="2220" y="7198"/>
                </a:cubicBezTo>
                <a:cubicBezTo>
                  <a:pt x="2331" y="7198"/>
                  <a:pt x="2437" y="7175"/>
                  <a:pt x="2531" y="7128"/>
                </a:cubicBezTo>
                <a:lnTo>
                  <a:pt x="2531" y="7128"/>
                </a:lnTo>
                <a:cubicBezTo>
                  <a:pt x="2531" y="7128"/>
                  <a:pt x="2501" y="9029"/>
                  <a:pt x="4130" y="9029"/>
                </a:cubicBezTo>
                <a:cubicBezTo>
                  <a:pt x="4156" y="9029"/>
                  <a:pt x="4183" y="9029"/>
                  <a:pt x="4210" y="9028"/>
                </a:cubicBezTo>
                <a:lnTo>
                  <a:pt x="4210" y="9028"/>
                </a:lnTo>
                <a:cubicBezTo>
                  <a:pt x="4210" y="9028"/>
                  <a:pt x="3386" y="10706"/>
                  <a:pt x="4906" y="11815"/>
                </a:cubicBezTo>
                <a:cubicBezTo>
                  <a:pt x="5424" y="12192"/>
                  <a:pt x="6439" y="12386"/>
                  <a:pt x="7690" y="12386"/>
                </a:cubicBezTo>
                <a:cubicBezTo>
                  <a:pt x="10111" y="12386"/>
                  <a:pt x="13420" y="11660"/>
                  <a:pt x="15737" y="10136"/>
                </a:cubicBezTo>
                <a:cubicBezTo>
                  <a:pt x="15737" y="10136"/>
                  <a:pt x="16877" y="10041"/>
                  <a:pt x="17321" y="9503"/>
                </a:cubicBezTo>
                <a:cubicBezTo>
                  <a:pt x="17321" y="9503"/>
                  <a:pt x="19031" y="8806"/>
                  <a:pt x="19094" y="6811"/>
                </a:cubicBezTo>
                <a:cubicBezTo>
                  <a:pt x="19151" y="5021"/>
                  <a:pt x="17678" y="147"/>
                  <a:pt x="12160" y="147"/>
                </a:cubicBezTo>
                <a:cubicBezTo>
                  <a:pt x="11528" y="147"/>
                  <a:pt x="10842" y="211"/>
                  <a:pt x="10100" y="351"/>
                </a:cubicBezTo>
                <a:cubicBezTo>
                  <a:pt x="10100" y="351"/>
                  <a:pt x="9431" y="0"/>
                  <a:pt x="8684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21"/>
          <p:cNvSpPr/>
          <p:nvPr/>
        </p:nvSpPr>
        <p:spPr>
          <a:xfrm>
            <a:off x="2867545" y="1435695"/>
            <a:ext cx="302429" cy="128660"/>
          </a:xfrm>
          <a:custGeom>
            <a:avLst/>
            <a:gdLst/>
            <a:ahLst/>
            <a:cxnLst/>
            <a:rect l="l" t="t" r="r" b="b"/>
            <a:pathLst>
              <a:path w="9755" h="4150" extrusionOk="0">
                <a:moveTo>
                  <a:pt x="9564" y="1"/>
                </a:moveTo>
                <a:cubicBezTo>
                  <a:pt x="3136" y="507"/>
                  <a:pt x="95" y="3864"/>
                  <a:pt x="64" y="3896"/>
                </a:cubicBezTo>
                <a:cubicBezTo>
                  <a:pt x="0" y="3959"/>
                  <a:pt x="0" y="4054"/>
                  <a:pt x="64" y="4118"/>
                </a:cubicBezTo>
                <a:cubicBezTo>
                  <a:pt x="95" y="4149"/>
                  <a:pt x="127" y="4149"/>
                  <a:pt x="159" y="4149"/>
                </a:cubicBezTo>
                <a:cubicBezTo>
                  <a:pt x="222" y="4149"/>
                  <a:pt x="254" y="4118"/>
                  <a:pt x="285" y="4086"/>
                </a:cubicBezTo>
                <a:cubicBezTo>
                  <a:pt x="317" y="4054"/>
                  <a:pt x="3294" y="824"/>
                  <a:pt x="9596" y="317"/>
                </a:cubicBezTo>
                <a:cubicBezTo>
                  <a:pt x="9691" y="317"/>
                  <a:pt x="9754" y="222"/>
                  <a:pt x="9754" y="127"/>
                </a:cubicBezTo>
                <a:cubicBezTo>
                  <a:pt x="9723" y="64"/>
                  <a:pt x="9659" y="1"/>
                  <a:pt x="9564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21"/>
          <p:cNvSpPr/>
          <p:nvPr/>
        </p:nvSpPr>
        <p:spPr>
          <a:xfrm>
            <a:off x="2989291" y="1551148"/>
            <a:ext cx="245478" cy="44613"/>
          </a:xfrm>
          <a:custGeom>
            <a:avLst/>
            <a:gdLst/>
            <a:ahLst/>
            <a:cxnLst/>
            <a:rect l="l" t="t" r="r" b="b"/>
            <a:pathLst>
              <a:path w="7918" h="1439" extrusionOk="0">
                <a:moveTo>
                  <a:pt x="5606" y="0"/>
                </a:moveTo>
                <a:cubicBezTo>
                  <a:pt x="5486" y="0"/>
                  <a:pt x="5359" y="5"/>
                  <a:pt x="5226" y="13"/>
                </a:cubicBezTo>
                <a:cubicBezTo>
                  <a:pt x="2945" y="172"/>
                  <a:pt x="159" y="1122"/>
                  <a:pt x="127" y="1122"/>
                </a:cubicBezTo>
                <a:cubicBezTo>
                  <a:pt x="64" y="1154"/>
                  <a:pt x="0" y="1249"/>
                  <a:pt x="32" y="1344"/>
                </a:cubicBezTo>
                <a:cubicBezTo>
                  <a:pt x="64" y="1407"/>
                  <a:pt x="127" y="1439"/>
                  <a:pt x="190" y="1439"/>
                </a:cubicBezTo>
                <a:lnTo>
                  <a:pt x="254" y="1439"/>
                </a:lnTo>
                <a:cubicBezTo>
                  <a:pt x="254" y="1407"/>
                  <a:pt x="3009" y="489"/>
                  <a:pt x="5257" y="330"/>
                </a:cubicBezTo>
                <a:cubicBezTo>
                  <a:pt x="5400" y="319"/>
                  <a:pt x="5535" y="314"/>
                  <a:pt x="5661" y="314"/>
                </a:cubicBezTo>
                <a:cubicBezTo>
                  <a:pt x="7381" y="314"/>
                  <a:pt x="7601" y="1253"/>
                  <a:pt x="7601" y="1312"/>
                </a:cubicBezTo>
                <a:cubicBezTo>
                  <a:pt x="7633" y="1407"/>
                  <a:pt x="7696" y="1439"/>
                  <a:pt x="7791" y="1439"/>
                </a:cubicBezTo>
                <a:cubicBezTo>
                  <a:pt x="7886" y="1407"/>
                  <a:pt x="7918" y="1344"/>
                  <a:pt x="7918" y="1249"/>
                </a:cubicBezTo>
                <a:cubicBezTo>
                  <a:pt x="7888" y="1189"/>
                  <a:pt x="7632" y="0"/>
                  <a:pt x="5606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6" name="Google Shape;1376;p21"/>
          <p:cNvSpPr/>
          <p:nvPr/>
        </p:nvSpPr>
        <p:spPr>
          <a:xfrm>
            <a:off x="3234738" y="1515929"/>
            <a:ext cx="44210" cy="65105"/>
          </a:xfrm>
          <a:custGeom>
            <a:avLst/>
            <a:gdLst/>
            <a:ahLst/>
            <a:cxnLst/>
            <a:rect l="l" t="t" r="r" b="b"/>
            <a:pathLst>
              <a:path w="1426" h="2100" extrusionOk="0">
                <a:moveTo>
                  <a:pt x="268" y="1"/>
                </a:moveTo>
                <a:cubicBezTo>
                  <a:pt x="200" y="1"/>
                  <a:pt x="153" y="53"/>
                  <a:pt x="127" y="104"/>
                </a:cubicBezTo>
                <a:cubicBezTo>
                  <a:pt x="1" y="706"/>
                  <a:pt x="64" y="1181"/>
                  <a:pt x="317" y="1561"/>
                </a:cubicBezTo>
                <a:cubicBezTo>
                  <a:pt x="666" y="2036"/>
                  <a:pt x="1236" y="2068"/>
                  <a:pt x="1236" y="2100"/>
                </a:cubicBezTo>
                <a:lnTo>
                  <a:pt x="1267" y="2100"/>
                </a:lnTo>
                <a:cubicBezTo>
                  <a:pt x="1331" y="2100"/>
                  <a:pt x="1394" y="2036"/>
                  <a:pt x="1426" y="1941"/>
                </a:cubicBezTo>
                <a:cubicBezTo>
                  <a:pt x="1426" y="1878"/>
                  <a:pt x="1362" y="1783"/>
                  <a:pt x="1267" y="1783"/>
                </a:cubicBezTo>
                <a:cubicBezTo>
                  <a:pt x="1267" y="1783"/>
                  <a:pt x="824" y="1720"/>
                  <a:pt x="571" y="1371"/>
                </a:cubicBezTo>
                <a:cubicBezTo>
                  <a:pt x="381" y="1086"/>
                  <a:pt x="317" y="674"/>
                  <a:pt x="444" y="168"/>
                </a:cubicBezTo>
                <a:cubicBezTo>
                  <a:pt x="444" y="104"/>
                  <a:pt x="412" y="9"/>
                  <a:pt x="317" y="9"/>
                </a:cubicBezTo>
                <a:cubicBezTo>
                  <a:pt x="300" y="4"/>
                  <a:pt x="283" y="1"/>
                  <a:pt x="268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7" name="Google Shape;1377;p21"/>
          <p:cNvSpPr/>
          <p:nvPr/>
        </p:nvSpPr>
        <p:spPr>
          <a:xfrm>
            <a:off x="3040352" y="1614393"/>
            <a:ext cx="187534" cy="60889"/>
          </a:xfrm>
          <a:custGeom>
            <a:avLst/>
            <a:gdLst/>
            <a:ahLst/>
            <a:cxnLst/>
            <a:rect l="l" t="t" r="r" b="b"/>
            <a:pathLst>
              <a:path w="6049" h="1964" extrusionOk="0">
                <a:moveTo>
                  <a:pt x="5986" y="0"/>
                </a:moveTo>
                <a:cubicBezTo>
                  <a:pt x="4085" y="1457"/>
                  <a:pt x="63" y="1900"/>
                  <a:pt x="32" y="1900"/>
                </a:cubicBezTo>
                <a:cubicBezTo>
                  <a:pt x="32" y="1900"/>
                  <a:pt x="0" y="1900"/>
                  <a:pt x="0" y="1932"/>
                </a:cubicBezTo>
                <a:cubicBezTo>
                  <a:pt x="0" y="1932"/>
                  <a:pt x="32" y="1964"/>
                  <a:pt x="32" y="1964"/>
                </a:cubicBezTo>
                <a:cubicBezTo>
                  <a:pt x="95" y="1964"/>
                  <a:pt x="4117" y="1520"/>
                  <a:pt x="6017" y="64"/>
                </a:cubicBezTo>
                <a:cubicBezTo>
                  <a:pt x="6017" y="32"/>
                  <a:pt x="6049" y="32"/>
                  <a:pt x="6017" y="0"/>
                </a:cubicBezTo>
                <a:close/>
              </a:path>
            </a:pathLst>
          </a:custGeom>
          <a:solidFill>
            <a:srgbClr val="E5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8" name="Google Shape;1378;p21"/>
          <p:cNvSpPr/>
          <p:nvPr/>
        </p:nvSpPr>
        <p:spPr>
          <a:xfrm>
            <a:off x="3047204" y="1631073"/>
            <a:ext cx="180683" cy="55991"/>
          </a:xfrm>
          <a:custGeom>
            <a:avLst/>
            <a:gdLst/>
            <a:ahLst/>
            <a:cxnLst/>
            <a:rect l="l" t="t" r="r" b="b"/>
            <a:pathLst>
              <a:path w="5828" h="1806" extrusionOk="0">
                <a:moveTo>
                  <a:pt x="5765" y="1"/>
                </a:moveTo>
                <a:cubicBezTo>
                  <a:pt x="3643" y="1394"/>
                  <a:pt x="64" y="1742"/>
                  <a:pt x="32" y="1742"/>
                </a:cubicBezTo>
                <a:cubicBezTo>
                  <a:pt x="1" y="1742"/>
                  <a:pt x="1" y="1774"/>
                  <a:pt x="1" y="1774"/>
                </a:cubicBezTo>
                <a:cubicBezTo>
                  <a:pt x="1" y="1806"/>
                  <a:pt x="32" y="1806"/>
                  <a:pt x="32" y="1806"/>
                </a:cubicBezTo>
                <a:cubicBezTo>
                  <a:pt x="64" y="1806"/>
                  <a:pt x="3674" y="1457"/>
                  <a:pt x="5796" y="64"/>
                </a:cubicBezTo>
                <a:cubicBezTo>
                  <a:pt x="5796" y="32"/>
                  <a:pt x="5828" y="32"/>
                  <a:pt x="5796" y="1"/>
                </a:cubicBezTo>
                <a:close/>
              </a:path>
            </a:pathLst>
          </a:custGeom>
          <a:solidFill>
            <a:srgbClr val="E5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9" name="Google Shape;1379;p21"/>
          <p:cNvSpPr/>
          <p:nvPr/>
        </p:nvSpPr>
        <p:spPr>
          <a:xfrm>
            <a:off x="3057032" y="1653673"/>
            <a:ext cx="170855" cy="49108"/>
          </a:xfrm>
          <a:custGeom>
            <a:avLst/>
            <a:gdLst/>
            <a:ahLst/>
            <a:cxnLst/>
            <a:rect l="l" t="t" r="r" b="b"/>
            <a:pathLst>
              <a:path w="5511" h="1584" extrusionOk="0">
                <a:moveTo>
                  <a:pt x="5448" y="0"/>
                </a:moveTo>
                <a:cubicBezTo>
                  <a:pt x="3326" y="1172"/>
                  <a:pt x="64" y="1520"/>
                  <a:pt x="32" y="1520"/>
                </a:cubicBezTo>
                <a:cubicBezTo>
                  <a:pt x="32" y="1520"/>
                  <a:pt x="0" y="1552"/>
                  <a:pt x="0" y="1552"/>
                </a:cubicBezTo>
                <a:cubicBezTo>
                  <a:pt x="0" y="1583"/>
                  <a:pt x="32" y="1583"/>
                  <a:pt x="32" y="1583"/>
                </a:cubicBezTo>
                <a:cubicBezTo>
                  <a:pt x="64" y="1583"/>
                  <a:pt x="3357" y="1235"/>
                  <a:pt x="5479" y="63"/>
                </a:cubicBezTo>
                <a:cubicBezTo>
                  <a:pt x="5479" y="63"/>
                  <a:pt x="5511" y="32"/>
                  <a:pt x="5479" y="32"/>
                </a:cubicBezTo>
                <a:cubicBezTo>
                  <a:pt x="5479" y="0"/>
                  <a:pt x="5448" y="0"/>
                  <a:pt x="5448" y="0"/>
                </a:cubicBezTo>
                <a:close/>
              </a:path>
            </a:pathLst>
          </a:custGeom>
          <a:solidFill>
            <a:srgbClr val="E5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0" name="Google Shape;1380;p21"/>
          <p:cNvSpPr/>
          <p:nvPr/>
        </p:nvSpPr>
        <p:spPr>
          <a:xfrm>
            <a:off x="3070766" y="1677235"/>
            <a:ext cx="150269" cy="37327"/>
          </a:xfrm>
          <a:custGeom>
            <a:avLst/>
            <a:gdLst/>
            <a:ahLst/>
            <a:cxnLst/>
            <a:rect l="l" t="t" r="r" b="b"/>
            <a:pathLst>
              <a:path w="4847" h="1204" extrusionOk="0">
                <a:moveTo>
                  <a:pt x="4815" y="0"/>
                </a:moveTo>
                <a:cubicBezTo>
                  <a:pt x="2408" y="887"/>
                  <a:pt x="32" y="1109"/>
                  <a:pt x="1" y="1140"/>
                </a:cubicBezTo>
                <a:cubicBezTo>
                  <a:pt x="1" y="1140"/>
                  <a:pt x="1" y="1140"/>
                  <a:pt x="1" y="1172"/>
                </a:cubicBezTo>
                <a:cubicBezTo>
                  <a:pt x="1" y="1172"/>
                  <a:pt x="1" y="1204"/>
                  <a:pt x="32" y="1204"/>
                </a:cubicBezTo>
                <a:cubicBezTo>
                  <a:pt x="32" y="1172"/>
                  <a:pt x="2439" y="950"/>
                  <a:pt x="4815" y="63"/>
                </a:cubicBezTo>
                <a:cubicBezTo>
                  <a:pt x="4846" y="63"/>
                  <a:pt x="4846" y="32"/>
                  <a:pt x="4846" y="32"/>
                </a:cubicBezTo>
                <a:cubicBezTo>
                  <a:pt x="4846" y="0"/>
                  <a:pt x="4815" y="0"/>
                  <a:pt x="4815" y="0"/>
                </a:cubicBezTo>
                <a:close/>
              </a:path>
            </a:pathLst>
          </a:custGeom>
          <a:solidFill>
            <a:srgbClr val="E5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1" name="Google Shape;1381;p21"/>
          <p:cNvSpPr/>
          <p:nvPr/>
        </p:nvSpPr>
        <p:spPr>
          <a:xfrm>
            <a:off x="3089429" y="1697852"/>
            <a:ext cx="118833" cy="23593"/>
          </a:xfrm>
          <a:custGeom>
            <a:avLst/>
            <a:gdLst/>
            <a:ahLst/>
            <a:cxnLst/>
            <a:rect l="l" t="t" r="r" b="b"/>
            <a:pathLst>
              <a:path w="3833" h="761" extrusionOk="0">
                <a:moveTo>
                  <a:pt x="3769" y="0"/>
                </a:moveTo>
                <a:cubicBezTo>
                  <a:pt x="1932" y="602"/>
                  <a:pt x="32" y="697"/>
                  <a:pt x="32" y="697"/>
                </a:cubicBezTo>
                <a:cubicBezTo>
                  <a:pt x="1" y="697"/>
                  <a:pt x="1" y="729"/>
                  <a:pt x="1" y="729"/>
                </a:cubicBezTo>
                <a:cubicBezTo>
                  <a:pt x="1" y="760"/>
                  <a:pt x="1" y="760"/>
                  <a:pt x="32" y="760"/>
                </a:cubicBezTo>
                <a:cubicBezTo>
                  <a:pt x="32" y="760"/>
                  <a:pt x="1964" y="665"/>
                  <a:pt x="3801" y="63"/>
                </a:cubicBezTo>
                <a:cubicBezTo>
                  <a:pt x="3801" y="63"/>
                  <a:pt x="3832" y="32"/>
                  <a:pt x="3801" y="0"/>
                </a:cubicBezTo>
                <a:close/>
              </a:path>
            </a:pathLst>
          </a:custGeom>
          <a:solidFill>
            <a:srgbClr val="E5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p21"/>
          <p:cNvSpPr/>
          <p:nvPr/>
        </p:nvSpPr>
        <p:spPr>
          <a:xfrm>
            <a:off x="2929395" y="1503280"/>
            <a:ext cx="234689" cy="74809"/>
          </a:xfrm>
          <a:custGeom>
            <a:avLst/>
            <a:gdLst/>
            <a:ahLst/>
            <a:cxnLst/>
            <a:rect l="l" t="t" r="r" b="b"/>
            <a:pathLst>
              <a:path w="7570" h="2413" extrusionOk="0">
                <a:moveTo>
                  <a:pt x="6676" y="1"/>
                </a:moveTo>
                <a:cubicBezTo>
                  <a:pt x="6647" y="1"/>
                  <a:pt x="6618" y="2"/>
                  <a:pt x="6588" y="6"/>
                </a:cubicBezTo>
                <a:cubicBezTo>
                  <a:pt x="5606" y="101"/>
                  <a:pt x="1331" y="1431"/>
                  <a:pt x="127" y="2128"/>
                </a:cubicBezTo>
                <a:cubicBezTo>
                  <a:pt x="32" y="2191"/>
                  <a:pt x="0" y="2286"/>
                  <a:pt x="64" y="2349"/>
                </a:cubicBezTo>
                <a:cubicBezTo>
                  <a:pt x="95" y="2413"/>
                  <a:pt x="127" y="2413"/>
                  <a:pt x="190" y="2413"/>
                </a:cubicBezTo>
                <a:lnTo>
                  <a:pt x="254" y="2413"/>
                </a:lnTo>
                <a:cubicBezTo>
                  <a:pt x="1457" y="1747"/>
                  <a:pt x="5669" y="417"/>
                  <a:pt x="6619" y="322"/>
                </a:cubicBezTo>
                <a:cubicBezTo>
                  <a:pt x="6654" y="317"/>
                  <a:pt x="6685" y="314"/>
                  <a:pt x="6712" y="314"/>
                </a:cubicBezTo>
                <a:cubicBezTo>
                  <a:pt x="6833" y="314"/>
                  <a:pt x="6884" y="366"/>
                  <a:pt x="6936" y="417"/>
                </a:cubicBezTo>
                <a:cubicBezTo>
                  <a:pt x="7158" y="671"/>
                  <a:pt x="7063" y="1431"/>
                  <a:pt x="6999" y="1684"/>
                </a:cubicBezTo>
                <a:cubicBezTo>
                  <a:pt x="6999" y="1779"/>
                  <a:pt x="7031" y="1843"/>
                  <a:pt x="7126" y="1874"/>
                </a:cubicBezTo>
                <a:cubicBezTo>
                  <a:pt x="7143" y="1880"/>
                  <a:pt x="7159" y="1882"/>
                  <a:pt x="7174" y="1882"/>
                </a:cubicBezTo>
                <a:cubicBezTo>
                  <a:pt x="7242" y="1882"/>
                  <a:pt x="7290" y="1826"/>
                  <a:pt x="7316" y="1747"/>
                </a:cubicBezTo>
                <a:cubicBezTo>
                  <a:pt x="7348" y="1652"/>
                  <a:pt x="7569" y="639"/>
                  <a:pt x="7158" y="196"/>
                </a:cubicBezTo>
                <a:cubicBezTo>
                  <a:pt x="7073" y="111"/>
                  <a:pt x="6912" y="1"/>
                  <a:pt x="6676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21"/>
          <p:cNvSpPr/>
          <p:nvPr/>
        </p:nvSpPr>
        <p:spPr>
          <a:xfrm>
            <a:off x="3179771" y="1429432"/>
            <a:ext cx="109005" cy="134923"/>
          </a:xfrm>
          <a:custGeom>
            <a:avLst/>
            <a:gdLst/>
            <a:ahLst/>
            <a:cxnLst/>
            <a:rect l="l" t="t" r="r" b="b"/>
            <a:pathLst>
              <a:path w="3516" h="4352" extrusionOk="0">
                <a:moveTo>
                  <a:pt x="2902" y="1"/>
                </a:moveTo>
                <a:cubicBezTo>
                  <a:pt x="2884" y="1"/>
                  <a:pt x="2866" y="5"/>
                  <a:pt x="2850" y="13"/>
                </a:cubicBezTo>
                <a:cubicBezTo>
                  <a:pt x="2755" y="44"/>
                  <a:pt x="2724" y="108"/>
                  <a:pt x="2755" y="203"/>
                </a:cubicBezTo>
                <a:cubicBezTo>
                  <a:pt x="3104" y="1216"/>
                  <a:pt x="2312" y="1628"/>
                  <a:pt x="1299" y="2008"/>
                </a:cubicBezTo>
                <a:cubicBezTo>
                  <a:pt x="1108" y="2071"/>
                  <a:pt x="950" y="2166"/>
                  <a:pt x="823" y="2229"/>
                </a:cubicBezTo>
                <a:cubicBezTo>
                  <a:pt x="0" y="2641"/>
                  <a:pt x="348" y="4161"/>
                  <a:pt x="380" y="4225"/>
                </a:cubicBezTo>
                <a:cubicBezTo>
                  <a:pt x="380" y="4288"/>
                  <a:pt x="443" y="4351"/>
                  <a:pt x="538" y="4351"/>
                </a:cubicBezTo>
                <a:lnTo>
                  <a:pt x="570" y="4351"/>
                </a:lnTo>
                <a:cubicBezTo>
                  <a:pt x="633" y="4320"/>
                  <a:pt x="697" y="4256"/>
                  <a:pt x="665" y="4161"/>
                </a:cubicBezTo>
                <a:cubicBezTo>
                  <a:pt x="602" y="3781"/>
                  <a:pt x="443" y="2768"/>
                  <a:pt x="950" y="2514"/>
                </a:cubicBezTo>
                <a:cubicBezTo>
                  <a:pt x="1077" y="2451"/>
                  <a:pt x="1235" y="2388"/>
                  <a:pt x="1425" y="2293"/>
                </a:cubicBezTo>
                <a:cubicBezTo>
                  <a:pt x="2249" y="1976"/>
                  <a:pt x="3515" y="1501"/>
                  <a:pt x="3040" y="108"/>
                </a:cubicBezTo>
                <a:cubicBezTo>
                  <a:pt x="3017" y="36"/>
                  <a:pt x="2957" y="1"/>
                  <a:pt x="2902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4" name="Google Shape;1384;p21"/>
          <p:cNvSpPr/>
          <p:nvPr/>
        </p:nvSpPr>
        <p:spPr>
          <a:xfrm>
            <a:off x="3215114" y="1428812"/>
            <a:ext cx="47155" cy="54037"/>
          </a:xfrm>
          <a:custGeom>
            <a:avLst/>
            <a:gdLst/>
            <a:ahLst/>
            <a:cxnLst/>
            <a:rect l="l" t="t" r="r" b="b"/>
            <a:pathLst>
              <a:path w="1521" h="1743" extrusionOk="0">
                <a:moveTo>
                  <a:pt x="159" y="1"/>
                </a:moveTo>
                <a:cubicBezTo>
                  <a:pt x="63" y="33"/>
                  <a:pt x="0" y="96"/>
                  <a:pt x="0" y="191"/>
                </a:cubicBezTo>
                <a:cubicBezTo>
                  <a:pt x="32" y="666"/>
                  <a:pt x="349" y="1616"/>
                  <a:pt x="1362" y="1743"/>
                </a:cubicBezTo>
                <a:cubicBezTo>
                  <a:pt x="1457" y="1743"/>
                  <a:pt x="1520" y="1679"/>
                  <a:pt x="1520" y="1616"/>
                </a:cubicBezTo>
                <a:cubicBezTo>
                  <a:pt x="1520" y="1521"/>
                  <a:pt x="1489" y="1458"/>
                  <a:pt x="1394" y="1426"/>
                </a:cubicBezTo>
                <a:cubicBezTo>
                  <a:pt x="412" y="1331"/>
                  <a:pt x="317" y="223"/>
                  <a:pt x="317" y="159"/>
                </a:cubicBezTo>
                <a:cubicBezTo>
                  <a:pt x="317" y="64"/>
                  <a:pt x="222" y="1"/>
                  <a:pt x="159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5" name="Google Shape;1385;p21"/>
          <p:cNvSpPr/>
          <p:nvPr/>
        </p:nvSpPr>
        <p:spPr>
          <a:xfrm>
            <a:off x="3240629" y="1486105"/>
            <a:ext cx="73662" cy="75305"/>
          </a:xfrm>
          <a:custGeom>
            <a:avLst/>
            <a:gdLst/>
            <a:ahLst/>
            <a:cxnLst/>
            <a:rect l="l" t="t" r="r" b="b"/>
            <a:pathLst>
              <a:path w="2376" h="2429" extrusionOk="0">
                <a:moveTo>
                  <a:pt x="2092" y="1"/>
                </a:moveTo>
                <a:cubicBezTo>
                  <a:pt x="2017" y="1"/>
                  <a:pt x="1943" y="16"/>
                  <a:pt x="1869" y="53"/>
                </a:cubicBezTo>
                <a:cubicBezTo>
                  <a:pt x="1552" y="275"/>
                  <a:pt x="1457" y="876"/>
                  <a:pt x="1394" y="1383"/>
                </a:cubicBezTo>
                <a:lnTo>
                  <a:pt x="1362" y="1478"/>
                </a:lnTo>
                <a:cubicBezTo>
                  <a:pt x="1331" y="1795"/>
                  <a:pt x="507" y="2048"/>
                  <a:pt x="127" y="2111"/>
                </a:cubicBezTo>
                <a:cubicBezTo>
                  <a:pt x="64" y="2111"/>
                  <a:pt x="1" y="2206"/>
                  <a:pt x="1" y="2301"/>
                </a:cubicBezTo>
                <a:cubicBezTo>
                  <a:pt x="32" y="2365"/>
                  <a:pt x="96" y="2428"/>
                  <a:pt x="159" y="2428"/>
                </a:cubicBezTo>
                <a:lnTo>
                  <a:pt x="191" y="2428"/>
                </a:lnTo>
                <a:cubicBezTo>
                  <a:pt x="349" y="2397"/>
                  <a:pt x="1584" y="2175"/>
                  <a:pt x="1679" y="1510"/>
                </a:cubicBezTo>
                <a:lnTo>
                  <a:pt x="1711" y="1446"/>
                </a:lnTo>
                <a:cubicBezTo>
                  <a:pt x="1742" y="1066"/>
                  <a:pt x="1837" y="465"/>
                  <a:pt x="2027" y="338"/>
                </a:cubicBezTo>
                <a:cubicBezTo>
                  <a:pt x="2059" y="306"/>
                  <a:pt x="2091" y="306"/>
                  <a:pt x="2154" y="306"/>
                </a:cubicBezTo>
                <a:cubicBezTo>
                  <a:pt x="2178" y="314"/>
                  <a:pt x="2200" y="318"/>
                  <a:pt x="2219" y="318"/>
                </a:cubicBezTo>
                <a:cubicBezTo>
                  <a:pt x="2279" y="318"/>
                  <a:pt x="2320" y="283"/>
                  <a:pt x="2344" y="211"/>
                </a:cubicBezTo>
                <a:cubicBezTo>
                  <a:pt x="2376" y="148"/>
                  <a:pt x="2344" y="53"/>
                  <a:pt x="2249" y="21"/>
                </a:cubicBezTo>
                <a:cubicBezTo>
                  <a:pt x="2197" y="8"/>
                  <a:pt x="2144" y="1"/>
                  <a:pt x="2092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6" name="Google Shape;1386;p21"/>
          <p:cNvSpPr/>
          <p:nvPr/>
        </p:nvSpPr>
        <p:spPr>
          <a:xfrm>
            <a:off x="3285799" y="1440345"/>
            <a:ext cx="40272" cy="24833"/>
          </a:xfrm>
          <a:custGeom>
            <a:avLst/>
            <a:gdLst/>
            <a:ahLst/>
            <a:cxnLst/>
            <a:rect l="l" t="t" r="r" b="b"/>
            <a:pathLst>
              <a:path w="1299" h="801" extrusionOk="0">
                <a:moveTo>
                  <a:pt x="179" y="0"/>
                </a:moveTo>
                <a:cubicBezTo>
                  <a:pt x="162" y="0"/>
                  <a:pt x="144" y="3"/>
                  <a:pt x="127" y="9"/>
                </a:cubicBezTo>
                <a:cubicBezTo>
                  <a:pt x="64" y="41"/>
                  <a:pt x="0" y="136"/>
                  <a:pt x="32" y="199"/>
                </a:cubicBezTo>
                <a:cubicBezTo>
                  <a:pt x="190" y="769"/>
                  <a:pt x="1077" y="801"/>
                  <a:pt x="1140" y="801"/>
                </a:cubicBezTo>
                <a:cubicBezTo>
                  <a:pt x="1235" y="801"/>
                  <a:pt x="1299" y="737"/>
                  <a:pt x="1299" y="642"/>
                </a:cubicBezTo>
                <a:cubicBezTo>
                  <a:pt x="1299" y="579"/>
                  <a:pt x="1235" y="516"/>
                  <a:pt x="1140" y="484"/>
                </a:cubicBezTo>
                <a:cubicBezTo>
                  <a:pt x="950" y="484"/>
                  <a:pt x="412" y="421"/>
                  <a:pt x="317" y="104"/>
                </a:cubicBezTo>
                <a:cubicBezTo>
                  <a:pt x="317" y="52"/>
                  <a:pt x="254" y="0"/>
                  <a:pt x="179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7" name="Google Shape;1387;p21"/>
          <p:cNvSpPr/>
          <p:nvPr/>
        </p:nvSpPr>
        <p:spPr>
          <a:xfrm>
            <a:off x="3065868" y="1564324"/>
            <a:ext cx="109997" cy="60889"/>
          </a:xfrm>
          <a:custGeom>
            <a:avLst/>
            <a:gdLst/>
            <a:ahLst/>
            <a:cxnLst/>
            <a:rect l="l" t="t" r="r" b="b"/>
            <a:pathLst>
              <a:path w="3548" h="1964" extrusionOk="0">
                <a:moveTo>
                  <a:pt x="159" y="0"/>
                </a:moveTo>
                <a:cubicBezTo>
                  <a:pt x="64" y="32"/>
                  <a:pt x="0" y="95"/>
                  <a:pt x="32" y="190"/>
                </a:cubicBezTo>
                <a:cubicBezTo>
                  <a:pt x="285" y="1964"/>
                  <a:pt x="539" y="1964"/>
                  <a:pt x="666" y="1964"/>
                </a:cubicBezTo>
                <a:cubicBezTo>
                  <a:pt x="761" y="1964"/>
                  <a:pt x="1109" y="1900"/>
                  <a:pt x="1711" y="1742"/>
                </a:cubicBezTo>
                <a:cubicBezTo>
                  <a:pt x="2281" y="1647"/>
                  <a:pt x="3199" y="1425"/>
                  <a:pt x="3326" y="1425"/>
                </a:cubicBezTo>
                <a:cubicBezTo>
                  <a:pt x="3343" y="1434"/>
                  <a:pt x="3362" y="1438"/>
                  <a:pt x="3382" y="1438"/>
                </a:cubicBezTo>
                <a:cubicBezTo>
                  <a:pt x="3435" y="1438"/>
                  <a:pt x="3493" y="1408"/>
                  <a:pt x="3516" y="1362"/>
                </a:cubicBezTo>
                <a:cubicBezTo>
                  <a:pt x="3547" y="1267"/>
                  <a:pt x="3547" y="1204"/>
                  <a:pt x="3452" y="1140"/>
                </a:cubicBezTo>
                <a:cubicBezTo>
                  <a:pt x="3428" y="1124"/>
                  <a:pt x="3393" y="1114"/>
                  <a:pt x="3330" y="1114"/>
                </a:cubicBezTo>
                <a:cubicBezTo>
                  <a:pt x="3148" y="1114"/>
                  <a:pt x="2730" y="1198"/>
                  <a:pt x="1647" y="1457"/>
                </a:cubicBezTo>
                <a:cubicBezTo>
                  <a:pt x="1267" y="1520"/>
                  <a:pt x="824" y="1615"/>
                  <a:pt x="697" y="1647"/>
                </a:cubicBezTo>
                <a:cubicBezTo>
                  <a:pt x="571" y="1489"/>
                  <a:pt x="412" y="760"/>
                  <a:pt x="317" y="159"/>
                </a:cubicBezTo>
                <a:cubicBezTo>
                  <a:pt x="317" y="64"/>
                  <a:pt x="254" y="0"/>
                  <a:pt x="159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8" name="Google Shape;1388;p21"/>
          <p:cNvSpPr/>
          <p:nvPr/>
        </p:nvSpPr>
        <p:spPr>
          <a:xfrm>
            <a:off x="2903879" y="1577810"/>
            <a:ext cx="130614" cy="62129"/>
          </a:xfrm>
          <a:custGeom>
            <a:avLst/>
            <a:gdLst/>
            <a:ahLst/>
            <a:cxnLst/>
            <a:rect l="l" t="t" r="r" b="b"/>
            <a:pathLst>
              <a:path w="4213" h="2004" extrusionOk="0">
                <a:moveTo>
                  <a:pt x="3849" y="0"/>
                </a:moveTo>
                <a:cubicBezTo>
                  <a:pt x="3834" y="0"/>
                  <a:pt x="3818" y="3"/>
                  <a:pt x="3800" y="9"/>
                </a:cubicBezTo>
                <a:cubicBezTo>
                  <a:pt x="3705" y="9"/>
                  <a:pt x="3642" y="104"/>
                  <a:pt x="3674" y="167"/>
                </a:cubicBezTo>
                <a:cubicBezTo>
                  <a:pt x="3737" y="642"/>
                  <a:pt x="3769" y="1117"/>
                  <a:pt x="3737" y="1244"/>
                </a:cubicBezTo>
                <a:cubicBezTo>
                  <a:pt x="3705" y="1244"/>
                  <a:pt x="3642" y="1275"/>
                  <a:pt x="3547" y="1307"/>
                </a:cubicBezTo>
                <a:cubicBezTo>
                  <a:pt x="2665" y="1601"/>
                  <a:pt x="2220" y="1677"/>
                  <a:pt x="1994" y="1677"/>
                </a:cubicBezTo>
                <a:cubicBezTo>
                  <a:pt x="1854" y="1677"/>
                  <a:pt x="1798" y="1648"/>
                  <a:pt x="1774" y="1624"/>
                </a:cubicBezTo>
                <a:cubicBezTo>
                  <a:pt x="1679" y="1529"/>
                  <a:pt x="1140" y="895"/>
                  <a:pt x="602" y="895"/>
                </a:cubicBezTo>
                <a:cubicBezTo>
                  <a:pt x="412" y="895"/>
                  <a:pt x="222" y="959"/>
                  <a:pt x="63" y="1117"/>
                </a:cubicBezTo>
                <a:cubicBezTo>
                  <a:pt x="0" y="1180"/>
                  <a:pt x="0" y="1275"/>
                  <a:pt x="63" y="1339"/>
                </a:cubicBezTo>
                <a:cubicBezTo>
                  <a:pt x="90" y="1365"/>
                  <a:pt x="123" y="1375"/>
                  <a:pt x="156" y="1375"/>
                </a:cubicBezTo>
                <a:cubicBezTo>
                  <a:pt x="201" y="1375"/>
                  <a:pt x="249" y="1357"/>
                  <a:pt x="285" y="1339"/>
                </a:cubicBezTo>
                <a:cubicBezTo>
                  <a:pt x="380" y="1244"/>
                  <a:pt x="475" y="1212"/>
                  <a:pt x="570" y="1212"/>
                </a:cubicBezTo>
                <a:cubicBezTo>
                  <a:pt x="887" y="1212"/>
                  <a:pt x="1298" y="1529"/>
                  <a:pt x="1552" y="1845"/>
                </a:cubicBezTo>
                <a:cubicBezTo>
                  <a:pt x="1647" y="1940"/>
                  <a:pt x="1774" y="2004"/>
                  <a:pt x="1995" y="2004"/>
                </a:cubicBezTo>
                <a:cubicBezTo>
                  <a:pt x="2375" y="2004"/>
                  <a:pt x="2945" y="1845"/>
                  <a:pt x="3642" y="1592"/>
                </a:cubicBezTo>
                <a:cubicBezTo>
                  <a:pt x="3769" y="1560"/>
                  <a:pt x="3832" y="1529"/>
                  <a:pt x="3864" y="1529"/>
                </a:cubicBezTo>
                <a:cubicBezTo>
                  <a:pt x="3959" y="1497"/>
                  <a:pt x="4212" y="1434"/>
                  <a:pt x="3990" y="104"/>
                </a:cubicBezTo>
                <a:cubicBezTo>
                  <a:pt x="3965" y="52"/>
                  <a:pt x="3918" y="0"/>
                  <a:pt x="3849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9" name="Google Shape;1389;p21"/>
          <p:cNvSpPr/>
          <p:nvPr/>
        </p:nvSpPr>
        <p:spPr>
          <a:xfrm>
            <a:off x="2940183" y="1491654"/>
            <a:ext cx="147324" cy="44210"/>
          </a:xfrm>
          <a:custGeom>
            <a:avLst/>
            <a:gdLst/>
            <a:ahLst/>
            <a:cxnLst/>
            <a:rect l="l" t="t" r="r" b="b"/>
            <a:pathLst>
              <a:path w="4752" h="1426" extrusionOk="0">
                <a:moveTo>
                  <a:pt x="4561" y="1"/>
                </a:moveTo>
                <a:cubicBezTo>
                  <a:pt x="2978" y="64"/>
                  <a:pt x="1964" y="571"/>
                  <a:pt x="1363" y="887"/>
                </a:cubicBezTo>
                <a:cubicBezTo>
                  <a:pt x="1173" y="982"/>
                  <a:pt x="888" y="1109"/>
                  <a:pt x="824" y="1109"/>
                </a:cubicBezTo>
                <a:cubicBezTo>
                  <a:pt x="539" y="824"/>
                  <a:pt x="318" y="444"/>
                  <a:pt x="318" y="444"/>
                </a:cubicBezTo>
                <a:cubicBezTo>
                  <a:pt x="298" y="405"/>
                  <a:pt x="254" y="378"/>
                  <a:pt x="201" y="378"/>
                </a:cubicBezTo>
                <a:cubicBezTo>
                  <a:pt x="168" y="378"/>
                  <a:pt x="132" y="388"/>
                  <a:pt x="96" y="412"/>
                </a:cubicBezTo>
                <a:cubicBezTo>
                  <a:pt x="32" y="444"/>
                  <a:pt x="1" y="539"/>
                  <a:pt x="32" y="602"/>
                </a:cubicBezTo>
                <a:cubicBezTo>
                  <a:pt x="64" y="634"/>
                  <a:pt x="286" y="1046"/>
                  <a:pt x="634" y="1331"/>
                </a:cubicBezTo>
                <a:cubicBezTo>
                  <a:pt x="698" y="1394"/>
                  <a:pt x="761" y="1426"/>
                  <a:pt x="856" y="1426"/>
                </a:cubicBezTo>
                <a:cubicBezTo>
                  <a:pt x="1014" y="1426"/>
                  <a:pt x="1236" y="1299"/>
                  <a:pt x="1489" y="1172"/>
                </a:cubicBezTo>
                <a:cubicBezTo>
                  <a:pt x="2091" y="887"/>
                  <a:pt x="3041" y="381"/>
                  <a:pt x="4593" y="317"/>
                </a:cubicBezTo>
                <a:cubicBezTo>
                  <a:pt x="4688" y="317"/>
                  <a:pt x="4751" y="254"/>
                  <a:pt x="4751" y="159"/>
                </a:cubicBezTo>
                <a:cubicBezTo>
                  <a:pt x="4720" y="64"/>
                  <a:pt x="4656" y="1"/>
                  <a:pt x="4561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0" name="Google Shape;1390;p21"/>
          <p:cNvSpPr/>
          <p:nvPr/>
        </p:nvSpPr>
        <p:spPr>
          <a:xfrm>
            <a:off x="2815491" y="1331836"/>
            <a:ext cx="168902" cy="176559"/>
          </a:xfrm>
          <a:custGeom>
            <a:avLst/>
            <a:gdLst/>
            <a:ahLst/>
            <a:cxnLst/>
            <a:rect l="l" t="t" r="r" b="b"/>
            <a:pathLst>
              <a:path w="5448" h="5695" extrusionOk="0">
                <a:moveTo>
                  <a:pt x="4614" y="1"/>
                </a:moveTo>
                <a:cubicBezTo>
                  <a:pt x="3901" y="1"/>
                  <a:pt x="2866" y="557"/>
                  <a:pt x="2344" y="1007"/>
                </a:cubicBezTo>
                <a:cubicBezTo>
                  <a:pt x="1774" y="1450"/>
                  <a:pt x="1806" y="1767"/>
                  <a:pt x="1933" y="1925"/>
                </a:cubicBezTo>
                <a:cubicBezTo>
                  <a:pt x="2055" y="2065"/>
                  <a:pt x="2253" y="2137"/>
                  <a:pt x="2512" y="2137"/>
                </a:cubicBezTo>
                <a:cubicBezTo>
                  <a:pt x="2725" y="2137"/>
                  <a:pt x="2978" y="2089"/>
                  <a:pt x="3263" y="1989"/>
                </a:cubicBezTo>
                <a:cubicBezTo>
                  <a:pt x="3643" y="1862"/>
                  <a:pt x="4340" y="1514"/>
                  <a:pt x="4340" y="1165"/>
                </a:cubicBezTo>
                <a:cubicBezTo>
                  <a:pt x="4340" y="1070"/>
                  <a:pt x="4276" y="1007"/>
                  <a:pt x="4213" y="1007"/>
                </a:cubicBezTo>
                <a:cubicBezTo>
                  <a:pt x="4118" y="1007"/>
                  <a:pt x="4054" y="1070"/>
                  <a:pt x="4054" y="1165"/>
                </a:cubicBezTo>
                <a:cubicBezTo>
                  <a:pt x="4023" y="1292"/>
                  <a:pt x="3453" y="1640"/>
                  <a:pt x="2883" y="1799"/>
                </a:cubicBezTo>
                <a:cubicBezTo>
                  <a:pt x="2767" y="1820"/>
                  <a:pt x="2661" y="1830"/>
                  <a:pt x="2568" y="1830"/>
                </a:cubicBezTo>
                <a:cubicBezTo>
                  <a:pt x="2383" y="1830"/>
                  <a:pt x="2249" y="1788"/>
                  <a:pt x="2186" y="1704"/>
                </a:cubicBezTo>
                <a:cubicBezTo>
                  <a:pt x="2154" y="1672"/>
                  <a:pt x="2218" y="1514"/>
                  <a:pt x="2534" y="1229"/>
                </a:cubicBezTo>
                <a:cubicBezTo>
                  <a:pt x="3129" y="733"/>
                  <a:pt x="4092" y="296"/>
                  <a:pt x="4635" y="296"/>
                </a:cubicBezTo>
                <a:cubicBezTo>
                  <a:pt x="4786" y="296"/>
                  <a:pt x="4904" y="330"/>
                  <a:pt x="4973" y="405"/>
                </a:cubicBezTo>
                <a:cubicBezTo>
                  <a:pt x="5100" y="532"/>
                  <a:pt x="5131" y="722"/>
                  <a:pt x="5100" y="912"/>
                </a:cubicBezTo>
                <a:cubicBezTo>
                  <a:pt x="4973" y="1514"/>
                  <a:pt x="4149" y="2274"/>
                  <a:pt x="2946" y="2907"/>
                </a:cubicBezTo>
                <a:cubicBezTo>
                  <a:pt x="1236" y="3794"/>
                  <a:pt x="96" y="5377"/>
                  <a:pt x="33" y="5441"/>
                </a:cubicBezTo>
                <a:cubicBezTo>
                  <a:pt x="1" y="5536"/>
                  <a:pt x="1" y="5631"/>
                  <a:pt x="64" y="5662"/>
                </a:cubicBezTo>
                <a:cubicBezTo>
                  <a:pt x="96" y="5694"/>
                  <a:pt x="128" y="5694"/>
                  <a:pt x="159" y="5694"/>
                </a:cubicBezTo>
                <a:cubicBezTo>
                  <a:pt x="223" y="5694"/>
                  <a:pt x="254" y="5662"/>
                  <a:pt x="286" y="5631"/>
                </a:cubicBezTo>
                <a:cubicBezTo>
                  <a:pt x="318" y="5631"/>
                  <a:pt x="1426" y="4047"/>
                  <a:pt x="3104" y="3192"/>
                </a:cubicBezTo>
                <a:cubicBezTo>
                  <a:pt x="4403" y="2495"/>
                  <a:pt x="5258" y="1672"/>
                  <a:pt x="5385" y="975"/>
                </a:cubicBezTo>
                <a:cubicBezTo>
                  <a:pt x="5448" y="690"/>
                  <a:pt x="5385" y="405"/>
                  <a:pt x="5195" y="215"/>
                </a:cubicBezTo>
                <a:cubicBezTo>
                  <a:pt x="5059" y="64"/>
                  <a:pt x="4855" y="1"/>
                  <a:pt x="4614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1" name="Google Shape;1391;p21"/>
          <p:cNvSpPr/>
          <p:nvPr/>
        </p:nvSpPr>
        <p:spPr>
          <a:xfrm>
            <a:off x="2854772" y="1305825"/>
            <a:ext cx="168902" cy="207469"/>
          </a:xfrm>
          <a:custGeom>
            <a:avLst/>
            <a:gdLst/>
            <a:ahLst/>
            <a:cxnLst/>
            <a:rect l="l" t="t" r="r" b="b"/>
            <a:pathLst>
              <a:path w="5448" h="6692" extrusionOk="0">
                <a:moveTo>
                  <a:pt x="3625" y="1"/>
                </a:moveTo>
                <a:cubicBezTo>
                  <a:pt x="3557" y="1"/>
                  <a:pt x="3510" y="53"/>
                  <a:pt x="3484" y="104"/>
                </a:cubicBezTo>
                <a:cubicBezTo>
                  <a:pt x="3453" y="199"/>
                  <a:pt x="3516" y="294"/>
                  <a:pt x="3579" y="294"/>
                </a:cubicBezTo>
                <a:cubicBezTo>
                  <a:pt x="3611" y="294"/>
                  <a:pt x="5131" y="738"/>
                  <a:pt x="5131" y="1783"/>
                </a:cubicBezTo>
                <a:cubicBezTo>
                  <a:pt x="5131" y="2891"/>
                  <a:pt x="4783" y="3398"/>
                  <a:pt x="3674" y="3873"/>
                </a:cubicBezTo>
                <a:cubicBezTo>
                  <a:pt x="2756" y="4253"/>
                  <a:pt x="1" y="6121"/>
                  <a:pt x="159" y="6565"/>
                </a:cubicBezTo>
                <a:cubicBezTo>
                  <a:pt x="191" y="6628"/>
                  <a:pt x="222" y="6691"/>
                  <a:pt x="317" y="6691"/>
                </a:cubicBezTo>
                <a:lnTo>
                  <a:pt x="349" y="6691"/>
                </a:lnTo>
                <a:cubicBezTo>
                  <a:pt x="412" y="6660"/>
                  <a:pt x="444" y="6596"/>
                  <a:pt x="444" y="6533"/>
                </a:cubicBezTo>
                <a:cubicBezTo>
                  <a:pt x="602" y="6216"/>
                  <a:pt x="2629" y="4633"/>
                  <a:pt x="3801" y="4158"/>
                </a:cubicBezTo>
                <a:cubicBezTo>
                  <a:pt x="5036" y="3651"/>
                  <a:pt x="5448" y="3018"/>
                  <a:pt x="5448" y="1751"/>
                </a:cubicBezTo>
                <a:cubicBezTo>
                  <a:pt x="5416" y="484"/>
                  <a:pt x="3738" y="9"/>
                  <a:pt x="3674" y="9"/>
                </a:cubicBezTo>
                <a:cubicBezTo>
                  <a:pt x="3657" y="3"/>
                  <a:pt x="3640" y="1"/>
                  <a:pt x="3625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2" name="Google Shape;1392;p21"/>
          <p:cNvSpPr/>
          <p:nvPr/>
        </p:nvSpPr>
        <p:spPr>
          <a:xfrm>
            <a:off x="3053095" y="1293083"/>
            <a:ext cx="155168" cy="76855"/>
          </a:xfrm>
          <a:custGeom>
            <a:avLst/>
            <a:gdLst/>
            <a:ahLst/>
            <a:cxnLst/>
            <a:rect l="l" t="t" r="r" b="b"/>
            <a:pathLst>
              <a:path w="5005" h="2479" extrusionOk="0">
                <a:moveTo>
                  <a:pt x="177" y="0"/>
                </a:moveTo>
                <a:cubicBezTo>
                  <a:pt x="161" y="0"/>
                  <a:pt x="144" y="3"/>
                  <a:pt x="127" y="9"/>
                </a:cubicBezTo>
                <a:cubicBezTo>
                  <a:pt x="64" y="9"/>
                  <a:pt x="1" y="72"/>
                  <a:pt x="1" y="167"/>
                </a:cubicBezTo>
                <a:cubicBezTo>
                  <a:pt x="127" y="1022"/>
                  <a:pt x="444" y="2479"/>
                  <a:pt x="919" y="2479"/>
                </a:cubicBezTo>
                <a:lnTo>
                  <a:pt x="951" y="2479"/>
                </a:lnTo>
                <a:cubicBezTo>
                  <a:pt x="1109" y="2479"/>
                  <a:pt x="1363" y="2447"/>
                  <a:pt x="1838" y="2320"/>
                </a:cubicBezTo>
                <a:cubicBezTo>
                  <a:pt x="2471" y="2189"/>
                  <a:pt x="3406" y="1968"/>
                  <a:pt x="4071" y="1968"/>
                </a:cubicBezTo>
                <a:cubicBezTo>
                  <a:pt x="4370" y="1968"/>
                  <a:pt x="4614" y="2013"/>
                  <a:pt x="4751" y="2130"/>
                </a:cubicBezTo>
                <a:cubicBezTo>
                  <a:pt x="4777" y="2143"/>
                  <a:pt x="4809" y="2151"/>
                  <a:pt x="4842" y="2151"/>
                </a:cubicBezTo>
                <a:cubicBezTo>
                  <a:pt x="4888" y="2151"/>
                  <a:pt x="4936" y="2136"/>
                  <a:pt x="4973" y="2099"/>
                </a:cubicBezTo>
                <a:cubicBezTo>
                  <a:pt x="5004" y="2035"/>
                  <a:pt x="5004" y="1940"/>
                  <a:pt x="4941" y="1877"/>
                </a:cubicBezTo>
                <a:cubicBezTo>
                  <a:pt x="4750" y="1722"/>
                  <a:pt x="4451" y="1661"/>
                  <a:pt x="4077" y="1661"/>
                </a:cubicBezTo>
                <a:cubicBezTo>
                  <a:pt x="3460" y="1661"/>
                  <a:pt x="2642" y="1826"/>
                  <a:pt x="1774" y="2004"/>
                </a:cubicBezTo>
                <a:cubicBezTo>
                  <a:pt x="1394" y="2099"/>
                  <a:pt x="1046" y="2194"/>
                  <a:pt x="951" y="2194"/>
                </a:cubicBezTo>
                <a:cubicBezTo>
                  <a:pt x="761" y="2130"/>
                  <a:pt x="476" y="1180"/>
                  <a:pt x="317" y="135"/>
                </a:cubicBezTo>
                <a:cubicBezTo>
                  <a:pt x="317" y="57"/>
                  <a:pt x="253" y="0"/>
                  <a:pt x="177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3" name="Google Shape;1393;p21"/>
          <p:cNvSpPr/>
          <p:nvPr/>
        </p:nvSpPr>
        <p:spPr>
          <a:xfrm>
            <a:off x="3003025" y="1385688"/>
            <a:ext cx="244517" cy="27468"/>
          </a:xfrm>
          <a:custGeom>
            <a:avLst/>
            <a:gdLst/>
            <a:ahLst/>
            <a:cxnLst/>
            <a:rect l="l" t="t" r="r" b="b"/>
            <a:pathLst>
              <a:path w="7887" h="886" extrusionOk="0">
                <a:moveTo>
                  <a:pt x="5763" y="1"/>
                </a:moveTo>
                <a:cubicBezTo>
                  <a:pt x="4459" y="1"/>
                  <a:pt x="2939" y="228"/>
                  <a:pt x="2598" y="442"/>
                </a:cubicBezTo>
                <a:cubicBezTo>
                  <a:pt x="2446" y="535"/>
                  <a:pt x="2153" y="568"/>
                  <a:pt x="1817" y="568"/>
                </a:cubicBezTo>
                <a:cubicBezTo>
                  <a:pt x="1238" y="568"/>
                  <a:pt x="531" y="470"/>
                  <a:pt x="191" y="410"/>
                </a:cubicBezTo>
                <a:cubicBezTo>
                  <a:pt x="127" y="410"/>
                  <a:pt x="32" y="473"/>
                  <a:pt x="32" y="537"/>
                </a:cubicBezTo>
                <a:cubicBezTo>
                  <a:pt x="1" y="632"/>
                  <a:pt x="64" y="727"/>
                  <a:pt x="159" y="727"/>
                </a:cubicBezTo>
                <a:cubicBezTo>
                  <a:pt x="286" y="758"/>
                  <a:pt x="1077" y="885"/>
                  <a:pt x="1774" y="885"/>
                </a:cubicBezTo>
                <a:cubicBezTo>
                  <a:pt x="2186" y="885"/>
                  <a:pt x="2566" y="853"/>
                  <a:pt x="2756" y="695"/>
                </a:cubicBezTo>
                <a:cubicBezTo>
                  <a:pt x="3058" y="522"/>
                  <a:pt x="4539" y="305"/>
                  <a:pt x="5792" y="305"/>
                </a:cubicBezTo>
                <a:cubicBezTo>
                  <a:pt x="6376" y="305"/>
                  <a:pt x="6910" y="353"/>
                  <a:pt x="7253" y="473"/>
                </a:cubicBezTo>
                <a:cubicBezTo>
                  <a:pt x="7411" y="537"/>
                  <a:pt x="7538" y="632"/>
                  <a:pt x="7538" y="695"/>
                </a:cubicBezTo>
                <a:cubicBezTo>
                  <a:pt x="7562" y="766"/>
                  <a:pt x="7621" y="802"/>
                  <a:pt x="7689" y="802"/>
                </a:cubicBezTo>
                <a:cubicBezTo>
                  <a:pt x="7712" y="802"/>
                  <a:pt x="7736" y="798"/>
                  <a:pt x="7760" y="790"/>
                </a:cubicBezTo>
                <a:cubicBezTo>
                  <a:pt x="7823" y="790"/>
                  <a:pt x="7886" y="695"/>
                  <a:pt x="7855" y="600"/>
                </a:cubicBezTo>
                <a:cubicBezTo>
                  <a:pt x="7791" y="442"/>
                  <a:pt x="7633" y="283"/>
                  <a:pt x="7348" y="188"/>
                </a:cubicBezTo>
                <a:cubicBezTo>
                  <a:pt x="6976" y="54"/>
                  <a:pt x="6395" y="1"/>
                  <a:pt x="5763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4" name="Google Shape;1394;p21"/>
          <p:cNvSpPr/>
          <p:nvPr/>
        </p:nvSpPr>
        <p:spPr>
          <a:xfrm>
            <a:off x="3084531" y="1305732"/>
            <a:ext cx="49108" cy="55370"/>
          </a:xfrm>
          <a:custGeom>
            <a:avLst/>
            <a:gdLst/>
            <a:ahLst/>
            <a:cxnLst/>
            <a:rect l="l" t="t" r="r" b="b"/>
            <a:pathLst>
              <a:path w="1584" h="1786" extrusionOk="0">
                <a:moveTo>
                  <a:pt x="981" y="0"/>
                </a:moveTo>
                <a:cubicBezTo>
                  <a:pt x="950" y="0"/>
                  <a:pt x="919" y="4"/>
                  <a:pt x="887" y="12"/>
                </a:cubicBezTo>
                <a:cubicBezTo>
                  <a:pt x="412" y="76"/>
                  <a:pt x="0" y="677"/>
                  <a:pt x="32" y="1057"/>
                </a:cubicBezTo>
                <a:cubicBezTo>
                  <a:pt x="60" y="1228"/>
                  <a:pt x="191" y="1347"/>
                  <a:pt x="377" y="1347"/>
                </a:cubicBezTo>
                <a:cubicBezTo>
                  <a:pt x="398" y="1347"/>
                  <a:pt x="421" y="1346"/>
                  <a:pt x="444" y="1342"/>
                </a:cubicBezTo>
                <a:cubicBezTo>
                  <a:pt x="539" y="1342"/>
                  <a:pt x="602" y="1279"/>
                  <a:pt x="602" y="1184"/>
                </a:cubicBezTo>
                <a:cubicBezTo>
                  <a:pt x="570" y="1089"/>
                  <a:pt x="507" y="1026"/>
                  <a:pt x="412" y="1026"/>
                </a:cubicBezTo>
                <a:cubicBezTo>
                  <a:pt x="401" y="1036"/>
                  <a:pt x="391" y="1040"/>
                  <a:pt x="381" y="1040"/>
                </a:cubicBezTo>
                <a:cubicBezTo>
                  <a:pt x="363" y="1040"/>
                  <a:pt x="349" y="1026"/>
                  <a:pt x="349" y="1026"/>
                </a:cubicBezTo>
                <a:cubicBezTo>
                  <a:pt x="349" y="1026"/>
                  <a:pt x="317" y="962"/>
                  <a:pt x="380" y="836"/>
                </a:cubicBezTo>
                <a:cubicBezTo>
                  <a:pt x="444" y="614"/>
                  <a:pt x="697" y="361"/>
                  <a:pt x="919" y="297"/>
                </a:cubicBezTo>
                <a:cubicBezTo>
                  <a:pt x="950" y="297"/>
                  <a:pt x="982" y="297"/>
                  <a:pt x="1014" y="329"/>
                </a:cubicBezTo>
                <a:cubicBezTo>
                  <a:pt x="1204" y="487"/>
                  <a:pt x="1235" y="1184"/>
                  <a:pt x="1235" y="1627"/>
                </a:cubicBezTo>
                <a:cubicBezTo>
                  <a:pt x="1235" y="1722"/>
                  <a:pt x="1299" y="1786"/>
                  <a:pt x="1394" y="1786"/>
                </a:cubicBezTo>
                <a:cubicBezTo>
                  <a:pt x="1457" y="1786"/>
                  <a:pt x="1552" y="1722"/>
                  <a:pt x="1552" y="1627"/>
                </a:cubicBezTo>
                <a:cubicBezTo>
                  <a:pt x="1552" y="1437"/>
                  <a:pt x="1584" y="424"/>
                  <a:pt x="1235" y="107"/>
                </a:cubicBezTo>
                <a:cubicBezTo>
                  <a:pt x="1164" y="36"/>
                  <a:pt x="1075" y="0"/>
                  <a:pt x="981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21"/>
          <p:cNvSpPr/>
          <p:nvPr/>
        </p:nvSpPr>
        <p:spPr>
          <a:xfrm>
            <a:off x="3159154" y="1310755"/>
            <a:ext cx="47155" cy="43497"/>
          </a:xfrm>
          <a:custGeom>
            <a:avLst/>
            <a:gdLst/>
            <a:ahLst/>
            <a:cxnLst/>
            <a:rect l="l" t="t" r="r" b="b"/>
            <a:pathLst>
              <a:path w="1521" h="1403" extrusionOk="0">
                <a:moveTo>
                  <a:pt x="699" y="1"/>
                </a:moveTo>
                <a:cubicBezTo>
                  <a:pt x="550" y="1"/>
                  <a:pt x="422" y="67"/>
                  <a:pt x="317" y="199"/>
                </a:cubicBezTo>
                <a:cubicBezTo>
                  <a:pt x="0" y="547"/>
                  <a:pt x="95" y="1212"/>
                  <a:pt x="95" y="1275"/>
                </a:cubicBezTo>
                <a:cubicBezTo>
                  <a:pt x="127" y="1370"/>
                  <a:pt x="190" y="1402"/>
                  <a:pt x="253" y="1402"/>
                </a:cubicBezTo>
                <a:lnTo>
                  <a:pt x="285" y="1402"/>
                </a:lnTo>
                <a:cubicBezTo>
                  <a:pt x="380" y="1402"/>
                  <a:pt x="412" y="1339"/>
                  <a:pt x="412" y="1244"/>
                </a:cubicBezTo>
                <a:cubicBezTo>
                  <a:pt x="380" y="1085"/>
                  <a:pt x="380" y="610"/>
                  <a:pt x="538" y="389"/>
                </a:cubicBezTo>
                <a:cubicBezTo>
                  <a:pt x="602" y="325"/>
                  <a:pt x="697" y="294"/>
                  <a:pt x="792" y="294"/>
                </a:cubicBezTo>
                <a:cubicBezTo>
                  <a:pt x="982" y="325"/>
                  <a:pt x="1108" y="357"/>
                  <a:pt x="1140" y="452"/>
                </a:cubicBezTo>
                <a:cubicBezTo>
                  <a:pt x="1172" y="515"/>
                  <a:pt x="1172" y="610"/>
                  <a:pt x="1108" y="674"/>
                </a:cubicBezTo>
                <a:cubicBezTo>
                  <a:pt x="1045" y="674"/>
                  <a:pt x="950" y="737"/>
                  <a:pt x="950" y="800"/>
                </a:cubicBezTo>
                <a:cubicBezTo>
                  <a:pt x="950" y="895"/>
                  <a:pt x="1013" y="959"/>
                  <a:pt x="1077" y="990"/>
                </a:cubicBezTo>
                <a:cubicBezTo>
                  <a:pt x="1203" y="990"/>
                  <a:pt x="1330" y="927"/>
                  <a:pt x="1393" y="832"/>
                </a:cubicBezTo>
                <a:cubicBezTo>
                  <a:pt x="1488" y="674"/>
                  <a:pt x="1520" y="484"/>
                  <a:pt x="1425" y="325"/>
                </a:cubicBezTo>
                <a:cubicBezTo>
                  <a:pt x="1362" y="199"/>
                  <a:pt x="1203" y="9"/>
                  <a:pt x="792" y="9"/>
                </a:cubicBezTo>
                <a:cubicBezTo>
                  <a:pt x="760" y="3"/>
                  <a:pt x="729" y="1"/>
                  <a:pt x="699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21"/>
          <p:cNvSpPr/>
          <p:nvPr/>
        </p:nvSpPr>
        <p:spPr>
          <a:xfrm>
            <a:off x="3210184" y="1355646"/>
            <a:ext cx="79552" cy="51619"/>
          </a:xfrm>
          <a:custGeom>
            <a:avLst/>
            <a:gdLst/>
            <a:ahLst/>
            <a:cxnLst/>
            <a:rect l="l" t="t" r="r" b="b"/>
            <a:pathLst>
              <a:path w="2566" h="1665" extrusionOk="0">
                <a:moveTo>
                  <a:pt x="1454" y="0"/>
                </a:moveTo>
                <a:cubicBezTo>
                  <a:pt x="896" y="0"/>
                  <a:pt x="181" y="855"/>
                  <a:pt x="64" y="1031"/>
                </a:cubicBezTo>
                <a:cubicBezTo>
                  <a:pt x="1" y="1094"/>
                  <a:pt x="1" y="1189"/>
                  <a:pt x="64" y="1252"/>
                </a:cubicBezTo>
                <a:cubicBezTo>
                  <a:pt x="104" y="1266"/>
                  <a:pt x="143" y="1273"/>
                  <a:pt x="178" y="1273"/>
                </a:cubicBezTo>
                <a:cubicBezTo>
                  <a:pt x="227" y="1273"/>
                  <a:pt x="267" y="1258"/>
                  <a:pt x="286" y="1221"/>
                </a:cubicBezTo>
                <a:cubicBezTo>
                  <a:pt x="616" y="830"/>
                  <a:pt x="1146" y="298"/>
                  <a:pt x="1443" y="298"/>
                </a:cubicBezTo>
                <a:cubicBezTo>
                  <a:pt x="1459" y="298"/>
                  <a:pt x="1475" y="299"/>
                  <a:pt x="1489" y="302"/>
                </a:cubicBezTo>
                <a:cubicBezTo>
                  <a:pt x="1806" y="397"/>
                  <a:pt x="2249" y="1031"/>
                  <a:pt x="2218" y="1316"/>
                </a:cubicBezTo>
                <a:cubicBezTo>
                  <a:pt x="2218" y="1347"/>
                  <a:pt x="2186" y="1347"/>
                  <a:pt x="2154" y="1347"/>
                </a:cubicBezTo>
                <a:lnTo>
                  <a:pt x="2028" y="1347"/>
                </a:lnTo>
                <a:cubicBezTo>
                  <a:pt x="1838" y="1347"/>
                  <a:pt x="1806" y="1316"/>
                  <a:pt x="1806" y="1316"/>
                </a:cubicBezTo>
                <a:cubicBezTo>
                  <a:pt x="1806" y="1316"/>
                  <a:pt x="1806" y="1284"/>
                  <a:pt x="1838" y="1189"/>
                </a:cubicBezTo>
                <a:cubicBezTo>
                  <a:pt x="1869" y="1094"/>
                  <a:pt x="1838" y="1031"/>
                  <a:pt x="1774" y="967"/>
                </a:cubicBezTo>
                <a:cubicBezTo>
                  <a:pt x="1751" y="960"/>
                  <a:pt x="1727" y="956"/>
                  <a:pt x="1704" y="956"/>
                </a:cubicBezTo>
                <a:cubicBezTo>
                  <a:pt x="1636" y="956"/>
                  <a:pt x="1576" y="991"/>
                  <a:pt x="1553" y="1062"/>
                </a:cubicBezTo>
                <a:cubicBezTo>
                  <a:pt x="1521" y="1189"/>
                  <a:pt x="1458" y="1379"/>
                  <a:pt x="1553" y="1506"/>
                </a:cubicBezTo>
                <a:cubicBezTo>
                  <a:pt x="1648" y="1632"/>
                  <a:pt x="1838" y="1664"/>
                  <a:pt x="2028" y="1664"/>
                </a:cubicBezTo>
                <a:lnTo>
                  <a:pt x="2186" y="1664"/>
                </a:lnTo>
                <a:cubicBezTo>
                  <a:pt x="2376" y="1664"/>
                  <a:pt x="2503" y="1537"/>
                  <a:pt x="2534" y="1347"/>
                </a:cubicBezTo>
                <a:cubicBezTo>
                  <a:pt x="2566" y="936"/>
                  <a:pt x="2059" y="112"/>
                  <a:pt x="1584" y="17"/>
                </a:cubicBezTo>
                <a:cubicBezTo>
                  <a:pt x="1542" y="6"/>
                  <a:pt x="1498" y="0"/>
                  <a:pt x="1454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7" name="Google Shape;1397;p21"/>
          <p:cNvSpPr/>
          <p:nvPr/>
        </p:nvSpPr>
        <p:spPr>
          <a:xfrm>
            <a:off x="3115937" y="1385967"/>
            <a:ext cx="86435" cy="97875"/>
          </a:xfrm>
          <a:custGeom>
            <a:avLst/>
            <a:gdLst/>
            <a:ahLst/>
            <a:cxnLst/>
            <a:rect l="l" t="t" r="r" b="b"/>
            <a:pathLst>
              <a:path w="2788" h="3157" extrusionOk="0">
                <a:moveTo>
                  <a:pt x="1770" y="0"/>
                </a:moveTo>
                <a:cubicBezTo>
                  <a:pt x="1737" y="0"/>
                  <a:pt x="1705" y="8"/>
                  <a:pt x="1679" y="21"/>
                </a:cubicBezTo>
                <a:cubicBezTo>
                  <a:pt x="1616" y="84"/>
                  <a:pt x="1616" y="179"/>
                  <a:pt x="1647" y="243"/>
                </a:cubicBezTo>
                <a:cubicBezTo>
                  <a:pt x="1964" y="654"/>
                  <a:pt x="2407" y="1415"/>
                  <a:pt x="2344" y="1731"/>
                </a:cubicBezTo>
                <a:cubicBezTo>
                  <a:pt x="2312" y="1795"/>
                  <a:pt x="2312" y="1921"/>
                  <a:pt x="2281" y="2016"/>
                </a:cubicBezTo>
                <a:cubicBezTo>
                  <a:pt x="2195" y="2558"/>
                  <a:pt x="2110" y="2817"/>
                  <a:pt x="1885" y="2817"/>
                </a:cubicBezTo>
                <a:cubicBezTo>
                  <a:pt x="1861" y="2817"/>
                  <a:pt x="1834" y="2814"/>
                  <a:pt x="1806" y="2808"/>
                </a:cubicBezTo>
                <a:lnTo>
                  <a:pt x="1711" y="2808"/>
                </a:lnTo>
                <a:cubicBezTo>
                  <a:pt x="1282" y="2731"/>
                  <a:pt x="906" y="2677"/>
                  <a:pt x="616" y="2677"/>
                </a:cubicBezTo>
                <a:cubicBezTo>
                  <a:pt x="307" y="2677"/>
                  <a:pt x="98" y="2739"/>
                  <a:pt x="32" y="2903"/>
                </a:cubicBezTo>
                <a:cubicBezTo>
                  <a:pt x="1" y="2998"/>
                  <a:pt x="32" y="3093"/>
                  <a:pt x="127" y="3125"/>
                </a:cubicBezTo>
                <a:cubicBezTo>
                  <a:pt x="143" y="3133"/>
                  <a:pt x="161" y="3137"/>
                  <a:pt x="179" y="3137"/>
                </a:cubicBezTo>
                <a:cubicBezTo>
                  <a:pt x="234" y="3137"/>
                  <a:pt x="294" y="3101"/>
                  <a:pt x="317" y="3030"/>
                </a:cubicBezTo>
                <a:cubicBezTo>
                  <a:pt x="352" y="2995"/>
                  <a:pt x="442" y="2982"/>
                  <a:pt x="562" y="2982"/>
                </a:cubicBezTo>
                <a:cubicBezTo>
                  <a:pt x="883" y="2982"/>
                  <a:pt x="1417" y="3079"/>
                  <a:pt x="1647" y="3125"/>
                </a:cubicBezTo>
                <a:lnTo>
                  <a:pt x="1742" y="3125"/>
                </a:lnTo>
                <a:cubicBezTo>
                  <a:pt x="1806" y="3125"/>
                  <a:pt x="1837" y="3156"/>
                  <a:pt x="1869" y="3156"/>
                </a:cubicBezTo>
                <a:cubicBezTo>
                  <a:pt x="2376" y="3156"/>
                  <a:pt x="2502" y="2491"/>
                  <a:pt x="2597" y="2080"/>
                </a:cubicBezTo>
                <a:cubicBezTo>
                  <a:pt x="2597" y="1985"/>
                  <a:pt x="2629" y="1890"/>
                  <a:pt x="2661" y="1795"/>
                </a:cubicBezTo>
                <a:cubicBezTo>
                  <a:pt x="2787" y="1256"/>
                  <a:pt x="1996" y="179"/>
                  <a:pt x="1901" y="53"/>
                </a:cubicBezTo>
                <a:cubicBezTo>
                  <a:pt x="1864" y="16"/>
                  <a:pt x="1816" y="0"/>
                  <a:pt x="1770" y="0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21"/>
          <p:cNvSpPr/>
          <p:nvPr/>
        </p:nvSpPr>
        <p:spPr>
          <a:xfrm>
            <a:off x="2964737" y="1414985"/>
            <a:ext cx="186573" cy="43310"/>
          </a:xfrm>
          <a:custGeom>
            <a:avLst/>
            <a:gdLst/>
            <a:ahLst/>
            <a:cxnLst/>
            <a:rect l="l" t="t" r="r" b="b"/>
            <a:pathLst>
              <a:path w="6018" h="1397" extrusionOk="0">
                <a:moveTo>
                  <a:pt x="5847" y="1"/>
                </a:moveTo>
                <a:cubicBezTo>
                  <a:pt x="5817" y="1"/>
                  <a:pt x="5789" y="11"/>
                  <a:pt x="5764" y="35"/>
                </a:cubicBezTo>
                <a:cubicBezTo>
                  <a:pt x="5593" y="92"/>
                  <a:pt x="3828" y="329"/>
                  <a:pt x="3295" y="329"/>
                </a:cubicBezTo>
                <a:cubicBezTo>
                  <a:pt x="3236" y="329"/>
                  <a:pt x="3193" y="326"/>
                  <a:pt x="3167" y="320"/>
                </a:cubicBezTo>
                <a:cubicBezTo>
                  <a:pt x="3147" y="315"/>
                  <a:pt x="3123" y="313"/>
                  <a:pt x="3096" y="313"/>
                </a:cubicBezTo>
                <a:cubicBezTo>
                  <a:pt x="2596" y="313"/>
                  <a:pt x="921" y="1080"/>
                  <a:pt x="951" y="1080"/>
                </a:cubicBezTo>
                <a:cubicBezTo>
                  <a:pt x="824" y="1080"/>
                  <a:pt x="539" y="732"/>
                  <a:pt x="317" y="415"/>
                </a:cubicBezTo>
                <a:cubicBezTo>
                  <a:pt x="297" y="355"/>
                  <a:pt x="252" y="333"/>
                  <a:pt x="197" y="333"/>
                </a:cubicBezTo>
                <a:cubicBezTo>
                  <a:pt x="165" y="333"/>
                  <a:pt x="130" y="340"/>
                  <a:pt x="96" y="352"/>
                </a:cubicBezTo>
                <a:cubicBezTo>
                  <a:pt x="32" y="415"/>
                  <a:pt x="1" y="510"/>
                  <a:pt x="64" y="574"/>
                </a:cubicBezTo>
                <a:cubicBezTo>
                  <a:pt x="317" y="954"/>
                  <a:pt x="666" y="1397"/>
                  <a:pt x="951" y="1397"/>
                </a:cubicBezTo>
                <a:cubicBezTo>
                  <a:pt x="982" y="1397"/>
                  <a:pt x="1014" y="1397"/>
                  <a:pt x="1046" y="1365"/>
                </a:cubicBezTo>
                <a:cubicBezTo>
                  <a:pt x="1385" y="1180"/>
                  <a:pt x="2803" y="636"/>
                  <a:pt x="3084" y="636"/>
                </a:cubicBezTo>
                <a:cubicBezTo>
                  <a:pt x="3091" y="636"/>
                  <a:pt x="3098" y="636"/>
                  <a:pt x="3104" y="637"/>
                </a:cubicBezTo>
                <a:cubicBezTo>
                  <a:pt x="3144" y="649"/>
                  <a:pt x="3216" y="654"/>
                  <a:pt x="3312" y="654"/>
                </a:cubicBezTo>
                <a:cubicBezTo>
                  <a:pt x="3968" y="654"/>
                  <a:pt x="5729" y="399"/>
                  <a:pt x="5923" y="289"/>
                </a:cubicBezTo>
                <a:cubicBezTo>
                  <a:pt x="5986" y="257"/>
                  <a:pt x="6018" y="162"/>
                  <a:pt x="5986" y="67"/>
                </a:cubicBezTo>
                <a:cubicBezTo>
                  <a:pt x="5947" y="28"/>
                  <a:pt x="5896" y="1"/>
                  <a:pt x="5847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21"/>
          <p:cNvSpPr/>
          <p:nvPr/>
        </p:nvSpPr>
        <p:spPr>
          <a:xfrm>
            <a:off x="2878333" y="1525633"/>
            <a:ext cx="44210" cy="74065"/>
          </a:xfrm>
          <a:custGeom>
            <a:avLst/>
            <a:gdLst/>
            <a:ahLst/>
            <a:cxnLst/>
            <a:rect l="l" t="t" r="r" b="b"/>
            <a:pathLst>
              <a:path w="1426" h="2389" extrusionOk="0">
                <a:moveTo>
                  <a:pt x="994" y="1"/>
                </a:moveTo>
                <a:cubicBezTo>
                  <a:pt x="970" y="1"/>
                  <a:pt x="945" y="5"/>
                  <a:pt x="919" y="13"/>
                </a:cubicBezTo>
                <a:cubicBezTo>
                  <a:pt x="856" y="76"/>
                  <a:pt x="824" y="171"/>
                  <a:pt x="856" y="235"/>
                </a:cubicBezTo>
                <a:cubicBezTo>
                  <a:pt x="919" y="361"/>
                  <a:pt x="1077" y="741"/>
                  <a:pt x="919" y="868"/>
                </a:cubicBezTo>
                <a:cubicBezTo>
                  <a:pt x="697" y="1026"/>
                  <a:pt x="1" y="1755"/>
                  <a:pt x="64" y="2167"/>
                </a:cubicBezTo>
                <a:cubicBezTo>
                  <a:pt x="64" y="2262"/>
                  <a:pt x="127" y="2325"/>
                  <a:pt x="191" y="2388"/>
                </a:cubicBezTo>
                <a:lnTo>
                  <a:pt x="286" y="2388"/>
                </a:lnTo>
                <a:cubicBezTo>
                  <a:pt x="349" y="2388"/>
                  <a:pt x="412" y="2388"/>
                  <a:pt x="412" y="2325"/>
                </a:cubicBezTo>
                <a:cubicBezTo>
                  <a:pt x="476" y="2262"/>
                  <a:pt x="444" y="2167"/>
                  <a:pt x="381" y="2135"/>
                </a:cubicBezTo>
                <a:cubicBezTo>
                  <a:pt x="349" y="1977"/>
                  <a:pt x="792" y="1375"/>
                  <a:pt x="1109" y="1122"/>
                </a:cubicBezTo>
                <a:cubicBezTo>
                  <a:pt x="1426" y="868"/>
                  <a:pt x="1267" y="361"/>
                  <a:pt x="1141" y="76"/>
                </a:cubicBezTo>
                <a:cubicBezTo>
                  <a:pt x="1118" y="30"/>
                  <a:pt x="1060" y="1"/>
                  <a:pt x="994" y="1"/>
                </a:cubicBez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21"/>
          <p:cNvSpPr/>
          <p:nvPr/>
        </p:nvSpPr>
        <p:spPr>
          <a:xfrm>
            <a:off x="3485114" y="1276652"/>
            <a:ext cx="984794" cy="255306"/>
          </a:xfrm>
          <a:custGeom>
            <a:avLst/>
            <a:gdLst/>
            <a:ahLst/>
            <a:cxnLst/>
            <a:rect l="l" t="t" r="r" b="b"/>
            <a:pathLst>
              <a:path w="31765" h="8235" extrusionOk="0">
                <a:moveTo>
                  <a:pt x="31479" y="0"/>
                </a:moveTo>
                <a:lnTo>
                  <a:pt x="190" y="7854"/>
                </a:lnTo>
                <a:cubicBezTo>
                  <a:pt x="95" y="7886"/>
                  <a:pt x="0" y="7981"/>
                  <a:pt x="32" y="8076"/>
                </a:cubicBezTo>
                <a:cubicBezTo>
                  <a:pt x="63" y="8171"/>
                  <a:pt x="158" y="8234"/>
                  <a:pt x="222" y="8234"/>
                </a:cubicBezTo>
                <a:lnTo>
                  <a:pt x="285" y="8234"/>
                </a:lnTo>
                <a:lnTo>
                  <a:pt x="31574" y="412"/>
                </a:lnTo>
                <a:cubicBezTo>
                  <a:pt x="31669" y="380"/>
                  <a:pt x="31764" y="254"/>
                  <a:pt x="31733" y="159"/>
                </a:cubicBezTo>
                <a:cubicBezTo>
                  <a:pt x="31701" y="64"/>
                  <a:pt x="31574" y="0"/>
                  <a:pt x="31479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1" name="Google Shape;1401;p21"/>
          <p:cNvSpPr/>
          <p:nvPr/>
        </p:nvSpPr>
        <p:spPr>
          <a:xfrm>
            <a:off x="4408989" y="1237713"/>
            <a:ext cx="102153" cy="92294"/>
          </a:xfrm>
          <a:custGeom>
            <a:avLst/>
            <a:gdLst/>
            <a:ahLst/>
            <a:cxnLst/>
            <a:rect l="l" t="t" r="r" b="b"/>
            <a:pathLst>
              <a:path w="3295" h="2977" extrusionOk="0">
                <a:moveTo>
                  <a:pt x="1677" y="0"/>
                </a:moveTo>
                <a:cubicBezTo>
                  <a:pt x="1552" y="0"/>
                  <a:pt x="1426" y="17"/>
                  <a:pt x="1299" y="53"/>
                </a:cubicBezTo>
                <a:cubicBezTo>
                  <a:pt x="476" y="243"/>
                  <a:pt x="1" y="1035"/>
                  <a:pt x="191" y="1858"/>
                </a:cubicBezTo>
                <a:cubicBezTo>
                  <a:pt x="379" y="2532"/>
                  <a:pt x="981" y="2976"/>
                  <a:pt x="1645" y="2976"/>
                </a:cubicBezTo>
                <a:cubicBezTo>
                  <a:pt x="1761" y="2976"/>
                  <a:pt x="1878" y="2963"/>
                  <a:pt x="1996" y="2935"/>
                </a:cubicBezTo>
                <a:cubicBezTo>
                  <a:pt x="2819" y="2745"/>
                  <a:pt x="3294" y="1921"/>
                  <a:pt x="3104" y="1130"/>
                </a:cubicBezTo>
                <a:cubicBezTo>
                  <a:pt x="2918" y="464"/>
                  <a:pt x="2330" y="0"/>
                  <a:pt x="16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2" name="Google Shape;1402;p21"/>
          <p:cNvSpPr/>
          <p:nvPr/>
        </p:nvSpPr>
        <p:spPr>
          <a:xfrm>
            <a:off x="4402137" y="1231574"/>
            <a:ext cx="115639" cy="105005"/>
          </a:xfrm>
          <a:custGeom>
            <a:avLst/>
            <a:gdLst/>
            <a:ahLst/>
            <a:cxnLst/>
            <a:rect l="l" t="t" r="r" b="b"/>
            <a:pathLst>
              <a:path w="3730" h="3387" extrusionOk="0">
                <a:moveTo>
                  <a:pt x="1880" y="397"/>
                </a:moveTo>
                <a:cubicBezTo>
                  <a:pt x="2456" y="397"/>
                  <a:pt x="2975" y="799"/>
                  <a:pt x="3135" y="1359"/>
                </a:cubicBezTo>
                <a:cubicBezTo>
                  <a:pt x="3294" y="2056"/>
                  <a:pt x="2882" y="2753"/>
                  <a:pt x="2185" y="2943"/>
                </a:cubicBezTo>
                <a:cubicBezTo>
                  <a:pt x="2085" y="2965"/>
                  <a:pt x="1984" y="2976"/>
                  <a:pt x="1886" y="2976"/>
                </a:cubicBezTo>
                <a:cubicBezTo>
                  <a:pt x="1299" y="2976"/>
                  <a:pt x="769" y="2589"/>
                  <a:pt x="633" y="1993"/>
                </a:cubicBezTo>
                <a:cubicBezTo>
                  <a:pt x="443" y="1296"/>
                  <a:pt x="855" y="599"/>
                  <a:pt x="1552" y="441"/>
                </a:cubicBezTo>
                <a:cubicBezTo>
                  <a:pt x="1662" y="411"/>
                  <a:pt x="1772" y="397"/>
                  <a:pt x="1880" y="397"/>
                </a:cubicBezTo>
                <a:close/>
                <a:moveTo>
                  <a:pt x="1900" y="0"/>
                </a:moveTo>
                <a:cubicBezTo>
                  <a:pt x="1754" y="0"/>
                  <a:pt x="1606" y="20"/>
                  <a:pt x="1457" y="61"/>
                </a:cubicBezTo>
                <a:cubicBezTo>
                  <a:pt x="570" y="282"/>
                  <a:pt x="0" y="1201"/>
                  <a:pt x="222" y="2088"/>
                </a:cubicBezTo>
                <a:cubicBezTo>
                  <a:pt x="410" y="2867"/>
                  <a:pt x="1099" y="3372"/>
                  <a:pt x="1865" y="3372"/>
                </a:cubicBezTo>
                <a:cubicBezTo>
                  <a:pt x="1972" y="3372"/>
                  <a:pt x="2080" y="3363"/>
                  <a:pt x="2189" y="3342"/>
                </a:cubicBezTo>
                <a:lnTo>
                  <a:pt x="2189" y="3342"/>
                </a:lnTo>
                <a:cubicBezTo>
                  <a:pt x="2090" y="3367"/>
                  <a:pt x="2010" y="3387"/>
                  <a:pt x="2012" y="3387"/>
                </a:cubicBezTo>
                <a:cubicBezTo>
                  <a:pt x="2014" y="3387"/>
                  <a:pt x="2086" y="3370"/>
                  <a:pt x="2280" y="3323"/>
                </a:cubicBezTo>
                <a:cubicBezTo>
                  <a:pt x="2468" y="3276"/>
                  <a:pt x="2535" y="3259"/>
                  <a:pt x="2533" y="3259"/>
                </a:cubicBezTo>
                <a:lnTo>
                  <a:pt x="2533" y="3259"/>
                </a:lnTo>
                <a:cubicBezTo>
                  <a:pt x="2531" y="3259"/>
                  <a:pt x="2457" y="3276"/>
                  <a:pt x="2366" y="3299"/>
                </a:cubicBezTo>
                <a:lnTo>
                  <a:pt x="2366" y="3299"/>
                </a:lnTo>
                <a:cubicBezTo>
                  <a:pt x="3203" y="3041"/>
                  <a:pt x="3730" y="2153"/>
                  <a:pt x="3515" y="1264"/>
                </a:cubicBezTo>
                <a:cubicBezTo>
                  <a:pt x="3330" y="521"/>
                  <a:pt x="2654" y="0"/>
                  <a:pt x="1900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3" name="Google Shape;1403;p21"/>
          <p:cNvSpPr/>
          <p:nvPr/>
        </p:nvSpPr>
        <p:spPr>
          <a:xfrm>
            <a:off x="3485114" y="4051004"/>
            <a:ext cx="888563" cy="231000"/>
          </a:xfrm>
          <a:custGeom>
            <a:avLst/>
            <a:gdLst/>
            <a:ahLst/>
            <a:cxnLst/>
            <a:rect l="l" t="t" r="r" b="b"/>
            <a:pathLst>
              <a:path w="28661" h="7451" extrusionOk="0">
                <a:moveTo>
                  <a:pt x="28460" y="0"/>
                </a:moveTo>
                <a:cubicBezTo>
                  <a:pt x="28442" y="0"/>
                  <a:pt x="28424" y="3"/>
                  <a:pt x="28407" y="8"/>
                </a:cubicBezTo>
                <a:lnTo>
                  <a:pt x="190" y="7071"/>
                </a:lnTo>
                <a:cubicBezTo>
                  <a:pt x="95" y="7071"/>
                  <a:pt x="0" y="7197"/>
                  <a:pt x="32" y="7292"/>
                </a:cubicBezTo>
                <a:cubicBezTo>
                  <a:pt x="63" y="7387"/>
                  <a:pt x="158" y="7451"/>
                  <a:pt x="222" y="7451"/>
                </a:cubicBezTo>
                <a:lnTo>
                  <a:pt x="285" y="7451"/>
                </a:lnTo>
                <a:lnTo>
                  <a:pt x="28502" y="389"/>
                </a:lnTo>
                <a:cubicBezTo>
                  <a:pt x="28597" y="357"/>
                  <a:pt x="28661" y="262"/>
                  <a:pt x="28629" y="135"/>
                </a:cubicBezTo>
                <a:cubicBezTo>
                  <a:pt x="28629" y="57"/>
                  <a:pt x="28543" y="0"/>
                  <a:pt x="28460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4" name="Google Shape;1404;p21"/>
          <p:cNvSpPr/>
          <p:nvPr/>
        </p:nvSpPr>
        <p:spPr>
          <a:xfrm>
            <a:off x="4313749" y="4011662"/>
            <a:ext cx="102153" cy="91984"/>
          </a:xfrm>
          <a:custGeom>
            <a:avLst/>
            <a:gdLst/>
            <a:ahLst/>
            <a:cxnLst/>
            <a:rect l="l" t="t" r="r" b="b"/>
            <a:pathLst>
              <a:path w="3295" h="2967" extrusionOk="0">
                <a:moveTo>
                  <a:pt x="1621" y="1"/>
                </a:moveTo>
                <a:cubicBezTo>
                  <a:pt x="1504" y="1"/>
                  <a:pt x="1385" y="14"/>
                  <a:pt x="1268" y="42"/>
                </a:cubicBezTo>
                <a:cubicBezTo>
                  <a:pt x="476" y="232"/>
                  <a:pt x="1" y="1056"/>
                  <a:pt x="191" y="1848"/>
                </a:cubicBezTo>
                <a:cubicBezTo>
                  <a:pt x="380" y="2522"/>
                  <a:pt x="981" y="2966"/>
                  <a:pt x="1645" y="2966"/>
                </a:cubicBezTo>
                <a:cubicBezTo>
                  <a:pt x="1761" y="2966"/>
                  <a:pt x="1878" y="2953"/>
                  <a:pt x="1996" y="2924"/>
                </a:cubicBezTo>
                <a:cubicBezTo>
                  <a:pt x="2788" y="2734"/>
                  <a:pt x="3294" y="1911"/>
                  <a:pt x="3073" y="1119"/>
                </a:cubicBezTo>
                <a:cubicBezTo>
                  <a:pt x="2911" y="445"/>
                  <a:pt x="2290" y="1"/>
                  <a:pt x="162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5" name="Google Shape;1405;p21"/>
          <p:cNvSpPr/>
          <p:nvPr/>
        </p:nvSpPr>
        <p:spPr>
          <a:xfrm>
            <a:off x="4306898" y="4005182"/>
            <a:ext cx="115639" cy="105036"/>
          </a:xfrm>
          <a:custGeom>
            <a:avLst/>
            <a:gdLst/>
            <a:ahLst/>
            <a:cxnLst/>
            <a:rect l="l" t="t" r="r" b="b"/>
            <a:pathLst>
              <a:path w="3730" h="3388" extrusionOk="0">
                <a:moveTo>
                  <a:pt x="1879" y="397"/>
                </a:moveTo>
                <a:cubicBezTo>
                  <a:pt x="2455" y="397"/>
                  <a:pt x="2970" y="804"/>
                  <a:pt x="3104" y="1391"/>
                </a:cubicBezTo>
                <a:cubicBezTo>
                  <a:pt x="3294" y="2057"/>
                  <a:pt x="2850" y="2753"/>
                  <a:pt x="2185" y="2943"/>
                </a:cubicBezTo>
                <a:cubicBezTo>
                  <a:pt x="2085" y="2966"/>
                  <a:pt x="1985" y="2977"/>
                  <a:pt x="1886" y="2977"/>
                </a:cubicBezTo>
                <a:cubicBezTo>
                  <a:pt x="1298" y="2977"/>
                  <a:pt x="765" y="2590"/>
                  <a:pt x="602" y="1993"/>
                </a:cubicBezTo>
                <a:cubicBezTo>
                  <a:pt x="444" y="1328"/>
                  <a:pt x="855" y="600"/>
                  <a:pt x="1552" y="441"/>
                </a:cubicBezTo>
                <a:cubicBezTo>
                  <a:pt x="1662" y="411"/>
                  <a:pt x="1771" y="397"/>
                  <a:pt x="1879" y="397"/>
                </a:cubicBezTo>
                <a:close/>
                <a:moveTo>
                  <a:pt x="1887" y="1"/>
                </a:moveTo>
                <a:cubicBezTo>
                  <a:pt x="1745" y="1"/>
                  <a:pt x="1601" y="20"/>
                  <a:pt x="1457" y="61"/>
                </a:cubicBezTo>
                <a:cubicBezTo>
                  <a:pt x="539" y="283"/>
                  <a:pt x="0" y="1201"/>
                  <a:pt x="222" y="2088"/>
                </a:cubicBezTo>
                <a:cubicBezTo>
                  <a:pt x="410" y="2867"/>
                  <a:pt x="1100" y="3373"/>
                  <a:pt x="1865" y="3373"/>
                </a:cubicBezTo>
                <a:cubicBezTo>
                  <a:pt x="1972" y="3373"/>
                  <a:pt x="2080" y="3363"/>
                  <a:pt x="2189" y="3343"/>
                </a:cubicBezTo>
                <a:lnTo>
                  <a:pt x="2189" y="3343"/>
                </a:lnTo>
                <a:cubicBezTo>
                  <a:pt x="2090" y="3367"/>
                  <a:pt x="2010" y="3387"/>
                  <a:pt x="2012" y="3387"/>
                </a:cubicBezTo>
                <a:cubicBezTo>
                  <a:pt x="2014" y="3387"/>
                  <a:pt x="2086" y="3370"/>
                  <a:pt x="2280" y="3323"/>
                </a:cubicBezTo>
                <a:cubicBezTo>
                  <a:pt x="2468" y="3276"/>
                  <a:pt x="2535" y="3259"/>
                  <a:pt x="2533" y="3259"/>
                </a:cubicBezTo>
                <a:lnTo>
                  <a:pt x="2533" y="3259"/>
                </a:lnTo>
                <a:cubicBezTo>
                  <a:pt x="2531" y="3259"/>
                  <a:pt x="2458" y="3277"/>
                  <a:pt x="2366" y="3299"/>
                </a:cubicBezTo>
                <a:lnTo>
                  <a:pt x="2366" y="3299"/>
                </a:lnTo>
                <a:cubicBezTo>
                  <a:pt x="3204" y="3041"/>
                  <a:pt x="3730" y="2153"/>
                  <a:pt x="3515" y="1265"/>
                </a:cubicBezTo>
                <a:cubicBezTo>
                  <a:pt x="3303" y="522"/>
                  <a:pt x="2624" y="1"/>
                  <a:pt x="1887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6" name="Google Shape;1406;p21"/>
          <p:cNvSpPr/>
          <p:nvPr/>
        </p:nvSpPr>
        <p:spPr>
          <a:xfrm>
            <a:off x="4934264" y="4269819"/>
            <a:ext cx="739348" cy="385268"/>
          </a:xfrm>
          <a:custGeom>
            <a:avLst/>
            <a:gdLst/>
            <a:ahLst/>
            <a:cxnLst/>
            <a:rect l="l" t="t" r="r" b="b"/>
            <a:pathLst>
              <a:path w="23848" h="12427" extrusionOk="0">
                <a:moveTo>
                  <a:pt x="23620" y="1"/>
                </a:moveTo>
                <a:cubicBezTo>
                  <a:pt x="23592" y="1"/>
                  <a:pt x="23562" y="5"/>
                  <a:pt x="23531" y="13"/>
                </a:cubicBezTo>
                <a:lnTo>
                  <a:pt x="127" y="12047"/>
                </a:lnTo>
                <a:cubicBezTo>
                  <a:pt x="32" y="12078"/>
                  <a:pt x="1" y="12205"/>
                  <a:pt x="64" y="12300"/>
                </a:cubicBezTo>
                <a:cubicBezTo>
                  <a:pt x="96" y="12364"/>
                  <a:pt x="159" y="12427"/>
                  <a:pt x="222" y="12427"/>
                </a:cubicBezTo>
                <a:cubicBezTo>
                  <a:pt x="254" y="12427"/>
                  <a:pt x="286" y="12395"/>
                  <a:pt x="317" y="12395"/>
                </a:cubicBezTo>
                <a:lnTo>
                  <a:pt x="23721" y="361"/>
                </a:lnTo>
                <a:cubicBezTo>
                  <a:pt x="23816" y="329"/>
                  <a:pt x="23848" y="203"/>
                  <a:pt x="23816" y="108"/>
                </a:cubicBezTo>
                <a:cubicBezTo>
                  <a:pt x="23768" y="36"/>
                  <a:pt x="23703" y="1"/>
                  <a:pt x="23620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7" name="Google Shape;1407;p21"/>
          <p:cNvSpPr/>
          <p:nvPr/>
        </p:nvSpPr>
        <p:spPr>
          <a:xfrm>
            <a:off x="4891078" y="4601391"/>
            <a:ext cx="105067" cy="92325"/>
          </a:xfrm>
          <a:custGeom>
            <a:avLst/>
            <a:gdLst/>
            <a:ahLst/>
            <a:cxnLst/>
            <a:rect l="l" t="t" r="r" b="b"/>
            <a:pathLst>
              <a:path w="3389" h="2978" extrusionOk="0">
                <a:moveTo>
                  <a:pt x="1671" y="0"/>
                </a:moveTo>
                <a:cubicBezTo>
                  <a:pt x="1448" y="0"/>
                  <a:pt x="1223" y="48"/>
                  <a:pt x="1014" y="148"/>
                </a:cubicBezTo>
                <a:cubicBezTo>
                  <a:pt x="285" y="528"/>
                  <a:pt x="0" y="1447"/>
                  <a:pt x="380" y="2175"/>
                </a:cubicBezTo>
                <a:cubicBezTo>
                  <a:pt x="646" y="2684"/>
                  <a:pt x="1159" y="2977"/>
                  <a:pt x="1693" y="2977"/>
                </a:cubicBezTo>
                <a:cubicBezTo>
                  <a:pt x="1923" y="2977"/>
                  <a:pt x="2156" y="2923"/>
                  <a:pt x="2375" y="2809"/>
                </a:cubicBezTo>
                <a:cubicBezTo>
                  <a:pt x="3104" y="2429"/>
                  <a:pt x="3389" y="1542"/>
                  <a:pt x="3009" y="813"/>
                </a:cubicBezTo>
                <a:cubicBezTo>
                  <a:pt x="2761" y="294"/>
                  <a:pt x="2223" y="0"/>
                  <a:pt x="167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8" name="Google Shape;1408;p21"/>
          <p:cNvSpPr/>
          <p:nvPr/>
        </p:nvSpPr>
        <p:spPr>
          <a:xfrm>
            <a:off x="4884195" y="4595067"/>
            <a:ext cx="119825" cy="104881"/>
          </a:xfrm>
          <a:custGeom>
            <a:avLst/>
            <a:gdLst/>
            <a:ahLst/>
            <a:cxnLst/>
            <a:rect l="l" t="t" r="r" b="b"/>
            <a:pathLst>
              <a:path w="3865" h="3383" extrusionOk="0">
                <a:moveTo>
                  <a:pt x="1910" y="406"/>
                </a:moveTo>
                <a:cubicBezTo>
                  <a:pt x="2386" y="406"/>
                  <a:pt x="2848" y="664"/>
                  <a:pt x="3072" y="1112"/>
                </a:cubicBezTo>
                <a:cubicBezTo>
                  <a:pt x="3389" y="1746"/>
                  <a:pt x="3136" y="2506"/>
                  <a:pt x="2502" y="2823"/>
                </a:cubicBezTo>
                <a:cubicBezTo>
                  <a:pt x="2308" y="2929"/>
                  <a:pt x="2102" y="2980"/>
                  <a:pt x="1899" y="2980"/>
                </a:cubicBezTo>
                <a:cubicBezTo>
                  <a:pt x="1441" y="2980"/>
                  <a:pt x="1002" y="2723"/>
                  <a:pt x="761" y="2284"/>
                </a:cubicBezTo>
                <a:cubicBezTo>
                  <a:pt x="444" y="1651"/>
                  <a:pt x="697" y="859"/>
                  <a:pt x="1331" y="542"/>
                </a:cubicBezTo>
                <a:cubicBezTo>
                  <a:pt x="1516" y="450"/>
                  <a:pt x="1714" y="406"/>
                  <a:pt x="1910" y="406"/>
                </a:cubicBezTo>
                <a:close/>
                <a:moveTo>
                  <a:pt x="1912" y="0"/>
                </a:moveTo>
                <a:cubicBezTo>
                  <a:pt x="1651" y="0"/>
                  <a:pt x="1386" y="62"/>
                  <a:pt x="1141" y="194"/>
                </a:cubicBezTo>
                <a:cubicBezTo>
                  <a:pt x="1320" y="98"/>
                  <a:pt x="1382" y="63"/>
                  <a:pt x="1378" y="63"/>
                </a:cubicBezTo>
                <a:lnTo>
                  <a:pt x="1378" y="63"/>
                </a:lnTo>
                <a:cubicBezTo>
                  <a:pt x="1368" y="63"/>
                  <a:pt x="893" y="310"/>
                  <a:pt x="903" y="310"/>
                </a:cubicBezTo>
                <a:cubicBezTo>
                  <a:pt x="907" y="310"/>
                  <a:pt x="972" y="279"/>
                  <a:pt x="1141" y="194"/>
                </a:cubicBezTo>
                <a:lnTo>
                  <a:pt x="1141" y="194"/>
                </a:lnTo>
                <a:cubicBezTo>
                  <a:pt x="317" y="606"/>
                  <a:pt x="1" y="1619"/>
                  <a:pt x="412" y="2474"/>
                </a:cubicBezTo>
                <a:cubicBezTo>
                  <a:pt x="724" y="3054"/>
                  <a:pt x="1319" y="3382"/>
                  <a:pt x="1931" y="3382"/>
                </a:cubicBezTo>
                <a:cubicBezTo>
                  <a:pt x="2188" y="3382"/>
                  <a:pt x="2449" y="3324"/>
                  <a:pt x="2692" y="3203"/>
                </a:cubicBezTo>
                <a:cubicBezTo>
                  <a:pt x="3516" y="2759"/>
                  <a:pt x="3864" y="1746"/>
                  <a:pt x="3421" y="922"/>
                </a:cubicBezTo>
                <a:cubicBezTo>
                  <a:pt x="3132" y="344"/>
                  <a:pt x="2530" y="0"/>
                  <a:pt x="1912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21"/>
          <p:cNvSpPr/>
          <p:nvPr/>
        </p:nvSpPr>
        <p:spPr>
          <a:xfrm>
            <a:off x="4747722" y="2891479"/>
            <a:ext cx="925890" cy="283053"/>
          </a:xfrm>
          <a:custGeom>
            <a:avLst/>
            <a:gdLst/>
            <a:ahLst/>
            <a:cxnLst/>
            <a:rect l="l" t="t" r="r" b="b"/>
            <a:pathLst>
              <a:path w="29865" h="9130" extrusionOk="0">
                <a:moveTo>
                  <a:pt x="29644" y="0"/>
                </a:moveTo>
                <a:cubicBezTo>
                  <a:pt x="29623" y="0"/>
                  <a:pt x="29602" y="3"/>
                  <a:pt x="29579" y="9"/>
                </a:cubicBezTo>
                <a:lnTo>
                  <a:pt x="159" y="8717"/>
                </a:lnTo>
                <a:cubicBezTo>
                  <a:pt x="64" y="8781"/>
                  <a:pt x="1" y="8876"/>
                  <a:pt x="32" y="8971"/>
                </a:cubicBezTo>
                <a:cubicBezTo>
                  <a:pt x="64" y="9066"/>
                  <a:pt x="127" y="9129"/>
                  <a:pt x="222" y="9129"/>
                </a:cubicBezTo>
                <a:cubicBezTo>
                  <a:pt x="254" y="9129"/>
                  <a:pt x="254" y="9129"/>
                  <a:pt x="286" y="9097"/>
                </a:cubicBezTo>
                <a:lnTo>
                  <a:pt x="29706" y="389"/>
                </a:lnTo>
                <a:cubicBezTo>
                  <a:pt x="29801" y="357"/>
                  <a:pt x="29865" y="262"/>
                  <a:pt x="29833" y="135"/>
                </a:cubicBezTo>
                <a:cubicBezTo>
                  <a:pt x="29807" y="57"/>
                  <a:pt x="29738" y="0"/>
                  <a:pt x="29644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0" name="Google Shape;1410;p21"/>
          <p:cNvSpPr/>
          <p:nvPr/>
        </p:nvSpPr>
        <p:spPr>
          <a:xfrm>
            <a:off x="4705497" y="3121301"/>
            <a:ext cx="103145" cy="92294"/>
          </a:xfrm>
          <a:custGeom>
            <a:avLst/>
            <a:gdLst/>
            <a:ahLst/>
            <a:cxnLst/>
            <a:rect l="l" t="t" r="r" b="b"/>
            <a:pathLst>
              <a:path w="3327" h="2977" extrusionOk="0">
                <a:moveTo>
                  <a:pt x="1673" y="1"/>
                </a:moveTo>
                <a:cubicBezTo>
                  <a:pt x="1529" y="1"/>
                  <a:pt x="1382" y="23"/>
                  <a:pt x="1236" y="69"/>
                </a:cubicBezTo>
                <a:cubicBezTo>
                  <a:pt x="444" y="291"/>
                  <a:pt x="1" y="1114"/>
                  <a:pt x="222" y="1906"/>
                </a:cubicBezTo>
                <a:cubicBezTo>
                  <a:pt x="432" y="2560"/>
                  <a:pt x="1030" y="2977"/>
                  <a:pt x="1678" y="2977"/>
                </a:cubicBezTo>
                <a:cubicBezTo>
                  <a:pt x="1815" y="2977"/>
                  <a:pt x="1953" y="2958"/>
                  <a:pt x="2091" y="2920"/>
                </a:cubicBezTo>
                <a:cubicBezTo>
                  <a:pt x="2883" y="2666"/>
                  <a:pt x="3326" y="1843"/>
                  <a:pt x="3104" y="1051"/>
                </a:cubicBezTo>
                <a:cubicBezTo>
                  <a:pt x="2898" y="431"/>
                  <a:pt x="2312" y="1"/>
                  <a:pt x="167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1" name="Google Shape;1411;p21"/>
          <p:cNvSpPr/>
          <p:nvPr/>
        </p:nvSpPr>
        <p:spPr>
          <a:xfrm>
            <a:off x="4698645" y="3114883"/>
            <a:ext cx="116848" cy="104850"/>
          </a:xfrm>
          <a:custGeom>
            <a:avLst/>
            <a:gdLst/>
            <a:ahLst/>
            <a:cxnLst/>
            <a:rect l="l" t="t" r="r" b="b"/>
            <a:pathLst>
              <a:path w="3769" h="3382" extrusionOk="0">
                <a:moveTo>
                  <a:pt x="1905" y="406"/>
                </a:moveTo>
                <a:cubicBezTo>
                  <a:pt x="2459" y="406"/>
                  <a:pt x="2955" y="780"/>
                  <a:pt x="3135" y="1321"/>
                </a:cubicBezTo>
                <a:cubicBezTo>
                  <a:pt x="3314" y="1977"/>
                  <a:pt x="2988" y="2632"/>
                  <a:pt x="2369" y="2892"/>
                </a:cubicBezTo>
                <a:lnTo>
                  <a:pt x="2369" y="2892"/>
                </a:lnTo>
                <a:cubicBezTo>
                  <a:pt x="2416" y="2879"/>
                  <a:pt x="2450" y="2869"/>
                  <a:pt x="2453" y="2869"/>
                </a:cubicBezTo>
                <a:cubicBezTo>
                  <a:pt x="2457" y="2869"/>
                  <a:pt x="2405" y="2887"/>
                  <a:pt x="2249" y="2937"/>
                </a:cubicBezTo>
                <a:cubicBezTo>
                  <a:pt x="2290" y="2923"/>
                  <a:pt x="2330" y="2909"/>
                  <a:pt x="2369" y="2892"/>
                </a:cubicBezTo>
                <a:lnTo>
                  <a:pt x="2369" y="2892"/>
                </a:lnTo>
                <a:cubicBezTo>
                  <a:pt x="2299" y="2913"/>
                  <a:pt x="2200" y="2943"/>
                  <a:pt x="2133" y="2964"/>
                </a:cubicBezTo>
                <a:lnTo>
                  <a:pt x="2133" y="2964"/>
                </a:lnTo>
                <a:cubicBezTo>
                  <a:pt x="2172" y="2957"/>
                  <a:pt x="2210" y="2948"/>
                  <a:pt x="2249" y="2937"/>
                </a:cubicBezTo>
                <a:lnTo>
                  <a:pt x="2249" y="2937"/>
                </a:lnTo>
                <a:cubicBezTo>
                  <a:pt x="2117" y="2974"/>
                  <a:pt x="2065" y="2988"/>
                  <a:pt x="2060" y="2988"/>
                </a:cubicBezTo>
                <a:cubicBezTo>
                  <a:pt x="2057" y="2988"/>
                  <a:pt x="2087" y="2978"/>
                  <a:pt x="2133" y="2964"/>
                </a:cubicBezTo>
                <a:lnTo>
                  <a:pt x="2133" y="2964"/>
                </a:lnTo>
                <a:cubicBezTo>
                  <a:pt x="2056" y="2978"/>
                  <a:pt x="1978" y="2985"/>
                  <a:pt x="1900" y="2985"/>
                </a:cubicBezTo>
                <a:cubicBezTo>
                  <a:pt x="1347" y="2985"/>
                  <a:pt x="822" y="2626"/>
                  <a:pt x="665" y="2050"/>
                </a:cubicBezTo>
                <a:cubicBezTo>
                  <a:pt x="443" y="1385"/>
                  <a:pt x="855" y="656"/>
                  <a:pt x="1520" y="466"/>
                </a:cubicBezTo>
                <a:cubicBezTo>
                  <a:pt x="1649" y="425"/>
                  <a:pt x="1778" y="406"/>
                  <a:pt x="1905" y="406"/>
                </a:cubicBezTo>
                <a:close/>
                <a:moveTo>
                  <a:pt x="1677" y="1"/>
                </a:moveTo>
                <a:cubicBezTo>
                  <a:pt x="1655" y="1"/>
                  <a:pt x="1134" y="156"/>
                  <a:pt x="1158" y="156"/>
                </a:cubicBezTo>
                <a:cubicBezTo>
                  <a:pt x="1166" y="156"/>
                  <a:pt x="1240" y="137"/>
                  <a:pt x="1425" y="86"/>
                </a:cubicBezTo>
                <a:lnTo>
                  <a:pt x="1425" y="86"/>
                </a:lnTo>
                <a:cubicBezTo>
                  <a:pt x="507" y="340"/>
                  <a:pt x="0" y="1290"/>
                  <a:pt x="285" y="2177"/>
                </a:cubicBezTo>
                <a:cubicBezTo>
                  <a:pt x="494" y="2909"/>
                  <a:pt x="1179" y="3382"/>
                  <a:pt x="1910" y="3382"/>
                </a:cubicBezTo>
                <a:cubicBezTo>
                  <a:pt x="2064" y="3382"/>
                  <a:pt x="2221" y="3361"/>
                  <a:pt x="2375" y="3317"/>
                </a:cubicBezTo>
                <a:cubicBezTo>
                  <a:pt x="3262" y="3032"/>
                  <a:pt x="3769" y="2113"/>
                  <a:pt x="3515" y="1226"/>
                </a:cubicBezTo>
                <a:cubicBezTo>
                  <a:pt x="3284" y="481"/>
                  <a:pt x="2636" y="7"/>
                  <a:pt x="1926" y="7"/>
                </a:cubicBezTo>
                <a:cubicBezTo>
                  <a:pt x="1761" y="7"/>
                  <a:pt x="1592" y="33"/>
                  <a:pt x="1425" y="86"/>
                </a:cubicBezTo>
                <a:cubicBezTo>
                  <a:pt x="1621" y="23"/>
                  <a:pt x="1686" y="1"/>
                  <a:pt x="1677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2" name="Google Shape;1412;p21"/>
          <p:cNvSpPr/>
          <p:nvPr/>
        </p:nvSpPr>
        <p:spPr>
          <a:xfrm>
            <a:off x="4691763" y="1489515"/>
            <a:ext cx="981849" cy="72856"/>
          </a:xfrm>
          <a:custGeom>
            <a:avLst/>
            <a:gdLst/>
            <a:ahLst/>
            <a:cxnLst/>
            <a:rect l="l" t="t" r="r" b="b"/>
            <a:pathLst>
              <a:path w="31670" h="2350" extrusionOk="0">
                <a:moveTo>
                  <a:pt x="31485" y="0"/>
                </a:moveTo>
                <a:cubicBezTo>
                  <a:pt x="31473" y="0"/>
                  <a:pt x="31460" y="2"/>
                  <a:pt x="31448" y="6"/>
                </a:cubicBezTo>
                <a:lnTo>
                  <a:pt x="190" y="1938"/>
                </a:lnTo>
                <a:cubicBezTo>
                  <a:pt x="64" y="1970"/>
                  <a:pt x="0" y="2033"/>
                  <a:pt x="0" y="2160"/>
                </a:cubicBezTo>
                <a:cubicBezTo>
                  <a:pt x="0" y="2255"/>
                  <a:pt x="95" y="2350"/>
                  <a:pt x="190" y="2350"/>
                </a:cubicBezTo>
                <a:lnTo>
                  <a:pt x="222" y="2350"/>
                </a:lnTo>
                <a:lnTo>
                  <a:pt x="31448" y="386"/>
                </a:lnTo>
                <a:cubicBezTo>
                  <a:pt x="31575" y="386"/>
                  <a:pt x="31670" y="291"/>
                  <a:pt x="31638" y="196"/>
                </a:cubicBezTo>
                <a:cubicBezTo>
                  <a:pt x="31638" y="86"/>
                  <a:pt x="31566" y="0"/>
                  <a:pt x="31485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3" name="Google Shape;1413;p21"/>
          <p:cNvSpPr/>
          <p:nvPr/>
        </p:nvSpPr>
        <p:spPr>
          <a:xfrm>
            <a:off x="4652482" y="1510194"/>
            <a:ext cx="96263" cy="91581"/>
          </a:xfrm>
          <a:custGeom>
            <a:avLst/>
            <a:gdLst/>
            <a:ahLst/>
            <a:cxnLst/>
            <a:rect l="l" t="t" r="r" b="b"/>
            <a:pathLst>
              <a:path w="3105" h="2954" extrusionOk="0">
                <a:moveTo>
                  <a:pt x="1571" y="0"/>
                </a:moveTo>
                <a:cubicBezTo>
                  <a:pt x="1533" y="0"/>
                  <a:pt x="1496" y="1"/>
                  <a:pt x="1457" y="4"/>
                </a:cubicBezTo>
                <a:cubicBezTo>
                  <a:pt x="634" y="36"/>
                  <a:pt x="1" y="733"/>
                  <a:pt x="64" y="1556"/>
                </a:cubicBezTo>
                <a:cubicBezTo>
                  <a:pt x="124" y="2341"/>
                  <a:pt x="761" y="2954"/>
                  <a:pt x="1534" y="2954"/>
                </a:cubicBezTo>
                <a:cubicBezTo>
                  <a:pt x="1572" y="2954"/>
                  <a:pt x="1609" y="2953"/>
                  <a:pt x="1647" y="2950"/>
                </a:cubicBezTo>
                <a:cubicBezTo>
                  <a:pt x="2471" y="2918"/>
                  <a:pt x="3104" y="2221"/>
                  <a:pt x="3041" y="1398"/>
                </a:cubicBezTo>
                <a:cubicBezTo>
                  <a:pt x="2980" y="612"/>
                  <a:pt x="2344" y="0"/>
                  <a:pt x="157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4" name="Google Shape;1414;p21"/>
          <p:cNvSpPr/>
          <p:nvPr/>
        </p:nvSpPr>
        <p:spPr>
          <a:xfrm>
            <a:off x="4646592" y="1502877"/>
            <a:ext cx="108044" cy="105781"/>
          </a:xfrm>
          <a:custGeom>
            <a:avLst/>
            <a:gdLst/>
            <a:ahLst/>
            <a:cxnLst/>
            <a:rect l="l" t="t" r="r" b="b"/>
            <a:pathLst>
              <a:path w="3485" h="3412" extrusionOk="0">
                <a:moveTo>
                  <a:pt x="1763" y="425"/>
                </a:moveTo>
                <a:cubicBezTo>
                  <a:pt x="2439" y="425"/>
                  <a:pt x="2981" y="944"/>
                  <a:pt x="3041" y="1634"/>
                </a:cubicBezTo>
                <a:cubicBezTo>
                  <a:pt x="3073" y="2331"/>
                  <a:pt x="2534" y="2964"/>
                  <a:pt x="1806" y="2996"/>
                </a:cubicBezTo>
                <a:cubicBezTo>
                  <a:pt x="1806" y="2996"/>
                  <a:pt x="1806" y="2996"/>
                  <a:pt x="1806" y="2996"/>
                </a:cubicBezTo>
                <a:lnTo>
                  <a:pt x="1806" y="2996"/>
                </a:lnTo>
                <a:cubicBezTo>
                  <a:pt x="1770" y="2999"/>
                  <a:pt x="1735" y="3000"/>
                  <a:pt x="1700" y="3000"/>
                </a:cubicBezTo>
                <a:cubicBezTo>
                  <a:pt x="1049" y="3000"/>
                  <a:pt x="504" y="2453"/>
                  <a:pt x="444" y="1792"/>
                </a:cubicBezTo>
                <a:cubicBezTo>
                  <a:pt x="412" y="1064"/>
                  <a:pt x="951" y="462"/>
                  <a:pt x="1647" y="430"/>
                </a:cubicBezTo>
                <a:cubicBezTo>
                  <a:pt x="1687" y="427"/>
                  <a:pt x="1725" y="425"/>
                  <a:pt x="1763" y="425"/>
                </a:cubicBezTo>
                <a:close/>
                <a:moveTo>
                  <a:pt x="1909" y="0"/>
                </a:moveTo>
                <a:cubicBezTo>
                  <a:pt x="1904" y="0"/>
                  <a:pt x="1365" y="37"/>
                  <a:pt x="1370" y="37"/>
                </a:cubicBezTo>
                <a:cubicBezTo>
                  <a:pt x="1372" y="37"/>
                  <a:pt x="1447" y="32"/>
                  <a:pt x="1647" y="19"/>
                </a:cubicBezTo>
                <a:lnTo>
                  <a:pt x="1647" y="19"/>
                </a:lnTo>
                <a:cubicBezTo>
                  <a:pt x="697" y="82"/>
                  <a:pt x="1" y="874"/>
                  <a:pt x="64" y="1824"/>
                </a:cubicBezTo>
                <a:cubicBezTo>
                  <a:pt x="94" y="2705"/>
                  <a:pt x="853" y="3411"/>
                  <a:pt x="1726" y="3411"/>
                </a:cubicBezTo>
                <a:cubicBezTo>
                  <a:pt x="1763" y="3411"/>
                  <a:pt x="1800" y="3410"/>
                  <a:pt x="1837" y="3407"/>
                </a:cubicBezTo>
                <a:cubicBezTo>
                  <a:pt x="2788" y="3344"/>
                  <a:pt x="3484" y="2521"/>
                  <a:pt x="3421" y="1602"/>
                </a:cubicBezTo>
                <a:cubicBezTo>
                  <a:pt x="3360" y="721"/>
                  <a:pt x="2629" y="15"/>
                  <a:pt x="1759" y="15"/>
                </a:cubicBezTo>
                <a:cubicBezTo>
                  <a:pt x="1722" y="15"/>
                  <a:pt x="1685" y="16"/>
                  <a:pt x="1647" y="19"/>
                </a:cubicBezTo>
                <a:cubicBezTo>
                  <a:pt x="1842" y="5"/>
                  <a:pt x="1911" y="0"/>
                  <a:pt x="1909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5" name="Google Shape;1415;p21"/>
          <p:cNvSpPr/>
          <p:nvPr/>
        </p:nvSpPr>
        <p:spPr>
          <a:xfrm>
            <a:off x="3485114" y="2469194"/>
            <a:ext cx="1231233" cy="427462"/>
          </a:xfrm>
          <a:custGeom>
            <a:avLst/>
            <a:gdLst/>
            <a:ahLst/>
            <a:cxnLst/>
            <a:rect l="l" t="t" r="r" b="b"/>
            <a:pathLst>
              <a:path w="39714" h="13788" extrusionOk="0">
                <a:moveTo>
                  <a:pt x="39499" y="0"/>
                </a:moveTo>
                <a:cubicBezTo>
                  <a:pt x="39475" y="0"/>
                  <a:pt x="39451" y="4"/>
                  <a:pt x="39428" y="12"/>
                </a:cubicBezTo>
                <a:lnTo>
                  <a:pt x="158" y="13408"/>
                </a:lnTo>
                <a:cubicBezTo>
                  <a:pt x="63" y="13440"/>
                  <a:pt x="0" y="13566"/>
                  <a:pt x="32" y="13661"/>
                </a:cubicBezTo>
                <a:cubicBezTo>
                  <a:pt x="63" y="13756"/>
                  <a:pt x="158" y="13788"/>
                  <a:pt x="222" y="13788"/>
                </a:cubicBezTo>
                <a:lnTo>
                  <a:pt x="285" y="13788"/>
                </a:lnTo>
                <a:lnTo>
                  <a:pt x="39555" y="392"/>
                </a:lnTo>
                <a:cubicBezTo>
                  <a:pt x="39650" y="360"/>
                  <a:pt x="39713" y="234"/>
                  <a:pt x="39681" y="139"/>
                </a:cubicBezTo>
                <a:cubicBezTo>
                  <a:pt x="39657" y="42"/>
                  <a:pt x="39578" y="0"/>
                  <a:pt x="39499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6" name="Google Shape;1416;p21"/>
          <p:cNvSpPr/>
          <p:nvPr/>
        </p:nvSpPr>
        <p:spPr>
          <a:xfrm>
            <a:off x="4655428" y="2429914"/>
            <a:ext cx="103114" cy="92449"/>
          </a:xfrm>
          <a:custGeom>
            <a:avLst/>
            <a:gdLst/>
            <a:ahLst/>
            <a:cxnLst/>
            <a:rect l="l" t="t" r="r" b="b"/>
            <a:pathLst>
              <a:path w="3326" h="2982" extrusionOk="0">
                <a:moveTo>
                  <a:pt x="1650" y="1"/>
                </a:moveTo>
                <a:cubicBezTo>
                  <a:pt x="1492" y="1"/>
                  <a:pt x="1331" y="25"/>
                  <a:pt x="1172" y="75"/>
                </a:cubicBezTo>
                <a:cubicBezTo>
                  <a:pt x="412" y="360"/>
                  <a:pt x="1" y="1184"/>
                  <a:pt x="254" y="1976"/>
                </a:cubicBezTo>
                <a:cubicBezTo>
                  <a:pt x="480" y="2578"/>
                  <a:pt x="1043" y="2981"/>
                  <a:pt x="1661" y="2981"/>
                </a:cubicBezTo>
                <a:cubicBezTo>
                  <a:pt x="1824" y="2981"/>
                  <a:pt x="1990" y="2953"/>
                  <a:pt x="2154" y="2894"/>
                </a:cubicBezTo>
                <a:cubicBezTo>
                  <a:pt x="2914" y="2641"/>
                  <a:pt x="3326" y="1786"/>
                  <a:pt x="3073" y="994"/>
                </a:cubicBezTo>
                <a:cubicBezTo>
                  <a:pt x="2870" y="386"/>
                  <a:pt x="2282" y="1"/>
                  <a:pt x="165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7" name="Google Shape;1417;p21"/>
          <p:cNvSpPr/>
          <p:nvPr/>
        </p:nvSpPr>
        <p:spPr>
          <a:xfrm>
            <a:off x="4648576" y="2423776"/>
            <a:ext cx="117841" cy="104819"/>
          </a:xfrm>
          <a:custGeom>
            <a:avLst/>
            <a:gdLst/>
            <a:ahLst/>
            <a:cxnLst/>
            <a:rect l="l" t="t" r="r" b="b"/>
            <a:pathLst>
              <a:path w="3801" h="3381" extrusionOk="0">
                <a:moveTo>
                  <a:pt x="1898" y="397"/>
                </a:moveTo>
                <a:cubicBezTo>
                  <a:pt x="2429" y="397"/>
                  <a:pt x="2927" y="726"/>
                  <a:pt x="3104" y="1255"/>
                </a:cubicBezTo>
                <a:cubicBezTo>
                  <a:pt x="3357" y="1952"/>
                  <a:pt x="2977" y="2680"/>
                  <a:pt x="2312" y="2902"/>
                </a:cubicBezTo>
                <a:cubicBezTo>
                  <a:pt x="2176" y="2947"/>
                  <a:pt x="2037" y="2969"/>
                  <a:pt x="1899" y="2969"/>
                </a:cubicBezTo>
                <a:cubicBezTo>
                  <a:pt x="1360" y="2969"/>
                  <a:pt x="842" y="2640"/>
                  <a:pt x="665" y="2110"/>
                </a:cubicBezTo>
                <a:cubicBezTo>
                  <a:pt x="443" y="1445"/>
                  <a:pt x="792" y="685"/>
                  <a:pt x="1488" y="463"/>
                </a:cubicBezTo>
                <a:cubicBezTo>
                  <a:pt x="1624" y="418"/>
                  <a:pt x="1762" y="397"/>
                  <a:pt x="1898" y="397"/>
                </a:cubicBezTo>
                <a:close/>
                <a:moveTo>
                  <a:pt x="1876" y="1"/>
                </a:moveTo>
                <a:cubicBezTo>
                  <a:pt x="1704" y="1"/>
                  <a:pt x="1530" y="27"/>
                  <a:pt x="1362" y="83"/>
                </a:cubicBezTo>
                <a:cubicBezTo>
                  <a:pt x="475" y="400"/>
                  <a:pt x="0" y="1350"/>
                  <a:pt x="285" y="2237"/>
                </a:cubicBezTo>
                <a:cubicBezTo>
                  <a:pt x="535" y="2937"/>
                  <a:pt x="1180" y="3380"/>
                  <a:pt x="1876" y="3380"/>
                </a:cubicBezTo>
                <a:cubicBezTo>
                  <a:pt x="2062" y="3380"/>
                  <a:pt x="2252" y="3349"/>
                  <a:pt x="2438" y="3282"/>
                </a:cubicBezTo>
                <a:lnTo>
                  <a:pt x="2438" y="3282"/>
                </a:lnTo>
                <a:cubicBezTo>
                  <a:pt x="2243" y="3352"/>
                  <a:pt x="2177" y="3377"/>
                  <a:pt x="2183" y="3377"/>
                </a:cubicBezTo>
                <a:cubicBezTo>
                  <a:pt x="2198" y="3377"/>
                  <a:pt x="2710" y="3203"/>
                  <a:pt x="2694" y="3203"/>
                </a:cubicBezTo>
                <a:cubicBezTo>
                  <a:pt x="2689" y="3203"/>
                  <a:pt x="2618" y="3224"/>
                  <a:pt x="2439" y="3282"/>
                </a:cubicBezTo>
                <a:cubicBezTo>
                  <a:pt x="3325" y="2997"/>
                  <a:pt x="3800" y="2015"/>
                  <a:pt x="3484" y="1129"/>
                </a:cubicBezTo>
                <a:cubicBezTo>
                  <a:pt x="3255" y="442"/>
                  <a:pt x="2577" y="1"/>
                  <a:pt x="1876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مستطيل 2"/>
          <p:cNvSpPr/>
          <p:nvPr/>
        </p:nvSpPr>
        <p:spPr>
          <a:xfrm>
            <a:off x="6790581" y="1166869"/>
            <a:ext cx="12410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>
                <a:solidFill>
                  <a:schemeClr val="tx1"/>
                </a:solidFill>
                <a:latin typeface="Proxima Nova"/>
              </a:rPr>
              <a:t>E</a:t>
            </a:r>
            <a:r>
              <a:rPr lang="en-US" sz="3200" dirty="0" smtClean="0">
                <a:solidFill>
                  <a:schemeClr val="tx1"/>
                </a:solidFill>
                <a:latin typeface="Proxima Nova"/>
              </a:rPr>
              <a:t>yes</a:t>
            </a:r>
            <a:endParaRPr lang="en-US" sz="3200" dirty="0">
              <a:solidFill>
                <a:schemeClr val="tx1"/>
              </a:solidFill>
              <a:latin typeface="Proxima Nova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789462" y="2594299"/>
            <a:ext cx="1787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>
                <a:solidFill>
                  <a:srgbClr val="231F20"/>
                </a:solidFill>
                <a:latin typeface="Proxima Nova"/>
              </a:rPr>
              <a:t>K</a:t>
            </a:r>
            <a:r>
              <a:rPr lang="en-US" sz="3200" dirty="0" smtClean="0">
                <a:solidFill>
                  <a:srgbClr val="231F20"/>
                </a:solidFill>
                <a:latin typeface="Proxima Nova"/>
              </a:rPr>
              <a:t>idneys</a:t>
            </a:r>
            <a:endParaRPr lang="en-US" sz="3200" dirty="0">
              <a:solidFill>
                <a:srgbClr val="231F20"/>
              </a:solidFill>
              <a:latin typeface="Proxima Nova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36131" y="3926867"/>
            <a:ext cx="2261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>
                <a:solidFill>
                  <a:schemeClr val="tx1"/>
                </a:solidFill>
                <a:latin typeface="Proxima Nova"/>
              </a:rPr>
              <a:t>N</a:t>
            </a:r>
            <a:r>
              <a:rPr lang="en-US" sz="3200" dirty="0" smtClean="0">
                <a:solidFill>
                  <a:schemeClr val="tx1"/>
                </a:solidFill>
                <a:latin typeface="Proxima Nova"/>
              </a:rPr>
              <a:t>ervous                 system</a:t>
            </a:r>
            <a:endParaRPr lang="en-US" sz="3200" dirty="0">
              <a:solidFill>
                <a:schemeClr val="tx1"/>
              </a:solidFill>
              <a:latin typeface="Proxima Nova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3435" y="2429914"/>
            <a:ext cx="2053767" cy="1176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lnSpc>
                <a:spcPct val="115000"/>
              </a:lnSpc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3200" dirty="0" smtClean="0">
                <a:solidFill>
                  <a:schemeClr val="tx1"/>
                </a:solidFill>
              </a:rPr>
              <a:t>Heart</a:t>
            </a:r>
          </a:p>
          <a:p>
            <a:pPr marL="114300" lvl="0">
              <a:lnSpc>
                <a:spcPct val="115000"/>
              </a:lnSpc>
              <a:buClr>
                <a:srgbClr val="595959"/>
              </a:buClr>
              <a:buSzPts val="1800"/>
            </a:pP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  disease</a:t>
            </a:r>
            <a:endParaRPr lang="ar-LY" sz="3200" dirty="0">
              <a:solidFill>
                <a:schemeClr val="tx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291459" y="3895464"/>
            <a:ext cx="2960678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42900">
              <a:lnSpc>
                <a:spcPct val="115000"/>
              </a:lnSpc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3200" dirty="0">
                <a:solidFill>
                  <a:schemeClr val="tx1"/>
                </a:solidFill>
              </a:rPr>
              <a:t>Diabetic foot</a:t>
            </a:r>
            <a:endParaRPr lang="ar-LY" sz="3200" dirty="0">
              <a:solidFill>
                <a:schemeClr val="tx1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40941" y="1080014"/>
            <a:ext cx="1826141" cy="1176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lnSpc>
                <a:spcPct val="115000"/>
              </a:lnSpc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3200" dirty="0">
                <a:solidFill>
                  <a:schemeClr val="tx1"/>
                </a:solidFill>
              </a:rPr>
              <a:t>Brain 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114300" lvl="0">
              <a:lnSpc>
                <a:spcPct val="115000"/>
              </a:lnSpc>
              <a:buClr>
                <a:srgbClr val="595959"/>
              </a:buClr>
              <a:buSzPts val="1800"/>
            </a:pPr>
            <a:r>
              <a:rPr lang="en-US" sz="3200" dirty="0" smtClean="0">
                <a:solidFill>
                  <a:schemeClr val="tx1"/>
                </a:solidFill>
              </a:rPr>
              <a:t> disease</a:t>
            </a:r>
            <a:endParaRPr lang="ar-LY" sz="3200" dirty="0">
              <a:solidFill>
                <a:schemeClr val="tx1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1" name="Google Shape;1871;p25"/>
          <p:cNvSpPr txBox="1"/>
          <p:nvPr/>
        </p:nvSpPr>
        <p:spPr>
          <a:xfrm>
            <a:off x="83446" y="435326"/>
            <a:ext cx="7879771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to control your life: </a:t>
            </a:r>
            <a:endParaRPr sz="3600" dirty="0">
              <a:latin typeface="+mj-lt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80" name="Google Shape;1880;p25"/>
          <p:cNvSpPr/>
          <p:nvPr/>
        </p:nvSpPr>
        <p:spPr>
          <a:xfrm>
            <a:off x="7831641" y="2666712"/>
            <a:ext cx="25957" cy="1196708"/>
          </a:xfrm>
          <a:custGeom>
            <a:avLst/>
            <a:gdLst/>
            <a:ahLst/>
            <a:cxnLst/>
            <a:rect l="l" t="t" r="r" b="b"/>
            <a:pathLst>
              <a:path w="825" h="38036" extrusionOk="0">
                <a:moveTo>
                  <a:pt x="1" y="1"/>
                </a:moveTo>
                <a:lnTo>
                  <a:pt x="1" y="38035"/>
                </a:lnTo>
                <a:lnTo>
                  <a:pt x="824" y="38035"/>
                </a:lnTo>
                <a:lnTo>
                  <a:pt x="824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1" name="Google Shape;1881;p25"/>
          <p:cNvSpPr/>
          <p:nvPr/>
        </p:nvSpPr>
        <p:spPr>
          <a:xfrm>
            <a:off x="4797955" y="1865624"/>
            <a:ext cx="2845383" cy="793170"/>
          </a:xfrm>
          <a:custGeom>
            <a:avLst/>
            <a:gdLst/>
            <a:ahLst/>
            <a:cxnLst/>
            <a:rect l="l" t="t" r="r" b="b"/>
            <a:pathLst>
              <a:path w="86647" h="9819" extrusionOk="0">
                <a:moveTo>
                  <a:pt x="0" y="1"/>
                </a:moveTo>
                <a:lnTo>
                  <a:pt x="982" y="2376"/>
                </a:lnTo>
                <a:lnTo>
                  <a:pt x="4086" y="9818"/>
                </a:lnTo>
                <a:lnTo>
                  <a:pt x="79015" y="9818"/>
                </a:lnTo>
                <a:lnTo>
                  <a:pt x="84779" y="2376"/>
                </a:lnTo>
                <a:lnTo>
                  <a:pt x="86647" y="1"/>
                </a:ln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2" name="Google Shape;1882;p25"/>
          <p:cNvSpPr/>
          <p:nvPr/>
        </p:nvSpPr>
        <p:spPr>
          <a:xfrm>
            <a:off x="7411176" y="1824776"/>
            <a:ext cx="865911" cy="865879"/>
          </a:xfrm>
          <a:custGeom>
            <a:avLst/>
            <a:gdLst/>
            <a:ahLst/>
            <a:cxnLst/>
            <a:rect l="l" t="t" r="r" b="b"/>
            <a:pathLst>
              <a:path w="27522" h="27521" extrusionOk="0">
                <a:moveTo>
                  <a:pt x="13777" y="1"/>
                </a:moveTo>
                <a:cubicBezTo>
                  <a:pt x="6176" y="1"/>
                  <a:pt x="1" y="6176"/>
                  <a:pt x="1" y="13776"/>
                </a:cubicBezTo>
                <a:cubicBezTo>
                  <a:pt x="1" y="21377"/>
                  <a:pt x="6176" y="27521"/>
                  <a:pt x="13777" y="27521"/>
                </a:cubicBezTo>
                <a:cubicBezTo>
                  <a:pt x="21377" y="27521"/>
                  <a:pt x="27521" y="21377"/>
                  <a:pt x="27521" y="13776"/>
                </a:cubicBezTo>
                <a:cubicBezTo>
                  <a:pt x="27521" y="6176"/>
                  <a:pt x="21377" y="1"/>
                  <a:pt x="137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3" name="Google Shape;1883;p25"/>
          <p:cNvSpPr/>
          <p:nvPr/>
        </p:nvSpPr>
        <p:spPr>
          <a:xfrm>
            <a:off x="7443079" y="1856647"/>
            <a:ext cx="802105" cy="802136"/>
          </a:xfrm>
          <a:custGeom>
            <a:avLst/>
            <a:gdLst/>
            <a:ahLst/>
            <a:cxnLst/>
            <a:rect l="l" t="t" r="r" b="b"/>
            <a:pathLst>
              <a:path w="25494" h="25495" extrusionOk="0">
                <a:moveTo>
                  <a:pt x="12763" y="1"/>
                </a:moveTo>
                <a:cubicBezTo>
                  <a:pt x="5732" y="1"/>
                  <a:pt x="0" y="5701"/>
                  <a:pt x="0" y="12763"/>
                </a:cubicBezTo>
                <a:cubicBezTo>
                  <a:pt x="0" y="19794"/>
                  <a:pt x="5732" y="25494"/>
                  <a:pt x="12763" y="25494"/>
                </a:cubicBezTo>
                <a:cubicBezTo>
                  <a:pt x="19793" y="25494"/>
                  <a:pt x="25494" y="19794"/>
                  <a:pt x="25494" y="12763"/>
                </a:cubicBezTo>
                <a:cubicBezTo>
                  <a:pt x="25494" y="5701"/>
                  <a:pt x="19793" y="1"/>
                  <a:pt x="12763" y="1"/>
                </a:cubicBez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4" name="Google Shape;1884;p25"/>
          <p:cNvSpPr/>
          <p:nvPr/>
        </p:nvSpPr>
        <p:spPr>
          <a:xfrm>
            <a:off x="7510818" y="2006125"/>
            <a:ext cx="206300" cy="193998"/>
          </a:xfrm>
          <a:custGeom>
            <a:avLst/>
            <a:gdLst/>
            <a:ahLst/>
            <a:cxnLst/>
            <a:rect l="l" t="t" r="r" b="b"/>
            <a:pathLst>
              <a:path w="6557" h="6166" extrusionOk="0">
                <a:moveTo>
                  <a:pt x="3611" y="0"/>
                </a:moveTo>
                <a:lnTo>
                  <a:pt x="1077" y="2185"/>
                </a:lnTo>
                <a:cubicBezTo>
                  <a:pt x="127" y="3009"/>
                  <a:pt x="1" y="4434"/>
                  <a:pt x="824" y="5384"/>
                </a:cubicBezTo>
                <a:cubicBezTo>
                  <a:pt x="1255" y="5901"/>
                  <a:pt x="1874" y="6165"/>
                  <a:pt x="2502" y="6165"/>
                </a:cubicBezTo>
                <a:cubicBezTo>
                  <a:pt x="3027" y="6165"/>
                  <a:pt x="3558" y="5981"/>
                  <a:pt x="3991" y="5606"/>
                </a:cubicBezTo>
                <a:lnTo>
                  <a:pt x="6556" y="3421"/>
                </a:lnTo>
                <a:lnTo>
                  <a:pt x="36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5" name="Google Shape;1885;p25"/>
          <p:cNvSpPr/>
          <p:nvPr/>
        </p:nvSpPr>
        <p:spPr>
          <a:xfrm>
            <a:off x="7624397" y="1910637"/>
            <a:ext cx="217249" cy="203122"/>
          </a:xfrm>
          <a:custGeom>
            <a:avLst/>
            <a:gdLst/>
            <a:ahLst/>
            <a:cxnLst/>
            <a:rect l="l" t="t" r="r" b="b"/>
            <a:pathLst>
              <a:path w="6905" h="6456" extrusionOk="0">
                <a:moveTo>
                  <a:pt x="4379" y="0"/>
                </a:moveTo>
                <a:cubicBezTo>
                  <a:pt x="3856" y="0"/>
                  <a:pt x="3325" y="177"/>
                  <a:pt x="2883" y="533"/>
                </a:cubicBezTo>
                <a:lnTo>
                  <a:pt x="1" y="3035"/>
                </a:lnTo>
                <a:lnTo>
                  <a:pt x="2914" y="6456"/>
                </a:lnTo>
                <a:lnTo>
                  <a:pt x="5828" y="3954"/>
                </a:lnTo>
                <a:cubicBezTo>
                  <a:pt x="6778" y="3162"/>
                  <a:pt x="6905" y="1737"/>
                  <a:pt x="6081" y="787"/>
                </a:cubicBezTo>
                <a:cubicBezTo>
                  <a:pt x="5646" y="264"/>
                  <a:pt x="5019" y="0"/>
                  <a:pt x="4379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6" name="Google Shape;1886;p25"/>
          <p:cNvSpPr/>
          <p:nvPr/>
        </p:nvSpPr>
        <p:spPr>
          <a:xfrm>
            <a:off x="7729042" y="1919950"/>
            <a:ext cx="69752" cy="21929"/>
          </a:xfrm>
          <a:custGeom>
            <a:avLst/>
            <a:gdLst/>
            <a:ahLst/>
            <a:cxnLst/>
            <a:rect l="l" t="t" r="r" b="b"/>
            <a:pathLst>
              <a:path w="2217" h="697" extrusionOk="0">
                <a:moveTo>
                  <a:pt x="995" y="0"/>
                </a:moveTo>
                <a:cubicBezTo>
                  <a:pt x="899" y="0"/>
                  <a:pt x="800" y="5"/>
                  <a:pt x="697" y="16"/>
                </a:cubicBezTo>
                <a:cubicBezTo>
                  <a:pt x="570" y="47"/>
                  <a:pt x="380" y="111"/>
                  <a:pt x="127" y="269"/>
                </a:cubicBezTo>
                <a:cubicBezTo>
                  <a:pt x="32" y="301"/>
                  <a:pt x="0" y="396"/>
                  <a:pt x="63" y="459"/>
                </a:cubicBezTo>
                <a:cubicBezTo>
                  <a:pt x="87" y="505"/>
                  <a:pt x="144" y="535"/>
                  <a:pt x="198" y="535"/>
                </a:cubicBezTo>
                <a:cubicBezTo>
                  <a:pt x="217" y="535"/>
                  <a:pt x="236" y="531"/>
                  <a:pt x="253" y="522"/>
                </a:cubicBezTo>
                <a:cubicBezTo>
                  <a:pt x="538" y="364"/>
                  <a:pt x="697" y="332"/>
                  <a:pt x="760" y="332"/>
                </a:cubicBezTo>
                <a:cubicBezTo>
                  <a:pt x="879" y="311"/>
                  <a:pt x="991" y="301"/>
                  <a:pt x="1095" y="301"/>
                </a:cubicBezTo>
                <a:cubicBezTo>
                  <a:pt x="1460" y="301"/>
                  <a:pt x="1735" y="427"/>
                  <a:pt x="1932" y="649"/>
                </a:cubicBezTo>
                <a:cubicBezTo>
                  <a:pt x="1948" y="681"/>
                  <a:pt x="1979" y="697"/>
                  <a:pt x="2015" y="697"/>
                </a:cubicBezTo>
                <a:cubicBezTo>
                  <a:pt x="2051" y="697"/>
                  <a:pt x="2090" y="681"/>
                  <a:pt x="2122" y="649"/>
                </a:cubicBezTo>
                <a:cubicBezTo>
                  <a:pt x="2185" y="586"/>
                  <a:pt x="2217" y="522"/>
                  <a:pt x="2154" y="459"/>
                </a:cubicBezTo>
                <a:cubicBezTo>
                  <a:pt x="1888" y="141"/>
                  <a:pt x="1490" y="0"/>
                  <a:pt x="995" y="0"/>
                </a:cubicBezTo>
                <a:close/>
              </a:path>
            </a:pathLst>
          </a:custGeom>
          <a:solidFill>
            <a:srgbClr val="E2A7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7" name="Google Shape;1887;p25"/>
          <p:cNvSpPr/>
          <p:nvPr/>
        </p:nvSpPr>
        <p:spPr>
          <a:xfrm>
            <a:off x="7613448" y="1946693"/>
            <a:ext cx="96684" cy="83030"/>
          </a:xfrm>
          <a:custGeom>
            <a:avLst/>
            <a:gdLst/>
            <a:ahLst/>
            <a:cxnLst/>
            <a:rect l="l" t="t" r="r" b="b"/>
            <a:pathLst>
              <a:path w="3073" h="2639" extrusionOk="0">
                <a:moveTo>
                  <a:pt x="2878" y="0"/>
                </a:moveTo>
                <a:cubicBezTo>
                  <a:pt x="2845" y="0"/>
                  <a:pt x="2814" y="8"/>
                  <a:pt x="2787" y="21"/>
                </a:cubicBezTo>
                <a:lnTo>
                  <a:pt x="64" y="2396"/>
                </a:lnTo>
                <a:cubicBezTo>
                  <a:pt x="0" y="2459"/>
                  <a:pt x="0" y="2523"/>
                  <a:pt x="32" y="2586"/>
                </a:cubicBezTo>
                <a:cubicBezTo>
                  <a:pt x="69" y="2623"/>
                  <a:pt x="117" y="2638"/>
                  <a:pt x="163" y="2638"/>
                </a:cubicBezTo>
                <a:cubicBezTo>
                  <a:pt x="196" y="2638"/>
                  <a:pt x="228" y="2631"/>
                  <a:pt x="254" y="2618"/>
                </a:cubicBezTo>
                <a:lnTo>
                  <a:pt x="3009" y="242"/>
                </a:lnTo>
                <a:cubicBezTo>
                  <a:pt x="3072" y="211"/>
                  <a:pt x="3072" y="116"/>
                  <a:pt x="3009" y="52"/>
                </a:cubicBezTo>
                <a:cubicBezTo>
                  <a:pt x="2972" y="15"/>
                  <a:pt x="2924" y="0"/>
                  <a:pt x="2878" y="0"/>
                </a:cubicBezTo>
                <a:close/>
              </a:path>
            </a:pathLst>
          </a:custGeom>
          <a:solidFill>
            <a:srgbClr val="E2A7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8" name="Google Shape;1888;p25"/>
          <p:cNvSpPr/>
          <p:nvPr/>
        </p:nvSpPr>
        <p:spPr>
          <a:xfrm>
            <a:off x="7564619" y="2246247"/>
            <a:ext cx="176410" cy="141518"/>
          </a:xfrm>
          <a:custGeom>
            <a:avLst/>
            <a:gdLst/>
            <a:ahLst/>
            <a:cxnLst/>
            <a:rect l="l" t="t" r="r" b="b"/>
            <a:pathLst>
              <a:path w="5607" h="4498" extrusionOk="0">
                <a:moveTo>
                  <a:pt x="2249" y="0"/>
                </a:moveTo>
                <a:cubicBezTo>
                  <a:pt x="1014" y="0"/>
                  <a:pt x="1" y="1014"/>
                  <a:pt x="1" y="2249"/>
                </a:cubicBezTo>
                <a:cubicBezTo>
                  <a:pt x="1" y="3484"/>
                  <a:pt x="1014" y="4497"/>
                  <a:pt x="2249" y="4497"/>
                </a:cubicBezTo>
                <a:lnTo>
                  <a:pt x="5606" y="4497"/>
                </a:lnTo>
                <a:lnTo>
                  <a:pt x="56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9" name="Google Shape;1889;p25"/>
          <p:cNvSpPr/>
          <p:nvPr/>
        </p:nvSpPr>
        <p:spPr>
          <a:xfrm>
            <a:off x="7740997" y="2246247"/>
            <a:ext cx="192330" cy="141518"/>
          </a:xfrm>
          <a:custGeom>
            <a:avLst/>
            <a:gdLst/>
            <a:ahLst/>
            <a:cxnLst/>
            <a:rect l="l" t="t" r="r" b="b"/>
            <a:pathLst>
              <a:path w="6113" h="4498" extrusionOk="0">
                <a:moveTo>
                  <a:pt x="0" y="0"/>
                </a:moveTo>
                <a:lnTo>
                  <a:pt x="0" y="4497"/>
                </a:lnTo>
                <a:lnTo>
                  <a:pt x="3832" y="4497"/>
                </a:lnTo>
                <a:cubicBezTo>
                  <a:pt x="5099" y="4497"/>
                  <a:pt x="6112" y="3484"/>
                  <a:pt x="6112" y="2249"/>
                </a:cubicBezTo>
                <a:cubicBezTo>
                  <a:pt x="6112" y="1014"/>
                  <a:pt x="5067" y="0"/>
                  <a:pt x="3832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0" name="Google Shape;1890;p25"/>
          <p:cNvSpPr/>
          <p:nvPr/>
        </p:nvSpPr>
        <p:spPr>
          <a:xfrm>
            <a:off x="7868515" y="2256944"/>
            <a:ext cx="50843" cy="51095"/>
          </a:xfrm>
          <a:custGeom>
            <a:avLst/>
            <a:gdLst/>
            <a:ahLst/>
            <a:cxnLst/>
            <a:rect l="l" t="t" r="r" b="b"/>
            <a:pathLst>
              <a:path w="1616" h="1624" extrusionOk="0">
                <a:moveTo>
                  <a:pt x="142" y="0"/>
                </a:moveTo>
                <a:cubicBezTo>
                  <a:pt x="74" y="0"/>
                  <a:pt x="27" y="52"/>
                  <a:pt x="1" y="104"/>
                </a:cubicBezTo>
                <a:cubicBezTo>
                  <a:pt x="1" y="199"/>
                  <a:pt x="32" y="294"/>
                  <a:pt x="127" y="294"/>
                </a:cubicBezTo>
                <a:cubicBezTo>
                  <a:pt x="412" y="357"/>
                  <a:pt x="571" y="421"/>
                  <a:pt x="634" y="452"/>
                </a:cubicBezTo>
                <a:cubicBezTo>
                  <a:pt x="1077" y="769"/>
                  <a:pt x="1299" y="1086"/>
                  <a:pt x="1299" y="1466"/>
                </a:cubicBezTo>
                <a:cubicBezTo>
                  <a:pt x="1299" y="1561"/>
                  <a:pt x="1363" y="1624"/>
                  <a:pt x="1458" y="1624"/>
                </a:cubicBezTo>
                <a:cubicBezTo>
                  <a:pt x="1521" y="1624"/>
                  <a:pt x="1616" y="1561"/>
                  <a:pt x="1616" y="1466"/>
                </a:cubicBezTo>
                <a:cubicBezTo>
                  <a:pt x="1616" y="991"/>
                  <a:pt x="1331" y="547"/>
                  <a:pt x="792" y="199"/>
                </a:cubicBezTo>
                <a:cubicBezTo>
                  <a:pt x="666" y="136"/>
                  <a:pt x="476" y="72"/>
                  <a:pt x="191" y="9"/>
                </a:cubicBezTo>
                <a:cubicBezTo>
                  <a:pt x="173" y="3"/>
                  <a:pt x="157" y="0"/>
                  <a:pt x="142" y="0"/>
                </a:cubicBezTo>
                <a:close/>
              </a:path>
            </a:pathLst>
          </a:custGeom>
          <a:solidFill>
            <a:srgbClr val="E2A7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1" name="Google Shape;1891;p25"/>
          <p:cNvSpPr/>
          <p:nvPr/>
        </p:nvSpPr>
        <p:spPr>
          <a:xfrm>
            <a:off x="7719068" y="2252225"/>
            <a:ext cx="123585" cy="8998"/>
          </a:xfrm>
          <a:custGeom>
            <a:avLst/>
            <a:gdLst/>
            <a:ahLst/>
            <a:cxnLst/>
            <a:rect l="l" t="t" r="r" b="b"/>
            <a:pathLst>
              <a:path w="3928" h="286" extrusionOk="0">
                <a:moveTo>
                  <a:pt x="159" y="0"/>
                </a:moveTo>
                <a:cubicBezTo>
                  <a:pt x="64" y="0"/>
                  <a:pt x="0" y="64"/>
                  <a:pt x="0" y="127"/>
                </a:cubicBezTo>
                <a:cubicBezTo>
                  <a:pt x="0" y="222"/>
                  <a:pt x="64" y="286"/>
                  <a:pt x="159" y="286"/>
                </a:cubicBezTo>
                <a:lnTo>
                  <a:pt x="3769" y="286"/>
                </a:lnTo>
                <a:cubicBezTo>
                  <a:pt x="3864" y="286"/>
                  <a:pt x="3927" y="222"/>
                  <a:pt x="3927" y="127"/>
                </a:cubicBezTo>
                <a:cubicBezTo>
                  <a:pt x="3927" y="64"/>
                  <a:pt x="3864" y="0"/>
                  <a:pt x="3769" y="0"/>
                </a:cubicBezTo>
                <a:close/>
              </a:path>
            </a:pathLst>
          </a:custGeom>
          <a:solidFill>
            <a:srgbClr val="E2A7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2" name="Google Shape;1892;p25"/>
          <p:cNvSpPr/>
          <p:nvPr/>
        </p:nvSpPr>
        <p:spPr>
          <a:xfrm>
            <a:off x="8010002" y="2181466"/>
            <a:ext cx="91713" cy="183395"/>
          </a:xfrm>
          <a:custGeom>
            <a:avLst/>
            <a:gdLst/>
            <a:ahLst/>
            <a:cxnLst/>
            <a:rect l="l" t="t" r="r" b="b"/>
            <a:pathLst>
              <a:path w="2915" h="5829" extrusionOk="0">
                <a:moveTo>
                  <a:pt x="2914" y="1"/>
                </a:moveTo>
                <a:cubicBezTo>
                  <a:pt x="1299" y="1"/>
                  <a:pt x="1" y="1299"/>
                  <a:pt x="1" y="2915"/>
                </a:cubicBezTo>
                <a:cubicBezTo>
                  <a:pt x="1" y="4530"/>
                  <a:pt x="1299" y="5828"/>
                  <a:pt x="2914" y="5828"/>
                </a:cubicBezTo>
                <a:lnTo>
                  <a:pt x="291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3" name="Google Shape;1893;p25"/>
          <p:cNvSpPr/>
          <p:nvPr/>
        </p:nvSpPr>
        <p:spPr>
          <a:xfrm>
            <a:off x="8101683" y="2181466"/>
            <a:ext cx="91682" cy="183395"/>
          </a:xfrm>
          <a:custGeom>
            <a:avLst/>
            <a:gdLst/>
            <a:ahLst/>
            <a:cxnLst/>
            <a:rect l="l" t="t" r="r" b="b"/>
            <a:pathLst>
              <a:path w="2914" h="5829" extrusionOk="0">
                <a:moveTo>
                  <a:pt x="0" y="1"/>
                </a:moveTo>
                <a:lnTo>
                  <a:pt x="0" y="5828"/>
                </a:lnTo>
                <a:cubicBezTo>
                  <a:pt x="1615" y="5828"/>
                  <a:pt x="2914" y="4530"/>
                  <a:pt x="2914" y="2915"/>
                </a:cubicBezTo>
                <a:cubicBezTo>
                  <a:pt x="2914" y="1299"/>
                  <a:pt x="1615" y="1"/>
                  <a:pt x="0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4" name="Google Shape;1894;p25"/>
          <p:cNvSpPr/>
          <p:nvPr/>
        </p:nvSpPr>
        <p:spPr>
          <a:xfrm>
            <a:off x="8104672" y="2192446"/>
            <a:ext cx="80733" cy="161434"/>
          </a:xfrm>
          <a:custGeom>
            <a:avLst/>
            <a:gdLst/>
            <a:ahLst/>
            <a:cxnLst/>
            <a:rect l="l" t="t" r="r" b="b"/>
            <a:pathLst>
              <a:path w="2566" h="5131" extrusionOk="0">
                <a:moveTo>
                  <a:pt x="0" y="0"/>
                </a:moveTo>
                <a:lnTo>
                  <a:pt x="0" y="32"/>
                </a:lnTo>
                <a:cubicBezTo>
                  <a:pt x="1299" y="190"/>
                  <a:pt x="2280" y="1267"/>
                  <a:pt x="2280" y="2566"/>
                </a:cubicBezTo>
                <a:cubicBezTo>
                  <a:pt x="2280" y="3896"/>
                  <a:pt x="1299" y="4972"/>
                  <a:pt x="0" y="5131"/>
                </a:cubicBezTo>
                <a:cubicBezTo>
                  <a:pt x="1425" y="5131"/>
                  <a:pt x="2566" y="3991"/>
                  <a:pt x="2566" y="2566"/>
                </a:cubicBezTo>
                <a:cubicBezTo>
                  <a:pt x="2566" y="1140"/>
                  <a:pt x="1425" y="0"/>
                  <a:pt x="0" y="0"/>
                </a:cubicBezTo>
                <a:close/>
              </a:path>
            </a:pathLst>
          </a:custGeom>
          <a:solidFill>
            <a:srgbClr val="3DA8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5" name="Google Shape;1895;p25"/>
          <p:cNvSpPr/>
          <p:nvPr/>
        </p:nvSpPr>
        <p:spPr>
          <a:xfrm>
            <a:off x="8101683" y="2181466"/>
            <a:ext cx="1007" cy="183395"/>
          </a:xfrm>
          <a:custGeom>
            <a:avLst/>
            <a:gdLst/>
            <a:ahLst/>
            <a:cxnLst/>
            <a:rect l="l" t="t" r="r" b="b"/>
            <a:pathLst>
              <a:path w="32" h="5829" extrusionOk="0">
                <a:moveTo>
                  <a:pt x="0" y="1"/>
                </a:moveTo>
                <a:lnTo>
                  <a:pt x="0" y="5828"/>
                </a:lnTo>
                <a:lnTo>
                  <a:pt x="32" y="5828"/>
                </a:lnTo>
                <a:lnTo>
                  <a:pt x="32" y="1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6" name="Google Shape;1896;p25"/>
          <p:cNvSpPr/>
          <p:nvPr/>
        </p:nvSpPr>
        <p:spPr>
          <a:xfrm>
            <a:off x="8102659" y="2181466"/>
            <a:ext cx="4027" cy="183395"/>
          </a:xfrm>
          <a:custGeom>
            <a:avLst/>
            <a:gdLst/>
            <a:ahLst/>
            <a:cxnLst/>
            <a:rect l="l" t="t" r="r" b="b"/>
            <a:pathLst>
              <a:path w="128" h="5829" extrusionOk="0">
                <a:moveTo>
                  <a:pt x="1" y="1"/>
                </a:moveTo>
                <a:lnTo>
                  <a:pt x="1" y="5828"/>
                </a:lnTo>
                <a:lnTo>
                  <a:pt x="128" y="5828"/>
                </a:lnTo>
                <a:lnTo>
                  <a:pt x="128" y="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7" name="Google Shape;1897;p25"/>
          <p:cNvSpPr/>
          <p:nvPr/>
        </p:nvSpPr>
        <p:spPr>
          <a:xfrm>
            <a:off x="8098695" y="2181466"/>
            <a:ext cx="6009" cy="183395"/>
          </a:xfrm>
          <a:custGeom>
            <a:avLst/>
            <a:gdLst/>
            <a:ahLst/>
            <a:cxnLst/>
            <a:rect l="l" t="t" r="r" b="b"/>
            <a:pathLst>
              <a:path w="191" h="5829" extrusionOk="0">
                <a:moveTo>
                  <a:pt x="0" y="1"/>
                </a:moveTo>
                <a:lnTo>
                  <a:pt x="0" y="5828"/>
                </a:lnTo>
                <a:lnTo>
                  <a:pt x="190" y="5828"/>
                </a:lnTo>
                <a:lnTo>
                  <a:pt x="190" y="1"/>
                </a:lnTo>
                <a:close/>
              </a:path>
            </a:pathLst>
          </a:custGeom>
          <a:solidFill>
            <a:srgbClr val="3DA8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8" name="Google Shape;1898;p25"/>
          <p:cNvSpPr/>
          <p:nvPr/>
        </p:nvSpPr>
        <p:spPr>
          <a:xfrm>
            <a:off x="7861562" y="2399690"/>
            <a:ext cx="80733" cy="160459"/>
          </a:xfrm>
          <a:custGeom>
            <a:avLst/>
            <a:gdLst/>
            <a:ahLst/>
            <a:cxnLst/>
            <a:rect l="l" t="t" r="r" b="b"/>
            <a:pathLst>
              <a:path w="2566" h="5100" extrusionOk="0">
                <a:moveTo>
                  <a:pt x="2565" y="0"/>
                </a:moveTo>
                <a:cubicBezTo>
                  <a:pt x="1140" y="0"/>
                  <a:pt x="0" y="1141"/>
                  <a:pt x="0" y="2566"/>
                </a:cubicBezTo>
                <a:cubicBezTo>
                  <a:pt x="0" y="3959"/>
                  <a:pt x="1140" y="5099"/>
                  <a:pt x="2565" y="5099"/>
                </a:cubicBezTo>
                <a:lnTo>
                  <a:pt x="25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9" name="Google Shape;1899;p25"/>
          <p:cNvSpPr/>
          <p:nvPr/>
        </p:nvSpPr>
        <p:spPr>
          <a:xfrm>
            <a:off x="7942263" y="2399690"/>
            <a:ext cx="79726" cy="160459"/>
          </a:xfrm>
          <a:custGeom>
            <a:avLst/>
            <a:gdLst/>
            <a:ahLst/>
            <a:cxnLst/>
            <a:rect l="l" t="t" r="r" b="b"/>
            <a:pathLst>
              <a:path w="2534" h="5100" extrusionOk="0">
                <a:moveTo>
                  <a:pt x="0" y="0"/>
                </a:moveTo>
                <a:lnTo>
                  <a:pt x="0" y="5099"/>
                </a:lnTo>
                <a:cubicBezTo>
                  <a:pt x="1394" y="5099"/>
                  <a:pt x="2534" y="3959"/>
                  <a:pt x="2534" y="2566"/>
                </a:cubicBezTo>
                <a:cubicBezTo>
                  <a:pt x="2534" y="1141"/>
                  <a:pt x="1394" y="0"/>
                  <a:pt x="0" y="0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p25"/>
          <p:cNvSpPr/>
          <p:nvPr/>
        </p:nvSpPr>
        <p:spPr>
          <a:xfrm>
            <a:off x="7945252" y="2409663"/>
            <a:ext cx="69784" cy="140512"/>
          </a:xfrm>
          <a:custGeom>
            <a:avLst/>
            <a:gdLst/>
            <a:ahLst/>
            <a:cxnLst/>
            <a:rect l="l" t="t" r="r" b="b"/>
            <a:pathLst>
              <a:path w="2218" h="4466" extrusionOk="0">
                <a:moveTo>
                  <a:pt x="0" y="0"/>
                </a:moveTo>
                <a:cubicBezTo>
                  <a:pt x="1109" y="159"/>
                  <a:pt x="1964" y="1077"/>
                  <a:pt x="1964" y="2249"/>
                </a:cubicBezTo>
                <a:cubicBezTo>
                  <a:pt x="1964" y="3389"/>
                  <a:pt x="1109" y="4339"/>
                  <a:pt x="0" y="4465"/>
                </a:cubicBezTo>
                <a:cubicBezTo>
                  <a:pt x="1235" y="4465"/>
                  <a:pt x="2217" y="3484"/>
                  <a:pt x="2217" y="2249"/>
                </a:cubicBezTo>
                <a:cubicBezTo>
                  <a:pt x="2217" y="1014"/>
                  <a:pt x="1235" y="0"/>
                  <a:pt x="0" y="0"/>
                </a:cubicBezTo>
                <a:close/>
              </a:path>
            </a:pathLst>
          </a:custGeom>
          <a:solidFill>
            <a:srgbClr val="3DA8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1" name="Google Shape;1901;p25"/>
          <p:cNvSpPr/>
          <p:nvPr/>
        </p:nvSpPr>
        <p:spPr>
          <a:xfrm>
            <a:off x="7942263" y="2399690"/>
            <a:ext cx="1007" cy="160459"/>
          </a:xfrm>
          <a:custGeom>
            <a:avLst/>
            <a:gdLst/>
            <a:ahLst/>
            <a:cxnLst/>
            <a:rect l="l" t="t" r="r" b="b"/>
            <a:pathLst>
              <a:path w="32" h="5100" extrusionOk="0">
                <a:moveTo>
                  <a:pt x="0" y="0"/>
                </a:moveTo>
                <a:lnTo>
                  <a:pt x="0" y="5099"/>
                </a:lnTo>
                <a:lnTo>
                  <a:pt x="32" y="5099"/>
                </a:lnTo>
                <a:lnTo>
                  <a:pt x="32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25"/>
          <p:cNvSpPr/>
          <p:nvPr/>
        </p:nvSpPr>
        <p:spPr>
          <a:xfrm>
            <a:off x="7943238" y="2399690"/>
            <a:ext cx="3020" cy="160459"/>
          </a:xfrm>
          <a:custGeom>
            <a:avLst/>
            <a:gdLst/>
            <a:ahLst/>
            <a:cxnLst/>
            <a:rect l="l" t="t" r="r" b="b"/>
            <a:pathLst>
              <a:path w="96" h="5100" extrusionOk="0">
                <a:moveTo>
                  <a:pt x="1" y="0"/>
                </a:moveTo>
                <a:lnTo>
                  <a:pt x="1" y="5099"/>
                </a:lnTo>
                <a:lnTo>
                  <a:pt x="96" y="5099"/>
                </a:lnTo>
                <a:lnTo>
                  <a:pt x="96" y="32"/>
                </a:lnTo>
                <a:cubicBezTo>
                  <a:pt x="64" y="0"/>
                  <a:pt x="33" y="0"/>
                  <a:pt x="1" y="0"/>
                </a:cubicBezTo>
                <a:close/>
              </a:path>
            </a:pathLst>
          </a:custGeom>
          <a:solidFill>
            <a:srgbClr val="F1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25"/>
          <p:cNvSpPr/>
          <p:nvPr/>
        </p:nvSpPr>
        <p:spPr>
          <a:xfrm>
            <a:off x="7939274" y="2399690"/>
            <a:ext cx="5003" cy="160459"/>
          </a:xfrm>
          <a:custGeom>
            <a:avLst/>
            <a:gdLst/>
            <a:ahLst/>
            <a:cxnLst/>
            <a:rect l="l" t="t" r="r" b="b"/>
            <a:pathLst>
              <a:path w="159" h="5100" extrusionOk="0">
                <a:moveTo>
                  <a:pt x="0" y="0"/>
                </a:moveTo>
                <a:lnTo>
                  <a:pt x="0" y="5099"/>
                </a:lnTo>
                <a:lnTo>
                  <a:pt x="159" y="5099"/>
                </a:lnTo>
                <a:lnTo>
                  <a:pt x="159" y="0"/>
                </a:lnTo>
                <a:close/>
              </a:path>
            </a:pathLst>
          </a:custGeom>
          <a:solidFill>
            <a:srgbClr val="3DA8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25"/>
          <p:cNvSpPr/>
          <p:nvPr/>
        </p:nvSpPr>
        <p:spPr>
          <a:xfrm>
            <a:off x="7643338" y="2435557"/>
            <a:ext cx="129563" cy="149919"/>
          </a:xfrm>
          <a:custGeom>
            <a:avLst/>
            <a:gdLst/>
            <a:ahLst/>
            <a:cxnLst/>
            <a:rect l="l" t="t" r="r" b="b"/>
            <a:pathLst>
              <a:path w="4118" h="4765" extrusionOk="0">
                <a:moveTo>
                  <a:pt x="1679" y="1"/>
                </a:moveTo>
                <a:cubicBezTo>
                  <a:pt x="444" y="666"/>
                  <a:pt x="1" y="2217"/>
                  <a:pt x="666" y="3452"/>
                </a:cubicBezTo>
                <a:cubicBezTo>
                  <a:pt x="1117" y="4291"/>
                  <a:pt x="1977" y="4764"/>
                  <a:pt x="2869" y="4764"/>
                </a:cubicBezTo>
                <a:cubicBezTo>
                  <a:pt x="3291" y="4764"/>
                  <a:pt x="3721" y="4658"/>
                  <a:pt x="4118" y="4434"/>
                </a:cubicBezTo>
                <a:lnTo>
                  <a:pt x="167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5" name="Google Shape;1905;p25"/>
          <p:cNvSpPr/>
          <p:nvPr/>
        </p:nvSpPr>
        <p:spPr>
          <a:xfrm>
            <a:off x="7696132" y="2425867"/>
            <a:ext cx="129563" cy="150202"/>
          </a:xfrm>
          <a:custGeom>
            <a:avLst/>
            <a:gdLst/>
            <a:ahLst/>
            <a:cxnLst/>
            <a:rect l="l" t="t" r="r" b="b"/>
            <a:pathLst>
              <a:path w="4118" h="4774" extrusionOk="0">
                <a:moveTo>
                  <a:pt x="1201" y="0"/>
                </a:moveTo>
                <a:cubicBezTo>
                  <a:pt x="791" y="0"/>
                  <a:pt x="379" y="100"/>
                  <a:pt x="1" y="309"/>
                </a:cubicBezTo>
                <a:lnTo>
                  <a:pt x="2440" y="4774"/>
                </a:lnTo>
                <a:cubicBezTo>
                  <a:pt x="3675" y="4077"/>
                  <a:pt x="4118" y="2525"/>
                  <a:pt x="3453" y="1322"/>
                </a:cubicBezTo>
                <a:cubicBezTo>
                  <a:pt x="2975" y="475"/>
                  <a:pt x="2095" y="0"/>
                  <a:pt x="1201" y="0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6" name="Google Shape;1906;p25"/>
          <p:cNvSpPr/>
          <p:nvPr/>
        </p:nvSpPr>
        <p:spPr>
          <a:xfrm>
            <a:off x="7703117" y="2433575"/>
            <a:ext cx="114618" cy="132552"/>
          </a:xfrm>
          <a:custGeom>
            <a:avLst/>
            <a:gdLst/>
            <a:ahLst/>
            <a:cxnLst/>
            <a:rect l="l" t="t" r="r" b="b"/>
            <a:pathLst>
              <a:path w="3643" h="4213" extrusionOk="0">
                <a:moveTo>
                  <a:pt x="1086" y="1"/>
                </a:moveTo>
                <a:cubicBezTo>
                  <a:pt x="718" y="1"/>
                  <a:pt x="345" y="93"/>
                  <a:pt x="1" y="285"/>
                </a:cubicBezTo>
                <a:cubicBezTo>
                  <a:pt x="271" y="179"/>
                  <a:pt x="553" y="127"/>
                  <a:pt x="830" y="127"/>
                </a:cubicBezTo>
                <a:cubicBezTo>
                  <a:pt x="1625" y="127"/>
                  <a:pt x="2389" y="548"/>
                  <a:pt x="2788" y="1299"/>
                </a:cubicBezTo>
                <a:cubicBezTo>
                  <a:pt x="3358" y="2312"/>
                  <a:pt x="3041" y="3547"/>
                  <a:pt x="2154" y="4181"/>
                </a:cubicBezTo>
                <a:lnTo>
                  <a:pt x="2154" y="4212"/>
                </a:lnTo>
                <a:cubicBezTo>
                  <a:pt x="3231" y="3610"/>
                  <a:pt x="3643" y="2249"/>
                  <a:pt x="3041" y="1172"/>
                </a:cubicBezTo>
                <a:cubicBezTo>
                  <a:pt x="2632" y="418"/>
                  <a:pt x="1870" y="1"/>
                  <a:pt x="1086" y="1"/>
                </a:cubicBezTo>
                <a:close/>
              </a:path>
            </a:pathLst>
          </a:custGeom>
          <a:solidFill>
            <a:srgbClr val="E2A7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7" name="Google Shape;1907;p25"/>
          <p:cNvSpPr/>
          <p:nvPr/>
        </p:nvSpPr>
        <p:spPr>
          <a:xfrm>
            <a:off x="7696132" y="2434550"/>
            <a:ext cx="77775" cy="140543"/>
          </a:xfrm>
          <a:custGeom>
            <a:avLst/>
            <a:gdLst/>
            <a:ahLst/>
            <a:cxnLst/>
            <a:rect l="l" t="t" r="r" b="b"/>
            <a:pathLst>
              <a:path w="2472" h="4467" extrusionOk="0">
                <a:moveTo>
                  <a:pt x="33" y="1"/>
                </a:moveTo>
                <a:cubicBezTo>
                  <a:pt x="1" y="33"/>
                  <a:pt x="1" y="33"/>
                  <a:pt x="1" y="33"/>
                </a:cubicBezTo>
                <a:lnTo>
                  <a:pt x="2440" y="4466"/>
                </a:lnTo>
                <a:lnTo>
                  <a:pt x="2471" y="4466"/>
                </a:lnTo>
                <a:lnTo>
                  <a:pt x="33" y="1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8" name="Google Shape;1908;p25"/>
          <p:cNvSpPr/>
          <p:nvPr/>
        </p:nvSpPr>
        <p:spPr>
          <a:xfrm>
            <a:off x="7697139" y="2433575"/>
            <a:ext cx="79757" cy="141518"/>
          </a:xfrm>
          <a:custGeom>
            <a:avLst/>
            <a:gdLst/>
            <a:ahLst/>
            <a:cxnLst/>
            <a:rect l="l" t="t" r="r" b="b"/>
            <a:pathLst>
              <a:path w="2535" h="4498" extrusionOk="0">
                <a:moveTo>
                  <a:pt x="96" y="0"/>
                </a:moveTo>
                <a:lnTo>
                  <a:pt x="1" y="32"/>
                </a:lnTo>
                <a:lnTo>
                  <a:pt x="2439" y="4497"/>
                </a:lnTo>
                <a:cubicBezTo>
                  <a:pt x="2471" y="4466"/>
                  <a:pt x="2503" y="4466"/>
                  <a:pt x="2534" y="4434"/>
                </a:cubicBezTo>
                <a:lnTo>
                  <a:pt x="96" y="0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9" name="Google Shape;1909;p25"/>
          <p:cNvSpPr/>
          <p:nvPr/>
        </p:nvSpPr>
        <p:spPr>
          <a:xfrm>
            <a:off x="7693143" y="2434550"/>
            <a:ext cx="81740" cy="142525"/>
          </a:xfrm>
          <a:custGeom>
            <a:avLst/>
            <a:gdLst/>
            <a:ahLst/>
            <a:cxnLst/>
            <a:rect l="l" t="t" r="r" b="b"/>
            <a:pathLst>
              <a:path w="2598" h="4530" extrusionOk="0">
                <a:moveTo>
                  <a:pt x="159" y="1"/>
                </a:moveTo>
                <a:lnTo>
                  <a:pt x="1" y="64"/>
                </a:lnTo>
                <a:lnTo>
                  <a:pt x="2471" y="4530"/>
                </a:lnTo>
                <a:lnTo>
                  <a:pt x="2598" y="4435"/>
                </a:lnTo>
                <a:lnTo>
                  <a:pt x="159" y="1"/>
                </a:lnTo>
                <a:close/>
              </a:path>
            </a:pathLst>
          </a:custGeom>
          <a:solidFill>
            <a:srgbClr val="D197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0" name="Google Shape;1910;p25"/>
          <p:cNvSpPr/>
          <p:nvPr/>
        </p:nvSpPr>
        <p:spPr>
          <a:xfrm>
            <a:off x="7668256" y="2053948"/>
            <a:ext cx="200290" cy="168261"/>
          </a:xfrm>
          <a:custGeom>
            <a:avLst/>
            <a:gdLst/>
            <a:ahLst/>
            <a:cxnLst/>
            <a:rect l="l" t="t" r="r" b="b"/>
            <a:pathLst>
              <a:path w="6366" h="5348" extrusionOk="0">
                <a:moveTo>
                  <a:pt x="5099" y="0"/>
                </a:moveTo>
                <a:lnTo>
                  <a:pt x="1869" y="919"/>
                </a:lnTo>
                <a:cubicBezTo>
                  <a:pt x="697" y="1267"/>
                  <a:pt x="0" y="2534"/>
                  <a:pt x="349" y="3737"/>
                </a:cubicBezTo>
                <a:cubicBezTo>
                  <a:pt x="636" y="4704"/>
                  <a:pt x="1527" y="5347"/>
                  <a:pt x="2506" y="5347"/>
                </a:cubicBezTo>
                <a:cubicBezTo>
                  <a:pt x="2713" y="5347"/>
                  <a:pt x="2925" y="5318"/>
                  <a:pt x="3135" y="5257"/>
                </a:cubicBezTo>
                <a:lnTo>
                  <a:pt x="6366" y="4307"/>
                </a:lnTo>
                <a:lnTo>
                  <a:pt x="5099" y="0"/>
                </a:ln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1" name="Google Shape;1911;p25"/>
          <p:cNvSpPr/>
          <p:nvPr/>
        </p:nvSpPr>
        <p:spPr>
          <a:xfrm>
            <a:off x="7828652" y="2017169"/>
            <a:ext cx="215266" cy="172320"/>
          </a:xfrm>
          <a:custGeom>
            <a:avLst/>
            <a:gdLst/>
            <a:ahLst/>
            <a:cxnLst/>
            <a:rect l="l" t="t" r="r" b="b"/>
            <a:pathLst>
              <a:path w="6842" h="5477" extrusionOk="0">
                <a:moveTo>
                  <a:pt x="4323" y="0"/>
                </a:moveTo>
                <a:cubicBezTo>
                  <a:pt x="4108" y="0"/>
                  <a:pt x="3891" y="30"/>
                  <a:pt x="3675" y="93"/>
                </a:cubicBezTo>
                <a:lnTo>
                  <a:pt x="1" y="1169"/>
                </a:lnTo>
                <a:lnTo>
                  <a:pt x="1268" y="5476"/>
                </a:lnTo>
                <a:lnTo>
                  <a:pt x="4941" y="4400"/>
                </a:lnTo>
                <a:cubicBezTo>
                  <a:pt x="6145" y="4051"/>
                  <a:pt x="6842" y="2816"/>
                  <a:pt x="6493" y="1613"/>
                </a:cubicBezTo>
                <a:cubicBezTo>
                  <a:pt x="6207" y="625"/>
                  <a:pt x="5303" y="0"/>
                  <a:pt x="43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2" name="Google Shape;1912;p25"/>
          <p:cNvSpPr/>
          <p:nvPr/>
        </p:nvSpPr>
        <p:spPr>
          <a:xfrm>
            <a:off x="7955194" y="2026639"/>
            <a:ext cx="60817" cy="38573"/>
          </a:xfrm>
          <a:custGeom>
            <a:avLst/>
            <a:gdLst/>
            <a:ahLst/>
            <a:cxnLst/>
            <a:rect l="l" t="t" r="r" b="b"/>
            <a:pathLst>
              <a:path w="1933" h="1226" extrusionOk="0">
                <a:moveTo>
                  <a:pt x="376" y="0"/>
                </a:moveTo>
                <a:cubicBezTo>
                  <a:pt x="302" y="0"/>
                  <a:pt x="220" y="4"/>
                  <a:pt x="128" y="13"/>
                </a:cubicBezTo>
                <a:cubicBezTo>
                  <a:pt x="64" y="13"/>
                  <a:pt x="1" y="77"/>
                  <a:pt x="1" y="172"/>
                </a:cubicBezTo>
                <a:cubicBezTo>
                  <a:pt x="1" y="267"/>
                  <a:pt x="64" y="298"/>
                  <a:pt x="159" y="298"/>
                </a:cubicBezTo>
                <a:cubicBezTo>
                  <a:pt x="476" y="298"/>
                  <a:pt x="634" y="298"/>
                  <a:pt x="698" y="330"/>
                </a:cubicBezTo>
                <a:cubicBezTo>
                  <a:pt x="1204" y="488"/>
                  <a:pt x="1521" y="742"/>
                  <a:pt x="1616" y="1122"/>
                </a:cubicBezTo>
                <a:cubicBezTo>
                  <a:pt x="1642" y="1173"/>
                  <a:pt x="1710" y="1225"/>
                  <a:pt x="1769" y="1225"/>
                </a:cubicBezTo>
                <a:cubicBezTo>
                  <a:pt x="1782" y="1225"/>
                  <a:pt x="1794" y="1223"/>
                  <a:pt x="1806" y="1217"/>
                </a:cubicBezTo>
                <a:cubicBezTo>
                  <a:pt x="1901" y="1185"/>
                  <a:pt x="1933" y="1090"/>
                  <a:pt x="1933" y="1027"/>
                </a:cubicBezTo>
                <a:cubicBezTo>
                  <a:pt x="1774" y="552"/>
                  <a:pt x="1394" y="235"/>
                  <a:pt x="793" y="45"/>
                </a:cubicBezTo>
                <a:cubicBezTo>
                  <a:pt x="681" y="23"/>
                  <a:pt x="553" y="0"/>
                  <a:pt x="376" y="0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3" name="Google Shape;1913;p25"/>
          <p:cNvSpPr/>
          <p:nvPr/>
        </p:nvSpPr>
        <p:spPr>
          <a:xfrm>
            <a:off x="7809743" y="2031767"/>
            <a:ext cx="120596" cy="41405"/>
          </a:xfrm>
          <a:custGeom>
            <a:avLst/>
            <a:gdLst/>
            <a:ahLst/>
            <a:cxnLst/>
            <a:rect l="l" t="t" r="r" b="b"/>
            <a:pathLst>
              <a:path w="3833" h="1316" extrusionOk="0">
                <a:moveTo>
                  <a:pt x="3648" y="0"/>
                </a:moveTo>
                <a:cubicBezTo>
                  <a:pt x="3635" y="0"/>
                  <a:pt x="3622" y="3"/>
                  <a:pt x="3611" y="9"/>
                </a:cubicBezTo>
                <a:lnTo>
                  <a:pt x="127" y="1022"/>
                </a:lnTo>
                <a:cubicBezTo>
                  <a:pt x="64" y="1054"/>
                  <a:pt x="0" y="1117"/>
                  <a:pt x="32" y="1212"/>
                </a:cubicBezTo>
                <a:cubicBezTo>
                  <a:pt x="58" y="1264"/>
                  <a:pt x="105" y="1316"/>
                  <a:pt x="173" y="1316"/>
                </a:cubicBezTo>
                <a:cubicBezTo>
                  <a:pt x="188" y="1316"/>
                  <a:pt x="205" y="1313"/>
                  <a:pt x="222" y="1307"/>
                </a:cubicBezTo>
                <a:lnTo>
                  <a:pt x="3706" y="294"/>
                </a:lnTo>
                <a:cubicBezTo>
                  <a:pt x="3769" y="294"/>
                  <a:pt x="3832" y="199"/>
                  <a:pt x="3801" y="104"/>
                </a:cubicBezTo>
                <a:cubicBezTo>
                  <a:pt x="3775" y="52"/>
                  <a:pt x="3707" y="0"/>
                  <a:pt x="3648" y="0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4" name="Google Shape;1914;p25"/>
          <p:cNvSpPr/>
          <p:nvPr/>
        </p:nvSpPr>
        <p:spPr>
          <a:xfrm>
            <a:off x="4850780" y="2888900"/>
            <a:ext cx="2798567" cy="793170"/>
          </a:xfrm>
          <a:custGeom>
            <a:avLst/>
            <a:gdLst/>
            <a:ahLst/>
            <a:cxnLst/>
            <a:rect l="l" t="t" r="r" b="b"/>
            <a:pathLst>
              <a:path w="85159" h="9819" extrusionOk="0">
                <a:moveTo>
                  <a:pt x="0" y="1"/>
                </a:moveTo>
                <a:lnTo>
                  <a:pt x="982" y="2376"/>
                </a:lnTo>
                <a:lnTo>
                  <a:pt x="4086" y="9818"/>
                </a:lnTo>
                <a:lnTo>
                  <a:pt x="77558" y="9818"/>
                </a:lnTo>
                <a:lnTo>
                  <a:pt x="83322" y="2376"/>
                </a:lnTo>
                <a:lnTo>
                  <a:pt x="85159" y="1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5" name="Google Shape;1915;p25"/>
          <p:cNvSpPr/>
          <p:nvPr/>
        </p:nvSpPr>
        <p:spPr>
          <a:xfrm>
            <a:off x="7411176" y="2848062"/>
            <a:ext cx="865911" cy="865879"/>
          </a:xfrm>
          <a:custGeom>
            <a:avLst/>
            <a:gdLst/>
            <a:ahLst/>
            <a:cxnLst/>
            <a:rect l="l" t="t" r="r" b="b"/>
            <a:pathLst>
              <a:path w="27522" h="27521" extrusionOk="0">
                <a:moveTo>
                  <a:pt x="13777" y="0"/>
                </a:moveTo>
                <a:cubicBezTo>
                  <a:pt x="6176" y="0"/>
                  <a:pt x="1" y="6176"/>
                  <a:pt x="1" y="13776"/>
                </a:cubicBezTo>
                <a:cubicBezTo>
                  <a:pt x="1" y="21377"/>
                  <a:pt x="6176" y="27521"/>
                  <a:pt x="13777" y="27521"/>
                </a:cubicBezTo>
                <a:cubicBezTo>
                  <a:pt x="21377" y="27521"/>
                  <a:pt x="27521" y="21377"/>
                  <a:pt x="27521" y="13776"/>
                </a:cubicBezTo>
                <a:cubicBezTo>
                  <a:pt x="27521" y="6176"/>
                  <a:pt x="21377" y="0"/>
                  <a:pt x="137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6" name="Google Shape;1916;p25"/>
          <p:cNvSpPr/>
          <p:nvPr/>
        </p:nvSpPr>
        <p:spPr>
          <a:xfrm>
            <a:off x="7443079" y="2880940"/>
            <a:ext cx="802105" cy="801130"/>
          </a:xfrm>
          <a:custGeom>
            <a:avLst/>
            <a:gdLst/>
            <a:ahLst/>
            <a:cxnLst/>
            <a:rect l="l" t="t" r="r" b="b"/>
            <a:pathLst>
              <a:path w="25494" h="25463" extrusionOk="0">
                <a:moveTo>
                  <a:pt x="12763" y="1"/>
                </a:moveTo>
                <a:cubicBezTo>
                  <a:pt x="5732" y="1"/>
                  <a:pt x="0" y="5701"/>
                  <a:pt x="0" y="12731"/>
                </a:cubicBezTo>
                <a:cubicBezTo>
                  <a:pt x="0" y="19762"/>
                  <a:pt x="5732" y="25462"/>
                  <a:pt x="12763" y="25462"/>
                </a:cubicBezTo>
                <a:cubicBezTo>
                  <a:pt x="19793" y="25462"/>
                  <a:pt x="25494" y="19762"/>
                  <a:pt x="25494" y="12731"/>
                </a:cubicBezTo>
                <a:cubicBezTo>
                  <a:pt x="25494" y="5701"/>
                  <a:pt x="19793" y="1"/>
                  <a:pt x="12763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7" name="Google Shape;1917;p25"/>
          <p:cNvSpPr/>
          <p:nvPr/>
        </p:nvSpPr>
        <p:spPr>
          <a:xfrm>
            <a:off x="7906396" y="3283471"/>
            <a:ext cx="263058" cy="262083"/>
          </a:xfrm>
          <a:custGeom>
            <a:avLst/>
            <a:gdLst/>
            <a:ahLst/>
            <a:cxnLst/>
            <a:rect l="l" t="t" r="r" b="b"/>
            <a:pathLst>
              <a:path w="8361" h="8330" extrusionOk="0">
                <a:moveTo>
                  <a:pt x="4238" y="0"/>
                </a:moveTo>
                <a:cubicBezTo>
                  <a:pt x="4219" y="0"/>
                  <a:pt x="4200" y="1"/>
                  <a:pt x="4180" y="1"/>
                </a:cubicBezTo>
                <a:cubicBezTo>
                  <a:pt x="1869" y="1"/>
                  <a:pt x="0" y="1869"/>
                  <a:pt x="0" y="4149"/>
                </a:cubicBezTo>
                <a:cubicBezTo>
                  <a:pt x="0" y="6461"/>
                  <a:pt x="1869" y="8330"/>
                  <a:pt x="4180" y="8330"/>
                </a:cubicBezTo>
                <a:cubicBezTo>
                  <a:pt x="6492" y="8330"/>
                  <a:pt x="8361" y="6461"/>
                  <a:pt x="8361" y="4149"/>
                </a:cubicBezTo>
                <a:cubicBezTo>
                  <a:pt x="8361" y="1857"/>
                  <a:pt x="6492" y="0"/>
                  <a:pt x="4238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8" name="Google Shape;1918;p25"/>
          <p:cNvSpPr/>
          <p:nvPr/>
        </p:nvSpPr>
        <p:spPr>
          <a:xfrm>
            <a:off x="7979137" y="3366186"/>
            <a:ext cx="117575" cy="119589"/>
          </a:xfrm>
          <a:custGeom>
            <a:avLst/>
            <a:gdLst/>
            <a:ahLst/>
            <a:cxnLst/>
            <a:rect l="l" t="t" r="r" b="b"/>
            <a:pathLst>
              <a:path w="3737" h="3801" extrusionOk="0">
                <a:moveTo>
                  <a:pt x="1583" y="0"/>
                </a:moveTo>
                <a:lnTo>
                  <a:pt x="1235" y="1299"/>
                </a:lnTo>
                <a:lnTo>
                  <a:pt x="0" y="1742"/>
                </a:lnTo>
                <a:lnTo>
                  <a:pt x="1108" y="2470"/>
                </a:lnTo>
                <a:lnTo>
                  <a:pt x="1172" y="3801"/>
                </a:lnTo>
                <a:lnTo>
                  <a:pt x="2185" y="2946"/>
                </a:lnTo>
                <a:lnTo>
                  <a:pt x="3484" y="3326"/>
                </a:lnTo>
                <a:lnTo>
                  <a:pt x="2977" y="2059"/>
                </a:lnTo>
                <a:lnTo>
                  <a:pt x="3737" y="950"/>
                </a:lnTo>
                <a:lnTo>
                  <a:pt x="2407" y="1045"/>
                </a:lnTo>
                <a:lnTo>
                  <a:pt x="1583" y="0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9" name="Google Shape;1919;p25"/>
          <p:cNvSpPr/>
          <p:nvPr/>
        </p:nvSpPr>
        <p:spPr>
          <a:xfrm>
            <a:off x="7944245" y="2992097"/>
            <a:ext cx="77933" cy="185786"/>
          </a:xfrm>
          <a:custGeom>
            <a:avLst/>
            <a:gdLst/>
            <a:ahLst/>
            <a:cxnLst/>
            <a:rect l="l" t="t" r="r" b="b"/>
            <a:pathLst>
              <a:path w="2477" h="5905" extrusionOk="0">
                <a:moveTo>
                  <a:pt x="1939" y="1"/>
                </a:moveTo>
                <a:cubicBezTo>
                  <a:pt x="1871" y="1"/>
                  <a:pt x="1806" y="46"/>
                  <a:pt x="1806" y="46"/>
                </a:cubicBezTo>
                <a:cubicBezTo>
                  <a:pt x="761" y="521"/>
                  <a:pt x="1" y="5905"/>
                  <a:pt x="1" y="5905"/>
                </a:cubicBezTo>
                <a:cubicBezTo>
                  <a:pt x="2477" y="582"/>
                  <a:pt x="2184" y="1"/>
                  <a:pt x="1939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0" name="Google Shape;1920;p25"/>
          <p:cNvSpPr/>
          <p:nvPr/>
        </p:nvSpPr>
        <p:spPr>
          <a:xfrm>
            <a:off x="7926312" y="2990556"/>
            <a:ext cx="51315" cy="177386"/>
          </a:xfrm>
          <a:custGeom>
            <a:avLst/>
            <a:gdLst/>
            <a:ahLst/>
            <a:cxnLst/>
            <a:rect l="l" t="t" r="r" b="b"/>
            <a:pathLst>
              <a:path w="1631" h="5638" extrusionOk="0">
                <a:moveTo>
                  <a:pt x="1077" y="0"/>
                </a:moveTo>
                <a:lnTo>
                  <a:pt x="1077" y="0"/>
                </a:lnTo>
                <a:cubicBezTo>
                  <a:pt x="1076" y="0"/>
                  <a:pt x="1076" y="0"/>
                  <a:pt x="1076" y="1"/>
                </a:cubicBezTo>
                <a:lnTo>
                  <a:pt x="1076" y="1"/>
                </a:lnTo>
                <a:cubicBezTo>
                  <a:pt x="1077" y="1"/>
                  <a:pt x="1077" y="0"/>
                  <a:pt x="1077" y="0"/>
                </a:cubicBezTo>
                <a:close/>
                <a:moveTo>
                  <a:pt x="1076" y="1"/>
                </a:moveTo>
                <a:cubicBezTo>
                  <a:pt x="95" y="574"/>
                  <a:pt x="1" y="5637"/>
                  <a:pt x="1" y="5637"/>
                </a:cubicBezTo>
                <a:cubicBezTo>
                  <a:pt x="1631" y="378"/>
                  <a:pt x="1080" y="17"/>
                  <a:pt x="1076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1" name="Google Shape;1921;p25"/>
          <p:cNvSpPr/>
          <p:nvPr/>
        </p:nvSpPr>
        <p:spPr>
          <a:xfrm>
            <a:off x="7951230" y="3024629"/>
            <a:ext cx="125567" cy="160239"/>
          </a:xfrm>
          <a:custGeom>
            <a:avLst/>
            <a:gdLst/>
            <a:ahLst/>
            <a:cxnLst/>
            <a:rect l="l" t="t" r="r" b="b"/>
            <a:pathLst>
              <a:path w="3991" h="5093" extrusionOk="0">
                <a:moveTo>
                  <a:pt x="3413" y="1"/>
                </a:moveTo>
                <a:cubicBezTo>
                  <a:pt x="3117" y="1"/>
                  <a:pt x="2293" y="755"/>
                  <a:pt x="0" y="5093"/>
                </a:cubicBezTo>
                <a:lnTo>
                  <a:pt x="0" y="5093"/>
                </a:lnTo>
                <a:cubicBezTo>
                  <a:pt x="0" y="5093"/>
                  <a:pt x="3991" y="1387"/>
                  <a:pt x="3579" y="216"/>
                </a:cubicBezTo>
                <a:cubicBezTo>
                  <a:pt x="3579" y="216"/>
                  <a:pt x="3571" y="1"/>
                  <a:pt x="3413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2" name="Google Shape;1922;p25"/>
          <p:cNvSpPr/>
          <p:nvPr/>
        </p:nvSpPr>
        <p:spPr>
          <a:xfrm>
            <a:off x="7715072" y="3116846"/>
            <a:ext cx="299963" cy="449631"/>
          </a:xfrm>
          <a:custGeom>
            <a:avLst/>
            <a:gdLst/>
            <a:ahLst/>
            <a:cxnLst/>
            <a:rect l="l" t="t" r="r" b="b"/>
            <a:pathLst>
              <a:path w="9534" h="14291" extrusionOk="0">
                <a:moveTo>
                  <a:pt x="6432" y="1"/>
                </a:moveTo>
                <a:cubicBezTo>
                  <a:pt x="5785" y="1"/>
                  <a:pt x="5089" y="275"/>
                  <a:pt x="4624" y="673"/>
                </a:cubicBezTo>
                <a:cubicBezTo>
                  <a:pt x="2883" y="2098"/>
                  <a:pt x="2091" y="5265"/>
                  <a:pt x="1457" y="7324"/>
                </a:cubicBezTo>
                <a:cubicBezTo>
                  <a:pt x="1236" y="7957"/>
                  <a:pt x="349" y="13784"/>
                  <a:pt x="1" y="14291"/>
                </a:cubicBezTo>
                <a:cubicBezTo>
                  <a:pt x="9533" y="4283"/>
                  <a:pt x="7475" y="388"/>
                  <a:pt x="7475" y="388"/>
                </a:cubicBezTo>
                <a:lnTo>
                  <a:pt x="7506" y="325"/>
                </a:lnTo>
                <a:cubicBezTo>
                  <a:pt x="7411" y="261"/>
                  <a:pt x="7316" y="230"/>
                  <a:pt x="7221" y="166"/>
                </a:cubicBezTo>
                <a:cubicBezTo>
                  <a:pt x="6982" y="52"/>
                  <a:pt x="6712" y="1"/>
                  <a:pt x="6432" y="1"/>
                </a:cubicBezTo>
                <a:close/>
              </a:path>
            </a:pathLst>
          </a:custGeom>
          <a:solidFill>
            <a:srgbClr val="F285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3" name="Google Shape;1923;p25"/>
          <p:cNvSpPr/>
          <p:nvPr/>
        </p:nvSpPr>
        <p:spPr>
          <a:xfrm>
            <a:off x="7714097" y="3127040"/>
            <a:ext cx="301914" cy="440444"/>
          </a:xfrm>
          <a:custGeom>
            <a:avLst/>
            <a:gdLst/>
            <a:ahLst/>
            <a:cxnLst/>
            <a:rect l="l" t="t" r="r" b="b"/>
            <a:pathLst>
              <a:path w="9596" h="13999" extrusionOk="0">
                <a:moveTo>
                  <a:pt x="7537" y="1"/>
                </a:moveTo>
                <a:lnTo>
                  <a:pt x="7506" y="64"/>
                </a:lnTo>
                <a:cubicBezTo>
                  <a:pt x="7506" y="64"/>
                  <a:pt x="9596" y="3959"/>
                  <a:pt x="32" y="13967"/>
                </a:cubicBezTo>
                <a:cubicBezTo>
                  <a:pt x="32" y="13967"/>
                  <a:pt x="32" y="13979"/>
                  <a:pt x="24" y="13988"/>
                </a:cubicBezTo>
                <a:lnTo>
                  <a:pt x="24" y="13988"/>
                </a:lnTo>
                <a:cubicBezTo>
                  <a:pt x="1001" y="13562"/>
                  <a:pt x="2160" y="12092"/>
                  <a:pt x="2977" y="11338"/>
                </a:cubicBezTo>
                <a:cubicBezTo>
                  <a:pt x="3864" y="10515"/>
                  <a:pt x="4719" y="9691"/>
                  <a:pt x="5574" y="8805"/>
                </a:cubicBezTo>
                <a:cubicBezTo>
                  <a:pt x="7126" y="7158"/>
                  <a:pt x="9184" y="4941"/>
                  <a:pt x="9342" y="2534"/>
                </a:cubicBezTo>
                <a:cubicBezTo>
                  <a:pt x="9469" y="887"/>
                  <a:pt x="8741" y="634"/>
                  <a:pt x="7537" y="1"/>
                </a:cubicBezTo>
                <a:close/>
                <a:moveTo>
                  <a:pt x="24" y="13988"/>
                </a:moveTo>
                <a:cubicBezTo>
                  <a:pt x="16" y="13992"/>
                  <a:pt x="8" y="13995"/>
                  <a:pt x="0" y="13998"/>
                </a:cubicBezTo>
                <a:cubicBezTo>
                  <a:pt x="12" y="13998"/>
                  <a:pt x="20" y="13994"/>
                  <a:pt x="24" y="13988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4" name="Google Shape;1924;p25"/>
          <p:cNvSpPr/>
          <p:nvPr/>
        </p:nvSpPr>
        <p:spPr>
          <a:xfrm>
            <a:off x="7947234" y="3193803"/>
            <a:ext cx="57828" cy="31934"/>
          </a:xfrm>
          <a:custGeom>
            <a:avLst/>
            <a:gdLst/>
            <a:ahLst/>
            <a:cxnLst/>
            <a:rect l="l" t="t" r="r" b="b"/>
            <a:pathLst>
              <a:path w="1838" h="1015" extrusionOk="0">
                <a:moveTo>
                  <a:pt x="1" y="1"/>
                </a:moveTo>
                <a:cubicBezTo>
                  <a:pt x="1" y="1"/>
                  <a:pt x="646" y="1015"/>
                  <a:pt x="1785" y="1015"/>
                </a:cubicBezTo>
                <a:cubicBezTo>
                  <a:pt x="1803" y="1015"/>
                  <a:pt x="1820" y="1014"/>
                  <a:pt x="1837" y="1014"/>
                </a:cubicBezTo>
                <a:cubicBezTo>
                  <a:pt x="1837" y="1014"/>
                  <a:pt x="919" y="729"/>
                  <a:pt x="1" y="1"/>
                </a:cubicBezTo>
                <a:close/>
              </a:path>
            </a:pathLst>
          </a:custGeom>
          <a:solidFill>
            <a:srgbClr val="D367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5" name="Google Shape;1925;p25"/>
          <p:cNvSpPr/>
          <p:nvPr/>
        </p:nvSpPr>
        <p:spPr>
          <a:xfrm>
            <a:off x="7807729" y="3394094"/>
            <a:ext cx="57828" cy="32910"/>
          </a:xfrm>
          <a:custGeom>
            <a:avLst/>
            <a:gdLst/>
            <a:ahLst/>
            <a:cxnLst/>
            <a:rect l="l" t="t" r="r" b="b"/>
            <a:pathLst>
              <a:path w="1838" h="1046" extrusionOk="0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647" y="1046"/>
                  <a:pt x="1787" y="1046"/>
                </a:cubicBezTo>
                <a:cubicBezTo>
                  <a:pt x="1804" y="1046"/>
                  <a:pt x="1821" y="1046"/>
                  <a:pt x="1838" y="1045"/>
                </a:cubicBezTo>
                <a:cubicBezTo>
                  <a:pt x="1838" y="1045"/>
                  <a:pt x="919" y="760"/>
                  <a:pt x="1" y="0"/>
                </a:cubicBezTo>
                <a:close/>
              </a:path>
            </a:pathLst>
          </a:custGeom>
          <a:solidFill>
            <a:srgbClr val="D367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6" name="Google Shape;1926;p25"/>
          <p:cNvSpPr/>
          <p:nvPr/>
        </p:nvSpPr>
        <p:spPr>
          <a:xfrm>
            <a:off x="7827677" y="3177852"/>
            <a:ext cx="57828" cy="32941"/>
          </a:xfrm>
          <a:custGeom>
            <a:avLst/>
            <a:gdLst/>
            <a:ahLst/>
            <a:cxnLst/>
            <a:rect l="l" t="t" r="r" b="b"/>
            <a:pathLst>
              <a:path w="1838" h="1047" extrusionOk="0">
                <a:moveTo>
                  <a:pt x="0" y="1"/>
                </a:moveTo>
                <a:cubicBezTo>
                  <a:pt x="0" y="1"/>
                  <a:pt x="646" y="1047"/>
                  <a:pt x="1786" y="1047"/>
                </a:cubicBezTo>
                <a:cubicBezTo>
                  <a:pt x="1803" y="1047"/>
                  <a:pt x="1820" y="1046"/>
                  <a:pt x="1837" y="1046"/>
                </a:cubicBezTo>
                <a:cubicBezTo>
                  <a:pt x="1837" y="1046"/>
                  <a:pt x="919" y="761"/>
                  <a:pt x="0" y="1"/>
                </a:cubicBezTo>
                <a:close/>
              </a:path>
            </a:pathLst>
          </a:custGeom>
          <a:solidFill>
            <a:srgbClr val="D367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7" name="Google Shape;1927;p25"/>
          <p:cNvSpPr/>
          <p:nvPr/>
        </p:nvSpPr>
        <p:spPr>
          <a:xfrm>
            <a:off x="7891451" y="3261574"/>
            <a:ext cx="73748" cy="41877"/>
          </a:xfrm>
          <a:custGeom>
            <a:avLst/>
            <a:gdLst/>
            <a:ahLst/>
            <a:cxnLst/>
            <a:rect l="l" t="t" r="r" b="b"/>
            <a:pathLst>
              <a:path w="2344" h="1331" extrusionOk="0">
                <a:moveTo>
                  <a:pt x="0" y="0"/>
                </a:moveTo>
                <a:lnTo>
                  <a:pt x="0" y="0"/>
                </a:lnTo>
                <a:cubicBezTo>
                  <a:pt x="0" y="0"/>
                  <a:pt x="982" y="1235"/>
                  <a:pt x="2344" y="1330"/>
                </a:cubicBezTo>
                <a:cubicBezTo>
                  <a:pt x="2344" y="1330"/>
                  <a:pt x="1235" y="918"/>
                  <a:pt x="0" y="0"/>
                </a:cubicBezTo>
                <a:close/>
              </a:path>
            </a:pathLst>
          </a:custGeom>
          <a:solidFill>
            <a:srgbClr val="D367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8" name="Google Shape;1928;p25"/>
          <p:cNvSpPr/>
          <p:nvPr/>
        </p:nvSpPr>
        <p:spPr>
          <a:xfrm>
            <a:off x="7775858" y="3329312"/>
            <a:ext cx="73780" cy="40870"/>
          </a:xfrm>
          <a:custGeom>
            <a:avLst/>
            <a:gdLst/>
            <a:ahLst/>
            <a:cxnLst/>
            <a:rect l="l" t="t" r="r" b="b"/>
            <a:pathLst>
              <a:path w="2345" h="1299" extrusionOk="0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951" y="1204"/>
                  <a:pt x="2344" y="1299"/>
                </a:cubicBezTo>
                <a:cubicBezTo>
                  <a:pt x="2344" y="1299"/>
                  <a:pt x="1204" y="919"/>
                  <a:pt x="1" y="1"/>
                </a:cubicBezTo>
                <a:close/>
              </a:path>
            </a:pathLst>
          </a:custGeom>
          <a:solidFill>
            <a:srgbClr val="D367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9" name="Google Shape;1929;p25"/>
          <p:cNvSpPr/>
          <p:nvPr/>
        </p:nvSpPr>
        <p:spPr>
          <a:xfrm>
            <a:off x="7630375" y="3117098"/>
            <a:ext cx="29921" cy="14976"/>
          </a:xfrm>
          <a:custGeom>
            <a:avLst/>
            <a:gdLst/>
            <a:ahLst/>
            <a:cxnLst/>
            <a:rect l="l" t="t" r="r" b="b"/>
            <a:pathLst>
              <a:path w="951" h="476" extrusionOk="0">
                <a:moveTo>
                  <a:pt x="919" y="63"/>
                </a:moveTo>
                <a:cubicBezTo>
                  <a:pt x="951" y="127"/>
                  <a:pt x="761" y="222"/>
                  <a:pt x="508" y="348"/>
                </a:cubicBezTo>
                <a:cubicBezTo>
                  <a:pt x="254" y="443"/>
                  <a:pt x="33" y="475"/>
                  <a:pt x="33" y="412"/>
                </a:cubicBezTo>
                <a:cubicBezTo>
                  <a:pt x="1" y="348"/>
                  <a:pt x="191" y="222"/>
                  <a:pt x="444" y="127"/>
                </a:cubicBezTo>
                <a:cubicBezTo>
                  <a:pt x="698" y="32"/>
                  <a:pt x="919" y="0"/>
                  <a:pt x="919" y="63"/>
                </a:cubicBezTo>
                <a:close/>
              </a:path>
            </a:pathLst>
          </a:custGeom>
          <a:solidFill>
            <a:srgbClr val="7043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0" name="Google Shape;1930;p25"/>
          <p:cNvSpPr/>
          <p:nvPr/>
        </p:nvSpPr>
        <p:spPr>
          <a:xfrm>
            <a:off x="7577581" y="3052316"/>
            <a:ext cx="75762" cy="75038"/>
          </a:xfrm>
          <a:custGeom>
            <a:avLst/>
            <a:gdLst/>
            <a:ahLst/>
            <a:cxnLst/>
            <a:rect l="l" t="t" r="r" b="b"/>
            <a:pathLst>
              <a:path w="2408" h="2385" extrusionOk="0">
                <a:moveTo>
                  <a:pt x="665" y="1"/>
                </a:moveTo>
                <a:cubicBezTo>
                  <a:pt x="665" y="1"/>
                  <a:pt x="222" y="64"/>
                  <a:pt x="0" y="697"/>
                </a:cubicBezTo>
                <a:cubicBezTo>
                  <a:pt x="0" y="697"/>
                  <a:pt x="1869" y="1521"/>
                  <a:pt x="1869" y="2344"/>
                </a:cubicBezTo>
                <a:cubicBezTo>
                  <a:pt x="1869" y="2344"/>
                  <a:pt x="1943" y="2385"/>
                  <a:pt x="2042" y="2385"/>
                </a:cubicBezTo>
                <a:cubicBezTo>
                  <a:pt x="2157" y="2385"/>
                  <a:pt x="2305" y="2329"/>
                  <a:pt x="2407" y="2091"/>
                </a:cubicBezTo>
                <a:cubicBezTo>
                  <a:pt x="2407" y="2091"/>
                  <a:pt x="1679" y="507"/>
                  <a:pt x="665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1" name="Google Shape;1931;p25"/>
          <p:cNvSpPr/>
          <p:nvPr/>
        </p:nvSpPr>
        <p:spPr>
          <a:xfrm>
            <a:off x="7511825" y="3057413"/>
            <a:ext cx="310881" cy="322019"/>
          </a:xfrm>
          <a:custGeom>
            <a:avLst/>
            <a:gdLst/>
            <a:ahLst/>
            <a:cxnLst/>
            <a:rect l="l" t="t" r="r" b="b"/>
            <a:pathLst>
              <a:path w="9881" h="10235" extrusionOk="0">
                <a:moveTo>
                  <a:pt x="7038" y="0"/>
                </a:moveTo>
                <a:cubicBezTo>
                  <a:pt x="6940" y="0"/>
                  <a:pt x="6843" y="9"/>
                  <a:pt x="6746" y="29"/>
                </a:cubicBezTo>
                <a:cubicBezTo>
                  <a:pt x="5922" y="155"/>
                  <a:pt x="5416" y="599"/>
                  <a:pt x="4877" y="1232"/>
                </a:cubicBezTo>
                <a:cubicBezTo>
                  <a:pt x="4687" y="1454"/>
                  <a:pt x="4434" y="1612"/>
                  <a:pt x="4149" y="1707"/>
                </a:cubicBezTo>
                <a:cubicBezTo>
                  <a:pt x="3832" y="1834"/>
                  <a:pt x="3484" y="1865"/>
                  <a:pt x="3167" y="1865"/>
                </a:cubicBezTo>
                <a:cubicBezTo>
                  <a:pt x="3088" y="1881"/>
                  <a:pt x="3009" y="1889"/>
                  <a:pt x="2926" y="1889"/>
                </a:cubicBezTo>
                <a:cubicBezTo>
                  <a:pt x="2843" y="1889"/>
                  <a:pt x="2755" y="1881"/>
                  <a:pt x="2660" y="1865"/>
                </a:cubicBezTo>
                <a:cubicBezTo>
                  <a:pt x="2617" y="1864"/>
                  <a:pt x="2574" y="1863"/>
                  <a:pt x="2532" y="1863"/>
                </a:cubicBezTo>
                <a:cubicBezTo>
                  <a:pt x="555" y="1863"/>
                  <a:pt x="190" y="3291"/>
                  <a:pt x="190" y="3291"/>
                </a:cubicBezTo>
                <a:cubicBezTo>
                  <a:pt x="0" y="3924"/>
                  <a:pt x="0" y="4526"/>
                  <a:pt x="95" y="5064"/>
                </a:cubicBezTo>
                <a:cubicBezTo>
                  <a:pt x="95" y="5159"/>
                  <a:pt x="127" y="5254"/>
                  <a:pt x="159" y="5349"/>
                </a:cubicBezTo>
                <a:cubicBezTo>
                  <a:pt x="127" y="5317"/>
                  <a:pt x="127" y="5286"/>
                  <a:pt x="95" y="5254"/>
                </a:cubicBezTo>
                <a:lnTo>
                  <a:pt x="95" y="5254"/>
                </a:lnTo>
                <a:cubicBezTo>
                  <a:pt x="127" y="5317"/>
                  <a:pt x="159" y="5349"/>
                  <a:pt x="159" y="5381"/>
                </a:cubicBezTo>
                <a:cubicBezTo>
                  <a:pt x="190" y="5476"/>
                  <a:pt x="222" y="5571"/>
                  <a:pt x="254" y="5697"/>
                </a:cubicBezTo>
                <a:cubicBezTo>
                  <a:pt x="254" y="5666"/>
                  <a:pt x="254" y="5666"/>
                  <a:pt x="254" y="5666"/>
                </a:cubicBezTo>
                <a:cubicBezTo>
                  <a:pt x="254" y="5729"/>
                  <a:pt x="317" y="5824"/>
                  <a:pt x="349" y="5919"/>
                </a:cubicBezTo>
                <a:cubicBezTo>
                  <a:pt x="380" y="5951"/>
                  <a:pt x="380" y="6014"/>
                  <a:pt x="412" y="6077"/>
                </a:cubicBezTo>
                <a:cubicBezTo>
                  <a:pt x="475" y="6204"/>
                  <a:pt x="539" y="6331"/>
                  <a:pt x="602" y="6426"/>
                </a:cubicBezTo>
                <a:cubicBezTo>
                  <a:pt x="602" y="6457"/>
                  <a:pt x="634" y="6489"/>
                  <a:pt x="634" y="6521"/>
                </a:cubicBezTo>
                <a:cubicBezTo>
                  <a:pt x="729" y="6679"/>
                  <a:pt x="792" y="6806"/>
                  <a:pt x="887" y="6932"/>
                </a:cubicBezTo>
                <a:cubicBezTo>
                  <a:pt x="919" y="6996"/>
                  <a:pt x="950" y="7027"/>
                  <a:pt x="1014" y="7091"/>
                </a:cubicBezTo>
                <a:cubicBezTo>
                  <a:pt x="1077" y="7154"/>
                  <a:pt x="1109" y="7249"/>
                  <a:pt x="1204" y="7344"/>
                </a:cubicBezTo>
                <a:lnTo>
                  <a:pt x="1330" y="7471"/>
                </a:lnTo>
                <a:cubicBezTo>
                  <a:pt x="1394" y="7566"/>
                  <a:pt x="1425" y="7629"/>
                  <a:pt x="1489" y="7692"/>
                </a:cubicBezTo>
                <a:cubicBezTo>
                  <a:pt x="1552" y="7756"/>
                  <a:pt x="1584" y="7787"/>
                  <a:pt x="1647" y="7851"/>
                </a:cubicBezTo>
                <a:cubicBezTo>
                  <a:pt x="1710" y="7914"/>
                  <a:pt x="1774" y="7978"/>
                  <a:pt x="1837" y="8041"/>
                </a:cubicBezTo>
                <a:cubicBezTo>
                  <a:pt x="1869" y="8073"/>
                  <a:pt x="1932" y="8136"/>
                  <a:pt x="1964" y="8168"/>
                </a:cubicBezTo>
                <a:cubicBezTo>
                  <a:pt x="2027" y="8231"/>
                  <a:pt x="2090" y="8294"/>
                  <a:pt x="2154" y="8358"/>
                </a:cubicBezTo>
                <a:cubicBezTo>
                  <a:pt x="2217" y="8389"/>
                  <a:pt x="2249" y="8453"/>
                  <a:pt x="2312" y="8484"/>
                </a:cubicBezTo>
                <a:cubicBezTo>
                  <a:pt x="2375" y="8548"/>
                  <a:pt x="2407" y="8579"/>
                  <a:pt x="2470" y="8643"/>
                </a:cubicBezTo>
                <a:lnTo>
                  <a:pt x="2629" y="8738"/>
                </a:lnTo>
                <a:cubicBezTo>
                  <a:pt x="2692" y="8801"/>
                  <a:pt x="2755" y="8833"/>
                  <a:pt x="2787" y="8896"/>
                </a:cubicBezTo>
                <a:cubicBezTo>
                  <a:pt x="2850" y="8928"/>
                  <a:pt x="2882" y="8959"/>
                  <a:pt x="2945" y="8991"/>
                </a:cubicBezTo>
                <a:cubicBezTo>
                  <a:pt x="2977" y="9023"/>
                  <a:pt x="3040" y="9054"/>
                  <a:pt x="3104" y="9118"/>
                </a:cubicBezTo>
                <a:cubicBezTo>
                  <a:pt x="3135" y="9149"/>
                  <a:pt x="3167" y="9181"/>
                  <a:pt x="3199" y="9181"/>
                </a:cubicBezTo>
                <a:cubicBezTo>
                  <a:pt x="3262" y="9244"/>
                  <a:pt x="3294" y="9276"/>
                  <a:pt x="3357" y="9308"/>
                </a:cubicBezTo>
                <a:lnTo>
                  <a:pt x="3452" y="9371"/>
                </a:lnTo>
                <a:cubicBezTo>
                  <a:pt x="3515" y="9403"/>
                  <a:pt x="3547" y="9434"/>
                  <a:pt x="3579" y="9434"/>
                </a:cubicBezTo>
                <a:cubicBezTo>
                  <a:pt x="3610" y="9466"/>
                  <a:pt x="3642" y="9466"/>
                  <a:pt x="3674" y="9498"/>
                </a:cubicBezTo>
                <a:cubicBezTo>
                  <a:pt x="3705" y="9529"/>
                  <a:pt x="3737" y="9529"/>
                  <a:pt x="3769" y="9561"/>
                </a:cubicBezTo>
                <a:cubicBezTo>
                  <a:pt x="3769" y="9561"/>
                  <a:pt x="3801" y="9593"/>
                  <a:pt x="3832" y="9593"/>
                </a:cubicBezTo>
                <a:cubicBezTo>
                  <a:pt x="3864" y="9624"/>
                  <a:pt x="3864" y="9624"/>
                  <a:pt x="3896" y="9656"/>
                </a:cubicBezTo>
                <a:lnTo>
                  <a:pt x="3927" y="9656"/>
                </a:lnTo>
                <a:cubicBezTo>
                  <a:pt x="3927" y="9656"/>
                  <a:pt x="3959" y="9688"/>
                  <a:pt x="3959" y="9688"/>
                </a:cubicBezTo>
                <a:cubicBezTo>
                  <a:pt x="4439" y="10101"/>
                  <a:pt x="4867" y="10234"/>
                  <a:pt x="5222" y="10234"/>
                </a:cubicBezTo>
                <a:cubicBezTo>
                  <a:pt x="5872" y="10234"/>
                  <a:pt x="6271" y="9783"/>
                  <a:pt x="6271" y="9783"/>
                </a:cubicBezTo>
                <a:cubicBezTo>
                  <a:pt x="6461" y="9529"/>
                  <a:pt x="6619" y="9371"/>
                  <a:pt x="6809" y="9276"/>
                </a:cubicBezTo>
                <a:cubicBezTo>
                  <a:pt x="6946" y="9202"/>
                  <a:pt x="7076" y="9177"/>
                  <a:pt x="7189" y="9177"/>
                </a:cubicBezTo>
                <a:cubicBezTo>
                  <a:pt x="7414" y="9177"/>
                  <a:pt x="7569" y="9276"/>
                  <a:pt x="7569" y="9276"/>
                </a:cubicBezTo>
                <a:cubicBezTo>
                  <a:pt x="7624" y="9281"/>
                  <a:pt x="7677" y="9284"/>
                  <a:pt x="7729" y="9284"/>
                </a:cubicBezTo>
                <a:cubicBezTo>
                  <a:pt x="9268" y="9284"/>
                  <a:pt x="9564" y="7091"/>
                  <a:pt x="9564" y="7091"/>
                </a:cubicBezTo>
                <a:cubicBezTo>
                  <a:pt x="9628" y="6806"/>
                  <a:pt x="9659" y="6521"/>
                  <a:pt x="9691" y="6236"/>
                </a:cubicBezTo>
                <a:cubicBezTo>
                  <a:pt x="9723" y="6172"/>
                  <a:pt x="9723" y="6109"/>
                  <a:pt x="9723" y="6077"/>
                </a:cubicBezTo>
                <a:cubicBezTo>
                  <a:pt x="9754" y="5792"/>
                  <a:pt x="9786" y="5539"/>
                  <a:pt x="9818" y="5286"/>
                </a:cubicBezTo>
                <a:cubicBezTo>
                  <a:pt x="9818" y="5254"/>
                  <a:pt x="9818" y="5222"/>
                  <a:pt x="9818" y="5191"/>
                </a:cubicBezTo>
                <a:cubicBezTo>
                  <a:pt x="9849" y="4969"/>
                  <a:pt x="9849" y="4747"/>
                  <a:pt x="9881" y="4526"/>
                </a:cubicBezTo>
                <a:cubicBezTo>
                  <a:pt x="9881" y="4494"/>
                  <a:pt x="9881" y="4494"/>
                  <a:pt x="9881" y="4462"/>
                </a:cubicBezTo>
                <a:cubicBezTo>
                  <a:pt x="9881" y="4241"/>
                  <a:pt x="9881" y="4019"/>
                  <a:pt x="9881" y="3829"/>
                </a:cubicBezTo>
                <a:cubicBezTo>
                  <a:pt x="9881" y="3797"/>
                  <a:pt x="9881" y="3766"/>
                  <a:pt x="9881" y="3734"/>
                </a:cubicBezTo>
                <a:cubicBezTo>
                  <a:pt x="9849" y="3322"/>
                  <a:pt x="9786" y="2974"/>
                  <a:pt x="9723" y="2689"/>
                </a:cubicBezTo>
                <a:cubicBezTo>
                  <a:pt x="9723" y="2657"/>
                  <a:pt x="9723" y="2625"/>
                  <a:pt x="9723" y="2594"/>
                </a:cubicBezTo>
                <a:cubicBezTo>
                  <a:pt x="9691" y="2467"/>
                  <a:pt x="9659" y="2309"/>
                  <a:pt x="9596" y="2182"/>
                </a:cubicBezTo>
                <a:cubicBezTo>
                  <a:pt x="9596" y="2182"/>
                  <a:pt x="9596" y="2150"/>
                  <a:pt x="9596" y="2150"/>
                </a:cubicBezTo>
                <a:cubicBezTo>
                  <a:pt x="9533" y="1992"/>
                  <a:pt x="9501" y="1897"/>
                  <a:pt x="9469" y="1802"/>
                </a:cubicBezTo>
                <a:cubicBezTo>
                  <a:pt x="9438" y="1770"/>
                  <a:pt x="9438" y="1770"/>
                  <a:pt x="9438" y="1770"/>
                </a:cubicBezTo>
                <a:cubicBezTo>
                  <a:pt x="9406" y="1675"/>
                  <a:pt x="9374" y="1580"/>
                  <a:pt x="9311" y="1485"/>
                </a:cubicBezTo>
                <a:cubicBezTo>
                  <a:pt x="9311" y="1454"/>
                  <a:pt x="9279" y="1390"/>
                  <a:pt x="9279" y="1359"/>
                </a:cubicBezTo>
                <a:cubicBezTo>
                  <a:pt x="9279" y="1390"/>
                  <a:pt x="9279" y="1422"/>
                  <a:pt x="9279" y="1454"/>
                </a:cubicBezTo>
                <a:cubicBezTo>
                  <a:pt x="9216" y="1327"/>
                  <a:pt x="9153" y="1232"/>
                  <a:pt x="9089" y="1137"/>
                </a:cubicBezTo>
                <a:cubicBezTo>
                  <a:pt x="8963" y="947"/>
                  <a:pt x="8773" y="757"/>
                  <a:pt x="8551" y="599"/>
                </a:cubicBezTo>
                <a:cubicBezTo>
                  <a:pt x="8122" y="277"/>
                  <a:pt x="7579" y="0"/>
                  <a:pt x="7038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2" name="Google Shape;1932;p25"/>
          <p:cNvSpPr/>
          <p:nvPr/>
        </p:nvSpPr>
        <p:spPr>
          <a:xfrm>
            <a:off x="7522773" y="3118073"/>
            <a:ext cx="199315" cy="247799"/>
          </a:xfrm>
          <a:custGeom>
            <a:avLst/>
            <a:gdLst/>
            <a:ahLst/>
            <a:cxnLst/>
            <a:rect l="l" t="t" r="r" b="b"/>
            <a:pathLst>
              <a:path w="6335" h="7876" extrusionOk="0">
                <a:moveTo>
                  <a:pt x="222" y="3674"/>
                </a:moveTo>
                <a:cubicBezTo>
                  <a:pt x="222" y="3674"/>
                  <a:pt x="222" y="3686"/>
                  <a:pt x="229" y="3695"/>
                </a:cubicBezTo>
                <a:lnTo>
                  <a:pt x="229" y="3695"/>
                </a:lnTo>
                <a:cubicBezTo>
                  <a:pt x="227" y="3688"/>
                  <a:pt x="225" y="3681"/>
                  <a:pt x="222" y="3674"/>
                </a:cubicBezTo>
                <a:close/>
                <a:moveTo>
                  <a:pt x="3896" y="1"/>
                </a:moveTo>
                <a:cubicBezTo>
                  <a:pt x="3579" y="127"/>
                  <a:pt x="3262" y="159"/>
                  <a:pt x="2946" y="191"/>
                </a:cubicBezTo>
                <a:lnTo>
                  <a:pt x="2502" y="191"/>
                </a:lnTo>
                <a:cubicBezTo>
                  <a:pt x="2438" y="188"/>
                  <a:pt x="2375" y="186"/>
                  <a:pt x="2313" y="186"/>
                </a:cubicBezTo>
                <a:cubicBezTo>
                  <a:pt x="516" y="186"/>
                  <a:pt x="191" y="1489"/>
                  <a:pt x="191" y="1489"/>
                </a:cubicBezTo>
                <a:cubicBezTo>
                  <a:pt x="1" y="2091"/>
                  <a:pt x="1" y="2629"/>
                  <a:pt x="96" y="3136"/>
                </a:cubicBezTo>
                <a:cubicBezTo>
                  <a:pt x="96" y="3231"/>
                  <a:pt x="127" y="3294"/>
                  <a:pt x="159" y="3389"/>
                </a:cubicBezTo>
                <a:cubicBezTo>
                  <a:pt x="127" y="3358"/>
                  <a:pt x="127" y="3358"/>
                  <a:pt x="96" y="3326"/>
                </a:cubicBezTo>
                <a:lnTo>
                  <a:pt x="96" y="3326"/>
                </a:lnTo>
                <a:cubicBezTo>
                  <a:pt x="127" y="3358"/>
                  <a:pt x="127" y="3389"/>
                  <a:pt x="159" y="3421"/>
                </a:cubicBezTo>
                <a:cubicBezTo>
                  <a:pt x="191" y="3516"/>
                  <a:pt x="222" y="3611"/>
                  <a:pt x="254" y="3706"/>
                </a:cubicBezTo>
                <a:cubicBezTo>
                  <a:pt x="242" y="3706"/>
                  <a:pt x="234" y="3701"/>
                  <a:pt x="229" y="3695"/>
                </a:cubicBezTo>
                <a:lnTo>
                  <a:pt x="229" y="3695"/>
                </a:lnTo>
                <a:cubicBezTo>
                  <a:pt x="259" y="3779"/>
                  <a:pt x="288" y="3840"/>
                  <a:pt x="317" y="3928"/>
                </a:cubicBezTo>
                <a:cubicBezTo>
                  <a:pt x="349" y="3959"/>
                  <a:pt x="349" y="4023"/>
                  <a:pt x="381" y="4086"/>
                </a:cubicBezTo>
                <a:cubicBezTo>
                  <a:pt x="444" y="4181"/>
                  <a:pt x="476" y="4276"/>
                  <a:pt x="539" y="4403"/>
                </a:cubicBezTo>
                <a:cubicBezTo>
                  <a:pt x="571" y="4434"/>
                  <a:pt x="571" y="4434"/>
                  <a:pt x="602" y="4466"/>
                </a:cubicBezTo>
                <a:cubicBezTo>
                  <a:pt x="666" y="4624"/>
                  <a:pt x="761" y="4751"/>
                  <a:pt x="824" y="4878"/>
                </a:cubicBezTo>
                <a:cubicBezTo>
                  <a:pt x="856" y="4909"/>
                  <a:pt x="887" y="4941"/>
                  <a:pt x="919" y="5004"/>
                </a:cubicBezTo>
                <a:cubicBezTo>
                  <a:pt x="982" y="5068"/>
                  <a:pt x="1046" y="5163"/>
                  <a:pt x="1109" y="5226"/>
                </a:cubicBezTo>
                <a:cubicBezTo>
                  <a:pt x="1141" y="5258"/>
                  <a:pt x="1172" y="5321"/>
                  <a:pt x="1236" y="5353"/>
                </a:cubicBezTo>
                <a:cubicBezTo>
                  <a:pt x="1299" y="5448"/>
                  <a:pt x="1331" y="5511"/>
                  <a:pt x="1394" y="5574"/>
                </a:cubicBezTo>
                <a:cubicBezTo>
                  <a:pt x="1457" y="5606"/>
                  <a:pt x="1489" y="5669"/>
                  <a:pt x="1521" y="5701"/>
                </a:cubicBezTo>
                <a:cubicBezTo>
                  <a:pt x="1584" y="5764"/>
                  <a:pt x="1647" y="5828"/>
                  <a:pt x="1711" y="5859"/>
                </a:cubicBezTo>
                <a:cubicBezTo>
                  <a:pt x="1742" y="5923"/>
                  <a:pt x="1806" y="5955"/>
                  <a:pt x="1837" y="6018"/>
                </a:cubicBezTo>
                <a:cubicBezTo>
                  <a:pt x="1901" y="6050"/>
                  <a:pt x="1964" y="6113"/>
                  <a:pt x="1996" y="6145"/>
                </a:cubicBezTo>
                <a:cubicBezTo>
                  <a:pt x="2059" y="6208"/>
                  <a:pt x="2091" y="6240"/>
                  <a:pt x="2154" y="6271"/>
                </a:cubicBezTo>
                <a:cubicBezTo>
                  <a:pt x="2217" y="6335"/>
                  <a:pt x="2249" y="6366"/>
                  <a:pt x="2312" y="6430"/>
                </a:cubicBezTo>
                <a:cubicBezTo>
                  <a:pt x="2344" y="6461"/>
                  <a:pt x="2407" y="6493"/>
                  <a:pt x="2439" y="6525"/>
                </a:cubicBezTo>
                <a:cubicBezTo>
                  <a:pt x="2502" y="6556"/>
                  <a:pt x="2566" y="6620"/>
                  <a:pt x="2597" y="6651"/>
                </a:cubicBezTo>
                <a:cubicBezTo>
                  <a:pt x="2661" y="6683"/>
                  <a:pt x="2692" y="6715"/>
                  <a:pt x="2724" y="6746"/>
                </a:cubicBezTo>
                <a:cubicBezTo>
                  <a:pt x="2787" y="6778"/>
                  <a:pt x="2819" y="6810"/>
                  <a:pt x="2882" y="6841"/>
                </a:cubicBezTo>
                <a:cubicBezTo>
                  <a:pt x="2914" y="6873"/>
                  <a:pt x="2946" y="6905"/>
                  <a:pt x="2977" y="6936"/>
                </a:cubicBezTo>
                <a:cubicBezTo>
                  <a:pt x="3041" y="6968"/>
                  <a:pt x="3072" y="6968"/>
                  <a:pt x="3136" y="7000"/>
                </a:cubicBezTo>
                <a:cubicBezTo>
                  <a:pt x="3167" y="7031"/>
                  <a:pt x="3199" y="7063"/>
                  <a:pt x="3231" y="7095"/>
                </a:cubicBezTo>
                <a:cubicBezTo>
                  <a:pt x="3262" y="7095"/>
                  <a:pt x="3294" y="7126"/>
                  <a:pt x="3326" y="7158"/>
                </a:cubicBezTo>
                <a:cubicBezTo>
                  <a:pt x="3357" y="7158"/>
                  <a:pt x="3389" y="7190"/>
                  <a:pt x="3421" y="7190"/>
                </a:cubicBezTo>
                <a:cubicBezTo>
                  <a:pt x="3453" y="7221"/>
                  <a:pt x="3484" y="7253"/>
                  <a:pt x="3516" y="7253"/>
                </a:cubicBezTo>
                <a:cubicBezTo>
                  <a:pt x="3516" y="7285"/>
                  <a:pt x="3548" y="7285"/>
                  <a:pt x="3548" y="7285"/>
                </a:cubicBezTo>
                <a:cubicBezTo>
                  <a:pt x="3579" y="7316"/>
                  <a:pt x="3611" y="7316"/>
                  <a:pt x="3643" y="7348"/>
                </a:cubicBezTo>
                <a:lnTo>
                  <a:pt x="3674" y="7348"/>
                </a:lnTo>
                <a:cubicBezTo>
                  <a:pt x="4143" y="7748"/>
                  <a:pt x="4558" y="7876"/>
                  <a:pt x="4897" y="7876"/>
                </a:cubicBezTo>
                <a:cubicBezTo>
                  <a:pt x="5497" y="7876"/>
                  <a:pt x="5859" y="7475"/>
                  <a:pt x="5859" y="7475"/>
                </a:cubicBezTo>
                <a:cubicBezTo>
                  <a:pt x="6018" y="7221"/>
                  <a:pt x="6176" y="7095"/>
                  <a:pt x="6334" y="7000"/>
                </a:cubicBezTo>
                <a:lnTo>
                  <a:pt x="389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3" name="Google Shape;1933;p25"/>
          <p:cNvSpPr/>
          <p:nvPr/>
        </p:nvSpPr>
        <p:spPr>
          <a:xfrm>
            <a:off x="7645320" y="3067670"/>
            <a:ext cx="167443" cy="270640"/>
          </a:xfrm>
          <a:custGeom>
            <a:avLst/>
            <a:gdLst/>
            <a:ahLst/>
            <a:cxnLst/>
            <a:rect l="l" t="t" r="r" b="b"/>
            <a:pathLst>
              <a:path w="5322" h="8602" extrusionOk="0">
                <a:moveTo>
                  <a:pt x="2648" y="1"/>
                </a:moveTo>
                <a:cubicBezTo>
                  <a:pt x="2567" y="1"/>
                  <a:pt x="2487" y="7"/>
                  <a:pt x="2408" y="19"/>
                </a:cubicBezTo>
                <a:cubicBezTo>
                  <a:pt x="1648" y="178"/>
                  <a:pt x="1173" y="589"/>
                  <a:pt x="666" y="1159"/>
                </a:cubicBezTo>
                <a:cubicBezTo>
                  <a:pt x="476" y="1381"/>
                  <a:pt x="254" y="1508"/>
                  <a:pt x="1" y="1603"/>
                </a:cubicBezTo>
                <a:lnTo>
                  <a:pt x="2439" y="8602"/>
                </a:lnTo>
                <a:cubicBezTo>
                  <a:pt x="2579" y="8520"/>
                  <a:pt x="2711" y="8494"/>
                  <a:pt x="2821" y="8494"/>
                </a:cubicBezTo>
                <a:cubicBezTo>
                  <a:pt x="3010" y="8494"/>
                  <a:pt x="3136" y="8570"/>
                  <a:pt x="3136" y="8570"/>
                </a:cubicBezTo>
                <a:cubicBezTo>
                  <a:pt x="3192" y="8576"/>
                  <a:pt x="3247" y="8578"/>
                  <a:pt x="3300" y="8578"/>
                </a:cubicBezTo>
                <a:cubicBezTo>
                  <a:pt x="4739" y="8578"/>
                  <a:pt x="5005" y="6575"/>
                  <a:pt x="5005" y="6575"/>
                </a:cubicBezTo>
                <a:cubicBezTo>
                  <a:pt x="5068" y="6290"/>
                  <a:pt x="5100" y="6036"/>
                  <a:pt x="5131" y="5751"/>
                </a:cubicBezTo>
                <a:cubicBezTo>
                  <a:pt x="5163" y="5720"/>
                  <a:pt x="5163" y="5656"/>
                  <a:pt x="5163" y="5625"/>
                </a:cubicBezTo>
                <a:cubicBezTo>
                  <a:pt x="5195" y="5371"/>
                  <a:pt x="5226" y="5118"/>
                  <a:pt x="5258" y="4896"/>
                </a:cubicBezTo>
                <a:cubicBezTo>
                  <a:pt x="5258" y="4865"/>
                  <a:pt x="5258" y="4833"/>
                  <a:pt x="5258" y="4801"/>
                </a:cubicBezTo>
                <a:cubicBezTo>
                  <a:pt x="5290" y="4611"/>
                  <a:pt x="5290" y="4390"/>
                  <a:pt x="5321" y="4200"/>
                </a:cubicBezTo>
                <a:cubicBezTo>
                  <a:pt x="5321" y="4168"/>
                  <a:pt x="5321" y="4136"/>
                  <a:pt x="5321" y="4136"/>
                </a:cubicBezTo>
                <a:cubicBezTo>
                  <a:pt x="5321" y="3915"/>
                  <a:pt x="5321" y="3725"/>
                  <a:pt x="5321" y="3535"/>
                </a:cubicBezTo>
                <a:cubicBezTo>
                  <a:pt x="5321" y="3503"/>
                  <a:pt x="5290" y="3503"/>
                  <a:pt x="5290" y="3471"/>
                </a:cubicBezTo>
                <a:cubicBezTo>
                  <a:pt x="5290" y="3091"/>
                  <a:pt x="5226" y="2774"/>
                  <a:pt x="5195" y="2489"/>
                </a:cubicBezTo>
                <a:cubicBezTo>
                  <a:pt x="5195" y="2458"/>
                  <a:pt x="5163" y="2426"/>
                  <a:pt x="5163" y="2426"/>
                </a:cubicBezTo>
                <a:cubicBezTo>
                  <a:pt x="5131" y="2268"/>
                  <a:pt x="5100" y="2141"/>
                  <a:pt x="5068" y="2014"/>
                </a:cubicBezTo>
                <a:cubicBezTo>
                  <a:pt x="5068" y="2014"/>
                  <a:pt x="5068" y="1983"/>
                  <a:pt x="5068" y="1983"/>
                </a:cubicBezTo>
                <a:cubicBezTo>
                  <a:pt x="5005" y="1856"/>
                  <a:pt x="4973" y="1761"/>
                  <a:pt x="4941" y="1666"/>
                </a:cubicBezTo>
                <a:cubicBezTo>
                  <a:pt x="4941" y="1666"/>
                  <a:pt x="4941" y="1634"/>
                  <a:pt x="4941" y="1634"/>
                </a:cubicBezTo>
                <a:cubicBezTo>
                  <a:pt x="4878" y="1571"/>
                  <a:pt x="4846" y="1476"/>
                  <a:pt x="4815" y="1381"/>
                </a:cubicBezTo>
                <a:cubicBezTo>
                  <a:pt x="4783" y="1349"/>
                  <a:pt x="4783" y="1318"/>
                  <a:pt x="4783" y="1254"/>
                </a:cubicBezTo>
                <a:cubicBezTo>
                  <a:pt x="4783" y="1286"/>
                  <a:pt x="4783" y="1318"/>
                  <a:pt x="4783" y="1349"/>
                </a:cubicBezTo>
                <a:cubicBezTo>
                  <a:pt x="4720" y="1254"/>
                  <a:pt x="4656" y="1159"/>
                  <a:pt x="4625" y="1064"/>
                </a:cubicBezTo>
                <a:cubicBezTo>
                  <a:pt x="4466" y="874"/>
                  <a:pt x="4308" y="716"/>
                  <a:pt x="4118" y="558"/>
                </a:cubicBezTo>
                <a:cubicBezTo>
                  <a:pt x="3706" y="255"/>
                  <a:pt x="3174" y="1"/>
                  <a:pt x="264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4" name="Google Shape;1934;p25"/>
          <p:cNvSpPr/>
          <p:nvPr/>
        </p:nvSpPr>
        <p:spPr>
          <a:xfrm>
            <a:off x="7658282" y="3202770"/>
            <a:ext cx="18972" cy="38888"/>
          </a:xfrm>
          <a:custGeom>
            <a:avLst/>
            <a:gdLst/>
            <a:ahLst/>
            <a:cxnLst/>
            <a:rect l="l" t="t" r="r" b="b"/>
            <a:pathLst>
              <a:path w="603" h="1236" extrusionOk="0">
                <a:moveTo>
                  <a:pt x="254" y="1"/>
                </a:moveTo>
                <a:cubicBezTo>
                  <a:pt x="254" y="1"/>
                  <a:pt x="1" y="317"/>
                  <a:pt x="1" y="634"/>
                </a:cubicBezTo>
                <a:cubicBezTo>
                  <a:pt x="32" y="982"/>
                  <a:pt x="159" y="1236"/>
                  <a:pt x="317" y="1236"/>
                </a:cubicBezTo>
                <a:cubicBezTo>
                  <a:pt x="476" y="1236"/>
                  <a:pt x="602" y="951"/>
                  <a:pt x="602" y="602"/>
                </a:cubicBezTo>
                <a:cubicBezTo>
                  <a:pt x="571" y="286"/>
                  <a:pt x="254" y="1"/>
                  <a:pt x="254" y="1"/>
                </a:cubicBezTo>
                <a:close/>
              </a:path>
            </a:pathLst>
          </a:custGeom>
          <a:solidFill>
            <a:srgbClr val="F2C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5" name="Google Shape;1935;p25"/>
          <p:cNvSpPr/>
          <p:nvPr/>
        </p:nvSpPr>
        <p:spPr>
          <a:xfrm>
            <a:off x="7660265" y="3208748"/>
            <a:ext cx="14001" cy="27939"/>
          </a:xfrm>
          <a:custGeom>
            <a:avLst/>
            <a:gdLst/>
            <a:ahLst/>
            <a:cxnLst/>
            <a:rect l="l" t="t" r="r" b="b"/>
            <a:pathLst>
              <a:path w="445" h="888" extrusionOk="0">
                <a:moveTo>
                  <a:pt x="444" y="412"/>
                </a:moveTo>
                <a:cubicBezTo>
                  <a:pt x="444" y="666"/>
                  <a:pt x="381" y="856"/>
                  <a:pt x="254" y="887"/>
                </a:cubicBezTo>
                <a:cubicBezTo>
                  <a:pt x="159" y="887"/>
                  <a:pt x="33" y="697"/>
                  <a:pt x="33" y="444"/>
                </a:cubicBezTo>
                <a:cubicBezTo>
                  <a:pt x="1" y="191"/>
                  <a:pt x="223" y="1"/>
                  <a:pt x="223" y="1"/>
                </a:cubicBezTo>
                <a:cubicBezTo>
                  <a:pt x="223" y="1"/>
                  <a:pt x="444" y="191"/>
                  <a:pt x="444" y="412"/>
                </a:cubicBezTo>
                <a:close/>
              </a:path>
            </a:pathLst>
          </a:custGeom>
          <a:solidFill>
            <a:srgbClr val="7043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6" name="Google Shape;1936;p25"/>
          <p:cNvSpPr/>
          <p:nvPr/>
        </p:nvSpPr>
        <p:spPr>
          <a:xfrm>
            <a:off x="7675209" y="3198774"/>
            <a:ext cx="29952" cy="32784"/>
          </a:xfrm>
          <a:custGeom>
            <a:avLst/>
            <a:gdLst/>
            <a:ahLst/>
            <a:cxnLst/>
            <a:rect l="l" t="t" r="r" b="b"/>
            <a:pathLst>
              <a:path w="952" h="1042" extrusionOk="0">
                <a:moveTo>
                  <a:pt x="96" y="1"/>
                </a:moveTo>
                <a:cubicBezTo>
                  <a:pt x="96" y="1"/>
                  <a:pt x="1" y="413"/>
                  <a:pt x="223" y="666"/>
                </a:cubicBezTo>
                <a:cubicBezTo>
                  <a:pt x="375" y="895"/>
                  <a:pt x="569" y="1042"/>
                  <a:pt x="704" y="1042"/>
                </a:cubicBezTo>
                <a:cubicBezTo>
                  <a:pt x="738" y="1042"/>
                  <a:pt x="768" y="1033"/>
                  <a:pt x="793" y="1014"/>
                </a:cubicBezTo>
                <a:cubicBezTo>
                  <a:pt x="951" y="919"/>
                  <a:pt x="888" y="603"/>
                  <a:pt x="698" y="349"/>
                </a:cubicBezTo>
                <a:cubicBezTo>
                  <a:pt x="476" y="64"/>
                  <a:pt x="96" y="1"/>
                  <a:pt x="96" y="1"/>
                </a:cubicBezTo>
                <a:close/>
              </a:path>
            </a:pathLst>
          </a:custGeom>
          <a:solidFill>
            <a:srgbClr val="F2C68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7" name="Google Shape;1937;p25"/>
          <p:cNvSpPr/>
          <p:nvPr/>
        </p:nvSpPr>
        <p:spPr>
          <a:xfrm>
            <a:off x="7679205" y="3203777"/>
            <a:ext cx="20954" cy="24918"/>
          </a:xfrm>
          <a:custGeom>
            <a:avLst/>
            <a:gdLst/>
            <a:ahLst/>
            <a:cxnLst/>
            <a:rect l="l" t="t" r="r" b="b"/>
            <a:pathLst>
              <a:path w="666" h="792" extrusionOk="0">
                <a:moveTo>
                  <a:pt x="159" y="475"/>
                </a:moveTo>
                <a:cubicBezTo>
                  <a:pt x="286" y="665"/>
                  <a:pt x="476" y="792"/>
                  <a:pt x="571" y="697"/>
                </a:cubicBezTo>
                <a:cubicBezTo>
                  <a:pt x="666" y="634"/>
                  <a:pt x="634" y="412"/>
                  <a:pt x="507" y="222"/>
                </a:cubicBezTo>
                <a:cubicBezTo>
                  <a:pt x="349" y="32"/>
                  <a:pt x="64" y="0"/>
                  <a:pt x="64" y="0"/>
                </a:cubicBezTo>
                <a:cubicBezTo>
                  <a:pt x="64" y="0"/>
                  <a:pt x="1" y="285"/>
                  <a:pt x="159" y="475"/>
                </a:cubicBezTo>
                <a:close/>
              </a:path>
            </a:pathLst>
          </a:custGeom>
          <a:solidFill>
            <a:srgbClr val="7043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8" name="Google Shape;1938;p25"/>
          <p:cNvSpPr/>
          <p:nvPr/>
        </p:nvSpPr>
        <p:spPr>
          <a:xfrm>
            <a:off x="4970032" y="3912186"/>
            <a:ext cx="2679315" cy="826047"/>
          </a:xfrm>
          <a:custGeom>
            <a:avLst/>
            <a:gdLst/>
            <a:ahLst/>
            <a:cxnLst/>
            <a:rect l="l" t="t" r="r" b="b"/>
            <a:pathLst>
              <a:path w="85159" h="9850" extrusionOk="0">
                <a:moveTo>
                  <a:pt x="0" y="1"/>
                </a:moveTo>
                <a:lnTo>
                  <a:pt x="982" y="2408"/>
                </a:lnTo>
                <a:lnTo>
                  <a:pt x="4086" y="9850"/>
                </a:lnTo>
                <a:lnTo>
                  <a:pt x="77558" y="9850"/>
                </a:lnTo>
                <a:lnTo>
                  <a:pt x="83322" y="2408"/>
                </a:lnTo>
                <a:lnTo>
                  <a:pt x="85159" y="1"/>
                </a:ln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9" name="Google Shape;1939;p25"/>
          <p:cNvSpPr/>
          <p:nvPr/>
        </p:nvSpPr>
        <p:spPr>
          <a:xfrm>
            <a:off x="7411176" y="3872355"/>
            <a:ext cx="865911" cy="865879"/>
          </a:xfrm>
          <a:custGeom>
            <a:avLst/>
            <a:gdLst/>
            <a:ahLst/>
            <a:cxnLst/>
            <a:rect l="l" t="t" r="r" b="b"/>
            <a:pathLst>
              <a:path w="27522" h="27521" extrusionOk="0">
                <a:moveTo>
                  <a:pt x="13777" y="0"/>
                </a:moveTo>
                <a:cubicBezTo>
                  <a:pt x="6176" y="0"/>
                  <a:pt x="1" y="6144"/>
                  <a:pt x="1" y="13744"/>
                </a:cubicBezTo>
                <a:cubicBezTo>
                  <a:pt x="1" y="21345"/>
                  <a:pt x="6176" y="27520"/>
                  <a:pt x="13777" y="27520"/>
                </a:cubicBezTo>
                <a:cubicBezTo>
                  <a:pt x="21377" y="27520"/>
                  <a:pt x="27521" y="21345"/>
                  <a:pt x="27521" y="13744"/>
                </a:cubicBezTo>
                <a:cubicBezTo>
                  <a:pt x="27521" y="6144"/>
                  <a:pt x="21377" y="0"/>
                  <a:pt x="137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0" name="Google Shape;1940;p25"/>
          <p:cNvSpPr/>
          <p:nvPr/>
        </p:nvSpPr>
        <p:spPr>
          <a:xfrm>
            <a:off x="7443079" y="3904227"/>
            <a:ext cx="802105" cy="802105"/>
          </a:xfrm>
          <a:custGeom>
            <a:avLst/>
            <a:gdLst/>
            <a:ahLst/>
            <a:cxnLst/>
            <a:rect l="l" t="t" r="r" b="b"/>
            <a:pathLst>
              <a:path w="25494" h="25494" extrusionOk="0">
                <a:moveTo>
                  <a:pt x="12763" y="1"/>
                </a:moveTo>
                <a:cubicBezTo>
                  <a:pt x="5732" y="1"/>
                  <a:pt x="0" y="5701"/>
                  <a:pt x="0" y="12731"/>
                </a:cubicBezTo>
                <a:cubicBezTo>
                  <a:pt x="0" y="19794"/>
                  <a:pt x="5732" y="25494"/>
                  <a:pt x="12763" y="25494"/>
                </a:cubicBezTo>
                <a:cubicBezTo>
                  <a:pt x="19793" y="25494"/>
                  <a:pt x="25494" y="19794"/>
                  <a:pt x="25494" y="12731"/>
                </a:cubicBezTo>
                <a:cubicBezTo>
                  <a:pt x="25494" y="5701"/>
                  <a:pt x="19793" y="1"/>
                  <a:pt x="12763" y="1"/>
                </a:cubicBezTo>
                <a:close/>
              </a:path>
            </a:pathLst>
          </a:custGeom>
          <a:solidFill>
            <a:srgbClr val="43AE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1" name="Google Shape;1941;p25"/>
          <p:cNvSpPr/>
          <p:nvPr/>
        </p:nvSpPr>
        <p:spPr>
          <a:xfrm>
            <a:off x="7676216" y="4000879"/>
            <a:ext cx="371698" cy="499215"/>
          </a:xfrm>
          <a:custGeom>
            <a:avLst/>
            <a:gdLst/>
            <a:ahLst/>
            <a:cxnLst/>
            <a:rect l="l" t="t" r="r" b="b"/>
            <a:pathLst>
              <a:path w="11814" h="15867" extrusionOk="0">
                <a:moveTo>
                  <a:pt x="3548" y="0"/>
                </a:moveTo>
                <a:cubicBezTo>
                  <a:pt x="1267" y="0"/>
                  <a:pt x="1" y="1837"/>
                  <a:pt x="1" y="4117"/>
                </a:cubicBezTo>
                <a:lnTo>
                  <a:pt x="602" y="11750"/>
                </a:lnTo>
                <a:cubicBezTo>
                  <a:pt x="602" y="14030"/>
                  <a:pt x="2439" y="15867"/>
                  <a:pt x="4719" y="15867"/>
                </a:cubicBezTo>
                <a:lnTo>
                  <a:pt x="7094" y="15867"/>
                </a:lnTo>
                <a:cubicBezTo>
                  <a:pt x="9375" y="15867"/>
                  <a:pt x="11211" y="14030"/>
                  <a:pt x="11211" y="11750"/>
                </a:cubicBezTo>
                <a:lnTo>
                  <a:pt x="11813" y="4117"/>
                </a:lnTo>
                <a:cubicBezTo>
                  <a:pt x="11813" y="1837"/>
                  <a:pt x="10546" y="0"/>
                  <a:pt x="826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2" name="Google Shape;1942;p25"/>
          <p:cNvSpPr/>
          <p:nvPr/>
        </p:nvSpPr>
        <p:spPr>
          <a:xfrm>
            <a:off x="7844603" y="4479141"/>
            <a:ext cx="36906" cy="117607"/>
          </a:xfrm>
          <a:custGeom>
            <a:avLst/>
            <a:gdLst/>
            <a:ahLst/>
            <a:cxnLst/>
            <a:rect l="l" t="t" r="r" b="b"/>
            <a:pathLst>
              <a:path w="1173" h="3738" extrusionOk="0">
                <a:moveTo>
                  <a:pt x="1" y="0"/>
                </a:moveTo>
                <a:lnTo>
                  <a:pt x="1" y="3737"/>
                </a:lnTo>
                <a:lnTo>
                  <a:pt x="1172" y="3737"/>
                </a:lnTo>
                <a:lnTo>
                  <a:pt x="1172" y="0"/>
                </a:ln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3" name="Google Shape;1943;p25"/>
          <p:cNvSpPr/>
          <p:nvPr/>
        </p:nvSpPr>
        <p:spPr>
          <a:xfrm>
            <a:off x="7858573" y="4537913"/>
            <a:ext cx="7991" cy="58835"/>
          </a:xfrm>
          <a:custGeom>
            <a:avLst/>
            <a:gdLst/>
            <a:ahLst/>
            <a:cxnLst/>
            <a:rect l="l" t="t" r="r" b="b"/>
            <a:pathLst>
              <a:path w="254" h="1870" extrusionOk="0">
                <a:moveTo>
                  <a:pt x="0" y="1"/>
                </a:moveTo>
                <a:lnTo>
                  <a:pt x="0" y="1869"/>
                </a:lnTo>
                <a:lnTo>
                  <a:pt x="253" y="1869"/>
                </a:lnTo>
                <a:lnTo>
                  <a:pt x="25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4" name="Google Shape;1944;p25"/>
          <p:cNvSpPr/>
          <p:nvPr/>
        </p:nvSpPr>
        <p:spPr>
          <a:xfrm>
            <a:off x="7825663" y="4478134"/>
            <a:ext cx="74786" cy="21961"/>
          </a:xfrm>
          <a:custGeom>
            <a:avLst/>
            <a:gdLst/>
            <a:ahLst/>
            <a:cxnLst/>
            <a:rect l="l" t="t" r="r" b="b"/>
            <a:pathLst>
              <a:path w="2377" h="698" extrusionOk="0">
                <a:moveTo>
                  <a:pt x="1" y="1"/>
                </a:moveTo>
                <a:lnTo>
                  <a:pt x="1" y="698"/>
                </a:lnTo>
                <a:lnTo>
                  <a:pt x="2376" y="698"/>
                </a:lnTo>
                <a:lnTo>
                  <a:pt x="2376" y="1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5" name="Google Shape;1945;p25"/>
          <p:cNvSpPr/>
          <p:nvPr/>
        </p:nvSpPr>
        <p:spPr>
          <a:xfrm>
            <a:off x="7868515" y="4365561"/>
            <a:ext cx="42883" cy="53832"/>
          </a:xfrm>
          <a:custGeom>
            <a:avLst/>
            <a:gdLst/>
            <a:ahLst/>
            <a:cxnLst/>
            <a:rect l="l" t="t" r="r" b="b"/>
            <a:pathLst>
              <a:path w="1363" h="1711" extrusionOk="0">
                <a:moveTo>
                  <a:pt x="1" y="0"/>
                </a:moveTo>
                <a:lnTo>
                  <a:pt x="1" y="1710"/>
                </a:lnTo>
                <a:lnTo>
                  <a:pt x="1363" y="1710"/>
                </a:lnTo>
                <a:lnTo>
                  <a:pt x="1363" y="0"/>
                </a:lnTo>
                <a:close/>
              </a:path>
            </a:pathLst>
          </a:custGeom>
          <a:solidFill>
            <a:srgbClr val="D8D6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6" name="Google Shape;1946;p25"/>
          <p:cNvSpPr/>
          <p:nvPr/>
        </p:nvSpPr>
        <p:spPr>
          <a:xfrm>
            <a:off x="7920334" y="4365561"/>
            <a:ext cx="42883" cy="53832"/>
          </a:xfrm>
          <a:custGeom>
            <a:avLst/>
            <a:gdLst/>
            <a:ahLst/>
            <a:cxnLst/>
            <a:rect l="l" t="t" r="r" b="b"/>
            <a:pathLst>
              <a:path w="1363" h="1711" extrusionOk="0">
                <a:moveTo>
                  <a:pt x="1" y="0"/>
                </a:moveTo>
                <a:lnTo>
                  <a:pt x="1" y="1710"/>
                </a:lnTo>
                <a:lnTo>
                  <a:pt x="1362" y="1710"/>
                </a:lnTo>
                <a:lnTo>
                  <a:pt x="1362" y="0"/>
                </a:lnTo>
                <a:close/>
              </a:path>
            </a:pathLst>
          </a:custGeom>
          <a:solidFill>
            <a:srgbClr val="D8D6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7" name="Google Shape;1947;p25"/>
          <p:cNvSpPr/>
          <p:nvPr/>
        </p:nvSpPr>
        <p:spPr>
          <a:xfrm>
            <a:off x="7760913" y="4365561"/>
            <a:ext cx="91713" cy="53832"/>
          </a:xfrm>
          <a:custGeom>
            <a:avLst/>
            <a:gdLst/>
            <a:ahLst/>
            <a:cxnLst/>
            <a:rect l="l" t="t" r="r" b="b"/>
            <a:pathLst>
              <a:path w="2915" h="1711" extrusionOk="0">
                <a:moveTo>
                  <a:pt x="0" y="0"/>
                </a:moveTo>
                <a:lnTo>
                  <a:pt x="0" y="1710"/>
                </a:lnTo>
                <a:lnTo>
                  <a:pt x="2914" y="1710"/>
                </a:lnTo>
                <a:lnTo>
                  <a:pt x="2914" y="0"/>
                </a:lnTo>
                <a:close/>
              </a:path>
            </a:pathLst>
          </a:custGeom>
          <a:solidFill>
            <a:srgbClr val="D8D6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8" name="Google Shape;1948;p25"/>
          <p:cNvSpPr/>
          <p:nvPr/>
        </p:nvSpPr>
        <p:spPr>
          <a:xfrm>
            <a:off x="7843628" y="4626606"/>
            <a:ext cx="32910" cy="56821"/>
          </a:xfrm>
          <a:custGeom>
            <a:avLst/>
            <a:gdLst/>
            <a:ahLst/>
            <a:cxnLst/>
            <a:rect l="l" t="t" r="r" b="b"/>
            <a:pathLst>
              <a:path w="1046" h="1806" extrusionOk="0">
                <a:moveTo>
                  <a:pt x="538" y="0"/>
                </a:moveTo>
                <a:cubicBezTo>
                  <a:pt x="538" y="0"/>
                  <a:pt x="0" y="570"/>
                  <a:pt x="0" y="1077"/>
                </a:cubicBezTo>
                <a:cubicBezTo>
                  <a:pt x="0" y="1584"/>
                  <a:pt x="222" y="1806"/>
                  <a:pt x="538" y="1806"/>
                </a:cubicBezTo>
                <a:cubicBezTo>
                  <a:pt x="823" y="1806"/>
                  <a:pt x="1045" y="1584"/>
                  <a:pt x="1045" y="1077"/>
                </a:cubicBezTo>
                <a:cubicBezTo>
                  <a:pt x="1045" y="570"/>
                  <a:pt x="538" y="0"/>
                  <a:pt x="538" y="0"/>
                </a:cubicBezTo>
                <a:close/>
              </a:path>
            </a:pathLst>
          </a:custGeom>
          <a:solidFill>
            <a:srgbClr val="E276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9" name="Google Shape;1949;p25"/>
          <p:cNvSpPr/>
          <p:nvPr/>
        </p:nvSpPr>
        <p:spPr>
          <a:xfrm>
            <a:off x="7676216" y="4000879"/>
            <a:ext cx="305941" cy="326832"/>
          </a:xfrm>
          <a:custGeom>
            <a:avLst/>
            <a:gdLst/>
            <a:ahLst/>
            <a:cxnLst/>
            <a:rect l="l" t="t" r="r" b="b"/>
            <a:pathLst>
              <a:path w="9724" h="10388" extrusionOk="0">
                <a:moveTo>
                  <a:pt x="3548" y="0"/>
                </a:moveTo>
                <a:cubicBezTo>
                  <a:pt x="1267" y="0"/>
                  <a:pt x="1" y="1837"/>
                  <a:pt x="1" y="4117"/>
                </a:cubicBezTo>
                <a:lnTo>
                  <a:pt x="476" y="10388"/>
                </a:lnTo>
                <a:lnTo>
                  <a:pt x="9723" y="285"/>
                </a:lnTo>
                <a:cubicBezTo>
                  <a:pt x="9311" y="95"/>
                  <a:pt x="8805" y="0"/>
                  <a:pt x="8266" y="0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0" name="Google Shape;1950;p25"/>
          <p:cNvSpPr/>
          <p:nvPr/>
        </p:nvSpPr>
        <p:spPr>
          <a:xfrm>
            <a:off x="7740997" y="4065629"/>
            <a:ext cx="242135" cy="268061"/>
          </a:xfrm>
          <a:custGeom>
            <a:avLst/>
            <a:gdLst/>
            <a:ahLst/>
            <a:cxnLst/>
            <a:rect l="l" t="t" r="r" b="b"/>
            <a:pathLst>
              <a:path w="7696" h="8520" extrusionOk="0">
                <a:moveTo>
                  <a:pt x="1489" y="1"/>
                </a:moveTo>
                <a:cubicBezTo>
                  <a:pt x="190" y="1"/>
                  <a:pt x="32" y="1331"/>
                  <a:pt x="0" y="1996"/>
                </a:cubicBezTo>
                <a:lnTo>
                  <a:pt x="475" y="8520"/>
                </a:lnTo>
                <a:lnTo>
                  <a:pt x="7221" y="8520"/>
                </a:lnTo>
                <a:lnTo>
                  <a:pt x="7696" y="1996"/>
                </a:lnTo>
                <a:cubicBezTo>
                  <a:pt x="7664" y="1331"/>
                  <a:pt x="7474" y="1"/>
                  <a:pt x="6207" y="1"/>
                </a:cubicBez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1" name="Google Shape;1951;p25"/>
          <p:cNvSpPr/>
          <p:nvPr/>
        </p:nvSpPr>
        <p:spPr>
          <a:xfrm>
            <a:off x="7753928" y="4065629"/>
            <a:ext cx="228229" cy="268061"/>
          </a:xfrm>
          <a:custGeom>
            <a:avLst/>
            <a:gdLst/>
            <a:ahLst/>
            <a:cxnLst/>
            <a:rect l="l" t="t" r="r" b="b"/>
            <a:pathLst>
              <a:path w="7254" h="8520" extrusionOk="0">
                <a:moveTo>
                  <a:pt x="1078" y="1"/>
                </a:moveTo>
                <a:cubicBezTo>
                  <a:pt x="571" y="1"/>
                  <a:pt x="222" y="223"/>
                  <a:pt x="1" y="508"/>
                </a:cubicBezTo>
                <a:cubicBezTo>
                  <a:pt x="191" y="381"/>
                  <a:pt x="444" y="286"/>
                  <a:pt x="793" y="286"/>
                </a:cubicBezTo>
                <a:lnTo>
                  <a:pt x="5511" y="286"/>
                </a:lnTo>
                <a:cubicBezTo>
                  <a:pt x="6810" y="286"/>
                  <a:pt x="6968" y="1616"/>
                  <a:pt x="7000" y="2281"/>
                </a:cubicBezTo>
                <a:lnTo>
                  <a:pt x="6556" y="8520"/>
                </a:lnTo>
                <a:lnTo>
                  <a:pt x="6810" y="8520"/>
                </a:lnTo>
                <a:lnTo>
                  <a:pt x="7253" y="1996"/>
                </a:lnTo>
                <a:cubicBezTo>
                  <a:pt x="7253" y="1331"/>
                  <a:pt x="7063" y="1"/>
                  <a:pt x="5796" y="1"/>
                </a:cubicBezTo>
                <a:close/>
              </a:path>
            </a:pathLst>
          </a:custGeom>
          <a:solidFill>
            <a:srgbClr val="3063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2" name="Google Shape;1952;p25"/>
          <p:cNvSpPr/>
          <p:nvPr/>
        </p:nvSpPr>
        <p:spPr>
          <a:xfrm>
            <a:off x="7797787" y="4163289"/>
            <a:ext cx="35899" cy="60817"/>
          </a:xfrm>
          <a:custGeom>
            <a:avLst/>
            <a:gdLst/>
            <a:ahLst/>
            <a:cxnLst/>
            <a:rect l="l" t="t" r="r" b="b"/>
            <a:pathLst>
              <a:path w="1141" h="1933" extrusionOk="0">
                <a:moveTo>
                  <a:pt x="475" y="0"/>
                </a:moveTo>
                <a:lnTo>
                  <a:pt x="0" y="95"/>
                </a:lnTo>
                <a:lnTo>
                  <a:pt x="0" y="349"/>
                </a:lnTo>
                <a:lnTo>
                  <a:pt x="475" y="254"/>
                </a:lnTo>
                <a:lnTo>
                  <a:pt x="475" y="1711"/>
                </a:lnTo>
                <a:lnTo>
                  <a:pt x="32" y="1711"/>
                </a:lnTo>
                <a:lnTo>
                  <a:pt x="32" y="1932"/>
                </a:lnTo>
                <a:lnTo>
                  <a:pt x="1140" y="1932"/>
                </a:lnTo>
                <a:lnTo>
                  <a:pt x="1140" y="1711"/>
                </a:lnTo>
                <a:lnTo>
                  <a:pt x="729" y="1711"/>
                </a:lnTo>
                <a:lnTo>
                  <a:pt x="72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3" name="Google Shape;1953;p25"/>
          <p:cNvSpPr/>
          <p:nvPr/>
        </p:nvSpPr>
        <p:spPr>
          <a:xfrm>
            <a:off x="7847592" y="4162282"/>
            <a:ext cx="41877" cy="62799"/>
          </a:xfrm>
          <a:custGeom>
            <a:avLst/>
            <a:gdLst/>
            <a:ahLst/>
            <a:cxnLst/>
            <a:rect l="l" t="t" r="r" b="b"/>
            <a:pathLst>
              <a:path w="1331" h="1996" extrusionOk="0">
                <a:moveTo>
                  <a:pt x="666" y="222"/>
                </a:moveTo>
                <a:cubicBezTo>
                  <a:pt x="792" y="222"/>
                  <a:pt x="887" y="286"/>
                  <a:pt x="951" y="412"/>
                </a:cubicBezTo>
                <a:cubicBezTo>
                  <a:pt x="1046" y="539"/>
                  <a:pt x="1077" y="729"/>
                  <a:pt x="1077" y="1014"/>
                </a:cubicBezTo>
                <a:cubicBezTo>
                  <a:pt x="1077" y="1268"/>
                  <a:pt x="1046" y="1458"/>
                  <a:pt x="951" y="1616"/>
                </a:cubicBezTo>
                <a:cubicBezTo>
                  <a:pt x="887" y="1743"/>
                  <a:pt x="792" y="1806"/>
                  <a:pt x="666" y="1806"/>
                </a:cubicBezTo>
                <a:cubicBezTo>
                  <a:pt x="539" y="1806"/>
                  <a:pt x="412" y="1743"/>
                  <a:pt x="349" y="1616"/>
                </a:cubicBezTo>
                <a:cubicBezTo>
                  <a:pt x="286" y="1458"/>
                  <a:pt x="254" y="1268"/>
                  <a:pt x="254" y="1014"/>
                </a:cubicBezTo>
                <a:cubicBezTo>
                  <a:pt x="254" y="729"/>
                  <a:pt x="286" y="539"/>
                  <a:pt x="349" y="412"/>
                </a:cubicBezTo>
                <a:cubicBezTo>
                  <a:pt x="412" y="286"/>
                  <a:pt x="539" y="222"/>
                  <a:pt x="666" y="222"/>
                </a:cubicBezTo>
                <a:close/>
                <a:moveTo>
                  <a:pt x="666" y="1"/>
                </a:moveTo>
                <a:cubicBezTo>
                  <a:pt x="444" y="1"/>
                  <a:pt x="286" y="96"/>
                  <a:pt x="159" y="254"/>
                </a:cubicBezTo>
                <a:cubicBezTo>
                  <a:pt x="32" y="444"/>
                  <a:pt x="1" y="666"/>
                  <a:pt x="1" y="1014"/>
                </a:cubicBezTo>
                <a:cubicBezTo>
                  <a:pt x="1" y="1331"/>
                  <a:pt x="32" y="1584"/>
                  <a:pt x="159" y="1743"/>
                </a:cubicBezTo>
                <a:cubicBezTo>
                  <a:pt x="286" y="1933"/>
                  <a:pt x="444" y="1996"/>
                  <a:pt x="666" y="1996"/>
                </a:cubicBezTo>
                <a:cubicBezTo>
                  <a:pt x="887" y="1996"/>
                  <a:pt x="1046" y="1933"/>
                  <a:pt x="1141" y="1743"/>
                </a:cubicBezTo>
                <a:cubicBezTo>
                  <a:pt x="1267" y="1584"/>
                  <a:pt x="1331" y="1331"/>
                  <a:pt x="1331" y="1014"/>
                </a:cubicBezTo>
                <a:cubicBezTo>
                  <a:pt x="1331" y="666"/>
                  <a:pt x="1267" y="444"/>
                  <a:pt x="1141" y="254"/>
                </a:cubicBezTo>
                <a:cubicBezTo>
                  <a:pt x="1046" y="96"/>
                  <a:pt x="887" y="1"/>
                  <a:pt x="6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4" name="Google Shape;1954;p25"/>
          <p:cNvSpPr/>
          <p:nvPr/>
        </p:nvSpPr>
        <p:spPr>
          <a:xfrm>
            <a:off x="7901393" y="4162282"/>
            <a:ext cx="37912" cy="61824"/>
          </a:xfrm>
          <a:custGeom>
            <a:avLst/>
            <a:gdLst/>
            <a:ahLst/>
            <a:cxnLst/>
            <a:rect l="l" t="t" r="r" b="b"/>
            <a:pathLst>
              <a:path w="1205" h="1965" extrusionOk="0">
                <a:moveTo>
                  <a:pt x="539" y="1"/>
                </a:moveTo>
                <a:cubicBezTo>
                  <a:pt x="476" y="1"/>
                  <a:pt x="381" y="1"/>
                  <a:pt x="286" y="32"/>
                </a:cubicBezTo>
                <a:cubicBezTo>
                  <a:pt x="191" y="64"/>
                  <a:pt x="96" y="96"/>
                  <a:pt x="1" y="127"/>
                </a:cubicBezTo>
                <a:lnTo>
                  <a:pt x="1" y="381"/>
                </a:lnTo>
                <a:cubicBezTo>
                  <a:pt x="96" y="349"/>
                  <a:pt x="191" y="286"/>
                  <a:pt x="286" y="254"/>
                </a:cubicBezTo>
                <a:cubicBezTo>
                  <a:pt x="381" y="254"/>
                  <a:pt x="476" y="222"/>
                  <a:pt x="539" y="222"/>
                </a:cubicBezTo>
                <a:cubicBezTo>
                  <a:pt x="666" y="222"/>
                  <a:pt x="761" y="254"/>
                  <a:pt x="824" y="317"/>
                </a:cubicBezTo>
                <a:cubicBezTo>
                  <a:pt x="919" y="381"/>
                  <a:pt x="951" y="476"/>
                  <a:pt x="951" y="571"/>
                </a:cubicBezTo>
                <a:cubicBezTo>
                  <a:pt x="951" y="634"/>
                  <a:pt x="919" y="697"/>
                  <a:pt x="888" y="761"/>
                </a:cubicBezTo>
                <a:cubicBezTo>
                  <a:pt x="856" y="824"/>
                  <a:pt x="793" y="919"/>
                  <a:pt x="729" y="1014"/>
                </a:cubicBezTo>
                <a:cubicBezTo>
                  <a:pt x="666" y="1046"/>
                  <a:pt x="571" y="1172"/>
                  <a:pt x="381" y="1331"/>
                </a:cubicBezTo>
                <a:cubicBezTo>
                  <a:pt x="223" y="1521"/>
                  <a:pt x="96" y="1648"/>
                  <a:pt x="1" y="1743"/>
                </a:cubicBezTo>
                <a:lnTo>
                  <a:pt x="1" y="1964"/>
                </a:lnTo>
                <a:lnTo>
                  <a:pt x="1204" y="1964"/>
                </a:lnTo>
                <a:lnTo>
                  <a:pt x="1204" y="1743"/>
                </a:lnTo>
                <a:lnTo>
                  <a:pt x="286" y="1743"/>
                </a:lnTo>
                <a:cubicBezTo>
                  <a:pt x="508" y="1553"/>
                  <a:pt x="666" y="1363"/>
                  <a:pt x="793" y="1236"/>
                </a:cubicBezTo>
                <a:cubicBezTo>
                  <a:pt x="919" y="1141"/>
                  <a:pt x="983" y="1046"/>
                  <a:pt x="983" y="1046"/>
                </a:cubicBezTo>
                <a:cubicBezTo>
                  <a:pt x="1078" y="951"/>
                  <a:pt x="1141" y="856"/>
                  <a:pt x="1173" y="792"/>
                </a:cubicBezTo>
                <a:cubicBezTo>
                  <a:pt x="1204" y="697"/>
                  <a:pt x="1204" y="634"/>
                  <a:pt x="1204" y="571"/>
                </a:cubicBezTo>
                <a:cubicBezTo>
                  <a:pt x="1204" y="381"/>
                  <a:pt x="1141" y="254"/>
                  <a:pt x="1014" y="159"/>
                </a:cubicBezTo>
                <a:cubicBezTo>
                  <a:pt x="919" y="64"/>
                  <a:pt x="761" y="1"/>
                  <a:pt x="53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5" name="Google Shape;1955;p25"/>
          <p:cNvSpPr/>
          <p:nvPr/>
        </p:nvSpPr>
        <p:spPr>
          <a:xfrm>
            <a:off x="7792785" y="4382488"/>
            <a:ext cx="27939" cy="25925"/>
          </a:xfrm>
          <a:custGeom>
            <a:avLst/>
            <a:gdLst/>
            <a:ahLst/>
            <a:cxnLst/>
            <a:rect l="l" t="t" r="r" b="b"/>
            <a:pathLst>
              <a:path w="888" h="824" extrusionOk="0">
                <a:moveTo>
                  <a:pt x="254" y="1"/>
                </a:moveTo>
                <a:cubicBezTo>
                  <a:pt x="96" y="96"/>
                  <a:pt x="1" y="222"/>
                  <a:pt x="1" y="412"/>
                </a:cubicBezTo>
                <a:cubicBezTo>
                  <a:pt x="1" y="634"/>
                  <a:pt x="191" y="824"/>
                  <a:pt x="444" y="824"/>
                </a:cubicBezTo>
                <a:cubicBezTo>
                  <a:pt x="698" y="824"/>
                  <a:pt x="888" y="634"/>
                  <a:pt x="888" y="381"/>
                </a:cubicBezTo>
                <a:cubicBezTo>
                  <a:pt x="888" y="222"/>
                  <a:pt x="793" y="64"/>
                  <a:pt x="634" y="1"/>
                </a:cubicBezTo>
                <a:lnTo>
                  <a:pt x="571" y="96"/>
                </a:lnTo>
                <a:cubicBezTo>
                  <a:pt x="698" y="127"/>
                  <a:pt x="793" y="254"/>
                  <a:pt x="793" y="412"/>
                </a:cubicBezTo>
                <a:cubicBezTo>
                  <a:pt x="793" y="571"/>
                  <a:pt x="634" y="729"/>
                  <a:pt x="444" y="729"/>
                </a:cubicBezTo>
                <a:cubicBezTo>
                  <a:pt x="254" y="729"/>
                  <a:pt x="96" y="602"/>
                  <a:pt x="96" y="412"/>
                </a:cubicBezTo>
                <a:cubicBezTo>
                  <a:pt x="96" y="286"/>
                  <a:pt x="191" y="159"/>
                  <a:pt x="286" y="96"/>
                </a:cubicBezTo>
                <a:lnTo>
                  <a:pt x="254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6" name="Google Shape;1956;p25"/>
          <p:cNvSpPr/>
          <p:nvPr/>
        </p:nvSpPr>
        <p:spPr>
          <a:xfrm>
            <a:off x="7804740" y="4377517"/>
            <a:ext cx="4027" cy="17965"/>
          </a:xfrm>
          <a:custGeom>
            <a:avLst/>
            <a:gdLst/>
            <a:ahLst/>
            <a:cxnLst/>
            <a:rect l="l" t="t" r="r" b="b"/>
            <a:pathLst>
              <a:path w="128" h="571" extrusionOk="0">
                <a:moveTo>
                  <a:pt x="1" y="0"/>
                </a:moveTo>
                <a:lnTo>
                  <a:pt x="1" y="570"/>
                </a:lnTo>
                <a:lnTo>
                  <a:pt x="128" y="570"/>
                </a:lnTo>
                <a:lnTo>
                  <a:pt x="128" y="0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7" name="Google Shape;1957;p25"/>
          <p:cNvSpPr/>
          <p:nvPr/>
        </p:nvSpPr>
        <p:spPr>
          <a:xfrm>
            <a:off x="7932289" y="4381481"/>
            <a:ext cx="18972" cy="21961"/>
          </a:xfrm>
          <a:custGeom>
            <a:avLst/>
            <a:gdLst/>
            <a:ahLst/>
            <a:cxnLst/>
            <a:rect l="l" t="t" r="r" b="b"/>
            <a:pathLst>
              <a:path w="603" h="698" extrusionOk="0">
                <a:moveTo>
                  <a:pt x="1" y="1"/>
                </a:moveTo>
                <a:lnTo>
                  <a:pt x="1" y="698"/>
                </a:lnTo>
                <a:lnTo>
                  <a:pt x="602" y="349"/>
                </a:lnTo>
                <a:lnTo>
                  <a:pt x="1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8" name="Google Shape;1958;p25"/>
          <p:cNvSpPr/>
          <p:nvPr/>
        </p:nvSpPr>
        <p:spPr>
          <a:xfrm>
            <a:off x="7880471" y="4381481"/>
            <a:ext cx="18972" cy="21961"/>
          </a:xfrm>
          <a:custGeom>
            <a:avLst/>
            <a:gdLst/>
            <a:ahLst/>
            <a:cxnLst/>
            <a:rect l="l" t="t" r="r" b="b"/>
            <a:pathLst>
              <a:path w="603" h="698" extrusionOk="0">
                <a:moveTo>
                  <a:pt x="602" y="1"/>
                </a:moveTo>
                <a:lnTo>
                  <a:pt x="1" y="349"/>
                </a:lnTo>
                <a:lnTo>
                  <a:pt x="602" y="698"/>
                </a:lnTo>
                <a:lnTo>
                  <a:pt x="602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9" name="Google Shape;1959;p25"/>
          <p:cNvSpPr/>
          <p:nvPr/>
        </p:nvSpPr>
        <p:spPr>
          <a:xfrm>
            <a:off x="1453783" y="1859453"/>
            <a:ext cx="2726131" cy="801099"/>
          </a:xfrm>
          <a:custGeom>
            <a:avLst/>
            <a:gdLst/>
            <a:ahLst/>
            <a:cxnLst/>
            <a:rect l="l" t="t" r="r" b="b"/>
            <a:pathLst>
              <a:path w="86647" h="9819" extrusionOk="0">
                <a:moveTo>
                  <a:pt x="0" y="1"/>
                </a:moveTo>
                <a:lnTo>
                  <a:pt x="1837" y="2376"/>
                </a:lnTo>
                <a:lnTo>
                  <a:pt x="7601" y="9818"/>
                </a:lnTo>
                <a:lnTo>
                  <a:pt x="82562" y="9818"/>
                </a:lnTo>
                <a:lnTo>
                  <a:pt x="85633" y="2376"/>
                </a:lnTo>
                <a:lnTo>
                  <a:pt x="86647" y="1"/>
                </a:ln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1" name="Google Shape;1961;p25"/>
          <p:cNvSpPr/>
          <p:nvPr/>
        </p:nvSpPr>
        <p:spPr>
          <a:xfrm>
            <a:off x="1478084" y="3912187"/>
            <a:ext cx="2792833" cy="771240"/>
          </a:xfrm>
          <a:custGeom>
            <a:avLst/>
            <a:gdLst/>
            <a:ahLst/>
            <a:cxnLst/>
            <a:rect l="l" t="t" r="r" b="b"/>
            <a:pathLst>
              <a:path w="85159" h="9850" extrusionOk="0">
                <a:moveTo>
                  <a:pt x="1" y="1"/>
                </a:moveTo>
                <a:lnTo>
                  <a:pt x="1838" y="2408"/>
                </a:lnTo>
                <a:lnTo>
                  <a:pt x="7601" y="9850"/>
                </a:lnTo>
                <a:lnTo>
                  <a:pt x="81074" y="9850"/>
                </a:lnTo>
                <a:lnTo>
                  <a:pt x="84145" y="2408"/>
                </a:lnTo>
                <a:lnTo>
                  <a:pt x="85159" y="1"/>
                </a:lnTo>
                <a:close/>
              </a:path>
            </a:pathLst>
          </a:custGeom>
          <a:solidFill>
            <a:srgbClr val="F2B9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9" name="Google Shape;2019;p25"/>
          <p:cNvSpPr txBox="1"/>
          <p:nvPr/>
        </p:nvSpPr>
        <p:spPr>
          <a:xfrm>
            <a:off x="1853060" y="2043830"/>
            <a:ext cx="18765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Fira Sans Medium"/>
                <a:ea typeface="Fira Sans Medium"/>
                <a:cs typeface="Fira Sans Medium"/>
                <a:sym typeface="Fira Sans Medium"/>
              </a:rPr>
              <a:t>E</a:t>
            </a:r>
            <a:r>
              <a:rPr lang="en" sz="3200" dirty="0" smtClean="0">
                <a:latin typeface="Fira Sans Medium"/>
                <a:ea typeface="Fira Sans Medium"/>
                <a:cs typeface="Fira Sans Medium"/>
                <a:sym typeface="Fira Sans Medium"/>
              </a:rPr>
              <a:t>xercise</a:t>
            </a:r>
            <a:endParaRPr sz="32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21" name="Google Shape;2021;p25"/>
          <p:cNvSpPr txBox="1"/>
          <p:nvPr/>
        </p:nvSpPr>
        <p:spPr>
          <a:xfrm>
            <a:off x="1754426" y="4179594"/>
            <a:ext cx="18765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Fira Sans Medium"/>
                <a:ea typeface="Fira Sans Medium"/>
                <a:cs typeface="Fira Sans Medium"/>
                <a:sym typeface="Fira Sans Medium"/>
              </a:rPr>
              <a:t>Weight loss</a:t>
            </a:r>
            <a:endParaRPr sz="28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22" name="Google Shape;2022;p25"/>
          <p:cNvSpPr txBox="1"/>
          <p:nvPr/>
        </p:nvSpPr>
        <p:spPr>
          <a:xfrm>
            <a:off x="5193186" y="2109013"/>
            <a:ext cx="18765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Fira Sans Medium"/>
                <a:ea typeface="Fira Sans Medium"/>
                <a:cs typeface="Fira Sans Medium"/>
                <a:sym typeface="Fira Sans Medium"/>
              </a:rPr>
              <a:t>Take medicine</a:t>
            </a:r>
            <a:endParaRPr sz="28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23" name="Google Shape;2023;p25"/>
          <p:cNvSpPr txBox="1"/>
          <p:nvPr/>
        </p:nvSpPr>
        <p:spPr>
          <a:xfrm>
            <a:off x="4970032" y="3124586"/>
            <a:ext cx="18765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Fira Sans Medium"/>
                <a:ea typeface="Fira Sans Medium"/>
                <a:cs typeface="Fira Sans Medium"/>
                <a:sym typeface="Fira Sans Medium"/>
              </a:rPr>
              <a:t>Eat healthy</a:t>
            </a:r>
            <a:endParaRPr sz="28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24" name="Google Shape;2024;p25"/>
          <p:cNvSpPr txBox="1"/>
          <p:nvPr/>
        </p:nvSpPr>
        <p:spPr>
          <a:xfrm>
            <a:off x="5365263" y="4112621"/>
            <a:ext cx="18765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chemeClr val="tx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Monitor</a:t>
            </a:r>
            <a:endParaRPr sz="3200" dirty="0">
              <a:solidFill>
                <a:schemeClr val="tx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162" name="Google Shape;4170;p34"/>
          <p:cNvGrpSpPr/>
          <p:nvPr/>
        </p:nvGrpSpPr>
        <p:grpSpPr>
          <a:xfrm>
            <a:off x="699141" y="1798150"/>
            <a:ext cx="1017719" cy="917147"/>
            <a:chOff x="719570" y="3819491"/>
            <a:chExt cx="1017719" cy="917147"/>
          </a:xfrm>
        </p:grpSpPr>
        <p:sp>
          <p:nvSpPr>
            <p:cNvPr id="163" name="Google Shape;4171;p34"/>
            <p:cNvSpPr/>
            <p:nvPr/>
          </p:nvSpPr>
          <p:spPr>
            <a:xfrm>
              <a:off x="719570" y="3819491"/>
              <a:ext cx="1017719" cy="917147"/>
            </a:xfrm>
            <a:custGeom>
              <a:avLst/>
              <a:gdLst/>
              <a:ahLst/>
              <a:cxnLst/>
              <a:rect l="l" t="t" r="r" b="b"/>
              <a:pathLst>
                <a:path w="34426" h="31024" extrusionOk="0">
                  <a:moveTo>
                    <a:pt x="17232" y="1"/>
                  </a:moveTo>
                  <a:cubicBezTo>
                    <a:pt x="10408" y="1"/>
                    <a:pt x="4159" y="4536"/>
                    <a:pt x="2281" y="11411"/>
                  </a:cubicBezTo>
                  <a:cubicBezTo>
                    <a:pt x="1" y="19677"/>
                    <a:pt x="4878" y="28196"/>
                    <a:pt x="13144" y="30476"/>
                  </a:cubicBezTo>
                  <a:cubicBezTo>
                    <a:pt x="14507" y="30847"/>
                    <a:pt x="15877" y="31024"/>
                    <a:pt x="17224" y="31024"/>
                  </a:cubicBezTo>
                  <a:cubicBezTo>
                    <a:pt x="24048" y="31024"/>
                    <a:pt x="30299" y="26484"/>
                    <a:pt x="32177" y="19582"/>
                  </a:cubicBezTo>
                  <a:cubicBezTo>
                    <a:pt x="34425" y="11316"/>
                    <a:pt x="29548" y="2797"/>
                    <a:pt x="21314" y="549"/>
                  </a:cubicBezTo>
                  <a:cubicBezTo>
                    <a:pt x="19951" y="178"/>
                    <a:pt x="18580" y="1"/>
                    <a:pt x="1723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172;p34"/>
            <p:cNvSpPr/>
            <p:nvPr/>
          </p:nvSpPr>
          <p:spPr>
            <a:xfrm>
              <a:off x="917128" y="3991095"/>
              <a:ext cx="336126" cy="443792"/>
            </a:xfrm>
            <a:custGeom>
              <a:avLst/>
              <a:gdLst/>
              <a:ahLst/>
              <a:cxnLst/>
              <a:rect l="l" t="t" r="r" b="b"/>
              <a:pathLst>
                <a:path w="11370" h="15012" extrusionOk="0">
                  <a:moveTo>
                    <a:pt x="5685" y="2107"/>
                  </a:moveTo>
                  <a:cubicBezTo>
                    <a:pt x="7031" y="2107"/>
                    <a:pt x="8377" y="2376"/>
                    <a:pt x="8709" y="2914"/>
                  </a:cubicBezTo>
                  <a:cubicBezTo>
                    <a:pt x="9184" y="3643"/>
                    <a:pt x="8709" y="4815"/>
                    <a:pt x="8297" y="5543"/>
                  </a:cubicBezTo>
                  <a:cubicBezTo>
                    <a:pt x="7474" y="5258"/>
                    <a:pt x="6619" y="5068"/>
                    <a:pt x="5669" y="5068"/>
                  </a:cubicBezTo>
                  <a:cubicBezTo>
                    <a:pt x="4750" y="5068"/>
                    <a:pt x="3864" y="5258"/>
                    <a:pt x="3072" y="5543"/>
                  </a:cubicBezTo>
                  <a:cubicBezTo>
                    <a:pt x="2660" y="4815"/>
                    <a:pt x="2185" y="3643"/>
                    <a:pt x="2660" y="2914"/>
                  </a:cubicBezTo>
                  <a:cubicBezTo>
                    <a:pt x="2993" y="2376"/>
                    <a:pt x="4339" y="2107"/>
                    <a:pt x="5685" y="2107"/>
                  </a:cubicBezTo>
                  <a:close/>
                  <a:moveTo>
                    <a:pt x="5669" y="1"/>
                  </a:moveTo>
                  <a:cubicBezTo>
                    <a:pt x="3705" y="1"/>
                    <a:pt x="1710" y="413"/>
                    <a:pt x="1172" y="1236"/>
                  </a:cubicBezTo>
                  <a:cubicBezTo>
                    <a:pt x="475" y="2376"/>
                    <a:pt x="855" y="3643"/>
                    <a:pt x="950" y="5860"/>
                  </a:cubicBezTo>
                  <a:cubicBezTo>
                    <a:pt x="950" y="6081"/>
                    <a:pt x="824" y="6683"/>
                    <a:pt x="729" y="7126"/>
                  </a:cubicBezTo>
                  <a:cubicBezTo>
                    <a:pt x="665" y="7380"/>
                    <a:pt x="602" y="7665"/>
                    <a:pt x="475" y="7918"/>
                  </a:cubicBezTo>
                  <a:cubicBezTo>
                    <a:pt x="158" y="8520"/>
                    <a:pt x="0" y="9217"/>
                    <a:pt x="0" y="9945"/>
                  </a:cubicBezTo>
                  <a:cubicBezTo>
                    <a:pt x="0" y="12732"/>
                    <a:pt x="2534" y="15012"/>
                    <a:pt x="5669" y="15012"/>
                  </a:cubicBezTo>
                  <a:cubicBezTo>
                    <a:pt x="8804" y="15012"/>
                    <a:pt x="11338" y="12732"/>
                    <a:pt x="11338" y="9945"/>
                  </a:cubicBezTo>
                  <a:cubicBezTo>
                    <a:pt x="11369" y="9217"/>
                    <a:pt x="11179" y="8520"/>
                    <a:pt x="10894" y="7918"/>
                  </a:cubicBezTo>
                  <a:cubicBezTo>
                    <a:pt x="10768" y="7665"/>
                    <a:pt x="10673" y="7380"/>
                    <a:pt x="10609" y="7126"/>
                  </a:cubicBezTo>
                  <a:cubicBezTo>
                    <a:pt x="10546" y="6683"/>
                    <a:pt x="10419" y="6081"/>
                    <a:pt x="10419" y="5860"/>
                  </a:cubicBezTo>
                  <a:cubicBezTo>
                    <a:pt x="10514" y="3643"/>
                    <a:pt x="10894" y="2376"/>
                    <a:pt x="10166" y="1236"/>
                  </a:cubicBezTo>
                  <a:cubicBezTo>
                    <a:pt x="9659" y="413"/>
                    <a:pt x="7664" y="1"/>
                    <a:pt x="566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173;p34"/>
            <p:cNvSpPr/>
            <p:nvPr/>
          </p:nvSpPr>
          <p:spPr>
            <a:xfrm>
              <a:off x="917128" y="4237310"/>
              <a:ext cx="335180" cy="197566"/>
            </a:xfrm>
            <a:custGeom>
              <a:avLst/>
              <a:gdLst/>
              <a:ahLst/>
              <a:cxnLst/>
              <a:rect l="l" t="t" r="r" b="b"/>
              <a:pathLst>
                <a:path w="11338" h="6683" extrusionOk="0">
                  <a:moveTo>
                    <a:pt x="285" y="1"/>
                  </a:moveTo>
                  <a:cubicBezTo>
                    <a:pt x="95" y="508"/>
                    <a:pt x="0" y="1046"/>
                    <a:pt x="0" y="1616"/>
                  </a:cubicBezTo>
                  <a:cubicBezTo>
                    <a:pt x="0" y="4403"/>
                    <a:pt x="2534" y="6683"/>
                    <a:pt x="5669" y="6683"/>
                  </a:cubicBezTo>
                  <a:cubicBezTo>
                    <a:pt x="8709" y="6683"/>
                    <a:pt x="11148" y="4593"/>
                    <a:pt x="11338" y="1933"/>
                  </a:cubicBezTo>
                  <a:lnTo>
                    <a:pt x="11338" y="1933"/>
                  </a:lnTo>
                  <a:cubicBezTo>
                    <a:pt x="10578" y="3959"/>
                    <a:pt x="8456" y="5416"/>
                    <a:pt x="5954" y="5416"/>
                  </a:cubicBezTo>
                  <a:cubicBezTo>
                    <a:pt x="2819" y="5416"/>
                    <a:pt x="285" y="3136"/>
                    <a:pt x="285" y="318"/>
                  </a:cubicBezTo>
                  <a:cubicBezTo>
                    <a:pt x="285" y="223"/>
                    <a:pt x="285" y="96"/>
                    <a:pt x="285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174;p34"/>
            <p:cNvSpPr/>
            <p:nvPr/>
          </p:nvSpPr>
          <p:spPr>
            <a:xfrm>
              <a:off x="951744" y="4210084"/>
              <a:ext cx="108642" cy="110179"/>
            </a:xfrm>
            <a:custGeom>
              <a:avLst/>
              <a:gdLst/>
              <a:ahLst/>
              <a:cxnLst/>
              <a:rect l="l" t="t" r="r" b="b"/>
              <a:pathLst>
                <a:path w="3675" h="3727" extrusionOk="0">
                  <a:moveTo>
                    <a:pt x="2249" y="0"/>
                  </a:moveTo>
                  <a:cubicBezTo>
                    <a:pt x="1779" y="0"/>
                    <a:pt x="1345" y="219"/>
                    <a:pt x="1078" y="605"/>
                  </a:cubicBezTo>
                  <a:cubicBezTo>
                    <a:pt x="634" y="1207"/>
                    <a:pt x="1" y="2315"/>
                    <a:pt x="634" y="3170"/>
                  </a:cubicBezTo>
                  <a:cubicBezTo>
                    <a:pt x="971" y="3592"/>
                    <a:pt x="1515" y="3726"/>
                    <a:pt x="2002" y="3726"/>
                  </a:cubicBezTo>
                  <a:cubicBezTo>
                    <a:pt x="2430" y="3726"/>
                    <a:pt x="2815" y="3622"/>
                    <a:pt x="2978" y="3519"/>
                  </a:cubicBezTo>
                  <a:cubicBezTo>
                    <a:pt x="2978" y="3519"/>
                    <a:pt x="2978" y="3487"/>
                    <a:pt x="2946" y="3487"/>
                  </a:cubicBezTo>
                  <a:cubicBezTo>
                    <a:pt x="2693" y="3075"/>
                    <a:pt x="2439" y="2569"/>
                    <a:pt x="2598" y="2062"/>
                  </a:cubicBezTo>
                  <a:cubicBezTo>
                    <a:pt x="2693" y="1745"/>
                    <a:pt x="2914" y="1587"/>
                    <a:pt x="3168" y="1460"/>
                  </a:cubicBezTo>
                  <a:cubicBezTo>
                    <a:pt x="3231" y="1365"/>
                    <a:pt x="3326" y="1302"/>
                    <a:pt x="3421" y="1239"/>
                  </a:cubicBezTo>
                  <a:cubicBezTo>
                    <a:pt x="3484" y="1049"/>
                    <a:pt x="3516" y="922"/>
                    <a:pt x="3548" y="795"/>
                  </a:cubicBezTo>
                  <a:cubicBezTo>
                    <a:pt x="3674" y="383"/>
                    <a:pt x="3009" y="67"/>
                    <a:pt x="2344" y="3"/>
                  </a:cubicBezTo>
                  <a:cubicBezTo>
                    <a:pt x="2312" y="1"/>
                    <a:pt x="2281" y="0"/>
                    <a:pt x="2249" y="0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175;p34"/>
            <p:cNvSpPr/>
            <p:nvPr/>
          </p:nvSpPr>
          <p:spPr>
            <a:xfrm>
              <a:off x="1133369" y="4213159"/>
              <a:ext cx="90846" cy="92678"/>
            </a:xfrm>
            <a:custGeom>
              <a:avLst/>
              <a:gdLst/>
              <a:ahLst/>
              <a:cxnLst/>
              <a:rect l="l" t="t" r="r" b="b"/>
              <a:pathLst>
                <a:path w="3073" h="3135" extrusionOk="0">
                  <a:moveTo>
                    <a:pt x="1222" y="0"/>
                  </a:moveTo>
                  <a:cubicBezTo>
                    <a:pt x="1062" y="0"/>
                    <a:pt x="895" y="20"/>
                    <a:pt x="729" y="58"/>
                  </a:cubicBezTo>
                  <a:cubicBezTo>
                    <a:pt x="317" y="184"/>
                    <a:pt x="1" y="374"/>
                    <a:pt x="32" y="691"/>
                  </a:cubicBezTo>
                  <a:cubicBezTo>
                    <a:pt x="64" y="913"/>
                    <a:pt x="64" y="1198"/>
                    <a:pt x="96" y="1515"/>
                  </a:cubicBezTo>
                  <a:cubicBezTo>
                    <a:pt x="412" y="1895"/>
                    <a:pt x="507" y="2433"/>
                    <a:pt x="381" y="2971"/>
                  </a:cubicBezTo>
                  <a:cubicBezTo>
                    <a:pt x="530" y="3046"/>
                    <a:pt x="890" y="3135"/>
                    <a:pt x="1299" y="3135"/>
                  </a:cubicBezTo>
                  <a:cubicBezTo>
                    <a:pt x="1758" y="3135"/>
                    <a:pt x="2278" y="3023"/>
                    <a:pt x="2629" y="2655"/>
                  </a:cubicBezTo>
                  <a:cubicBezTo>
                    <a:pt x="3073" y="2243"/>
                    <a:pt x="2629" y="1071"/>
                    <a:pt x="2408" y="660"/>
                  </a:cubicBezTo>
                  <a:cubicBezTo>
                    <a:pt x="2191" y="201"/>
                    <a:pt x="1735" y="0"/>
                    <a:pt x="1222" y="0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176;p34"/>
            <p:cNvSpPr/>
            <p:nvPr/>
          </p:nvSpPr>
          <p:spPr>
            <a:xfrm>
              <a:off x="1011665" y="4227023"/>
              <a:ext cx="146098" cy="108642"/>
            </a:xfrm>
            <a:custGeom>
              <a:avLst/>
              <a:gdLst/>
              <a:ahLst/>
              <a:cxnLst/>
              <a:rect l="l" t="t" r="r" b="b"/>
              <a:pathLst>
                <a:path w="4942" h="3675" extrusionOk="0">
                  <a:moveTo>
                    <a:pt x="2471" y="476"/>
                  </a:moveTo>
                  <a:cubicBezTo>
                    <a:pt x="3516" y="476"/>
                    <a:pt x="4339" y="1077"/>
                    <a:pt x="4339" y="1837"/>
                  </a:cubicBezTo>
                  <a:cubicBezTo>
                    <a:pt x="4339" y="2597"/>
                    <a:pt x="3516" y="3231"/>
                    <a:pt x="2471" y="3231"/>
                  </a:cubicBezTo>
                  <a:cubicBezTo>
                    <a:pt x="1457" y="3231"/>
                    <a:pt x="634" y="2597"/>
                    <a:pt x="634" y="1837"/>
                  </a:cubicBezTo>
                  <a:cubicBezTo>
                    <a:pt x="634" y="1077"/>
                    <a:pt x="1457" y="476"/>
                    <a:pt x="2471" y="476"/>
                  </a:cubicBezTo>
                  <a:close/>
                  <a:moveTo>
                    <a:pt x="2471" y="0"/>
                  </a:moveTo>
                  <a:cubicBezTo>
                    <a:pt x="1109" y="0"/>
                    <a:pt x="1" y="824"/>
                    <a:pt x="1" y="1837"/>
                  </a:cubicBezTo>
                  <a:cubicBezTo>
                    <a:pt x="1" y="2851"/>
                    <a:pt x="1109" y="3674"/>
                    <a:pt x="2471" y="3674"/>
                  </a:cubicBezTo>
                  <a:cubicBezTo>
                    <a:pt x="3833" y="3674"/>
                    <a:pt x="4941" y="2851"/>
                    <a:pt x="4941" y="1837"/>
                  </a:cubicBezTo>
                  <a:cubicBezTo>
                    <a:pt x="4941" y="824"/>
                    <a:pt x="3833" y="0"/>
                    <a:pt x="2471" y="0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177;p34"/>
            <p:cNvSpPr/>
            <p:nvPr/>
          </p:nvSpPr>
          <p:spPr>
            <a:xfrm>
              <a:off x="1051928" y="4262585"/>
              <a:ext cx="30922" cy="37485"/>
            </a:xfrm>
            <a:custGeom>
              <a:avLst/>
              <a:gdLst/>
              <a:ahLst/>
              <a:cxnLst/>
              <a:rect l="l" t="t" r="r" b="b"/>
              <a:pathLst>
                <a:path w="1046" h="1268" extrusionOk="0">
                  <a:moveTo>
                    <a:pt x="539" y="1"/>
                  </a:moveTo>
                  <a:cubicBezTo>
                    <a:pt x="222" y="1"/>
                    <a:pt x="32" y="128"/>
                    <a:pt x="32" y="318"/>
                  </a:cubicBezTo>
                  <a:lnTo>
                    <a:pt x="32" y="381"/>
                  </a:lnTo>
                  <a:lnTo>
                    <a:pt x="349" y="381"/>
                  </a:lnTo>
                  <a:cubicBezTo>
                    <a:pt x="349" y="286"/>
                    <a:pt x="381" y="223"/>
                    <a:pt x="507" y="223"/>
                  </a:cubicBezTo>
                  <a:cubicBezTo>
                    <a:pt x="602" y="223"/>
                    <a:pt x="666" y="286"/>
                    <a:pt x="666" y="381"/>
                  </a:cubicBezTo>
                  <a:cubicBezTo>
                    <a:pt x="666" y="476"/>
                    <a:pt x="602" y="508"/>
                    <a:pt x="539" y="508"/>
                  </a:cubicBezTo>
                  <a:lnTo>
                    <a:pt x="444" y="508"/>
                  </a:lnTo>
                  <a:lnTo>
                    <a:pt x="444" y="729"/>
                  </a:lnTo>
                  <a:lnTo>
                    <a:pt x="571" y="729"/>
                  </a:lnTo>
                  <a:cubicBezTo>
                    <a:pt x="634" y="729"/>
                    <a:pt x="697" y="761"/>
                    <a:pt x="697" y="856"/>
                  </a:cubicBezTo>
                  <a:cubicBezTo>
                    <a:pt x="697" y="951"/>
                    <a:pt x="634" y="1014"/>
                    <a:pt x="507" y="1014"/>
                  </a:cubicBezTo>
                  <a:cubicBezTo>
                    <a:pt x="349" y="1014"/>
                    <a:pt x="317" y="951"/>
                    <a:pt x="317" y="888"/>
                  </a:cubicBezTo>
                  <a:lnTo>
                    <a:pt x="0" y="888"/>
                  </a:lnTo>
                  <a:lnTo>
                    <a:pt x="0" y="919"/>
                  </a:lnTo>
                  <a:cubicBezTo>
                    <a:pt x="0" y="1109"/>
                    <a:pt x="159" y="1268"/>
                    <a:pt x="539" y="1268"/>
                  </a:cubicBezTo>
                  <a:cubicBezTo>
                    <a:pt x="887" y="1268"/>
                    <a:pt x="1046" y="1109"/>
                    <a:pt x="1046" y="919"/>
                  </a:cubicBezTo>
                  <a:cubicBezTo>
                    <a:pt x="1046" y="761"/>
                    <a:pt x="982" y="666"/>
                    <a:pt x="824" y="603"/>
                  </a:cubicBezTo>
                  <a:cubicBezTo>
                    <a:pt x="951" y="571"/>
                    <a:pt x="1014" y="444"/>
                    <a:pt x="1014" y="318"/>
                  </a:cubicBezTo>
                  <a:cubicBezTo>
                    <a:pt x="1014" y="159"/>
                    <a:pt x="856" y="1"/>
                    <a:pt x="5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178;p34"/>
            <p:cNvSpPr/>
            <p:nvPr/>
          </p:nvSpPr>
          <p:spPr>
            <a:xfrm>
              <a:off x="1087490" y="4262585"/>
              <a:ext cx="30922" cy="37485"/>
            </a:xfrm>
            <a:custGeom>
              <a:avLst/>
              <a:gdLst/>
              <a:ahLst/>
              <a:cxnLst/>
              <a:rect l="l" t="t" r="r" b="b"/>
              <a:pathLst>
                <a:path w="1046" h="1268" extrusionOk="0">
                  <a:moveTo>
                    <a:pt x="571" y="1"/>
                  </a:moveTo>
                  <a:cubicBezTo>
                    <a:pt x="191" y="1"/>
                    <a:pt x="33" y="159"/>
                    <a:pt x="33" y="413"/>
                  </a:cubicBezTo>
                  <a:lnTo>
                    <a:pt x="33" y="444"/>
                  </a:lnTo>
                  <a:lnTo>
                    <a:pt x="349" y="444"/>
                  </a:lnTo>
                  <a:lnTo>
                    <a:pt x="349" y="413"/>
                  </a:lnTo>
                  <a:cubicBezTo>
                    <a:pt x="349" y="318"/>
                    <a:pt x="413" y="254"/>
                    <a:pt x="508" y="254"/>
                  </a:cubicBezTo>
                  <a:cubicBezTo>
                    <a:pt x="634" y="254"/>
                    <a:pt x="666" y="318"/>
                    <a:pt x="666" y="381"/>
                  </a:cubicBezTo>
                  <a:cubicBezTo>
                    <a:pt x="666" y="508"/>
                    <a:pt x="476" y="603"/>
                    <a:pt x="191" y="856"/>
                  </a:cubicBezTo>
                  <a:cubicBezTo>
                    <a:pt x="96" y="951"/>
                    <a:pt x="1" y="1046"/>
                    <a:pt x="1" y="1173"/>
                  </a:cubicBezTo>
                  <a:lnTo>
                    <a:pt x="1" y="1268"/>
                  </a:lnTo>
                  <a:lnTo>
                    <a:pt x="1046" y="1268"/>
                  </a:lnTo>
                  <a:lnTo>
                    <a:pt x="1046" y="951"/>
                  </a:lnTo>
                  <a:lnTo>
                    <a:pt x="508" y="951"/>
                  </a:lnTo>
                  <a:cubicBezTo>
                    <a:pt x="761" y="761"/>
                    <a:pt x="1046" y="634"/>
                    <a:pt x="1046" y="381"/>
                  </a:cubicBezTo>
                  <a:cubicBezTo>
                    <a:pt x="1046" y="128"/>
                    <a:pt x="856" y="1"/>
                    <a:pt x="5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179;p34"/>
            <p:cNvSpPr/>
            <p:nvPr/>
          </p:nvSpPr>
          <p:spPr>
            <a:xfrm>
              <a:off x="1432026" y="4084715"/>
              <a:ext cx="88037" cy="69324"/>
            </a:xfrm>
            <a:custGeom>
              <a:avLst/>
              <a:gdLst/>
              <a:ahLst/>
              <a:cxnLst/>
              <a:rect l="l" t="t" r="r" b="b"/>
              <a:pathLst>
                <a:path w="2978" h="2345" extrusionOk="0">
                  <a:moveTo>
                    <a:pt x="0" y="1"/>
                  </a:moveTo>
                  <a:lnTo>
                    <a:pt x="0" y="1"/>
                  </a:lnTo>
                  <a:cubicBezTo>
                    <a:pt x="665" y="824"/>
                    <a:pt x="2977" y="2344"/>
                    <a:pt x="2977" y="2344"/>
                  </a:cubicBezTo>
                  <a:cubicBezTo>
                    <a:pt x="1964" y="136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180;p34"/>
            <p:cNvSpPr/>
            <p:nvPr/>
          </p:nvSpPr>
          <p:spPr>
            <a:xfrm>
              <a:off x="1463834" y="4072565"/>
              <a:ext cx="75887" cy="59007"/>
            </a:xfrm>
            <a:custGeom>
              <a:avLst/>
              <a:gdLst/>
              <a:ahLst/>
              <a:cxnLst/>
              <a:rect l="l" t="t" r="r" b="b"/>
              <a:pathLst>
                <a:path w="2567" h="1996" extrusionOk="0">
                  <a:moveTo>
                    <a:pt x="1" y="0"/>
                  </a:moveTo>
                  <a:lnTo>
                    <a:pt x="1" y="0"/>
                  </a:lnTo>
                  <a:cubicBezTo>
                    <a:pt x="571" y="729"/>
                    <a:pt x="2566" y="1995"/>
                    <a:pt x="2566" y="1995"/>
                  </a:cubicBezTo>
                  <a:cubicBezTo>
                    <a:pt x="1679" y="117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181;p34"/>
            <p:cNvSpPr/>
            <p:nvPr/>
          </p:nvSpPr>
          <p:spPr>
            <a:xfrm>
              <a:off x="1397380" y="4095948"/>
              <a:ext cx="101133" cy="83366"/>
            </a:xfrm>
            <a:custGeom>
              <a:avLst/>
              <a:gdLst/>
              <a:ahLst/>
              <a:cxnLst/>
              <a:rect l="l" t="t" r="r" b="b"/>
              <a:pathLst>
                <a:path w="3421" h="2820" extrusionOk="0">
                  <a:moveTo>
                    <a:pt x="0" y="1"/>
                  </a:moveTo>
                  <a:lnTo>
                    <a:pt x="0" y="1"/>
                  </a:lnTo>
                  <a:cubicBezTo>
                    <a:pt x="887" y="888"/>
                    <a:pt x="3421" y="2819"/>
                    <a:pt x="3421" y="2819"/>
                  </a:cubicBezTo>
                  <a:cubicBezTo>
                    <a:pt x="2281" y="1648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182;p34"/>
            <p:cNvSpPr/>
            <p:nvPr/>
          </p:nvSpPr>
          <p:spPr>
            <a:xfrm>
              <a:off x="1366489" y="4112798"/>
              <a:ext cx="100187" cy="83366"/>
            </a:xfrm>
            <a:custGeom>
              <a:avLst/>
              <a:gdLst/>
              <a:ahLst/>
              <a:cxnLst/>
              <a:rect l="l" t="t" r="r" b="b"/>
              <a:pathLst>
                <a:path w="3389" h="2820" extrusionOk="0">
                  <a:moveTo>
                    <a:pt x="0" y="1"/>
                  </a:moveTo>
                  <a:cubicBezTo>
                    <a:pt x="855" y="888"/>
                    <a:pt x="3389" y="2819"/>
                    <a:pt x="3389" y="2819"/>
                  </a:cubicBezTo>
                  <a:cubicBezTo>
                    <a:pt x="2249" y="1648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183;p34"/>
            <p:cNvSpPr/>
            <p:nvPr/>
          </p:nvSpPr>
          <p:spPr>
            <a:xfrm>
              <a:off x="1334651" y="4129648"/>
              <a:ext cx="103025" cy="88983"/>
            </a:xfrm>
            <a:custGeom>
              <a:avLst/>
              <a:gdLst/>
              <a:ahLst/>
              <a:cxnLst/>
              <a:rect l="l" t="t" r="r" b="b"/>
              <a:pathLst>
                <a:path w="3485" h="3010" extrusionOk="0">
                  <a:moveTo>
                    <a:pt x="1" y="1"/>
                  </a:moveTo>
                  <a:lnTo>
                    <a:pt x="1" y="1"/>
                  </a:lnTo>
                  <a:cubicBezTo>
                    <a:pt x="254" y="539"/>
                    <a:pt x="3484" y="3009"/>
                    <a:pt x="3484" y="3009"/>
                  </a:cubicBezTo>
                  <a:cubicBezTo>
                    <a:pt x="2692" y="209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184;p34"/>
            <p:cNvSpPr/>
            <p:nvPr/>
          </p:nvSpPr>
          <p:spPr>
            <a:xfrm>
              <a:off x="1306568" y="4148390"/>
              <a:ext cx="103025" cy="88954"/>
            </a:xfrm>
            <a:custGeom>
              <a:avLst/>
              <a:gdLst/>
              <a:ahLst/>
              <a:cxnLst/>
              <a:rect l="l" t="t" r="r" b="b"/>
              <a:pathLst>
                <a:path w="3485" h="3009" extrusionOk="0">
                  <a:moveTo>
                    <a:pt x="0" y="0"/>
                  </a:moveTo>
                  <a:cubicBezTo>
                    <a:pt x="247" y="493"/>
                    <a:pt x="3343" y="2876"/>
                    <a:pt x="3480" y="3004"/>
                  </a:cubicBezTo>
                  <a:lnTo>
                    <a:pt x="3480" y="3004"/>
                  </a:lnTo>
                  <a:cubicBezTo>
                    <a:pt x="2682" y="2051"/>
                    <a:pt x="1" y="0"/>
                    <a:pt x="0" y="0"/>
                  </a:cubicBezTo>
                  <a:close/>
                  <a:moveTo>
                    <a:pt x="3480" y="3004"/>
                  </a:moveTo>
                  <a:cubicBezTo>
                    <a:pt x="3481" y="3005"/>
                    <a:pt x="3483" y="3007"/>
                    <a:pt x="3484" y="3009"/>
                  </a:cubicBezTo>
                  <a:cubicBezTo>
                    <a:pt x="3485" y="3009"/>
                    <a:pt x="3483" y="3007"/>
                    <a:pt x="3480" y="3004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185;p34"/>
            <p:cNvSpPr/>
            <p:nvPr/>
          </p:nvSpPr>
          <p:spPr>
            <a:xfrm>
              <a:off x="1279431" y="4168048"/>
              <a:ext cx="99241" cy="85229"/>
            </a:xfrm>
            <a:custGeom>
              <a:avLst/>
              <a:gdLst/>
              <a:ahLst/>
              <a:cxnLst/>
              <a:rect l="l" t="t" r="r" b="b"/>
              <a:pathLst>
                <a:path w="3357" h="2883" extrusionOk="0">
                  <a:moveTo>
                    <a:pt x="0" y="0"/>
                  </a:moveTo>
                  <a:cubicBezTo>
                    <a:pt x="348" y="602"/>
                    <a:pt x="3357" y="2882"/>
                    <a:pt x="3357" y="2882"/>
                  </a:cubicBezTo>
                  <a:cubicBezTo>
                    <a:pt x="2565" y="202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186;p34"/>
            <p:cNvSpPr/>
            <p:nvPr/>
          </p:nvSpPr>
          <p:spPr>
            <a:xfrm>
              <a:off x="1250402" y="4193323"/>
              <a:ext cx="96462" cy="78666"/>
            </a:xfrm>
            <a:custGeom>
              <a:avLst/>
              <a:gdLst/>
              <a:ahLst/>
              <a:cxnLst/>
              <a:rect l="l" t="t" r="r" b="b"/>
              <a:pathLst>
                <a:path w="3263" h="2661" extrusionOk="0">
                  <a:moveTo>
                    <a:pt x="0" y="0"/>
                  </a:moveTo>
                  <a:cubicBezTo>
                    <a:pt x="602" y="602"/>
                    <a:pt x="3262" y="2661"/>
                    <a:pt x="3262" y="2661"/>
                  </a:cubicBezTo>
                  <a:cubicBezTo>
                    <a:pt x="2059" y="1457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187;p34"/>
            <p:cNvSpPr/>
            <p:nvPr/>
          </p:nvSpPr>
          <p:spPr>
            <a:xfrm>
              <a:off x="1228852" y="4219544"/>
              <a:ext cx="80558" cy="66486"/>
            </a:xfrm>
            <a:custGeom>
              <a:avLst/>
              <a:gdLst/>
              <a:ahLst/>
              <a:cxnLst/>
              <a:rect l="l" t="t" r="r" b="b"/>
              <a:pathLst>
                <a:path w="2725" h="2249" extrusionOk="0">
                  <a:moveTo>
                    <a:pt x="1" y="0"/>
                  </a:moveTo>
                  <a:lnTo>
                    <a:pt x="1" y="0"/>
                  </a:lnTo>
                  <a:cubicBezTo>
                    <a:pt x="1014" y="1014"/>
                    <a:pt x="2724" y="2249"/>
                    <a:pt x="2724" y="2249"/>
                  </a:cubicBezTo>
                  <a:cubicBezTo>
                    <a:pt x="1679" y="117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188;p34"/>
            <p:cNvSpPr/>
            <p:nvPr/>
          </p:nvSpPr>
          <p:spPr>
            <a:xfrm>
              <a:off x="1209193" y="4248544"/>
              <a:ext cx="61845" cy="55282"/>
            </a:xfrm>
            <a:custGeom>
              <a:avLst/>
              <a:gdLst/>
              <a:ahLst/>
              <a:cxnLst/>
              <a:rect l="l" t="t" r="r" b="b"/>
              <a:pathLst>
                <a:path w="2092" h="1870" extrusionOk="0">
                  <a:moveTo>
                    <a:pt x="1" y="1"/>
                  </a:moveTo>
                  <a:cubicBezTo>
                    <a:pt x="223" y="444"/>
                    <a:pt x="2091" y="1869"/>
                    <a:pt x="2091" y="1869"/>
                  </a:cubicBezTo>
                  <a:cubicBezTo>
                    <a:pt x="1078" y="76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189;p34"/>
            <p:cNvSpPr/>
            <p:nvPr/>
          </p:nvSpPr>
          <p:spPr>
            <a:xfrm>
              <a:off x="1237277" y="4079098"/>
              <a:ext cx="205075" cy="132972"/>
            </a:xfrm>
            <a:custGeom>
              <a:avLst/>
              <a:gdLst/>
              <a:ahLst/>
              <a:cxnLst/>
              <a:rect l="l" t="t" r="r" b="b"/>
              <a:pathLst>
                <a:path w="6937" h="4498" extrusionOk="0">
                  <a:moveTo>
                    <a:pt x="6936" y="1"/>
                  </a:moveTo>
                  <a:cubicBezTo>
                    <a:pt x="6936" y="1"/>
                    <a:pt x="1711" y="3294"/>
                    <a:pt x="1" y="4498"/>
                  </a:cubicBezTo>
                  <a:cubicBezTo>
                    <a:pt x="1" y="4498"/>
                    <a:pt x="3041" y="2851"/>
                    <a:pt x="6936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190;p34"/>
            <p:cNvSpPr/>
            <p:nvPr/>
          </p:nvSpPr>
          <p:spPr>
            <a:xfrm>
              <a:off x="1204523" y="4073482"/>
              <a:ext cx="291191" cy="185416"/>
            </a:xfrm>
            <a:custGeom>
              <a:avLst/>
              <a:gdLst/>
              <a:ahLst/>
              <a:cxnLst/>
              <a:rect l="l" t="t" r="r" b="b"/>
              <a:pathLst>
                <a:path w="9850" h="6272" extrusionOk="0">
                  <a:moveTo>
                    <a:pt x="9850" y="1"/>
                  </a:moveTo>
                  <a:lnTo>
                    <a:pt x="9850" y="1"/>
                  </a:lnTo>
                  <a:cubicBezTo>
                    <a:pt x="7506" y="1078"/>
                    <a:pt x="1" y="6271"/>
                    <a:pt x="1" y="6271"/>
                  </a:cubicBezTo>
                  <a:cubicBezTo>
                    <a:pt x="2914" y="4466"/>
                    <a:pt x="9849" y="1"/>
                    <a:pt x="9850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191;p34"/>
            <p:cNvSpPr/>
            <p:nvPr/>
          </p:nvSpPr>
          <p:spPr>
            <a:xfrm>
              <a:off x="1195152" y="4076290"/>
              <a:ext cx="327730" cy="209746"/>
            </a:xfrm>
            <a:custGeom>
              <a:avLst/>
              <a:gdLst/>
              <a:ahLst/>
              <a:cxnLst/>
              <a:rect l="l" t="t" r="r" b="b"/>
              <a:pathLst>
                <a:path w="11086" h="7095" extrusionOk="0">
                  <a:moveTo>
                    <a:pt x="11085" y="1"/>
                  </a:moveTo>
                  <a:lnTo>
                    <a:pt x="11085" y="1"/>
                  </a:lnTo>
                  <a:cubicBezTo>
                    <a:pt x="8773" y="1109"/>
                    <a:pt x="1" y="7095"/>
                    <a:pt x="1" y="7095"/>
                  </a:cubicBezTo>
                  <a:cubicBezTo>
                    <a:pt x="1806" y="6240"/>
                    <a:pt x="11085" y="1"/>
                    <a:pt x="11085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192;p34"/>
            <p:cNvSpPr/>
            <p:nvPr/>
          </p:nvSpPr>
          <p:spPr>
            <a:xfrm>
              <a:off x="1210139" y="4092224"/>
              <a:ext cx="327700" cy="209716"/>
            </a:xfrm>
            <a:custGeom>
              <a:avLst/>
              <a:gdLst/>
              <a:ahLst/>
              <a:cxnLst/>
              <a:rect l="l" t="t" r="r" b="b"/>
              <a:pathLst>
                <a:path w="11085" h="7094" extrusionOk="0">
                  <a:moveTo>
                    <a:pt x="11085" y="0"/>
                  </a:moveTo>
                  <a:lnTo>
                    <a:pt x="11085" y="0"/>
                  </a:lnTo>
                  <a:cubicBezTo>
                    <a:pt x="8773" y="1077"/>
                    <a:pt x="1" y="7094"/>
                    <a:pt x="1" y="7094"/>
                  </a:cubicBezTo>
                  <a:cubicBezTo>
                    <a:pt x="1806" y="6239"/>
                    <a:pt x="11084" y="0"/>
                    <a:pt x="11085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193;p34"/>
            <p:cNvSpPr/>
            <p:nvPr/>
          </p:nvSpPr>
          <p:spPr>
            <a:xfrm>
              <a:off x="1231660" y="4114690"/>
              <a:ext cx="307125" cy="194758"/>
            </a:xfrm>
            <a:custGeom>
              <a:avLst/>
              <a:gdLst/>
              <a:ahLst/>
              <a:cxnLst/>
              <a:rect l="l" t="t" r="r" b="b"/>
              <a:pathLst>
                <a:path w="10389" h="6588" extrusionOk="0">
                  <a:moveTo>
                    <a:pt x="10388" y="0"/>
                  </a:moveTo>
                  <a:lnTo>
                    <a:pt x="10388" y="0"/>
                  </a:lnTo>
                  <a:cubicBezTo>
                    <a:pt x="10388" y="1"/>
                    <a:pt x="3579" y="4276"/>
                    <a:pt x="1" y="6587"/>
                  </a:cubicBezTo>
                  <a:cubicBezTo>
                    <a:pt x="1" y="6587"/>
                    <a:pt x="6113" y="3199"/>
                    <a:pt x="10388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194;p34"/>
            <p:cNvSpPr/>
            <p:nvPr/>
          </p:nvSpPr>
          <p:spPr>
            <a:xfrm>
              <a:off x="1297197" y="4157731"/>
              <a:ext cx="218171" cy="132972"/>
            </a:xfrm>
            <a:custGeom>
              <a:avLst/>
              <a:gdLst/>
              <a:ahLst/>
              <a:cxnLst/>
              <a:rect l="l" t="t" r="r" b="b"/>
              <a:pathLst>
                <a:path w="7380" h="4498" extrusionOk="0">
                  <a:moveTo>
                    <a:pt x="7380" y="1"/>
                  </a:moveTo>
                  <a:lnTo>
                    <a:pt x="7380" y="1"/>
                  </a:lnTo>
                  <a:cubicBezTo>
                    <a:pt x="4624" y="1521"/>
                    <a:pt x="1" y="4498"/>
                    <a:pt x="1" y="4498"/>
                  </a:cubicBezTo>
                  <a:cubicBezTo>
                    <a:pt x="2186" y="3358"/>
                    <a:pt x="7379" y="1"/>
                    <a:pt x="7380" y="1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195;p34"/>
            <p:cNvSpPr/>
            <p:nvPr/>
          </p:nvSpPr>
          <p:spPr>
            <a:xfrm>
              <a:off x="1098723" y="4089415"/>
              <a:ext cx="458780" cy="293999"/>
            </a:xfrm>
            <a:custGeom>
              <a:avLst/>
              <a:gdLst/>
              <a:ahLst/>
              <a:cxnLst/>
              <a:rect l="l" t="t" r="r" b="b"/>
              <a:pathLst>
                <a:path w="15519" h="9945" extrusionOk="0">
                  <a:moveTo>
                    <a:pt x="15265" y="0"/>
                  </a:moveTo>
                  <a:lnTo>
                    <a:pt x="15265" y="0"/>
                  </a:lnTo>
                  <a:cubicBezTo>
                    <a:pt x="15075" y="2280"/>
                    <a:pt x="12859" y="3674"/>
                    <a:pt x="11117" y="4782"/>
                  </a:cubicBezTo>
                  <a:cubicBezTo>
                    <a:pt x="9407" y="5891"/>
                    <a:pt x="7380" y="6682"/>
                    <a:pt x="5448" y="7442"/>
                  </a:cubicBezTo>
                  <a:cubicBezTo>
                    <a:pt x="5416" y="7379"/>
                    <a:pt x="5385" y="7379"/>
                    <a:pt x="5353" y="7316"/>
                  </a:cubicBezTo>
                  <a:cubicBezTo>
                    <a:pt x="3485" y="7822"/>
                    <a:pt x="1679" y="8582"/>
                    <a:pt x="1" y="9564"/>
                  </a:cubicBezTo>
                  <a:cubicBezTo>
                    <a:pt x="128" y="9691"/>
                    <a:pt x="159" y="9786"/>
                    <a:pt x="286" y="9944"/>
                  </a:cubicBezTo>
                  <a:cubicBezTo>
                    <a:pt x="1869" y="8962"/>
                    <a:pt x="3611" y="8234"/>
                    <a:pt x="5448" y="7822"/>
                  </a:cubicBezTo>
                  <a:cubicBezTo>
                    <a:pt x="7633" y="7411"/>
                    <a:pt x="9502" y="6461"/>
                    <a:pt x="11370" y="5352"/>
                  </a:cubicBezTo>
                  <a:cubicBezTo>
                    <a:pt x="12764" y="4560"/>
                    <a:pt x="14125" y="3547"/>
                    <a:pt x="15012" y="2154"/>
                  </a:cubicBezTo>
                  <a:cubicBezTo>
                    <a:pt x="15392" y="1520"/>
                    <a:pt x="15519" y="729"/>
                    <a:pt x="15265" y="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196;p34"/>
            <p:cNvSpPr/>
            <p:nvPr/>
          </p:nvSpPr>
          <p:spPr>
            <a:xfrm>
              <a:off x="1084681" y="4271956"/>
              <a:ext cx="172290" cy="102079"/>
            </a:xfrm>
            <a:custGeom>
              <a:avLst/>
              <a:gdLst/>
              <a:ahLst/>
              <a:cxnLst/>
              <a:rect l="l" t="t" r="r" b="b"/>
              <a:pathLst>
                <a:path w="5828" h="3453" extrusionOk="0">
                  <a:moveTo>
                    <a:pt x="3358" y="856"/>
                  </a:moveTo>
                  <a:cubicBezTo>
                    <a:pt x="3453" y="1299"/>
                    <a:pt x="3865" y="1489"/>
                    <a:pt x="3865" y="1489"/>
                  </a:cubicBezTo>
                  <a:cubicBezTo>
                    <a:pt x="3073" y="1647"/>
                    <a:pt x="2313" y="1996"/>
                    <a:pt x="1584" y="2376"/>
                  </a:cubicBezTo>
                  <a:cubicBezTo>
                    <a:pt x="2186" y="1901"/>
                    <a:pt x="2788" y="1362"/>
                    <a:pt x="3358" y="856"/>
                  </a:cubicBezTo>
                  <a:close/>
                  <a:moveTo>
                    <a:pt x="3675" y="1"/>
                  </a:moveTo>
                  <a:cubicBezTo>
                    <a:pt x="2566" y="1109"/>
                    <a:pt x="1363" y="2091"/>
                    <a:pt x="1" y="2882"/>
                  </a:cubicBezTo>
                  <a:cubicBezTo>
                    <a:pt x="159" y="3136"/>
                    <a:pt x="223" y="3199"/>
                    <a:pt x="381" y="3453"/>
                  </a:cubicBezTo>
                  <a:cubicBezTo>
                    <a:pt x="1648" y="2597"/>
                    <a:pt x="4181" y="1774"/>
                    <a:pt x="5828" y="1331"/>
                  </a:cubicBezTo>
                  <a:cubicBezTo>
                    <a:pt x="5036" y="1331"/>
                    <a:pt x="3421" y="1267"/>
                    <a:pt x="3706" y="32"/>
                  </a:cubicBezTo>
                  <a:cubicBezTo>
                    <a:pt x="3706" y="32"/>
                    <a:pt x="3675" y="1"/>
                    <a:pt x="3675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197;p34"/>
            <p:cNvSpPr/>
            <p:nvPr/>
          </p:nvSpPr>
          <p:spPr>
            <a:xfrm>
              <a:off x="1187673" y="4064554"/>
              <a:ext cx="374527" cy="249567"/>
            </a:xfrm>
            <a:custGeom>
              <a:avLst/>
              <a:gdLst/>
              <a:ahLst/>
              <a:cxnLst/>
              <a:rect l="l" t="t" r="r" b="b"/>
              <a:pathLst>
                <a:path w="12669" h="8442" extrusionOk="0">
                  <a:moveTo>
                    <a:pt x="10328" y="450"/>
                  </a:moveTo>
                  <a:cubicBezTo>
                    <a:pt x="10958" y="450"/>
                    <a:pt x="11496" y="612"/>
                    <a:pt x="11686" y="1095"/>
                  </a:cubicBezTo>
                  <a:cubicBezTo>
                    <a:pt x="12130" y="2235"/>
                    <a:pt x="10325" y="3755"/>
                    <a:pt x="9438" y="4356"/>
                  </a:cubicBezTo>
                  <a:cubicBezTo>
                    <a:pt x="8560" y="4950"/>
                    <a:pt x="3702" y="8029"/>
                    <a:pt x="1526" y="8029"/>
                  </a:cubicBezTo>
                  <a:cubicBezTo>
                    <a:pt x="1034" y="8029"/>
                    <a:pt x="679" y="7872"/>
                    <a:pt x="539" y="7492"/>
                  </a:cubicBezTo>
                  <a:cubicBezTo>
                    <a:pt x="476" y="7333"/>
                    <a:pt x="507" y="7112"/>
                    <a:pt x="602" y="6953"/>
                  </a:cubicBezTo>
                  <a:cubicBezTo>
                    <a:pt x="1964" y="4040"/>
                    <a:pt x="4909" y="2076"/>
                    <a:pt x="7728" y="1000"/>
                  </a:cubicBezTo>
                  <a:cubicBezTo>
                    <a:pt x="8240" y="810"/>
                    <a:pt x="9387" y="450"/>
                    <a:pt x="10328" y="450"/>
                  </a:cubicBezTo>
                  <a:close/>
                  <a:moveTo>
                    <a:pt x="10550" y="1"/>
                  </a:moveTo>
                  <a:cubicBezTo>
                    <a:pt x="9536" y="1"/>
                    <a:pt x="8365" y="346"/>
                    <a:pt x="7823" y="556"/>
                  </a:cubicBezTo>
                  <a:cubicBezTo>
                    <a:pt x="5669" y="1348"/>
                    <a:pt x="3547" y="2583"/>
                    <a:pt x="1901" y="4293"/>
                  </a:cubicBezTo>
                  <a:cubicBezTo>
                    <a:pt x="1141" y="5085"/>
                    <a:pt x="286" y="6257"/>
                    <a:pt x="64" y="7238"/>
                  </a:cubicBezTo>
                  <a:cubicBezTo>
                    <a:pt x="0" y="7555"/>
                    <a:pt x="95" y="7650"/>
                    <a:pt x="222" y="7872"/>
                  </a:cubicBezTo>
                  <a:cubicBezTo>
                    <a:pt x="446" y="8289"/>
                    <a:pt x="915" y="8441"/>
                    <a:pt x="1481" y="8441"/>
                  </a:cubicBezTo>
                  <a:cubicBezTo>
                    <a:pt x="2677" y="8441"/>
                    <a:pt x="4306" y="7761"/>
                    <a:pt x="4973" y="7460"/>
                  </a:cubicBezTo>
                  <a:cubicBezTo>
                    <a:pt x="6556" y="6700"/>
                    <a:pt x="7728" y="6193"/>
                    <a:pt x="9881" y="4578"/>
                  </a:cubicBezTo>
                  <a:cubicBezTo>
                    <a:pt x="10895" y="3850"/>
                    <a:pt x="12668" y="2298"/>
                    <a:pt x="12288" y="936"/>
                  </a:cubicBezTo>
                  <a:cubicBezTo>
                    <a:pt x="12090" y="228"/>
                    <a:pt x="11371" y="1"/>
                    <a:pt x="10550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198;p34"/>
            <p:cNvSpPr/>
            <p:nvPr/>
          </p:nvSpPr>
          <p:spPr>
            <a:xfrm>
              <a:off x="1090298" y="4362768"/>
              <a:ext cx="30922" cy="26251"/>
            </a:xfrm>
            <a:custGeom>
              <a:avLst/>
              <a:gdLst/>
              <a:ahLst/>
              <a:cxnLst/>
              <a:rect l="l" t="t" r="r" b="b"/>
              <a:pathLst>
                <a:path w="1046" h="888" extrusionOk="0">
                  <a:moveTo>
                    <a:pt x="856" y="0"/>
                  </a:moveTo>
                  <a:cubicBezTo>
                    <a:pt x="951" y="159"/>
                    <a:pt x="983" y="254"/>
                    <a:pt x="1046" y="412"/>
                  </a:cubicBezTo>
                  <a:cubicBezTo>
                    <a:pt x="761" y="602"/>
                    <a:pt x="603" y="697"/>
                    <a:pt x="286" y="887"/>
                  </a:cubicBezTo>
                  <a:cubicBezTo>
                    <a:pt x="191" y="729"/>
                    <a:pt x="96" y="602"/>
                    <a:pt x="1" y="444"/>
                  </a:cubicBezTo>
                  <a:cubicBezTo>
                    <a:pt x="349" y="254"/>
                    <a:pt x="539" y="159"/>
                    <a:pt x="856" y="0"/>
                  </a:cubicBezTo>
                  <a:close/>
                </a:path>
              </a:pathLst>
            </a:custGeom>
            <a:solidFill>
              <a:srgbClr val="FFCF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199;p34"/>
            <p:cNvSpPr/>
            <p:nvPr/>
          </p:nvSpPr>
          <p:spPr>
            <a:xfrm>
              <a:off x="1090298" y="4362768"/>
              <a:ext cx="30922" cy="26251"/>
            </a:xfrm>
            <a:custGeom>
              <a:avLst/>
              <a:gdLst/>
              <a:ahLst/>
              <a:cxnLst/>
              <a:rect l="l" t="t" r="r" b="b"/>
              <a:pathLst>
                <a:path w="1046" h="888" extrusionOk="0">
                  <a:moveTo>
                    <a:pt x="856" y="0"/>
                  </a:moveTo>
                  <a:cubicBezTo>
                    <a:pt x="539" y="159"/>
                    <a:pt x="349" y="254"/>
                    <a:pt x="1" y="444"/>
                  </a:cubicBezTo>
                  <a:cubicBezTo>
                    <a:pt x="96" y="602"/>
                    <a:pt x="191" y="729"/>
                    <a:pt x="286" y="887"/>
                  </a:cubicBezTo>
                  <a:cubicBezTo>
                    <a:pt x="603" y="697"/>
                    <a:pt x="761" y="602"/>
                    <a:pt x="1046" y="412"/>
                  </a:cubicBezTo>
                  <a:cubicBezTo>
                    <a:pt x="983" y="254"/>
                    <a:pt x="951" y="159"/>
                    <a:pt x="856" y="0"/>
                  </a:cubicBezTo>
                  <a:close/>
                </a:path>
              </a:pathLst>
            </a:custGeom>
            <a:solidFill>
              <a:srgbClr val="E2A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200;p34"/>
            <p:cNvSpPr/>
            <p:nvPr/>
          </p:nvSpPr>
          <p:spPr>
            <a:xfrm>
              <a:off x="1065023" y="4353397"/>
              <a:ext cx="50581" cy="23443"/>
            </a:xfrm>
            <a:custGeom>
              <a:avLst/>
              <a:gdLst/>
              <a:ahLst/>
              <a:cxnLst/>
              <a:rect l="l" t="t" r="r" b="b"/>
              <a:pathLst>
                <a:path w="1711" h="793" extrusionOk="0">
                  <a:moveTo>
                    <a:pt x="856" y="1"/>
                  </a:moveTo>
                  <a:cubicBezTo>
                    <a:pt x="508" y="191"/>
                    <a:pt x="318" y="254"/>
                    <a:pt x="1" y="412"/>
                  </a:cubicBezTo>
                  <a:cubicBezTo>
                    <a:pt x="349" y="602"/>
                    <a:pt x="508" y="634"/>
                    <a:pt x="888" y="793"/>
                  </a:cubicBezTo>
                  <a:cubicBezTo>
                    <a:pt x="1299" y="507"/>
                    <a:pt x="1711" y="317"/>
                    <a:pt x="1711" y="317"/>
                  </a:cubicBezTo>
                  <a:cubicBezTo>
                    <a:pt x="1331" y="191"/>
                    <a:pt x="1204" y="127"/>
                    <a:pt x="8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201;p34"/>
            <p:cNvSpPr/>
            <p:nvPr/>
          </p:nvSpPr>
          <p:spPr>
            <a:xfrm>
              <a:off x="904003" y="4451718"/>
              <a:ext cx="41240" cy="30922"/>
            </a:xfrm>
            <a:custGeom>
              <a:avLst/>
              <a:gdLst/>
              <a:ahLst/>
              <a:cxnLst/>
              <a:rect l="l" t="t" r="r" b="b"/>
              <a:pathLst>
                <a:path w="1395" h="1046" extrusionOk="0">
                  <a:moveTo>
                    <a:pt x="1" y="0"/>
                  </a:moveTo>
                  <a:lnTo>
                    <a:pt x="1" y="0"/>
                  </a:lnTo>
                  <a:cubicBezTo>
                    <a:pt x="127" y="285"/>
                    <a:pt x="222" y="412"/>
                    <a:pt x="381" y="697"/>
                  </a:cubicBezTo>
                  <a:cubicBezTo>
                    <a:pt x="792" y="855"/>
                    <a:pt x="982" y="918"/>
                    <a:pt x="1394" y="1045"/>
                  </a:cubicBezTo>
                  <a:cubicBezTo>
                    <a:pt x="1236" y="792"/>
                    <a:pt x="1173" y="633"/>
                    <a:pt x="1014" y="38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202;p34"/>
            <p:cNvSpPr/>
            <p:nvPr/>
          </p:nvSpPr>
          <p:spPr>
            <a:xfrm>
              <a:off x="933978" y="4373056"/>
              <a:ext cx="168536" cy="109588"/>
            </a:xfrm>
            <a:custGeom>
              <a:avLst/>
              <a:gdLst/>
              <a:ahLst/>
              <a:cxnLst/>
              <a:rect l="l" t="t" r="r" b="b"/>
              <a:pathLst>
                <a:path w="5701" h="3707" extrusionOk="0">
                  <a:moveTo>
                    <a:pt x="5479" y="1"/>
                  </a:moveTo>
                  <a:cubicBezTo>
                    <a:pt x="3642" y="1014"/>
                    <a:pt x="1837" y="2028"/>
                    <a:pt x="0" y="3041"/>
                  </a:cubicBezTo>
                  <a:cubicBezTo>
                    <a:pt x="159" y="3294"/>
                    <a:pt x="222" y="3453"/>
                    <a:pt x="380" y="3706"/>
                  </a:cubicBezTo>
                  <a:cubicBezTo>
                    <a:pt x="1299" y="3231"/>
                    <a:pt x="2249" y="2724"/>
                    <a:pt x="3167" y="2186"/>
                  </a:cubicBezTo>
                  <a:cubicBezTo>
                    <a:pt x="4022" y="1648"/>
                    <a:pt x="4877" y="1078"/>
                    <a:pt x="5701" y="476"/>
                  </a:cubicBezTo>
                  <a:cubicBezTo>
                    <a:pt x="5606" y="286"/>
                    <a:pt x="5574" y="191"/>
                    <a:pt x="547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203;p34"/>
            <p:cNvSpPr/>
            <p:nvPr/>
          </p:nvSpPr>
          <p:spPr>
            <a:xfrm>
              <a:off x="904003" y="4364631"/>
              <a:ext cx="191949" cy="100217"/>
            </a:xfrm>
            <a:custGeom>
              <a:avLst/>
              <a:gdLst/>
              <a:ahLst/>
              <a:cxnLst/>
              <a:rect l="l" t="t" r="r" b="b"/>
              <a:pathLst>
                <a:path w="6493" h="3390" extrusionOk="0">
                  <a:moveTo>
                    <a:pt x="5511" y="1"/>
                  </a:moveTo>
                  <a:cubicBezTo>
                    <a:pt x="3611" y="824"/>
                    <a:pt x="1743" y="1806"/>
                    <a:pt x="1" y="2946"/>
                  </a:cubicBezTo>
                  <a:cubicBezTo>
                    <a:pt x="412" y="3136"/>
                    <a:pt x="634" y="3199"/>
                    <a:pt x="1046" y="3389"/>
                  </a:cubicBezTo>
                  <a:cubicBezTo>
                    <a:pt x="2851" y="2344"/>
                    <a:pt x="4688" y="1331"/>
                    <a:pt x="6493" y="286"/>
                  </a:cubicBezTo>
                  <a:cubicBezTo>
                    <a:pt x="6113" y="159"/>
                    <a:pt x="5923" y="127"/>
                    <a:pt x="5511" y="1"/>
                  </a:cubicBezTo>
                  <a:close/>
                </a:path>
              </a:pathLst>
            </a:custGeom>
            <a:solidFill>
              <a:srgbClr val="3063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204;p34"/>
            <p:cNvSpPr/>
            <p:nvPr/>
          </p:nvSpPr>
          <p:spPr>
            <a:xfrm>
              <a:off x="1134315" y="4305922"/>
              <a:ext cx="383869" cy="304050"/>
            </a:xfrm>
            <a:custGeom>
              <a:avLst/>
              <a:gdLst/>
              <a:ahLst/>
              <a:cxnLst/>
              <a:rect l="l" t="t" r="r" b="b"/>
              <a:pathLst>
                <a:path w="12985" h="10285" extrusionOk="0">
                  <a:moveTo>
                    <a:pt x="6186" y="1"/>
                  </a:moveTo>
                  <a:cubicBezTo>
                    <a:pt x="5223" y="1"/>
                    <a:pt x="4126" y="249"/>
                    <a:pt x="2914" y="910"/>
                  </a:cubicBezTo>
                  <a:cubicBezTo>
                    <a:pt x="539" y="2208"/>
                    <a:pt x="0" y="6579"/>
                    <a:pt x="2217" y="8827"/>
                  </a:cubicBezTo>
                  <a:cubicBezTo>
                    <a:pt x="3110" y="9720"/>
                    <a:pt x="4686" y="10284"/>
                    <a:pt x="6289" y="10284"/>
                  </a:cubicBezTo>
                  <a:cubicBezTo>
                    <a:pt x="7869" y="10284"/>
                    <a:pt x="9477" y="9736"/>
                    <a:pt x="10483" y="8416"/>
                  </a:cubicBezTo>
                  <a:cubicBezTo>
                    <a:pt x="12985" y="5122"/>
                    <a:pt x="11021" y="2525"/>
                    <a:pt x="10800" y="2272"/>
                  </a:cubicBezTo>
                  <a:cubicBezTo>
                    <a:pt x="10800" y="2272"/>
                    <a:pt x="9101" y="1"/>
                    <a:pt x="61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205;p34"/>
            <p:cNvSpPr/>
            <p:nvPr/>
          </p:nvSpPr>
          <p:spPr>
            <a:xfrm>
              <a:off x="1143686" y="4354343"/>
              <a:ext cx="332371" cy="255627"/>
            </a:xfrm>
            <a:custGeom>
              <a:avLst/>
              <a:gdLst/>
              <a:ahLst/>
              <a:cxnLst/>
              <a:rect l="l" t="t" r="r" b="b"/>
              <a:pathLst>
                <a:path w="11243" h="8647" extrusionOk="0">
                  <a:moveTo>
                    <a:pt x="1710" y="0"/>
                  </a:moveTo>
                  <a:lnTo>
                    <a:pt x="1710" y="0"/>
                  </a:lnTo>
                  <a:cubicBezTo>
                    <a:pt x="127" y="1774"/>
                    <a:pt x="0" y="5257"/>
                    <a:pt x="1900" y="7189"/>
                  </a:cubicBezTo>
                  <a:cubicBezTo>
                    <a:pt x="2793" y="8082"/>
                    <a:pt x="4369" y="8646"/>
                    <a:pt x="5972" y="8646"/>
                  </a:cubicBezTo>
                  <a:cubicBezTo>
                    <a:pt x="7552" y="8646"/>
                    <a:pt x="9160" y="8098"/>
                    <a:pt x="10166" y="6778"/>
                  </a:cubicBezTo>
                  <a:cubicBezTo>
                    <a:pt x="10736" y="6018"/>
                    <a:pt x="11053" y="5321"/>
                    <a:pt x="11243" y="4656"/>
                  </a:cubicBezTo>
                  <a:lnTo>
                    <a:pt x="11243" y="4656"/>
                  </a:lnTo>
                  <a:cubicBezTo>
                    <a:pt x="10609" y="5099"/>
                    <a:pt x="9976" y="5416"/>
                    <a:pt x="8804" y="5606"/>
                  </a:cubicBezTo>
                  <a:cubicBezTo>
                    <a:pt x="8074" y="5743"/>
                    <a:pt x="7380" y="5836"/>
                    <a:pt x="6698" y="5836"/>
                  </a:cubicBezTo>
                  <a:cubicBezTo>
                    <a:pt x="5960" y="5836"/>
                    <a:pt x="5237" y="5727"/>
                    <a:pt x="4497" y="5448"/>
                  </a:cubicBezTo>
                  <a:cubicBezTo>
                    <a:pt x="2185" y="4529"/>
                    <a:pt x="1615" y="2249"/>
                    <a:pt x="1710" y="0"/>
                  </a:cubicBez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206;p34"/>
            <p:cNvSpPr/>
            <p:nvPr/>
          </p:nvSpPr>
          <p:spPr>
            <a:xfrm>
              <a:off x="1158644" y="4305538"/>
              <a:ext cx="323029" cy="302543"/>
            </a:xfrm>
            <a:custGeom>
              <a:avLst/>
              <a:gdLst/>
              <a:ahLst/>
              <a:cxnLst/>
              <a:rect l="l" t="t" r="r" b="b"/>
              <a:pathLst>
                <a:path w="10927" h="10234" extrusionOk="0">
                  <a:moveTo>
                    <a:pt x="6493" y="3330"/>
                  </a:moveTo>
                  <a:lnTo>
                    <a:pt x="8646" y="3647"/>
                  </a:lnTo>
                  <a:lnTo>
                    <a:pt x="9596" y="5610"/>
                  </a:lnTo>
                  <a:lnTo>
                    <a:pt x="8615" y="7447"/>
                  </a:lnTo>
                  <a:lnTo>
                    <a:pt x="6240" y="7194"/>
                  </a:lnTo>
                  <a:lnTo>
                    <a:pt x="5131" y="5167"/>
                  </a:lnTo>
                  <a:lnTo>
                    <a:pt x="6493" y="3330"/>
                  </a:lnTo>
                  <a:close/>
                  <a:moveTo>
                    <a:pt x="2629" y="4565"/>
                  </a:moveTo>
                  <a:lnTo>
                    <a:pt x="5036" y="5262"/>
                  </a:lnTo>
                  <a:lnTo>
                    <a:pt x="5068" y="5230"/>
                  </a:lnTo>
                  <a:lnTo>
                    <a:pt x="6145" y="7289"/>
                  </a:lnTo>
                  <a:lnTo>
                    <a:pt x="4846" y="9125"/>
                  </a:lnTo>
                  <a:lnTo>
                    <a:pt x="2471" y="8429"/>
                  </a:lnTo>
                  <a:lnTo>
                    <a:pt x="1458" y="6180"/>
                  </a:lnTo>
                  <a:lnTo>
                    <a:pt x="2629" y="4565"/>
                  </a:lnTo>
                  <a:close/>
                  <a:moveTo>
                    <a:pt x="5370" y="0"/>
                  </a:moveTo>
                  <a:cubicBezTo>
                    <a:pt x="5048" y="0"/>
                    <a:pt x="4725" y="32"/>
                    <a:pt x="4403" y="100"/>
                  </a:cubicBezTo>
                  <a:lnTo>
                    <a:pt x="5670" y="670"/>
                  </a:lnTo>
                  <a:lnTo>
                    <a:pt x="4814" y="1588"/>
                  </a:lnTo>
                  <a:lnTo>
                    <a:pt x="2598" y="2317"/>
                  </a:lnTo>
                  <a:lnTo>
                    <a:pt x="1553" y="2095"/>
                  </a:lnTo>
                  <a:lnTo>
                    <a:pt x="2249" y="828"/>
                  </a:lnTo>
                  <a:lnTo>
                    <a:pt x="2249" y="828"/>
                  </a:lnTo>
                  <a:cubicBezTo>
                    <a:pt x="1774" y="1081"/>
                    <a:pt x="1363" y="1398"/>
                    <a:pt x="1014" y="1841"/>
                  </a:cubicBezTo>
                  <a:cubicBezTo>
                    <a:pt x="697" y="2285"/>
                    <a:pt x="444" y="2792"/>
                    <a:pt x="254" y="3298"/>
                  </a:cubicBezTo>
                  <a:lnTo>
                    <a:pt x="1521" y="2158"/>
                  </a:lnTo>
                  <a:lnTo>
                    <a:pt x="2566" y="2380"/>
                  </a:lnTo>
                  <a:lnTo>
                    <a:pt x="2566" y="4438"/>
                  </a:lnTo>
                  <a:lnTo>
                    <a:pt x="1363" y="6053"/>
                  </a:lnTo>
                  <a:lnTo>
                    <a:pt x="222" y="5515"/>
                  </a:lnTo>
                  <a:lnTo>
                    <a:pt x="1" y="4755"/>
                  </a:lnTo>
                  <a:cubicBezTo>
                    <a:pt x="1" y="4818"/>
                    <a:pt x="1" y="4913"/>
                    <a:pt x="1" y="5008"/>
                  </a:cubicBezTo>
                  <a:lnTo>
                    <a:pt x="159" y="5547"/>
                  </a:lnTo>
                  <a:lnTo>
                    <a:pt x="96" y="6275"/>
                  </a:lnTo>
                  <a:cubicBezTo>
                    <a:pt x="286" y="7352"/>
                    <a:pt x="824" y="8365"/>
                    <a:pt x="1648" y="9062"/>
                  </a:cubicBezTo>
                  <a:lnTo>
                    <a:pt x="2471" y="8524"/>
                  </a:lnTo>
                  <a:lnTo>
                    <a:pt x="4814" y="9220"/>
                  </a:lnTo>
                  <a:lnTo>
                    <a:pt x="6208" y="10234"/>
                  </a:lnTo>
                  <a:cubicBezTo>
                    <a:pt x="7095" y="10139"/>
                    <a:pt x="8045" y="9854"/>
                    <a:pt x="8773" y="9284"/>
                  </a:cubicBezTo>
                  <a:lnTo>
                    <a:pt x="8710" y="7542"/>
                  </a:lnTo>
                  <a:lnTo>
                    <a:pt x="9660" y="5673"/>
                  </a:lnTo>
                  <a:lnTo>
                    <a:pt x="10863" y="5673"/>
                  </a:lnTo>
                  <a:cubicBezTo>
                    <a:pt x="10895" y="5388"/>
                    <a:pt x="10927" y="5135"/>
                    <a:pt x="10927" y="4913"/>
                  </a:cubicBezTo>
                  <a:cubicBezTo>
                    <a:pt x="10895" y="4280"/>
                    <a:pt x="10737" y="3710"/>
                    <a:pt x="10515" y="3140"/>
                  </a:cubicBezTo>
                  <a:lnTo>
                    <a:pt x="9375" y="2253"/>
                  </a:lnTo>
                  <a:lnTo>
                    <a:pt x="8900" y="1240"/>
                  </a:lnTo>
                  <a:cubicBezTo>
                    <a:pt x="8868" y="1208"/>
                    <a:pt x="8805" y="1176"/>
                    <a:pt x="8773" y="1145"/>
                  </a:cubicBezTo>
                  <a:lnTo>
                    <a:pt x="8773" y="1145"/>
                  </a:lnTo>
                  <a:lnTo>
                    <a:pt x="9343" y="2348"/>
                  </a:lnTo>
                  <a:lnTo>
                    <a:pt x="8678" y="3520"/>
                  </a:lnTo>
                  <a:lnTo>
                    <a:pt x="6461" y="3172"/>
                  </a:lnTo>
                  <a:lnTo>
                    <a:pt x="4846" y="1651"/>
                  </a:lnTo>
                  <a:lnTo>
                    <a:pt x="5796" y="701"/>
                  </a:lnTo>
                  <a:lnTo>
                    <a:pt x="7601" y="1018"/>
                  </a:lnTo>
                  <a:lnTo>
                    <a:pt x="7886" y="606"/>
                  </a:lnTo>
                  <a:cubicBezTo>
                    <a:pt x="7823" y="606"/>
                    <a:pt x="7760" y="543"/>
                    <a:pt x="7728" y="511"/>
                  </a:cubicBezTo>
                  <a:lnTo>
                    <a:pt x="7506" y="416"/>
                  </a:lnTo>
                  <a:cubicBezTo>
                    <a:pt x="7348" y="385"/>
                    <a:pt x="7221" y="321"/>
                    <a:pt x="7095" y="290"/>
                  </a:cubicBezTo>
                  <a:cubicBezTo>
                    <a:pt x="6778" y="195"/>
                    <a:pt x="6493" y="100"/>
                    <a:pt x="6208" y="68"/>
                  </a:cubicBezTo>
                  <a:cubicBezTo>
                    <a:pt x="5929" y="24"/>
                    <a:pt x="5649" y="0"/>
                    <a:pt x="5370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880;p25"/>
          <p:cNvSpPr/>
          <p:nvPr/>
        </p:nvSpPr>
        <p:spPr>
          <a:xfrm>
            <a:off x="1193729" y="2690655"/>
            <a:ext cx="25957" cy="1196708"/>
          </a:xfrm>
          <a:custGeom>
            <a:avLst/>
            <a:gdLst/>
            <a:ahLst/>
            <a:cxnLst/>
            <a:rect l="l" t="t" r="r" b="b"/>
            <a:pathLst>
              <a:path w="825" h="38036" extrusionOk="0">
                <a:moveTo>
                  <a:pt x="1" y="1"/>
                </a:moveTo>
                <a:lnTo>
                  <a:pt x="1" y="38035"/>
                </a:lnTo>
                <a:lnTo>
                  <a:pt x="824" y="38035"/>
                </a:lnTo>
                <a:lnTo>
                  <a:pt x="824" y="1"/>
                </a:lnTo>
                <a:close/>
              </a:path>
            </a:pathLst>
          </a:custGeom>
          <a:solidFill>
            <a:srgbClr val="376B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0" name="Google Shape;4236;p34"/>
          <p:cNvGrpSpPr/>
          <p:nvPr/>
        </p:nvGrpSpPr>
        <p:grpSpPr>
          <a:xfrm>
            <a:off x="717964" y="3821235"/>
            <a:ext cx="1007401" cy="916999"/>
            <a:chOff x="725187" y="1280209"/>
            <a:chExt cx="1007401" cy="916999"/>
          </a:xfrm>
        </p:grpSpPr>
        <p:sp>
          <p:nvSpPr>
            <p:cNvPr id="201" name="Google Shape;4237;p34"/>
            <p:cNvSpPr/>
            <p:nvPr/>
          </p:nvSpPr>
          <p:spPr>
            <a:xfrm>
              <a:off x="725187" y="1280209"/>
              <a:ext cx="1007401" cy="916999"/>
            </a:xfrm>
            <a:custGeom>
              <a:avLst/>
              <a:gdLst/>
              <a:ahLst/>
              <a:cxnLst/>
              <a:rect l="l" t="t" r="r" b="b"/>
              <a:pathLst>
                <a:path w="34077" h="31019" extrusionOk="0">
                  <a:moveTo>
                    <a:pt x="17035" y="0"/>
                  </a:moveTo>
                  <a:cubicBezTo>
                    <a:pt x="9971" y="0"/>
                    <a:pt x="3592" y="4845"/>
                    <a:pt x="1933" y="12026"/>
                  </a:cubicBezTo>
                  <a:cubicBezTo>
                    <a:pt x="1" y="20355"/>
                    <a:pt x="5195" y="28684"/>
                    <a:pt x="13524" y="30616"/>
                  </a:cubicBezTo>
                  <a:cubicBezTo>
                    <a:pt x="14704" y="30888"/>
                    <a:pt x="15883" y="31019"/>
                    <a:pt x="17044" y="31019"/>
                  </a:cubicBezTo>
                  <a:cubicBezTo>
                    <a:pt x="24108" y="31019"/>
                    <a:pt x="30486" y="26178"/>
                    <a:pt x="32145" y="19025"/>
                  </a:cubicBezTo>
                  <a:cubicBezTo>
                    <a:pt x="34077" y="10664"/>
                    <a:pt x="28883" y="2335"/>
                    <a:pt x="20554" y="404"/>
                  </a:cubicBezTo>
                  <a:cubicBezTo>
                    <a:pt x="19375" y="131"/>
                    <a:pt x="18196" y="0"/>
                    <a:pt x="1703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238;p34"/>
            <p:cNvSpPr/>
            <p:nvPr/>
          </p:nvSpPr>
          <p:spPr>
            <a:xfrm>
              <a:off x="917128" y="1489650"/>
              <a:ext cx="622616" cy="592669"/>
            </a:xfrm>
            <a:custGeom>
              <a:avLst/>
              <a:gdLst/>
              <a:ahLst/>
              <a:cxnLst/>
              <a:rect l="l" t="t" r="r" b="b"/>
              <a:pathLst>
                <a:path w="21061" h="20048" extrusionOk="0">
                  <a:moveTo>
                    <a:pt x="1520" y="1"/>
                  </a:moveTo>
                  <a:cubicBezTo>
                    <a:pt x="697" y="1"/>
                    <a:pt x="0" y="697"/>
                    <a:pt x="0" y="1521"/>
                  </a:cubicBezTo>
                  <a:lnTo>
                    <a:pt x="0" y="18527"/>
                  </a:lnTo>
                  <a:cubicBezTo>
                    <a:pt x="0" y="19350"/>
                    <a:pt x="697" y="20047"/>
                    <a:pt x="1520" y="20047"/>
                  </a:cubicBezTo>
                  <a:lnTo>
                    <a:pt x="19572" y="20047"/>
                  </a:lnTo>
                  <a:cubicBezTo>
                    <a:pt x="20395" y="20047"/>
                    <a:pt x="21060" y="19350"/>
                    <a:pt x="21060" y="18527"/>
                  </a:cubicBezTo>
                  <a:lnTo>
                    <a:pt x="21060" y="1521"/>
                  </a:lnTo>
                  <a:cubicBezTo>
                    <a:pt x="21060" y="697"/>
                    <a:pt x="20395" y="1"/>
                    <a:pt x="19572" y="1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239;p34"/>
            <p:cNvSpPr/>
            <p:nvPr/>
          </p:nvSpPr>
          <p:spPr>
            <a:xfrm>
              <a:off x="945211" y="1516817"/>
              <a:ext cx="566417" cy="538333"/>
            </a:xfrm>
            <a:custGeom>
              <a:avLst/>
              <a:gdLst/>
              <a:ahLst/>
              <a:cxnLst/>
              <a:rect l="l" t="t" r="r" b="b"/>
              <a:pathLst>
                <a:path w="19160" h="18210" extrusionOk="0">
                  <a:moveTo>
                    <a:pt x="1394" y="0"/>
                  </a:moveTo>
                  <a:cubicBezTo>
                    <a:pt x="634" y="0"/>
                    <a:pt x="0" y="602"/>
                    <a:pt x="0" y="1362"/>
                  </a:cubicBezTo>
                  <a:lnTo>
                    <a:pt x="0" y="16848"/>
                  </a:lnTo>
                  <a:cubicBezTo>
                    <a:pt x="0" y="17608"/>
                    <a:pt x="634" y="18210"/>
                    <a:pt x="1394" y="18210"/>
                  </a:cubicBezTo>
                  <a:lnTo>
                    <a:pt x="17798" y="18210"/>
                  </a:lnTo>
                  <a:cubicBezTo>
                    <a:pt x="18558" y="18210"/>
                    <a:pt x="19160" y="17608"/>
                    <a:pt x="19160" y="16848"/>
                  </a:cubicBezTo>
                  <a:lnTo>
                    <a:pt x="19160" y="1362"/>
                  </a:lnTo>
                  <a:cubicBezTo>
                    <a:pt x="19160" y="602"/>
                    <a:pt x="18558" y="0"/>
                    <a:pt x="17798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4240;p34"/>
            <p:cNvSpPr/>
            <p:nvPr/>
          </p:nvSpPr>
          <p:spPr>
            <a:xfrm>
              <a:off x="1219510" y="1666604"/>
              <a:ext cx="18743" cy="394157"/>
            </a:xfrm>
            <a:custGeom>
              <a:avLst/>
              <a:gdLst/>
              <a:ahLst/>
              <a:cxnLst/>
              <a:rect l="l" t="t" r="r" b="b"/>
              <a:pathLst>
                <a:path w="634" h="13333" extrusionOk="0">
                  <a:moveTo>
                    <a:pt x="0" y="0"/>
                  </a:moveTo>
                  <a:lnTo>
                    <a:pt x="0" y="13333"/>
                  </a:lnTo>
                  <a:lnTo>
                    <a:pt x="634" y="13333"/>
                  </a:lnTo>
                  <a:lnTo>
                    <a:pt x="634" y="0"/>
                  </a:ln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4241;p34"/>
            <p:cNvSpPr/>
            <p:nvPr/>
          </p:nvSpPr>
          <p:spPr>
            <a:xfrm>
              <a:off x="1133369" y="1536475"/>
              <a:ext cx="191033" cy="88008"/>
            </a:xfrm>
            <a:custGeom>
              <a:avLst/>
              <a:gdLst/>
              <a:ahLst/>
              <a:cxnLst/>
              <a:rect l="l" t="t" r="r" b="b"/>
              <a:pathLst>
                <a:path w="6462" h="2977" extrusionOk="0">
                  <a:moveTo>
                    <a:pt x="286" y="0"/>
                  </a:moveTo>
                  <a:cubicBezTo>
                    <a:pt x="127" y="0"/>
                    <a:pt x="1" y="127"/>
                    <a:pt x="1" y="253"/>
                  </a:cubicBezTo>
                  <a:lnTo>
                    <a:pt x="1" y="2724"/>
                  </a:lnTo>
                  <a:cubicBezTo>
                    <a:pt x="1" y="2850"/>
                    <a:pt x="127" y="2977"/>
                    <a:pt x="286" y="2977"/>
                  </a:cubicBezTo>
                  <a:lnTo>
                    <a:pt x="6176" y="2977"/>
                  </a:lnTo>
                  <a:cubicBezTo>
                    <a:pt x="6334" y="2977"/>
                    <a:pt x="6430" y="2850"/>
                    <a:pt x="6461" y="2724"/>
                  </a:cubicBezTo>
                  <a:lnTo>
                    <a:pt x="6461" y="253"/>
                  </a:lnTo>
                  <a:cubicBezTo>
                    <a:pt x="6461" y="127"/>
                    <a:pt x="6334" y="0"/>
                    <a:pt x="6176" y="0"/>
                  </a:cubicBezTo>
                  <a:close/>
                </a:path>
              </a:pathLst>
            </a:custGeom>
            <a:solidFill>
              <a:srgbClr val="F7EA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4242;p34"/>
            <p:cNvSpPr/>
            <p:nvPr/>
          </p:nvSpPr>
          <p:spPr>
            <a:xfrm>
              <a:off x="1146494" y="1549571"/>
              <a:ext cx="164781" cy="61815"/>
            </a:xfrm>
            <a:custGeom>
              <a:avLst/>
              <a:gdLst/>
              <a:ahLst/>
              <a:cxnLst/>
              <a:rect l="l" t="t" r="r" b="b"/>
              <a:pathLst>
                <a:path w="5574" h="2091" extrusionOk="0">
                  <a:moveTo>
                    <a:pt x="253" y="0"/>
                  </a:moveTo>
                  <a:cubicBezTo>
                    <a:pt x="127" y="0"/>
                    <a:pt x="0" y="95"/>
                    <a:pt x="0" y="254"/>
                  </a:cubicBezTo>
                  <a:lnTo>
                    <a:pt x="0" y="1837"/>
                  </a:lnTo>
                  <a:cubicBezTo>
                    <a:pt x="0" y="1996"/>
                    <a:pt x="127" y="2091"/>
                    <a:pt x="253" y="2091"/>
                  </a:cubicBezTo>
                  <a:lnTo>
                    <a:pt x="5320" y="2091"/>
                  </a:lnTo>
                  <a:cubicBezTo>
                    <a:pt x="5447" y="2091"/>
                    <a:pt x="5574" y="1996"/>
                    <a:pt x="5574" y="1837"/>
                  </a:cubicBezTo>
                  <a:lnTo>
                    <a:pt x="5574" y="254"/>
                  </a:lnTo>
                  <a:cubicBezTo>
                    <a:pt x="5574" y="95"/>
                    <a:pt x="5447" y="0"/>
                    <a:pt x="5320" y="0"/>
                  </a:cubicBezTo>
                  <a:close/>
                </a:path>
              </a:pathLst>
            </a:custGeom>
            <a:solidFill>
              <a:srgbClr val="ABC0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4243;p34"/>
            <p:cNvSpPr/>
            <p:nvPr/>
          </p:nvSpPr>
          <p:spPr>
            <a:xfrm>
              <a:off x="1197044" y="1558942"/>
              <a:ext cx="6563" cy="25306"/>
            </a:xfrm>
            <a:custGeom>
              <a:avLst/>
              <a:gdLst/>
              <a:ahLst/>
              <a:cxnLst/>
              <a:rect l="l" t="t" r="r" b="b"/>
              <a:pathLst>
                <a:path w="222" h="856" extrusionOk="0">
                  <a:moveTo>
                    <a:pt x="32" y="0"/>
                  </a:moveTo>
                  <a:cubicBezTo>
                    <a:pt x="0" y="0"/>
                    <a:pt x="0" y="0"/>
                    <a:pt x="0" y="32"/>
                  </a:cubicBezTo>
                  <a:lnTo>
                    <a:pt x="0" y="824"/>
                  </a:lnTo>
                  <a:cubicBezTo>
                    <a:pt x="0" y="824"/>
                    <a:pt x="0" y="855"/>
                    <a:pt x="32" y="855"/>
                  </a:cubicBezTo>
                  <a:lnTo>
                    <a:pt x="222" y="665"/>
                  </a:lnTo>
                  <a:cubicBezTo>
                    <a:pt x="222" y="665"/>
                    <a:pt x="222" y="665"/>
                    <a:pt x="222" y="634"/>
                  </a:cubicBezTo>
                  <a:lnTo>
                    <a:pt x="222" y="12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4244;p34"/>
            <p:cNvSpPr/>
            <p:nvPr/>
          </p:nvSpPr>
          <p:spPr>
            <a:xfrm>
              <a:off x="1214810" y="1582857"/>
              <a:ext cx="7538" cy="21462"/>
            </a:xfrm>
            <a:custGeom>
              <a:avLst/>
              <a:gdLst/>
              <a:ahLst/>
              <a:cxnLst/>
              <a:rect l="l" t="t" r="r" b="b"/>
              <a:pathLst>
                <a:path w="255" h="726" extrusionOk="0">
                  <a:moveTo>
                    <a:pt x="221" y="0"/>
                  </a:moveTo>
                  <a:cubicBezTo>
                    <a:pt x="212" y="0"/>
                    <a:pt x="201" y="4"/>
                    <a:pt x="191" y="15"/>
                  </a:cubicBezTo>
                  <a:lnTo>
                    <a:pt x="33" y="141"/>
                  </a:lnTo>
                  <a:cubicBezTo>
                    <a:pt x="1" y="141"/>
                    <a:pt x="1" y="173"/>
                    <a:pt x="1" y="173"/>
                  </a:cubicBezTo>
                  <a:lnTo>
                    <a:pt x="1" y="553"/>
                  </a:lnTo>
                  <a:cubicBezTo>
                    <a:pt x="1" y="585"/>
                    <a:pt x="1" y="585"/>
                    <a:pt x="33" y="585"/>
                  </a:cubicBezTo>
                  <a:lnTo>
                    <a:pt x="191" y="711"/>
                  </a:lnTo>
                  <a:cubicBezTo>
                    <a:pt x="201" y="722"/>
                    <a:pt x="212" y="725"/>
                    <a:pt x="221" y="725"/>
                  </a:cubicBezTo>
                  <a:cubicBezTo>
                    <a:pt x="240" y="725"/>
                    <a:pt x="254" y="711"/>
                    <a:pt x="254" y="711"/>
                  </a:cubicBezTo>
                  <a:lnTo>
                    <a:pt x="254" y="15"/>
                  </a:lnTo>
                  <a:cubicBezTo>
                    <a:pt x="254" y="15"/>
                    <a:pt x="240" y="0"/>
                    <a:pt x="221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4245;p34"/>
            <p:cNvSpPr/>
            <p:nvPr/>
          </p:nvSpPr>
          <p:spPr>
            <a:xfrm>
              <a:off x="1197044" y="1555188"/>
              <a:ext cx="26222" cy="7509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32" y="0"/>
                  </a:moveTo>
                  <a:cubicBezTo>
                    <a:pt x="0" y="0"/>
                    <a:pt x="0" y="32"/>
                    <a:pt x="0" y="64"/>
                  </a:cubicBezTo>
                  <a:lnTo>
                    <a:pt x="254" y="222"/>
                  </a:lnTo>
                  <a:cubicBezTo>
                    <a:pt x="254" y="254"/>
                    <a:pt x="254" y="254"/>
                    <a:pt x="285" y="254"/>
                  </a:cubicBezTo>
                  <a:lnTo>
                    <a:pt x="792" y="254"/>
                  </a:lnTo>
                  <a:cubicBezTo>
                    <a:pt x="792" y="254"/>
                    <a:pt x="792" y="254"/>
                    <a:pt x="792" y="222"/>
                  </a:cubicBezTo>
                  <a:lnTo>
                    <a:pt x="887" y="64"/>
                  </a:lnTo>
                  <a:cubicBezTo>
                    <a:pt x="887" y="32"/>
                    <a:pt x="855" y="0"/>
                    <a:pt x="855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4246;p34"/>
            <p:cNvSpPr/>
            <p:nvPr/>
          </p:nvSpPr>
          <p:spPr>
            <a:xfrm>
              <a:off x="1198906" y="1578600"/>
              <a:ext cx="23443" cy="7509"/>
            </a:xfrm>
            <a:custGeom>
              <a:avLst/>
              <a:gdLst/>
              <a:ahLst/>
              <a:cxnLst/>
              <a:rect l="l" t="t" r="r" b="b"/>
              <a:pathLst>
                <a:path w="793" h="254" extrusionOk="0">
                  <a:moveTo>
                    <a:pt x="222" y="0"/>
                  </a:moveTo>
                  <a:cubicBezTo>
                    <a:pt x="191" y="0"/>
                    <a:pt x="1" y="222"/>
                    <a:pt x="1" y="222"/>
                  </a:cubicBezTo>
                  <a:cubicBezTo>
                    <a:pt x="32" y="254"/>
                    <a:pt x="32" y="254"/>
                    <a:pt x="32" y="254"/>
                  </a:cubicBezTo>
                  <a:lnTo>
                    <a:pt x="507" y="254"/>
                  </a:lnTo>
                  <a:cubicBezTo>
                    <a:pt x="539" y="254"/>
                    <a:pt x="539" y="254"/>
                    <a:pt x="539" y="222"/>
                  </a:cubicBezTo>
                  <a:lnTo>
                    <a:pt x="761" y="64"/>
                  </a:lnTo>
                  <a:cubicBezTo>
                    <a:pt x="792" y="32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4247;p34"/>
            <p:cNvSpPr/>
            <p:nvPr/>
          </p:nvSpPr>
          <p:spPr>
            <a:xfrm>
              <a:off x="1195152" y="1600121"/>
              <a:ext cx="25306" cy="7509"/>
            </a:xfrm>
            <a:custGeom>
              <a:avLst/>
              <a:gdLst/>
              <a:ahLst/>
              <a:cxnLst/>
              <a:rect l="l" t="t" r="r" b="b"/>
              <a:pathLst>
                <a:path w="856" h="254" extrusionOk="0">
                  <a:moveTo>
                    <a:pt x="96" y="1"/>
                  </a:moveTo>
                  <a:cubicBezTo>
                    <a:pt x="96" y="1"/>
                    <a:pt x="96" y="1"/>
                    <a:pt x="96" y="32"/>
                  </a:cubicBezTo>
                  <a:lnTo>
                    <a:pt x="1" y="191"/>
                  </a:lnTo>
                  <a:cubicBezTo>
                    <a:pt x="1" y="222"/>
                    <a:pt x="1" y="254"/>
                    <a:pt x="33" y="254"/>
                  </a:cubicBezTo>
                  <a:lnTo>
                    <a:pt x="824" y="254"/>
                  </a:lnTo>
                  <a:cubicBezTo>
                    <a:pt x="856" y="254"/>
                    <a:pt x="856" y="222"/>
                    <a:pt x="856" y="191"/>
                  </a:cubicBezTo>
                  <a:lnTo>
                    <a:pt x="634" y="32"/>
                  </a:lnTo>
                  <a:cubicBezTo>
                    <a:pt x="634" y="1"/>
                    <a:pt x="603" y="1"/>
                    <a:pt x="603" y="1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4248;p34"/>
            <p:cNvSpPr/>
            <p:nvPr/>
          </p:nvSpPr>
          <p:spPr>
            <a:xfrm>
              <a:off x="1230744" y="1558942"/>
              <a:ext cx="6563" cy="25306"/>
            </a:xfrm>
            <a:custGeom>
              <a:avLst/>
              <a:gdLst/>
              <a:ahLst/>
              <a:cxnLst/>
              <a:rect l="l" t="t" r="r" b="b"/>
              <a:pathLst>
                <a:path w="222" h="856" extrusionOk="0">
                  <a:moveTo>
                    <a:pt x="32" y="0"/>
                  </a:moveTo>
                  <a:cubicBezTo>
                    <a:pt x="32" y="0"/>
                    <a:pt x="0" y="0"/>
                    <a:pt x="0" y="32"/>
                  </a:cubicBezTo>
                  <a:lnTo>
                    <a:pt x="0" y="824"/>
                  </a:lnTo>
                  <a:cubicBezTo>
                    <a:pt x="0" y="824"/>
                    <a:pt x="32" y="855"/>
                    <a:pt x="32" y="855"/>
                  </a:cubicBezTo>
                  <a:lnTo>
                    <a:pt x="222" y="665"/>
                  </a:lnTo>
                  <a:cubicBezTo>
                    <a:pt x="222" y="665"/>
                    <a:pt x="222" y="665"/>
                    <a:pt x="222" y="634"/>
                  </a:cubicBezTo>
                  <a:lnTo>
                    <a:pt x="222" y="12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4249;p34"/>
            <p:cNvSpPr/>
            <p:nvPr/>
          </p:nvSpPr>
          <p:spPr>
            <a:xfrm>
              <a:off x="1248510" y="1582857"/>
              <a:ext cx="7538" cy="21462"/>
            </a:xfrm>
            <a:custGeom>
              <a:avLst/>
              <a:gdLst/>
              <a:ahLst/>
              <a:cxnLst/>
              <a:rect l="l" t="t" r="r" b="b"/>
              <a:pathLst>
                <a:path w="255" h="726" extrusionOk="0">
                  <a:moveTo>
                    <a:pt x="231" y="0"/>
                  </a:moveTo>
                  <a:cubicBezTo>
                    <a:pt x="226" y="0"/>
                    <a:pt x="223" y="4"/>
                    <a:pt x="223" y="15"/>
                  </a:cubicBezTo>
                  <a:lnTo>
                    <a:pt x="33" y="141"/>
                  </a:lnTo>
                  <a:cubicBezTo>
                    <a:pt x="33" y="141"/>
                    <a:pt x="1" y="173"/>
                    <a:pt x="1" y="173"/>
                  </a:cubicBezTo>
                  <a:lnTo>
                    <a:pt x="1" y="553"/>
                  </a:lnTo>
                  <a:cubicBezTo>
                    <a:pt x="1" y="585"/>
                    <a:pt x="33" y="585"/>
                    <a:pt x="33" y="585"/>
                  </a:cubicBezTo>
                  <a:lnTo>
                    <a:pt x="223" y="711"/>
                  </a:lnTo>
                  <a:cubicBezTo>
                    <a:pt x="223" y="722"/>
                    <a:pt x="226" y="725"/>
                    <a:pt x="231" y="725"/>
                  </a:cubicBezTo>
                  <a:cubicBezTo>
                    <a:pt x="240" y="725"/>
                    <a:pt x="254" y="711"/>
                    <a:pt x="254" y="711"/>
                  </a:cubicBezTo>
                  <a:lnTo>
                    <a:pt x="254" y="15"/>
                  </a:lnTo>
                  <a:cubicBezTo>
                    <a:pt x="254" y="15"/>
                    <a:pt x="240" y="0"/>
                    <a:pt x="231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4250;p34"/>
            <p:cNvSpPr/>
            <p:nvPr/>
          </p:nvSpPr>
          <p:spPr>
            <a:xfrm>
              <a:off x="1229798" y="1581408"/>
              <a:ext cx="7509" cy="22911"/>
            </a:xfrm>
            <a:custGeom>
              <a:avLst/>
              <a:gdLst/>
              <a:ahLst/>
              <a:cxnLst/>
              <a:rect l="l" t="t" r="r" b="b"/>
              <a:pathLst>
                <a:path w="254" h="775" extrusionOk="0">
                  <a:moveTo>
                    <a:pt x="222" y="0"/>
                  </a:moveTo>
                  <a:cubicBezTo>
                    <a:pt x="222" y="0"/>
                    <a:pt x="1" y="222"/>
                    <a:pt x="1" y="222"/>
                  </a:cubicBezTo>
                  <a:lnTo>
                    <a:pt x="1" y="760"/>
                  </a:lnTo>
                  <a:cubicBezTo>
                    <a:pt x="1" y="760"/>
                    <a:pt x="15" y="774"/>
                    <a:pt x="33" y="774"/>
                  </a:cubicBezTo>
                  <a:cubicBezTo>
                    <a:pt x="43" y="774"/>
                    <a:pt x="53" y="771"/>
                    <a:pt x="64" y="760"/>
                  </a:cubicBezTo>
                  <a:lnTo>
                    <a:pt x="222" y="634"/>
                  </a:lnTo>
                  <a:cubicBezTo>
                    <a:pt x="254" y="634"/>
                    <a:pt x="254" y="634"/>
                    <a:pt x="254" y="602"/>
                  </a:cubicBezTo>
                  <a:lnTo>
                    <a:pt x="254" y="32"/>
                  </a:lnTo>
                  <a:cubicBezTo>
                    <a:pt x="254" y="32"/>
                    <a:pt x="254" y="0"/>
                    <a:pt x="222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4251;p34"/>
            <p:cNvSpPr/>
            <p:nvPr/>
          </p:nvSpPr>
          <p:spPr>
            <a:xfrm>
              <a:off x="1230744" y="1555188"/>
              <a:ext cx="26222" cy="7509"/>
            </a:xfrm>
            <a:custGeom>
              <a:avLst/>
              <a:gdLst/>
              <a:ahLst/>
              <a:cxnLst/>
              <a:rect l="l" t="t" r="r" b="b"/>
              <a:pathLst>
                <a:path w="887" h="254" extrusionOk="0">
                  <a:moveTo>
                    <a:pt x="32" y="0"/>
                  </a:moveTo>
                  <a:cubicBezTo>
                    <a:pt x="0" y="0"/>
                    <a:pt x="0" y="32"/>
                    <a:pt x="0" y="64"/>
                  </a:cubicBezTo>
                  <a:lnTo>
                    <a:pt x="254" y="222"/>
                  </a:lnTo>
                  <a:cubicBezTo>
                    <a:pt x="254" y="254"/>
                    <a:pt x="285" y="254"/>
                    <a:pt x="285" y="254"/>
                  </a:cubicBezTo>
                  <a:lnTo>
                    <a:pt x="792" y="254"/>
                  </a:lnTo>
                  <a:cubicBezTo>
                    <a:pt x="792" y="254"/>
                    <a:pt x="792" y="254"/>
                    <a:pt x="824" y="222"/>
                  </a:cubicBezTo>
                  <a:lnTo>
                    <a:pt x="887" y="64"/>
                  </a:lnTo>
                  <a:cubicBezTo>
                    <a:pt x="887" y="32"/>
                    <a:pt x="887" y="0"/>
                    <a:pt x="855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4252;p34"/>
            <p:cNvSpPr/>
            <p:nvPr/>
          </p:nvSpPr>
          <p:spPr>
            <a:xfrm>
              <a:off x="1238223" y="1578600"/>
              <a:ext cx="17826" cy="7509"/>
            </a:xfrm>
            <a:custGeom>
              <a:avLst/>
              <a:gdLst/>
              <a:ahLst/>
              <a:cxnLst/>
              <a:rect l="l" t="t" r="r" b="b"/>
              <a:pathLst>
                <a:path w="603" h="254" extrusionOk="0">
                  <a:moveTo>
                    <a:pt x="32" y="0"/>
                  </a:moveTo>
                  <a:cubicBezTo>
                    <a:pt x="1" y="0"/>
                    <a:pt x="1" y="222"/>
                    <a:pt x="1" y="222"/>
                  </a:cubicBezTo>
                  <a:cubicBezTo>
                    <a:pt x="1" y="254"/>
                    <a:pt x="32" y="254"/>
                    <a:pt x="32" y="254"/>
                  </a:cubicBezTo>
                  <a:lnTo>
                    <a:pt x="349" y="254"/>
                  </a:lnTo>
                  <a:cubicBezTo>
                    <a:pt x="349" y="254"/>
                    <a:pt x="349" y="254"/>
                    <a:pt x="349" y="222"/>
                  </a:cubicBezTo>
                  <a:lnTo>
                    <a:pt x="602" y="64"/>
                  </a:lnTo>
                  <a:cubicBezTo>
                    <a:pt x="602" y="32"/>
                    <a:pt x="602" y="0"/>
                    <a:pt x="571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4253;p34"/>
            <p:cNvSpPr/>
            <p:nvPr/>
          </p:nvSpPr>
          <p:spPr>
            <a:xfrm>
              <a:off x="1230744" y="1600121"/>
              <a:ext cx="23414" cy="6592"/>
            </a:xfrm>
            <a:custGeom>
              <a:avLst/>
              <a:gdLst/>
              <a:ahLst/>
              <a:cxnLst/>
              <a:rect l="l" t="t" r="r" b="b"/>
              <a:pathLst>
                <a:path w="792" h="223" extrusionOk="0">
                  <a:moveTo>
                    <a:pt x="254" y="1"/>
                  </a:moveTo>
                  <a:cubicBezTo>
                    <a:pt x="254" y="1"/>
                    <a:pt x="222" y="1"/>
                    <a:pt x="222" y="32"/>
                  </a:cubicBezTo>
                  <a:lnTo>
                    <a:pt x="0" y="191"/>
                  </a:lnTo>
                  <a:cubicBezTo>
                    <a:pt x="0" y="222"/>
                    <a:pt x="0" y="222"/>
                    <a:pt x="32" y="222"/>
                  </a:cubicBezTo>
                  <a:lnTo>
                    <a:pt x="760" y="222"/>
                  </a:lnTo>
                  <a:cubicBezTo>
                    <a:pt x="792" y="222"/>
                    <a:pt x="792" y="222"/>
                    <a:pt x="792" y="191"/>
                  </a:cubicBezTo>
                  <a:lnTo>
                    <a:pt x="570" y="32"/>
                  </a:lnTo>
                  <a:cubicBezTo>
                    <a:pt x="570" y="1"/>
                    <a:pt x="539" y="1"/>
                    <a:pt x="539" y="1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4254;p34"/>
            <p:cNvSpPr/>
            <p:nvPr/>
          </p:nvSpPr>
          <p:spPr>
            <a:xfrm>
              <a:off x="1273814" y="1558942"/>
              <a:ext cx="6563" cy="25306"/>
            </a:xfrm>
            <a:custGeom>
              <a:avLst/>
              <a:gdLst/>
              <a:ahLst/>
              <a:cxnLst/>
              <a:rect l="l" t="t" r="r" b="b"/>
              <a:pathLst>
                <a:path w="222" h="856" extrusionOk="0">
                  <a:moveTo>
                    <a:pt x="32" y="0"/>
                  </a:moveTo>
                  <a:cubicBezTo>
                    <a:pt x="0" y="0"/>
                    <a:pt x="0" y="0"/>
                    <a:pt x="0" y="32"/>
                  </a:cubicBezTo>
                  <a:lnTo>
                    <a:pt x="0" y="824"/>
                  </a:lnTo>
                  <a:cubicBezTo>
                    <a:pt x="0" y="824"/>
                    <a:pt x="0" y="855"/>
                    <a:pt x="32" y="855"/>
                  </a:cubicBezTo>
                  <a:lnTo>
                    <a:pt x="190" y="665"/>
                  </a:lnTo>
                  <a:cubicBezTo>
                    <a:pt x="222" y="665"/>
                    <a:pt x="222" y="665"/>
                    <a:pt x="222" y="634"/>
                  </a:cubicBezTo>
                  <a:lnTo>
                    <a:pt x="222" y="127"/>
                  </a:lnTo>
                  <a:lnTo>
                    <a:pt x="190" y="12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4255;p34"/>
            <p:cNvSpPr/>
            <p:nvPr/>
          </p:nvSpPr>
          <p:spPr>
            <a:xfrm>
              <a:off x="1272868" y="1581408"/>
              <a:ext cx="7509" cy="22911"/>
            </a:xfrm>
            <a:custGeom>
              <a:avLst/>
              <a:gdLst/>
              <a:ahLst/>
              <a:cxnLst/>
              <a:rect l="l" t="t" r="r" b="b"/>
              <a:pathLst>
                <a:path w="254" h="775" extrusionOk="0">
                  <a:moveTo>
                    <a:pt x="222" y="0"/>
                  </a:moveTo>
                  <a:cubicBezTo>
                    <a:pt x="222" y="0"/>
                    <a:pt x="0" y="222"/>
                    <a:pt x="0" y="222"/>
                  </a:cubicBezTo>
                  <a:lnTo>
                    <a:pt x="0" y="760"/>
                  </a:lnTo>
                  <a:cubicBezTo>
                    <a:pt x="0" y="760"/>
                    <a:pt x="14" y="774"/>
                    <a:pt x="24" y="774"/>
                  </a:cubicBezTo>
                  <a:cubicBezTo>
                    <a:pt x="29" y="774"/>
                    <a:pt x="32" y="771"/>
                    <a:pt x="32" y="760"/>
                  </a:cubicBezTo>
                  <a:lnTo>
                    <a:pt x="222" y="634"/>
                  </a:lnTo>
                  <a:cubicBezTo>
                    <a:pt x="222" y="634"/>
                    <a:pt x="254" y="634"/>
                    <a:pt x="254" y="602"/>
                  </a:cubicBezTo>
                  <a:lnTo>
                    <a:pt x="254" y="32"/>
                  </a:lnTo>
                  <a:cubicBezTo>
                    <a:pt x="254" y="32"/>
                    <a:pt x="222" y="0"/>
                    <a:pt x="222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4256;p34"/>
            <p:cNvSpPr/>
            <p:nvPr/>
          </p:nvSpPr>
          <p:spPr>
            <a:xfrm>
              <a:off x="1292527" y="1558942"/>
              <a:ext cx="6592" cy="25306"/>
            </a:xfrm>
            <a:custGeom>
              <a:avLst/>
              <a:gdLst/>
              <a:ahLst/>
              <a:cxnLst/>
              <a:rect l="l" t="t" r="r" b="b"/>
              <a:pathLst>
                <a:path w="223" h="856" extrusionOk="0">
                  <a:moveTo>
                    <a:pt x="190" y="0"/>
                  </a:moveTo>
                  <a:lnTo>
                    <a:pt x="0" y="127"/>
                  </a:lnTo>
                  <a:lnTo>
                    <a:pt x="0" y="634"/>
                  </a:lnTo>
                  <a:cubicBezTo>
                    <a:pt x="0" y="665"/>
                    <a:pt x="0" y="665"/>
                    <a:pt x="0" y="665"/>
                  </a:cubicBezTo>
                  <a:lnTo>
                    <a:pt x="190" y="855"/>
                  </a:lnTo>
                  <a:cubicBezTo>
                    <a:pt x="222" y="855"/>
                    <a:pt x="222" y="824"/>
                    <a:pt x="222" y="824"/>
                  </a:cubicBezTo>
                  <a:lnTo>
                    <a:pt x="222" y="32"/>
                  </a:lnTo>
                  <a:cubicBezTo>
                    <a:pt x="222" y="0"/>
                    <a:pt x="222" y="0"/>
                    <a:pt x="190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4257;p34"/>
            <p:cNvSpPr/>
            <p:nvPr/>
          </p:nvSpPr>
          <p:spPr>
            <a:xfrm>
              <a:off x="1292527" y="1581408"/>
              <a:ext cx="7509" cy="22911"/>
            </a:xfrm>
            <a:custGeom>
              <a:avLst/>
              <a:gdLst/>
              <a:ahLst/>
              <a:cxnLst/>
              <a:rect l="l" t="t" r="r" b="b"/>
              <a:pathLst>
                <a:path w="254" h="775" extrusionOk="0">
                  <a:moveTo>
                    <a:pt x="32" y="0"/>
                  </a:moveTo>
                  <a:cubicBezTo>
                    <a:pt x="0" y="0"/>
                    <a:pt x="0" y="32"/>
                    <a:pt x="0" y="32"/>
                  </a:cubicBezTo>
                  <a:lnTo>
                    <a:pt x="0" y="602"/>
                  </a:lnTo>
                  <a:cubicBezTo>
                    <a:pt x="0" y="634"/>
                    <a:pt x="0" y="634"/>
                    <a:pt x="32" y="634"/>
                  </a:cubicBezTo>
                  <a:lnTo>
                    <a:pt x="190" y="760"/>
                  </a:lnTo>
                  <a:cubicBezTo>
                    <a:pt x="201" y="771"/>
                    <a:pt x="212" y="774"/>
                    <a:pt x="221" y="774"/>
                  </a:cubicBezTo>
                  <a:cubicBezTo>
                    <a:pt x="240" y="774"/>
                    <a:pt x="254" y="760"/>
                    <a:pt x="254" y="760"/>
                  </a:cubicBezTo>
                  <a:lnTo>
                    <a:pt x="254" y="222"/>
                  </a:lnTo>
                  <a:cubicBezTo>
                    <a:pt x="254" y="222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4258;p34"/>
            <p:cNvSpPr/>
            <p:nvPr/>
          </p:nvSpPr>
          <p:spPr>
            <a:xfrm>
              <a:off x="1273814" y="1555188"/>
              <a:ext cx="25306" cy="7509"/>
            </a:xfrm>
            <a:custGeom>
              <a:avLst/>
              <a:gdLst/>
              <a:ahLst/>
              <a:cxnLst/>
              <a:rect l="l" t="t" r="r" b="b"/>
              <a:pathLst>
                <a:path w="856" h="254" extrusionOk="0">
                  <a:moveTo>
                    <a:pt x="32" y="0"/>
                  </a:moveTo>
                  <a:cubicBezTo>
                    <a:pt x="32" y="0"/>
                    <a:pt x="0" y="32"/>
                    <a:pt x="0" y="64"/>
                  </a:cubicBezTo>
                  <a:cubicBezTo>
                    <a:pt x="0" y="64"/>
                    <a:pt x="285" y="254"/>
                    <a:pt x="317" y="254"/>
                  </a:cubicBezTo>
                  <a:lnTo>
                    <a:pt x="538" y="254"/>
                  </a:lnTo>
                  <a:cubicBezTo>
                    <a:pt x="538" y="254"/>
                    <a:pt x="855" y="64"/>
                    <a:pt x="855" y="64"/>
                  </a:cubicBezTo>
                  <a:cubicBezTo>
                    <a:pt x="855" y="32"/>
                    <a:pt x="823" y="0"/>
                    <a:pt x="823" y="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4259;p34"/>
            <p:cNvSpPr/>
            <p:nvPr/>
          </p:nvSpPr>
          <p:spPr>
            <a:xfrm>
              <a:off x="1273814" y="1600121"/>
              <a:ext cx="25306" cy="6592"/>
            </a:xfrm>
            <a:custGeom>
              <a:avLst/>
              <a:gdLst/>
              <a:ahLst/>
              <a:cxnLst/>
              <a:rect l="l" t="t" r="r" b="b"/>
              <a:pathLst>
                <a:path w="856" h="223" extrusionOk="0">
                  <a:moveTo>
                    <a:pt x="285" y="1"/>
                  </a:moveTo>
                  <a:cubicBezTo>
                    <a:pt x="253" y="1"/>
                    <a:pt x="253" y="1"/>
                    <a:pt x="253" y="32"/>
                  </a:cubicBezTo>
                  <a:lnTo>
                    <a:pt x="0" y="191"/>
                  </a:lnTo>
                  <a:cubicBezTo>
                    <a:pt x="0" y="222"/>
                    <a:pt x="32" y="222"/>
                    <a:pt x="32" y="222"/>
                  </a:cubicBezTo>
                  <a:lnTo>
                    <a:pt x="823" y="222"/>
                  </a:lnTo>
                  <a:cubicBezTo>
                    <a:pt x="855" y="222"/>
                    <a:pt x="855" y="222"/>
                    <a:pt x="855" y="191"/>
                  </a:cubicBezTo>
                  <a:lnTo>
                    <a:pt x="602" y="32"/>
                  </a:lnTo>
                  <a:cubicBezTo>
                    <a:pt x="602" y="1"/>
                    <a:pt x="602" y="1"/>
                    <a:pt x="570" y="1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4260;p34"/>
            <p:cNvSpPr/>
            <p:nvPr/>
          </p:nvSpPr>
          <p:spPr>
            <a:xfrm>
              <a:off x="1260689" y="1600121"/>
              <a:ext cx="7538" cy="7509"/>
            </a:xfrm>
            <a:custGeom>
              <a:avLst/>
              <a:gdLst/>
              <a:ahLst/>
              <a:cxnLst/>
              <a:rect l="l" t="t" r="r" b="b"/>
              <a:pathLst>
                <a:path w="255" h="254" extrusionOk="0">
                  <a:moveTo>
                    <a:pt x="1" y="1"/>
                  </a:moveTo>
                  <a:lnTo>
                    <a:pt x="1" y="254"/>
                  </a:lnTo>
                  <a:lnTo>
                    <a:pt x="254" y="254"/>
                  </a:lnTo>
                  <a:lnTo>
                    <a:pt x="254" y="1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4261;p34"/>
            <p:cNvSpPr/>
            <p:nvPr/>
          </p:nvSpPr>
          <p:spPr>
            <a:xfrm>
              <a:off x="1121190" y="1668407"/>
              <a:ext cx="353006" cy="413905"/>
            </a:xfrm>
            <a:custGeom>
              <a:avLst/>
              <a:gdLst/>
              <a:ahLst/>
              <a:cxnLst/>
              <a:rect l="l" t="t" r="r" b="b"/>
              <a:pathLst>
                <a:path w="11941" h="14001" extrusionOk="0">
                  <a:moveTo>
                    <a:pt x="8191" y="715"/>
                  </a:moveTo>
                  <a:lnTo>
                    <a:pt x="8191" y="715"/>
                  </a:lnTo>
                  <a:cubicBezTo>
                    <a:pt x="8205" y="721"/>
                    <a:pt x="8220" y="726"/>
                    <a:pt x="8235" y="731"/>
                  </a:cubicBezTo>
                  <a:cubicBezTo>
                    <a:pt x="8219" y="725"/>
                    <a:pt x="8204" y="719"/>
                    <a:pt x="8191" y="715"/>
                  </a:cubicBezTo>
                  <a:close/>
                  <a:moveTo>
                    <a:pt x="6914" y="0"/>
                  </a:moveTo>
                  <a:cubicBezTo>
                    <a:pt x="6536" y="0"/>
                    <a:pt x="5914" y="202"/>
                    <a:pt x="5733" y="382"/>
                  </a:cubicBezTo>
                  <a:cubicBezTo>
                    <a:pt x="4435" y="1681"/>
                    <a:pt x="1933" y="9946"/>
                    <a:pt x="1" y="11277"/>
                  </a:cubicBezTo>
                  <a:lnTo>
                    <a:pt x="1" y="14000"/>
                  </a:lnTo>
                  <a:lnTo>
                    <a:pt x="8583" y="14000"/>
                  </a:lnTo>
                  <a:cubicBezTo>
                    <a:pt x="8488" y="11340"/>
                    <a:pt x="9533" y="8585"/>
                    <a:pt x="11022" y="6526"/>
                  </a:cubicBezTo>
                  <a:cubicBezTo>
                    <a:pt x="11244" y="6210"/>
                    <a:pt x="11529" y="5861"/>
                    <a:pt x="11687" y="5481"/>
                  </a:cubicBezTo>
                  <a:lnTo>
                    <a:pt x="11687" y="5481"/>
                  </a:lnTo>
                  <a:cubicBezTo>
                    <a:pt x="11590" y="5675"/>
                    <a:pt x="11529" y="5772"/>
                    <a:pt x="11508" y="5772"/>
                  </a:cubicBezTo>
                  <a:cubicBezTo>
                    <a:pt x="11480" y="5772"/>
                    <a:pt x="11517" y="5612"/>
                    <a:pt x="11624" y="5291"/>
                  </a:cubicBezTo>
                  <a:cubicBezTo>
                    <a:pt x="11719" y="4974"/>
                    <a:pt x="11845" y="4626"/>
                    <a:pt x="11940" y="4309"/>
                  </a:cubicBezTo>
                  <a:cubicBezTo>
                    <a:pt x="11719" y="3993"/>
                    <a:pt x="11465" y="3644"/>
                    <a:pt x="11244" y="3328"/>
                  </a:cubicBezTo>
                  <a:cubicBezTo>
                    <a:pt x="11022" y="3011"/>
                    <a:pt x="10800" y="2694"/>
                    <a:pt x="10578" y="2409"/>
                  </a:cubicBezTo>
                  <a:cubicBezTo>
                    <a:pt x="10578" y="2409"/>
                    <a:pt x="10452" y="2283"/>
                    <a:pt x="10262" y="2029"/>
                  </a:cubicBezTo>
                  <a:cubicBezTo>
                    <a:pt x="10103" y="1871"/>
                    <a:pt x="9977" y="1713"/>
                    <a:pt x="9818" y="1586"/>
                  </a:cubicBezTo>
                  <a:cubicBezTo>
                    <a:pt x="9787" y="1554"/>
                    <a:pt x="9628" y="1491"/>
                    <a:pt x="9375" y="1301"/>
                  </a:cubicBezTo>
                  <a:cubicBezTo>
                    <a:pt x="9238" y="1219"/>
                    <a:pt x="8038" y="687"/>
                    <a:pt x="8102" y="687"/>
                  </a:cubicBezTo>
                  <a:cubicBezTo>
                    <a:pt x="8110" y="687"/>
                    <a:pt x="8138" y="696"/>
                    <a:pt x="8191" y="715"/>
                  </a:cubicBezTo>
                  <a:lnTo>
                    <a:pt x="8191" y="715"/>
                  </a:lnTo>
                  <a:cubicBezTo>
                    <a:pt x="7828" y="573"/>
                    <a:pt x="7492" y="186"/>
                    <a:pt x="7127" y="34"/>
                  </a:cubicBezTo>
                  <a:cubicBezTo>
                    <a:pt x="7074" y="11"/>
                    <a:pt x="7000" y="0"/>
                    <a:pt x="6914" y="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4262;p34"/>
            <p:cNvSpPr/>
            <p:nvPr/>
          </p:nvSpPr>
          <p:spPr>
            <a:xfrm>
              <a:off x="918045" y="1671363"/>
              <a:ext cx="211638" cy="410948"/>
            </a:xfrm>
            <a:custGeom>
              <a:avLst/>
              <a:gdLst/>
              <a:ahLst/>
              <a:cxnLst/>
              <a:rect l="l" t="t" r="r" b="b"/>
              <a:pathLst>
                <a:path w="7159" h="13901" extrusionOk="0">
                  <a:moveTo>
                    <a:pt x="6569" y="0"/>
                  </a:moveTo>
                  <a:cubicBezTo>
                    <a:pt x="6082" y="0"/>
                    <a:pt x="5064" y="254"/>
                    <a:pt x="4878" y="441"/>
                  </a:cubicBezTo>
                  <a:cubicBezTo>
                    <a:pt x="4529" y="757"/>
                    <a:pt x="4054" y="1518"/>
                    <a:pt x="3421" y="2119"/>
                  </a:cubicBezTo>
                  <a:cubicBezTo>
                    <a:pt x="2914" y="2594"/>
                    <a:pt x="2249" y="2784"/>
                    <a:pt x="1964" y="3861"/>
                  </a:cubicBezTo>
                  <a:cubicBezTo>
                    <a:pt x="1489" y="5571"/>
                    <a:pt x="698" y="8611"/>
                    <a:pt x="1" y="9466"/>
                  </a:cubicBezTo>
                  <a:lnTo>
                    <a:pt x="1" y="12380"/>
                  </a:lnTo>
                  <a:cubicBezTo>
                    <a:pt x="1" y="13203"/>
                    <a:pt x="666" y="13900"/>
                    <a:pt x="1489" y="13900"/>
                  </a:cubicBezTo>
                  <a:lnTo>
                    <a:pt x="6556" y="13900"/>
                  </a:lnTo>
                  <a:lnTo>
                    <a:pt x="6556" y="662"/>
                  </a:lnTo>
                  <a:cubicBezTo>
                    <a:pt x="6469" y="610"/>
                    <a:pt x="6420" y="587"/>
                    <a:pt x="6426" y="587"/>
                  </a:cubicBezTo>
                  <a:cubicBezTo>
                    <a:pt x="6430" y="587"/>
                    <a:pt x="6471" y="602"/>
                    <a:pt x="6556" y="631"/>
                  </a:cubicBezTo>
                  <a:cubicBezTo>
                    <a:pt x="6176" y="472"/>
                    <a:pt x="7158" y="219"/>
                    <a:pt x="6778" y="29"/>
                  </a:cubicBezTo>
                  <a:cubicBezTo>
                    <a:pt x="6733" y="9"/>
                    <a:pt x="6660" y="0"/>
                    <a:pt x="6569" y="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4263;p34"/>
            <p:cNvSpPr/>
            <p:nvPr/>
          </p:nvSpPr>
          <p:spPr>
            <a:xfrm>
              <a:off x="1273814" y="1759279"/>
              <a:ext cx="34647" cy="200375"/>
            </a:xfrm>
            <a:custGeom>
              <a:avLst/>
              <a:gdLst/>
              <a:ahLst/>
              <a:cxnLst/>
              <a:rect l="l" t="t" r="r" b="b"/>
              <a:pathLst>
                <a:path w="1172" h="6778" extrusionOk="0">
                  <a:moveTo>
                    <a:pt x="697" y="0"/>
                  </a:moveTo>
                  <a:cubicBezTo>
                    <a:pt x="697" y="507"/>
                    <a:pt x="602" y="760"/>
                    <a:pt x="475" y="1679"/>
                  </a:cubicBezTo>
                  <a:cubicBezTo>
                    <a:pt x="222" y="3484"/>
                    <a:pt x="697" y="4307"/>
                    <a:pt x="0" y="6777"/>
                  </a:cubicBezTo>
                  <a:cubicBezTo>
                    <a:pt x="697" y="5859"/>
                    <a:pt x="1172" y="4846"/>
                    <a:pt x="1172" y="3611"/>
                  </a:cubicBezTo>
                  <a:cubicBezTo>
                    <a:pt x="1172" y="2502"/>
                    <a:pt x="1172" y="1109"/>
                    <a:pt x="697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4264;p34"/>
            <p:cNvSpPr/>
            <p:nvPr/>
          </p:nvSpPr>
          <p:spPr>
            <a:xfrm>
              <a:off x="1311239" y="1655252"/>
              <a:ext cx="65570" cy="62850"/>
            </a:xfrm>
            <a:custGeom>
              <a:avLst/>
              <a:gdLst/>
              <a:ahLst/>
              <a:cxnLst/>
              <a:rect l="l" t="t" r="r" b="b"/>
              <a:pathLst>
                <a:path w="2218" h="2126" extrusionOk="0">
                  <a:moveTo>
                    <a:pt x="831" y="0"/>
                  </a:moveTo>
                  <a:cubicBezTo>
                    <a:pt x="517" y="0"/>
                    <a:pt x="233" y="152"/>
                    <a:pt x="1" y="384"/>
                  </a:cubicBezTo>
                  <a:cubicBezTo>
                    <a:pt x="634" y="859"/>
                    <a:pt x="1078" y="1461"/>
                    <a:pt x="1426" y="2126"/>
                  </a:cubicBezTo>
                  <a:cubicBezTo>
                    <a:pt x="1743" y="1176"/>
                    <a:pt x="2218" y="194"/>
                    <a:pt x="919" y="4"/>
                  </a:cubicBezTo>
                  <a:cubicBezTo>
                    <a:pt x="890" y="1"/>
                    <a:pt x="860" y="0"/>
                    <a:pt x="831" y="0"/>
                  </a:cubicBezTo>
                  <a:close/>
                </a:path>
              </a:pathLst>
            </a:custGeom>
            <a:solidFill>
              <a:srgbClr val="FBA4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4265;p34"/>
            <p:cNvSpPr/>
            <p:nvPr/>
          </p:nvSpPr>
          <p:spPr>
            <a:xfrm>
              <a:off x="1351501" y="1700304"/>
              <a:ext cx="20635" cy="49635"/>
            </a:xfrm>
            <a:custGeom>
              <a:avLst/>
              <a:gdLst/>
              <a:ahLst/>
              <a:cxnLst/>
              <a:rect l="l" t="t" r="r" b="b"/>
              <a:pathLst>
                <a:path w="698" h="1679" extrusionOk="0">
                  <a:moveTo>
                    <a:pt x="349" y="0"/>
                  </a:moveTo>
                  <a:lnTo>
                    <a:pt x="349" y="0"/>
                  </a:lnTo>
                  <a:cubicBezTo>
                    <a:pt x="317" y="159"/>
                    <a:pt x="286" y="317"/>
                    <a:pt x="286" y="507"/>
                  </a:cubicBezTo>
                  <a:cubicBezTo>
                    <a:pt x="254" y="855"/>
                    <a:pt x="222" y="1362"/>
                    <a:pt x="1" y="1679"/>
                  </a:cubicBezTo>
                  <a:cubicBezTo>
                    <a:pt x="697" y="1330"/>
                    <a:pt x="444" y="159"/>
                    <a:pt x="349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4266;p34"/>
            <p:cNvSpPr/>
            <p:nvPr/>
          </p:nvSpPr>
          <p:spPr>
            <a:xfrm>
              <a:off x="1386147" y="1719016"/>
              <a:ext cx="21551" cy="47773"/>
            </a:xfrm>
            <a:custGeom>
              <a:avLst/>
              <a:gdLst/>
              <a:ahLst/>
              <a:cxnLst/>
              <a:rect l="l" t="t" r="r" b="b"/>
              <a:pathLst>
                <a:path w="729" h="1616" extrusionOk="0">
                  <a:moveTo>
                    <a:pt x="444" y="1"/>
                  </a:moveTo>
                  <a:lnTo>
                    <a:pt x="444" y="1"/>
                  </a:lnTo>
                  <a:cubicBezTo>
                    <a:pt x="349" y="286"/>
                    <a:pt x="349" y="381"/>
                    <a:pt x="317" y="571"/>
                  </a:cubicBezTo>
                  <a:cubicBezTo>
                    <a:pt x="254" y="887"/>
                    <a:pt x="190" y="1394"/>
                    <a:pt x="0" y="1616"/>
                  </a:cubicBezTo>
                  <a:cubicBezTo>
                    <a:pt x="729" y="1299"/>
                    <a:pt x="507" y="191"/>
                    <a:pt x="444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4267;p34"/>
            <p:cNvSpPr/>
            <p:nvPr/>
          </p:nvSpPr>
          <p:spPr>
            <a:xfrm>
              <a:off x="1417985" y="1756470"/>
              <a:ext cx="22497" cy="40294"/>
            </a:xfrm>
            <a:custGeom>
              <a:avLst/>
              <a:gdLst/>
              <a:ahLst/>
              <a:cxnLst/>
              <a:rect l="l" t="t" r="r" b="b"/>
              <a:pathLst>
                <a:path w="761" h="1363" extrusionOk="0">
                  <a:moveTo>
                    <a:pt x="412" y="0"/>
                  </a:moveTo>
                  <a:lnTo>
                    <a:pt x="412" y="0"/>
                  </a:lnTo>
                  <a:cubicBezTo>
                    <a:pt x="348" y="190"/>
                    <a:pt x="317" y="380"/>
                    <a:pt x="285" y="539"/>
                  </a:cubicBezTo>
                  <a:cubicBezTo>
                    <a:pt x="253" y="887"/>
                    <a:pt x="190" y="1204"/>
                    <a:pt x="0" y="1362"/>
                  </a:cubicBezTo>
                  <a:cubicBezTo>
                    <a:pt x="760" y="1140"/>
                    <a:pt x="507" y="159"/>
                    <a:pt x="412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4268;p34"/>
            <p:cNvSpPr/>
            <p:nvPr/>
          </p:nvSpPr>
          <p:spPr>
            <a:xfrm>
              <a:off x="1447930" y="1792032"/>
              <a:ext cx="16880" cy="32814"/>
            </a:xfrm>
            <a:custGeom>
              <a:avLst/>
              <a:gdLst/>
              <a:ahLst/>
              <a:cxnLst/>
              <a:rect l="l" t="t" r="r" b="b"/>
              <a:pathLst>
                <a:path w="571" h="1110" extrusionOk="0">
                  <a:moveTo>
                    <a:pt x="317" y="1"/>
                  </a:moveTo>
                  <a:cubicBezTo>
                    <a:pt x="286" y="191"/>
                    <a:pt x="222" y="412"/>
                    <a:pt x="191" y="571"/>
                  </a:cubicBezTo>
                  <a:cubicBezTo>
                    <a:pt x="159" y="856"/>
                    <a:pt x="127" y="1046"/>
                    <a:pt x="0" y="1109"/>
                  </a:cubicBezTo>
                  <a:cubicBezTo>
                    <a:pt x="571" y="919"/>
                    <a:pt x="444" y="159"/>
                    <a:pt x="317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4269;p34"/>
            <p:cNvSpPr/>
            <p:nvPr/>
          </p:nvSpPr>
          <p:spPr>
            <a:xfrm>
              <a:off x="1338406" y="1699358"/>
              <a:ext cx="21551" cy="49635"/>
            </a:xfrm>
            <a:custGeom>
              <a:avLst/>
              <a:gdLst/>
              <a:ahLst/>
              <a:cxnLst/>
              <a:rect l="l" t="t" r="r" b="b"/>
              <a:pathLst>
                <a:path w="729" h="1679" extrusionOk="0">
                  <a:moveTo>
                    <a:pt x="729" y="0"/>
                  </a:moveTo>
                  <a:lnTo>
                    <a:pt x="729" y="0"/>
                  </a:lnTo>
                  <a:cubicBezTo>
                    <a:pt x="0" y="317"/>
                    <a:pt x="127" y="1426"/>
                    <a:pt x="380" y="1679"/>
                  </a:cubicBezTo>
                  <a:cubicBezTo>
                    <a:pt x="349" y="1489"/>
                    <a:pt x="349" y="1362"/>
                    <a:pt x="380" y="1141"/>
                  </a:cubicBezTo>
                  <a:cubicBezTo>
                    <a:pt x="444" y="824"/>
                    <a:pt x="475" y="697"/>
                    <a:pt x="729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4270;p34"/>
            <p:cNvSpPr/>
            <p:nvPr/>
          </p:nvSpPr>
          <p:spPr>
            <a:xfrm>
              <a:off x="1154919" y="1759279"/>
              <a:ext cx="33731" cy="200375"/>
            </a:xfrm>
            <a:custGeom>
              <a:avLst/>
              <a:gdLst/>
              <a:ahLst/>
              <a:cxnLst/>
              <a:rect l="l" t="t" r="r" b="b"/>
              <a:pathLst>
                <a:path w="1141" h="6778" extrusionOk="0">
                  <a:moveTo>
                    <a:pt x="443" y="0"/>
                  </a:moveTo>
                  <a:cubicBezTo>
                    <a:pt x="0" y="1109"/>
                    <a:pt x="0" y="2502"/>
                    <a:pt x="0" y="3611"/>
                  </a:cubicBezTo>
                  <a:cubicBezTo>
                    <a:pt x="0" y="4846"/>
                    <a:pt x="475" y="5859"/>
                    <a:pt x="1140" y="6777"/>
                  </a:cubicBezTo>
                  <a:cubicBezTo>
                    <a:pt x="443" y="4307"/>
                    <a:pt x="950" y="3484"/>
                    <a:pt x="665" y="1679"/>
                  </a:cubicBezTo>
                  <a:cubicBezTo>
                    <a:pt x="538" y="760"/>
                    <a:pt x="443" y="507"/>
                    <a:pt x="443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4271;p34"/>
            <p:cNvSpPr/>
            <p:nvPr/>
          </p:nvSpPr>
          <p:spPr>
            <a:xfrm>
              <a:off x="1086573" y="1655252"/>
              <a:ext cx="65570" cy="62850"/>
            </a:xfrm>
            <a:custGeom>
              <a:avLst/>
              <a:gdLst/>
              <a:ahLst/>
              <a:cxnLst/>
              <a:rect l="l" t="t" r="r" b="b"/>
              <a:pathLst>
                <a:path w="2218" h="2126" extrusionOk="0">
                  <a:moveTo>
                    <a:pt x="1380" y="0"/>
                  </a:moveTo>
                  <a:cubicBezTo>
                    <a:pt x="1353" y="0"/>
                    <a:pt x="1326" y="1"/>
                    <a:pt x="1299" y="4"/>
                  </a:cubicBezTo>
                  <a:cubicBezTo>
                    <a:pt x="0" y="194"/>
                    <a:pt x="475" y="1176"/>
                    <a:pt x="760" y="2126"/>
                  </a:cubicBezTo>
                  <a:cubicBezTo>
                    <a:pt x="1109" y="1461"/>
                    <a:pt x="1584" y="859"/>
                    <a:pt x="2217" y="384"/>
                  </a:cubicBezTo>
                  <a:cubicBezTo>
                    <a:pt x="1956" y="152"/>
                    <a:pt x="1669" y="0"/>
                    <a:pt x="1380" y="0"/>
                  </a:cubicBezTo>
                  <a:close/>
                </a:path>
              </a:pathLst>
            </a:custGeom>
            <a:solidFill>
              <a:srgbClr val="FBA4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4272;p34"/>
            <p:cNvSpPr/>
            <p:nvPr/>
          </p:nvSpPr>
          <p:spPr>
            <a:xfrm>
              <a:off x="1262877" y="1656051"/>
              <a:ext cx="228163" cy="532982"/>
            </a:xfrm>
            <a:custGeom>
              <a:avLst/>
              <a:gdLst/>
              <a:ahLst/>
              <a:cxnLst/>
              <a:rect l="l" t="t" r="r" b="b"/>
              <a:pathLst>
                <a:path w="7718" h="18029" extrusionOk="0">
                  <a:moveTo>
                    <a:pt x="536" y="12695"/>
                  </a:moveTo>
                  <a:lnTo>
                    <a:pt x="536" y="12695"/>
                  </a:lnTo>
                  <a:cubicBezTo>
                    <a:pt x="568" y="12774"/>
                    <a:pt x="598" y="12840"/>
                    <a:pt x="625" y="12902"/>
                  </a:cubicBezTo>
                  <a:lnTo>
                    <a:pt x="625" y="12902"/>
                  </a:lnTo>
                  <a:cubicBezTo>
                    <a:pt x="597" y="12834"/>
                    <a:pt x="566" y="12765"/>
                    <a:pt x="536" y="12695"/>
                  </a:cubicBezTo>
                  <a:close/>
                  <a:moveTo>
                    <a:pt x="625" y="12902"/>
                  </a:moveTo>
                  <a:lnTo>
                    <a:pt x="625" y="12902"/>
                  </a:lnTo>
                  <a:cubicBezTo>
                    <a:pt x="703" y="13084"/>
                    <a:pt x="771" y="13261"/>
                    <a:pt x="813" y="13436"/>
                  </a:cubicBezTo>
                  <a:cubicBezTo>
                    <a:pt x="767" y="13206"/>
                    <a:pt x="705" y="13077"/>
                    <a:pt x="625" y="12902"/>
                  </a:cubicBezTo>
                  <a:close/>
                  <a:moveTo>
                    <a:pt x="2432" y="1"/>
                  </a:moveTo>
                  <a:cubicBezTo>
                    <a:pt x="1756" y="1"/>
                    <a:pt x="1186" y="726"/>
                    <a:pt x="1067" y="1592"/>
                  </a:cubicBezTo>
                  <a:cubicBezTo>
                    <a:pt x="1003" y="2194"/>
                    <a:pt x="1035" y="2796"/>
                    <a:pt x="1067" y="3207"/>
                  </a:cubicBezTo>
                  <a:cubicBezTo>
                    <a:pt x="1067" y="3967"/>
                    <a:pt x="1003" y="4094"/>
                    <a:pt x="845" y="5171"/>
                  </a:cubicBezTo>
                  <a:cubicBezTo>
                    <a:pt x="560" y="7071"/>
                    <a:pt x="1130" y="7863"/>
                    <a:pt x="243" y="10618"/>
                  </a:cubicBezTo>
                  <a:cubicBezTo>
                    <a:pt x="1" y="11455"/>
                    <a:pt x="280" y="12109"/>
                    <a:pt x="536" y="12695"/>
                  </a:cubicBezTo>
                  <a:lnTo>
                    <a:pt x="536" y="12695"/>
                  </a:lnTo>
                  <a:cubicBezTo>
                    <a:pt x="534" y="12689"/>
                    <a:pt x="531" y="12683"/>
                    <a:pt x="528" y="12676"/>
                  </a:cubicBezTo>
                  <a:cubicBezTo>
                    <a:pt x="877" y="12676"/>
                    <a:pt x="1288" y="13025"/>
                    <a:pt x="1510" y="13595"/>
                  </a:cubicBezTo>
                  <a:cubicBezTo>
                    <a:pt x="1605" y="13785"/>
                    <a:pt x="1668" y="16255"/>
                    <a:pt x="1732" y="18028"/>
                  </a:cubicBezTo>
                  <a:cubicBezTo>
                    <a:pt x="2904" y="17807"/>
                    <a:pt x="4075" y="17458"/>
                    <a:pt x="5152" y="16983"/>
                  </a:cubicBezTo>
                  <a:cubicBezTo>
                    <a:pt x="4867" y="14576"/>
                    <a:pt x="4550" y="11663"/>
                    <a:pt x="4709" y="11315"/>
                  </a:cubicBezTo>
                  <a:cubicBezTo>
                    <a:pt x="5184" y="10048"/>
                    <a:pt x="7369" y="7071"/>
                    <a:pt x="7717" y="4442"/>
                  </a:cubicBezTo>
                  <a:cubicBezTo>
                    <a:pt x="7717" y="4284"/>
                    <a:pt x="7686" y="4094"/>
                    <a:pt x="7527" y="3999"/>
                  </a:cubicBezTo>
                  <a:cubicBezTo>
                    <a:pt x="7496" y="3967"/>
                    <a:pt x="7432" y="3936"/>
                    <a:pt x="7369" y="3904"/>
                  </a:cubicBezTo>
                  <a:cubicBezTo>
                    <a:pt x="7316" y="3893"/>
                    <a:pt x="7249" y="3879"/>
                    <a:pt x="7177" y="3879"/>
                  </a:cubicBezTo>
                  <a:cubicBezTo>
                    <a:pt x="7031" y="3879"/>
                    <a:pt x="6862" y="3936"/>
                    <a:pt x="6736" y="4189"/>
                  </a:cubicBezTo>
                  <a:cubicBezTo>
                    <a:pt x="6641" y="4379"/>
                    <a:pt x="6514" y="4759"/>
                    <a:pt x="6451" y="5266"/>
                  </a:cubicBezTo>
                  <a:cubicBezTo>
                    <a:pt x="6451" y="5361"/>
                    <a:pt x="6419" y="5424"/>
                    <a:pt x="6387" y="5487"/>
                  </a:cubicBezTo>
                  <a:cubicBezTo>
                    <a:pt x="6359" y="5601"/>
                    <a:pt x="6305" y="5714"/>
                    <a:pt x="6249" y="5714"/>
                  </a:cubicBezTo>
                  <a:cubicBezTo>
                    <a:pt x="6242" y="5714"/>
                    <a:pt x="6236" y="5712"/>
                    <a:pt x="6229" y="5709"/>
                  </a:cubicBezTo>
                  <a:cubicBezTo>
                    <a:pt x="6039" y="5614"/>
                    <a:pt x="6514" y="4632"/>
                    <a:pt x="6767" y="3904"/>
                  </a:cubicBezTo>
                  <a:cubicBezTo>
                    <a:pt x="6926" y="3524"/>
                    <a:pt x="6957" y="3207"/>
                    <a:pt x="6831" y="3049"/>
                  </a:cubicBezTo>
                  <a:cubicBezTo>
                    <a:pt x="6635" y="2811"/>
                    <a:pt x="6427" y="2728"/>
                    <a:pt x="6247" y="2728"/>
                  </a:cubicBezTo>
                  <a:cubicBezTo>
                    <a:pt x="6020" y="2728"/>
                    <a:pt x="5839" y="2862"/>
                    <a:pt x="5785" y="2986"/>
                  </a:cubicBezTo>
                  <a:cubicBezTo>
                    <a:pt x="5659" y="3271"/>
                    <a:pt x="5564" y="3682"/>
                    <a:pt x="5500" y="4062"/>
                  </a:cubicBezTo>
                  <a:cubicBezTo>
                    <a:pt x="5437" y="4537"/>
                    <a:pt x="5310" y="4791"/>
                    <a:pt x="5247" y="4791"/>
                  </a:cubicBezTo>
                  <a:cubicBezTo>
                    <a:pt x="5057" y="4727"/>
                    <a:pt x="5785" y="2922"/>
                    <a:pt x="5912" y="2416"/>
                  </a:cubicBezTo>
                  <a:cubicBezTo>
                    <a:pt x="6007" y="1877"/>
                    <a:pt x="5912" y="1529"/>
                    <a:pt x="5279" y="1434"/>
                  </a:cubicBezTo>
                  <a:cubicBezTo>
                    <a:pt x="5252" y="1428"/>
                    <a:pt x="5225" y="1426"/>
                    <a:pt x="5197" y="1426"/>
                  </a:cubicBezTo>
                  <a:cubicBezTo>
                    <a:pt x="4900" y="1426"/>
                    <a:pt x="4571" y="1762"/>
                    <a:pt x="4455" y="2922"/>
                  </a:cubicBezTo>
                  <a:cubicBezTo>
                    <a:pt x="4397" y="3300"/>
                    <a:pt x="4206" y="3757"/>
                    <a:pt x="4150" y="3757"/>
                  </a:cubicBezTo>
                  <a:cubicBezTo>
                    <a:pt x="4145" y="3757"/>
                    <a:pt x="4141" y="3754"/>
                    <a:pt x="4139" y="3746"/>
                  </a:cubicBezTo>
                  <a:cubicBezTo>
                    <a:pt x="4044" y="3492"/>
                    <a:pt x="4550" y="2131"/>
                    <a:pt x="4772" y="1402"/>
                  </a:cubicBezTo>
                  <a:cubicBezTo>
                    <a:pt x="4962" y="705"/>
                    <a:pt x="4297" y="515"/>
                    <a:pt x="3980" y="515"/>
                  </a:cubicBezTo>
                  <a:cubicBezTo>
                    <a:pt x="3965" y="514"/>
                    <a:pt x="3950" y="513"/>
                    <a:pt x="3935" y="513"/>
                  </a:cubicBezTo>
                  <a:cubicBezTo>
                    <a:pt x="3582" y="513"/>
                    <a:pt x="3375" y="880"/>
                    <a:pt x="3284" y="2004"/>
                  </a:cubicBezTo>
                  <a:cubicBezTo>
                    <a:pt x="3221" y="2779"/>
                    <a:pt x="3061" y="3193"/>
                    <a:pt x="2969" y="3193"/>
                  </a:cubicBezTo>
                  <a:cubicBezTo>
                    <a:pt x="2922" y="3193"/>
                    <a:pt x="2893" y="3084"/>
                    <a:pt x="2904" y="2859"/>
                  </a:cubicBezTo>
                  <a:cubicBezTo>
                    <a:pt x="2935" y="1782"/>
                    <a:pt x="4202" y="199"/>
                    <a:pt x="2555" y="9"/>
                  </a:cubicBezTo>
                  <a:cubicBezTo>
                    <a:pt x="2514" y="3"/>
                    <a:pt x="2473" y="1"/>
                    <a:pt x="2432" y="1"/>
                  </a:cubicBezTo>
                  <a:close/>
                </a:path>
              </a:pathLst>
            </a:custGeom>
            <a:solidFill>
              <a:srgbClr val="FBA4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4273;p34"/>
            <p:cNvSpPr/>
            <p:nvPr/>
          </p:nvSpPr>
          <p:spPr>
            <a:xfrm>
              <a:off x="1278485" y="2029823"/>
              <a:ext cx="35593" cy="162919"/>
            </a:xfrm>
            <a:custGeom>
              <a:avLst/>
              <a:gdLst/>
              <a:ahLst/>
              <a:cxnLst/>
              <a:rect l="l" t="t" r="r" b="b"/>
              <a:pathLst>
                <a:path w="1204" h="5511" extrusionOk="0">
                  <a:moveTo>
                    <a:pt x="0" y="1"/>
                  </a:moveTo>
                  <a:cubicBezTo>
                    <a:pt x="159" y="349"/>
                    <a:pt x="222" y="476"/>
                    <a:pt x="285" y="792"/>
                  </a:cubicBezTo>
                  <a:cubicBezTo>
                    <a:pt x="349" y="982"/>
                    <a:pt x="380" y="3643"/>
                    <a:pt x="444" y="5511"/>
                  </a:cubicBezTo>
                  <a:cubicBezTo>
                    <a:pt x="697" y="5479"/>
                    <a:pt x="950" y="5448"/>
                    <a:pt x="1204" y="5384"/>
                  </a:cubicBezTo>
                  <a:cubicBezTo>
                    <a:pt x="1140" y="3611"/>
                    <a:pt x="1077" y="1141"/>
                    <a:pt x="982" y="919"/>
                  </a:cubicBezTo>
                  <a:cubicBezTo>
                    <a:pt x="760" y="381"/>
                    <a:pt x="380" y="1"/>
                    <a:pt x="0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4274;p34"/>
            <p:cNvSpPr/>
            <p:nvPr/>
          </p:nvSpPr>
          <p:spPr>
            <a:xfrm>
              <a:off x="971403" y="1655134"/>
              <a:ext cx="232213" cy="534815"/>
            </a:xfrm>
            <a:custGeom>
              <a:avLst/>
              <a:gdLst/>
              <a:ahLst/>
              <a:cxnLst/>
              <a:rect l="l" t="t" r="r" b="b"/>
              <a:pathLst>
                <a:path w="7855" h="18091" extrusionOk="0">
                  <a:moveTo>
                    <a:pt x="5318" y="0"/>
                  </a:moveTo>
                  <a:cubicBezTo>
                    <a:pt x="5277" y="0"/>
                    <a:pt x="5236" y="3"/>
                    <a:pt x="5195" y="8"/>
                  </a:cubicBezTo>
                  <a:cubicBezTo>
                    <a:pt x="3516" y="230"/>
                    <a:pt x="4783" y="1813"/>
                    <a:pt x="4846" y="2890"/>
                  </a:cubicBezTo>
                  <a:cubicBezTo>
                    <a:pt x="4857" y="3105"/>
                    <a:pt x="4828" y="3210"/>
                    <a:pt x="4781" y="3210"/>
                  </a:cubicBezTo>
                  <a:cubicBezTo>
                    <a:pt x="4689" y="3210"/>
                    <a:pt x="4529" y="2809"/>
                    <a:pt x="4466" y="2035"/>
                  </a:cubicBezTo>
                  <a:cubicBezTo>
                    <a:pt x="4375" y="911"/>
                    <a:pt x="4167" y="544"/>
                    <a:pt x="3787" y="544"/>
                  </a:cubicBezTo>
                  <a:cubicBezTo>
                    <a:pt x="3771" y="544"/>
                    <a:pt x="3755" y="545"/>
                    <a:pt x="3738" y="546"/>
                  </a:cubicBezTo>
                  <a:cubicBezTo>
                    <a:pt x="3421" y="546"/>
                    <a:pt x="2756" y="705"/>
                    <a:pt x="2978" y="1433"/>
                  </a:cubicBezTo>
                  <a:cubicBezTo>
                    <a:pt x="3168" y="2162"/>
                    <a:pt x="3706" y="3523"/>
                    <a:pt x="3580" y="3745"/>
                  </a:cubicBezTo>
                  <a:cubicBezTo>
                    <a:pt x="3576" y="3758"/>
                    <a:pt x="3571" y="3765"/>
                    <a:pt x="3563" y="3765"/>
                  </a:cubicBezTo>
                  <a:cubicBezTo>
                    <a:pt x="3503" y="3765"/>
                    <a:pt x="3323" y="3321"/>
                    <a:pt x="3295" y="2953"/>
                  </a:cubicBezTo>
                  <a:cubicBezTo>
                    <a:pt x="3150" y="1793"/>
                    <a:pt x="2819" y="1457"/>
                    <a:pt x="2545" y="1457"/>
                  </a:cubicBezTo>
                  <a:cubicBezTo>
                    <a:pt x="2520" y="1457"/>
                    <a:pt x="2495" y="1459"/>
                    <a:pt x="2471" y="1465"/>
                  </a:cubicBezTo>
                  <a:cubicBezTo>
                    <a:pt x="1806" y="1560"/>
                    <a:pt x="1711" y="1908"/>
                    <a:pt x="1838" y="2415"/>
                  </a:cubicBezTo>
                  <a:cubicBezTo>
                    <a:pt x="1933" y="2953"/>
                    <a:pt x="2661" y="4758"/>
                    <a:pt x="2503" y="4790"/>
                  </a:cubicBezTo>
                  <a:cubicBezTo>
                    <a:pt x="2497" y="4792"/>
                    <a:pt x="2492" y="4793"/>
                    <a:pt x="2487" y="4793"/>
                  </a:cubicBezTo>
                  <a:cubicBezTo>
                    <a:pt x="2394" y="4793"/>
                    <a:pt x="2278" y="4542"/>
                    <a:pt x="2218" y="4093"/>
                  </a:cubicBezTo>
                  <a:cubicBezTo>
                    <a:pt x="2154" y="3713"/>
                    <a:pt x="2091" y="3302"/>
                    <a:pt x="1933" y="3017"/>
                  </a:cubicBezTo>
                  <a:cubicBezTo>
                    <a:pt x="1879" y="2890"/>
                    <a:pt x="1690" y="2753"/>
                    <a:pt x="1462" y="2753"/>
                  </a:cubicBezTo>
                  <a:cubicBezTo>
                    <a:pt x="1290" y="2753"/>
                    <a:pt x="1096" y="2831"/>
                    <a:pt x="919" y="3048"/>
                  </a:cubicBezTo>
                  <a:cubicBezTo>
                    <a:pt x="793" y="3207"/>
                    <a:pt x="793" y="3555"/>
                    <a:pt x="951" y="3935"/>
                  </a:cubicBezTo>
                  <a:cubicBezTo>
                    <a:pt x="1236" y="4632"/>
                    <a:pt x="1711" y="5645"/>
                    <a:pt x="1521" y="5740"/>
                  </a:cubicBezTo>
                  <a:cubicBezTo>
                    <a:pt x="1511" y="5743"/>
                    <a:pt x="1501" y="5745"/>
                    <a:pt x="1492" y="5745"/>
                  </a:cubicBezTo>
                  <a:cubicBezTo>
                    <a:pt x="1413" y="5745"/>
                    <a:pt x="1359" y="5632"/>
                    <a:pt x="1331" y="5518"/>
                  </a:cubicBezTo>
                  <a:cubicBezTo>
                    <a:pt x="1299" y="5455"/>
                    <a:pt x="1299" y="5360"/>
                    <a:pt x="1268" y="5297"/>
                  </a:cubicBezTo>
                  <a:cubicBezTo>
                    <a:pt x="1204" y="4790"/>
                    <a:pt x="1109" y="4410"/>
                    <a:pt x="983" y="4188"/>
                  </a:cubicBezTo>
                  <a:cubicBezTo>
                    <a:pt x="858" y="3960"/>
                    <a:pt x="707" y="3895"/>
                    <a:pt x="563" y="3895"/>
                  </a:cubicBezTo>
                  <a:cubicBezTo>
                    <a:pt x="488" y="3895"/>
                    <a:pt x="415" y="3913"/>
                    <a:pt x="349" y="3935"/>
                  </a:cubicBezTo>
                  <a:cubicBezTo>
                    <a:pt x="286" y="3967"/>
                    <a:pt x="254" y="3998"/>
                    <a:pt x="191" y="4030"/>
                  </a:cubicBezTo>
                  <a:cubicBezTo>
                    <a:pt x="64" y="4125"/>
                    <a:pt x="1" y="4315"/>
                    <a:pt x="33" y="4473"/>
                  </a:cubicBezTo>
                  <a:cubicBezTo>
                    <a:pt x="349" y="7102"/>
                    <a:pt x="2534" y="10079"/>
                    <a:pt x="3041" y="11314"/>
                  </a:cubicBezTo>
                  <a:cubicBezTo>
                    <a:pt x="3168" y="11694"/>
                    <a:pt x="2883" y="14671"/>
                    <a:pt x="2566" y="17078"/>
                  </a:cubicBezTo>
                  <a:cubicBezTo>
                    <a:pt x="3675" y="17553"/>
                    <a:pt x="4815" y="17869"/>
                    <a:pt x="5986" y="18091"/>
                  </a:cubicBezTo>
                  <a:cubicBezTo>
                    <a:pt x="6050" y="16286"/>
                    <a:pt x="6145" y="13816"/>
                    <a:pt x="6208" y="13594"/>
                  </a:cubicBezTo>
                  <a:cubicBezTo>
                    <a:pt x="6430" y="13056"/>
                    <a:pt x="6841" y="12676"/>
                    <a:pt x="7190" y="12676"/>
                  </a:cubicBezTo>
                  <a:cubicBezTo>
                    <a:pt x="7063" y="13024"/>
                    <a:pt x="6968" y="13151"/>
                    <a:pt x="6905" y="13467"/>
                  </a:cubicBezTo>
                  <a:cubicBezTo>
                    <a:pt x="7095" y="12676"/>
                    <a:pt x="7855" y="11821"/>
                    <a:pt x="7475" y="10649"/>
                  </a:cubicBezTo>
                  <a:cubicBezTo>
                    <a:pt x="6588" y="7894"/>
                    <a:pt x="7158" y="7070"/>
                    <a:pt x="6873" y="5202"/>
                  </a:cubicBezTo>
                  <a:cubicBezTo>
                    <a:pt x="6715" y="4125"/>
                    <a:pt x="6651" y="3998"/>
                    <a:pt x="6683" y="3238"/>
                  </a:cubicBezTo>
                  <a:cubicBezTo>
                    <a:pt x="6683" y="2827"/>
                    <a:pt x="6715" y="2225"/>
                    <a:pt x="6651" y="1623"/>
                  </a:cubicBezTo>
                  <a:cubicBezTo>
                    <a:pt x="6562" y="727"/>
                    <a:pt x="5993" y="0"/>
                    <a:pt x="5318" y="0"/>
                  </a:cubicBezTo>
                  <a:close/>
                </a:path>
              </a:pathLst>
            </a:custGeom>
            <a:solidFill>
              <a:srgbClr val="FBA4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4275;p34"/>
            <p:cNvSpPr/>
            <p:nvPr/>
          </p:nvSpPr>
          <p:spPr>
            <a:xfrm>
              <a:off x="1148356" y="2029823"/>
              <a:ext cx="35593" cy="163865"/>
            </a:xfrm>
            <a:custGeom>
              <a:avLst/>
              <a:gdLst/>
              <a:ahLst/>
              <a:cxnLst/>
              <a:rect l="l" t="t" r="r" b="b"/>
              <a:pathLst>
                <a:path w="1204" h="5543" extrusionOk="0">
                  <a:moveTo>
                    <a:pt x="1204" y="1"/>
                  </a:moveTo>
                  <a:cubicBezTo>
                    <a:pt x="855" y="1"/>
                    <a:pt x="444" y="381"/>
                    <a:pt x="222" y="919"/>
                  </a:cubicBezTo>
                  <a:cubicBezTo>
                    <a:pt x="159" y="1141"/>
                    <a:pt x="64" y="3611"/>
                    <a:pt x="0" y="5416"/>
                  </a:cubicBezTo>
                  <a:cubicBezTo>
                    <a:pt x="285" y="5448"/>
                    <a:pt x="539" y="5511"/>
                    <a:pt x="792" y="5543"/>
                  </a:cubicBezTo>
                  <a:cubicBezTo>
                    <a:pt x="824" y="3674"/>
                    <a:pt x="887" y="982"/>
                    <a:pt x="919" y="792"/>
                  </a:cubicBezTo>
                  <a:cubicBezTo>
                    <a:pt x="982" y="476"/>
                    <a:pt x="1077" y="349"/>
                    <a:pt x="1204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4276;p34"/>
            <p:cNvSpPr/>
            <p:nvPr/>
          </p:nvSpPr>
          <p:spPr>
            <a:xfrm>
              <a:off x="1105286" y="1661549"/>
              <a:ext cx="53390" cy="37190"/>
            </a:xfrm>
            <a:custGeom>
              <a:avLst/>
              <a:gdLst/>
              <a:ahLst/>
              <a:cxnLst/>
              <a:rect l="l" t="t" r="r" b="b"/>
              <a:pathLst>
                <a:path w="1806" h="1258" extrusionOk="0">
                  <a:moveTo>
                    <a:pt x="899" y="0"/>
                  </a:moveTo>
                  <a:cubicBezTo>
                    <a:pt x="786" y="0"/>
                    <a:pt x="620" y="20"/>
                    <a:pt x="444" y="108"/>
                  </a:cubicBezTo>
                  <a:cubicBezTo>
                    <a:pt x="64" y="329"/>
                    <a:pt x="1" y="519"/>
                    <a:pt x="1" y="519"/>
                  </a:cubicBezTo>
                  <a:cubicBezTo>
                    <a:pt x="1" y="519"/>
                    <a:pt x="208" y="1257"/>
                    <a:pt x="741" y="1257"/>
                  </a:cubicBezTo>
                  <a:cubicBezTo>
                    <a:pt x="833" y="1257"/>
                    <a:pt x="934" y="1236"/>
                    <a:pt x="1046" y="1184"/>
                  </a:cubicBezTo>
                  <a:cubicBezTo>
                    <a:pt x="1806" y="804"/>
                    <a:pt x="1046" y="13"/>
                    <a:pt x="1046" y="13"/>
                  </a:cubicBezTo>
                  <a:cubicBezTo>
                    <a:pt x="1046" y="13"/>
                    <a:pt x="989" y="0"/>
                    <a:pt x="899" y="0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4277;p34"/>
            <p:cNvSpPr/>
            <p:nvPr/>
          </p:nvSpPr>
          <p:spPr>
            <a:xfrm>
              <a:off x="1062215" y="1677423"/>
              <a:ext cx="33731" cy="22881"/>
            </a:xfrm>
            <a:custGeom>
              <a:avLst/>
              <a:gdLst/>
              <a:ahLst/>
              <a:cxnLst/>
              <a:rect l="l" t="t" r="r" b="b"/>
              <a:pathLst>
                <a:path w="1141" h="774" extrusionOk="0">
                  <a:moveTo>
                    <a:pt x="633" y="1"/>
                  </a:moveTo>
                  <a:cubicBezTo>
                    <a:pt x="434" y="1"/>
                    <a:pt x="175" y="67"/>
                    <a:pt x="1" y="362"/>
                  </a:cubicBezTo>
                  <a:cubicBezTo>
                    <a:pt x="1" y="362"/>
                    <a:pt x="152" y="773"/>
                    <a:pt x="490" y="773"/>
                  </a:cubicBezTo>
                  <a:cubicBezTo>
                    <a:pt x="562" y="773"/>
                    <a:pt x="641" y="755"/>
                    <a:pt x="729" y="711"/>
                  </a:cubicBezTo>
                  <a:cubicBezTo>
                    <a:pt x="1141" y="489"/>
                    <a:pt x="919" y="46"/>
                    <a:pt x="919" y="46"/>
                  </a:cubicBezTo>
                  <a:cubicBezTo>
                    <a:pt x="919" y="46"/>
                    <a:pt x="797" y="1"/>
                    <a:pt x="633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4278;p34"/>
            <p:cNvSpPr/>
            <p:nvPr/>
          </p:nvSpPr>
          <p:spPr>
            <a:xfrm>
              <a:off x="1028515" y="1705270"/>
              <a:ext cx="31868" cy="21847"/>
            </a:xfrm>
            <a:custGeom>
              <a:avLst/>
              <a:gdLst/>
              <a:ahLst/>
              <a:cxnLst/>
              <a:rect l="l" t="t" r="r" b="b"/>
              <a:pathLst>
                <a:path w="1078" h="739" extrusionOk="0">
                  <a:moveTo>
                    <a:pt x="635" y="0"/>
                  </a:moveTo>
                  <a:cubicBezTo>
                    <a:pt x="445" y="0"/>
                    <a:pt x="160" y="63"/>
                    <a:pt x="1" y="402"/>
                  </a:cubicBezTo>
                  <a:cubicBezTo>
                    <a:pt x="1" y="402"/>
                    <a:pt x="179" y="739"/>
                    <a:pt x="473" y="739"/>
                  </a:cubicBezTo>
                  <a:cubicBezTo>
                    <a:pt x="550" y="739"/>
                    <a:pt x="636" y="715"/>
                    <a:pt x="729" y="656"/>
                  </a:cubicBezTo>
                  <a:cubicBezTo>
                    <a:pt x="1077" y="434"/>
                    <a:pt x="824" y="22"/>
                    <a:pt x="824" y="22"/>
                  </a:cubicBezTo>
                  <a:cubicBezTo>
                    <a:pt x="824" y="22"/>
                    <a:pt x="746" y="0"/>
                    <a:pt x="635" y="0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4279;p34"/>
            <p:cNvSpPr/>
            <p:nvPr/>
          </p:nvSpPr>
          <p:spPr>
            <a:xfrm>
              <a:off x="1000432" y="1742931"/>
              <a:ext cx="28114" cy="19629"/>
            </a:xfrm>
            <a:custGeom>
              <a:avLst/>
              <a:gdLst/>
              <a:ahLst/>
              <a:cxnLst/>
              <a:rect l="l" t="t" r="r" b="b"/>
              <a:pathLst>
                <a:path w="951" h="664" extrusionOk="0">
                  <a:moveTo>
                    <a:pt x="589" y="1"/>
                  </a:moveTo>
                  <a:cubicBezTo>
                    <a:pt x="423" y="1"/>
                    <a:pt x="148" y="57"/>
                    <a:pt x="1" y="395"/>
                  </a:cubicBezTo>
                  <a:cubicBezTo>
                    <a:pt x="1" y="395"/>
                    <a:pt x="135" y="663"/>
                    <a:pt x="388" y="663"/>
                  </a:cubicBezTo>
                  <a:cubicBezTo>
                    <a:pt x="460" y="663"/>
                    <a:pt x="543" y="641"/>
                    <a:pt x="634" y="585"/>
                  </a:cubicBezTo>
                  <a:cubicBezTo>
                    <a:pt x="951" y="363"/>
                    <a:pt x="729" y="15"/>
                    <a:pt x="729" y="15"/>
                  </a:cubicBezTo>
                  <a:cubicBezTo>
                    <a:pt x="729" y="15"/>
                    <a:pt x="673" y="1"/>
                    <a:pt x="589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4280;p34"/>
            <p:cNvSpPr/>
            <p:nvPr/>
          </p:nvSpPr>
          <p:spPr>
            <a:xfrm>
              <a:off x="976103" y="1776247"/>
              <a:ext cx="23443" cy="16821"/>
            </a:xfrm>
            <a:custGeom>
              <a:avLst/>
              <a:gdLst/>
              <a:ahLst/>
              <a:cxnLst/>
              <a:rect l="l" t="t" r="r" b="b"/>
              <a:pathLst>
                <a:path w="793" h="569" extrusionOk="0">
                  <a:moveTo>
                    <a:pt x="414" y="1"/>
                  </a:moveTo>
                  <a:cubicBezTo>
                    <a:pt x="287" y="1"/>
                    <a:pt x="111" y="54"/>
                    <a:pt x="0" y="313"/>
                  </a:cubicBezTo>
                  <a:cubicBezTo>
                    <a:pt x="0" y="313"/>
                    <a:pt x="99" y="569"/>
                    <a:pt x="326" y="569"/>
                  </a:cubicBezTo>
                  <a:cubicBezTo>
                    <a:pt x="387" y="569"/>
                    <a:pt x="458" y="550"/>
                    <a:pt x="539" y="503"/>
                  </a:cubicBezTo>
                  <a:cubicBezTo>
                    <a:pt x="792" y="313"/>
                    <a:pt x="570" y="28"/>
                    <a:pt x="570" y="28"/>
                  </a:cubicBezTo>
                  <a:cubicBezTo>
                    <a:pt x="570" y="28"/>
                    <a:pt x="504" y="1"/>
                    <a:pt x="414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4281;p34"/>
            <p:cNvSpPr/>
            <p:nvPr/>
          </p:nvSpPr>
          <p:spPr>
            <a:xfrm>
              <a:off x="1091244" y="1700304"/>
              <a:ext cx="20635" cy="49635"/>
            </a:xfrm>
            <a:custGeom>
              <a:avLst/>
              <a:gdLst/>
              <a:ahLst/>
              <a:cxnLst/>
              <a:rect l="l" t="t" r="r" b="b"/>
              <a:pathLst>
                <a:path w="698" h="1679" extrusionOk="0">
                  <a:moveTo>
                    <a:pt x="349" y="0"/>
                  </a:moveTo>
                  <a:lnTo>
                    <a:pt x="349" y="0"/>
                  </a:lnTo>
                  <a:cubicBezTo>
                    <a:pt x="254" y="159"/>
                    <a:pt x="1" y="1330"/>
                    <a:pt x="697" y="1679"/>
                  </a:cubicBezTo>
                  <a:cubicBezTo>
                    <a:pt x="476" y="1362"/>
                    <a:pt x="412" y="855"/>
                    <a:pt x="412" y="507"/>
                  </a:cubicBezTo>
                  <a:cubicBezTo>
                    <a:pt x="381" y="317"/>
                    <a:pt x="349" y="159"/>
                    <a:pt x="349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4282;p34"/>
            <p:cNvSpPr/>
            <p:nvPr/>
          </p:nvSpPr>
          <p:spPr>
            <a:xfrm>
              <a:off x="1055682" y="1719016"/>
              <a:ext cx="20605" cy="47773"/>
            </a:xfrm>
            <a:custGeom>
              <a:avLst/>
              <a:gdLst/>
              <a:ahLst/>
              <a:cxnLst/>
              <a:rect l="l" t="t" r="r" b="b"/>
              <a:pathLst>
                <a:path w="697" h="1616" extrusionOk="0">
                  <a:moveTo>
                    <a:pt x="285" y="1"/>
                  </a:moveTo>
                  <a:cubicBezTo>
                    <a:pt x="190" y="191"/>
                    <a:pt x="0" y="1299"/>
                    <a:pt x="697" y="1616"/>
                  </a:cubicBezTo>
                  <a:cubicBezTo>
                    <a:pt x="539" y="1394"/>
                    <a:pt x="444" y="887"/>
                    <a:pt x="412" y="571"/>
                  </a:cubicBezTo>
                  <a:cubicBezTo>
                    <a:pt x="380" y="381"/>
                    <a:pt x="349" y="286"/>
                    <a:pt x="285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4283;p34"/>
            <p:cNvSpPr/>
            <p:nvPr/>
          </p:nvSpPr>
          <p:spPr>
            <a:xfrm>
              <a:off x="1022898" y="1756470"/>
              <a:ext cx="22497" cy="40294"/>
            </a:xfrm>
            <a:custGeom>
              <a:avLst/>
              <a:gdLst/>
              <a:ahLst/>
              <a:cxnLst/>
              <a:rect l="l" t="t" r="r" b="b"/>
              <a:pathLst>
                <a:path w="761" h="1363" extrusionOk="0">
                  <a:moveTo>
                    <a:pt x="349" y="0"/>
                  </a:moveTo>
                  <a:cubicBezTo>
                    <a:pt x="222" y="159"/>
                    <a:pt x="1" y="1140"/>
                    <a:pt x="761" y="1362"/>
                  </a:cubicBezTo>
                  <a:cubicBezTo>
                    <a:pt x="571" y="1204"/>
                    <a:pt x="507" y="887"/>
                    <a:pt x="444" y="539"/>
                  </a:cubicBezTo>
                  <a:cubicBezTo>
                    <a:pt x="412" y="380"/>
                    <a:pt x="381" y="190"/>
                    <a:pt x="349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4284;p34"/>
            <p:cNvSpPr/>
            <p:nvPr/>
          </p:nvSpPr>
          <p:spPr>
            <a:xfrm>
              <a:off x="997623" y="1792032"/>
              <a:ext cx="17826" cy="32814"/>
            </a:xfrm>
            <a:custGeom>
              <a:avLst/>
              <a:gdLst/>
              <a:ahLst/>
              <a:cxnLst/>
              <a:rect l="l" t="t" r="r" b="b"/>
              <a:pathLst>
                <a:path w="603" h="1110" extrusionOk="0">
                  <a:moveTo>
                    <a:pt x="254" y="1"/>
                  </a:moveTo>
                  <a:lnTo>
                    <a:pt x="254" y="1"/>
                  </a:lnTo>
                  <a:cubicBezTo>
                    <a:pt x="159" y="159"/>
                    <a:pt x="1" y="919"/>
                    <a:pt x="602" y="1109"/>
                  </a:cubicBezTo>
                  <a:cubicBezTo>
                    <a:pt x="476" y="1046"/>
                    <a:pt x="412" y="856"/>
                    <a:pt x="381" y="571"/>
                  </a:cubicBezTo>
                  <a:cubicBezTo>
                    <a:pt x="349" y="412"/>
                    <a:pt x="317" y="191"/>
                    <a:pt x="254" y="1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4285;p34"/>
            <p:cNvSpPr/>
            <p:nvPr/>
          </p:nvSpPr>
          <p:spPr>
            <a:xfrm>
              <a:off x="1103423" y="1699358"/>
              <a:ext cx="20605" cy="49635"/>
            </a:xfrm>
            <a:custGeom>
              <a:avLst/>
              <a:gdLst/>
              <a:ahLst/>
              <a:cxnLst/>
              <a:rect l="l" t="t" r="r" b="b"/>
              <a:pathLst>
                <a:path w="697" h="1679" extrusionOk="0">
                  <a:moveTo>
                    <a:pt x="0" y="0"/>
                  </a:moveTo>
                  <a:lnTo>
                    <a:pt x="0" y="0"/>
                  </a:lnTo>
                  <a:cubicBezTo>
                    <a:pt x="222" y="697"/>
                    <a:pt x="285" y="824"/>
                    <a:pt x="317" y="1141"/>
                  </a:cubicBezTo>
                  <a:cubicBezTo>
                    <a:pt x="349" y="1362"/>
                    <a:pt x="349" y="1489"/>
                    <a:pt x="349" y="1679"/>
                  </a:cubicBezTo>
                  <a:cubicBezTo>
                    <a:pt x="570" y="1426"/>
                    <a:pt x="697" y="317"/>
                    <a:pt x="0" y="0"/>
                  </a:cubicBezTo>
                  <a:close/>
                </a:path>
              </a:pathLst>
            </a:custGeom>
            <a:solidFill>
              <a:srgbClr val="F38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4286;p34"/>
            <p:cNvSpPr/>
            <p:nvPr/>
          </p:nvSpPr>
          <p:spPr>
            <a:xfrm>
              <a:off x="1303760" y="1661549"/>
              <a:ext cx="53390" cy="37190"/>
            </a:xfrm>
            <a:custGeom>
              <a:avLst/>
              <a:gdLst/>
              <a:ahLst/>
              <a:cxnLst/>
              <a:rect l="l" t="t" r="r" b="b"/>
              <a:pathLst>
                <a:path w="1806" h="1258" extrusionOk="0">
                  <a:moveTo>
                    <a:pt x="907" y="0"/>
                  </a:moveTo>
                  <a:cubicBezTo>
                    <a:pt x="817" y="0"/>
                    <a:pt x="761" y="13"/>
                    <a:pt x="761" y="13"/>
                  </a:cubicBezTo>
                  <a:cubicBezTo>
                    <a:pt x="761" y="13"/>
                    <a:pt x="0" y="804"/>
                    <a:pt x="761" y="1184"/>
                  </a:cubicBezTo>
                  <a:cubicBezTo>
                    <a:pt x="877" y="1236"/>
                    <a:pt x="981" y="1257"/>
                    <a:pt x="1075" y="1257"/>
                  </a:cubicBezTo>
                  <a:cubicBezTo>
                    <a:pt x="1621" y="1257"/>
                    <a:pt x="1806" y="519"/>
                    <a:pt x="1806" y="519"/>
                  </a:cubicBezTo>
                  <a:cubicBezTo>
                    <a:pt x="1806" y="519"/>
                    <a:pt x="1774" y="329"/>
                    <a:pt x="1362" y="108"/>
                  </a:cubicBezTo>
                  <a:cubicBezTo>
                    <a:pt x="1186" y="20"/>
                    <a:pt x="1020" y="0"/>
                    <a:pt x="907" y="0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4287;p34"/>
            <p:cNvSpPr/>
            <p:nvPr/>
          </p:nvSpPr>
          <p:spPr>
            <a:xfrm>
              <a:off x="1367405" y="1677423"/>
              <a:ext cx="33760" cy="22881"/>
            </a:xfrm>
            <a:custGeom>
              <a:avLst/>
              <a:gdLst/>
              <a:ahLst/>
              <a:cxnLst/>
              <a:rect l="l" t="t" r="r" b="b"/>
              <a:pathLst>
                <a:path w="1142" h="774" extrusionOk="0">
                  <a:moveTo>
                    <a:pt x="498" y="1"/>
                  </a:moveTo>
                  <a:cubicBezTo>
                    <a:pt x="339" y="1"/>
                    <a:pt x="223" y="46"/>
                    <a:pt x="223" y="46"/>
                  </a:cubicBezTo>
                  <a:cubicBezTo>
                    <a:pt x="223" y="46"/>
                    <a:pt x="1" y="489"/>
                    <a:pt x="381" y="711"/>
                  </a:cubicBezTo>
                  <a:cubicBezTo>
                    <a:pt x="469" y="755"/>
                    <a:pt x="550" y="773"/>
                    <a:pt x="622" y="773"/>
                  </a:cubicBezTo>
                  <a:cubicBezTo>
                    <a:pt x="968" y="773"/>
                    <a:pt x="1141" y="362"/>
                    <a:pt x="1141" y="362"/>
                  </a:cubicBezTo>
                  <a:cubicBezTo>
                    <a:pt x="950" y="67"/>
                    <a:pt x="692" y="1"/>
                    <a:pt x="498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4288;p34"/>
            <p:cNvSpPr/>
            <p:nvPr/>
          </p:nvSpPr>
          <p:spPr>
            <a:xfrm>
              <a:off x="1402051" y="1705270"/>
              <a:ext cx="31868" cy="21847"/>
            </a:xfrm>
            <a:custGeom>
              <a:avLst/>
              <a:gdLst/>
              <a:ahLst/>
              <a:cxnLst/>
              <a:rect l="l" t="t" r="r" b="b"/>
              <a:pathLst>
                <a:path w="1078" h="739" extrusionOk="0">
                  <a:moveTo>
                    <a:pt x="444" y="0"/>
                  </a:moveTo>
                  <a:cubicBezTo>
                    <a:pt x="332" y="0"/>
                    <a:pt x="254" y="22"/>
                    <a:pt x="254" y="22"/>
                  </a:cubicBezTo>
                  <a:cubicBezTo>
                    <a:pt x="254" y="22"/>
                    <a:pt x="1" y="434"/>
                    <a:pt x="349" y="656"/>
                  </a:cubicBezTo>
                  <a:cubicBezTo>
                    <a:pt x="442" y="715"/>
                    <a:pt x="528" y="739"/>
                    <a:pt x="605" y="739"/>
                  </a:cubicBezTo>
                  <a:cubicBezTo>
                    <a:pt x="899" y="739"/>
                    <a:pt x="1077" y="402"/>
                    <a:pt x="1077" y="402"/>
                  </a:cubicBezTo>
                  <a:cubicBezTo>
                    <a:pt x="918" y="63"/>
                    <a:pt x="633" y="0"/>
                    <a:pt x="444" y="0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4289;p34"/>
            <p:cNvSpPr/>
            <p:nvPr/>
          </p:nvSpPr>
          <p:spPr>
            <a:xfrm>
              <a:off x="1434835" y="1742931"/>
              <a:ext cx="28114" cy="19629"/>
            </a:xfrm>
            <a:custGeom>
              <a:avLst/>
              <a:gdLst/>
              <a:ahLst/>
              <a:cxnLst/>
              <a:rect l="l" t="t" r="r" b="b"/>
              <a:pathLst>
                <a:path w="951" h="664" extrusionOk="0">
                  <a:moveTo>
                    <a:pt x="338" y="1"/>
                  </a:moveTo>
                  <a:cubicBezTo>
                    <a:pt x="250" y="1"/>
                    <a:pt x="190" y="15"/>
                    <a:pt x="190" y="15"/>
                  </a:cubicBezTo>
                  <a:cubicBezTo>
                    <a:pt x="190" y="15"/>
                    <a:pt x="0" y="363"/>
                    <a:pt x="317" y="585"/>
                  </a:cubicBezTo>
                  <a:cubicBezTo>
                    <a:pt x="408" y="641"/>
                    <a:pt x="490" y="663"/>
                    <a:pt x="563" y="663"/>
                  </a:cubicBezTo>
                  <a:cubicBezTo>
                    <a:pt x="816" y="663"/>
                    <a:pt x="950" y="395"/>
                    <a:pt x="950" y="395"/>
                  </a:cubicBezTo>
                  <a:cubicBezTo>
                    <a:pt x="802" y="57"/>
                    <a:pt x="514" y="1"/>
                    <a:pt x="338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4290;p34"/>
            <p:cNvSpPr/>
            <p:nvPr/>
          </p:nvSpPr>
          <p:spPr>
            <a:xfrm>
              <a:off x="1462918" y="1776247"/>
              <a:ext cx="24359" cy="16821"/>
            </a:xfrm>
            <a:custGeom>
              <a:avLst/>
              <a:gdLst/>
              <a:ahLst/>
              <a:cxnLst/>
              <a:rect l="l" t="t" r="r" b="b"/>
              <a:pathLst>
                <a:path w="824" h="569" extrusionOk="0">
                  <a:moveTo>
                    <a:pt x="381" y="1"/>
                  </a:moveTo>
                  <a:cubicBezTo>
                    <a:pt x="288" y="1"/>
                    <a:pt x="222" y="28"/>
                    <a:pt x="222" y="28"/>
                  </a:cubicBezTo>
                  <a:cubicBezTo>
                    <a:pt x="222" y="28"/>
                    <a:pt x="0" y="313"/>
                    <a:pt x="285" y="503"/>
                  </a:cubicBezTo>
                  <a:cubicBezTo>
                    <a:pt x="359" y="550"/>
                    <a:pt x="426" y="569"/>
                    <a:pt x="485" y="569"/>
                  </a:cubicBezTo>
                  <a:cubicBezTo>
                    <a:pt x="706" y="569"/>
                    <a:pt x="824" y="313"/>
                    <a:pt x="824" y="313"/>
                  </a:cubicBezTo>
                  <a:cubicBezTo>
                    <a:pt x="694" y="54"/>
                    <a:pt x="511" y="1"/>
                    <a:pt x="381" y="1"/>
                  </a:cubicBezTo>
                  <a:close/>
                </a:path>
              </a:pathLst>
            </a:custGeom>
            <a:solidFill>
              <a:srgbClr val="FFDA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" name="Google Shape;5990;p41"/>
          <p:cNvSpPr txBox="1"/>
          <p:nvPr/>
        </p:nvSpPr>
        <p:spPr>
          <a:xfrm>
            <a:off x="211872" y="166275"/>
            <a:ext cx="4063447" cy="502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Fira Sans Extra Condensed Medium"/>
                <a:cs typeface="Fira Sans Extra Condensed Medium"/>
                <a:sym typeface="Fira Sans Extra Condensed Medium"/>
              </a:rPr>
              <a:t>Conclusion</a:t>
            </a:r>
            <a:r>
              <a:rPr lang="en" sz="4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Fira Sans Extra Condensed Medium"/>
                <a:cs typeface="Fira Sans Extra Condensed Medium"/>
                <a:sym typeface="Fira Sans Extra Condensed Medium"/>
              </a:rPr>
              <a:t>:</a:t>
            </a:r>
            <a:endParaRPr sz="4800" b="1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5991" name="Google Shape;5991;p41"/>
          <p:cNvGrpSpPr/>
          <p:nvPr/>
        </p:nvGrpSpPr>
        <p:grpSpPr>
          <a:xfrm>
            <a:off x="7849332" y="1662117"/>
            <a:ext cx="895643" cy="615938"/>
            <a:chOff x="7704691" y="1226018"/>
            <a:chExt cx="895643" cy="615938"/>
          </a:xfrm>
        </p:grpSpPr>
        <p:sp>
          <p:nvSpPr>
            <p:cNvPr id="5992" name="Google Shape;5992;p41"/>
            <p:cNvSpPr/>
            <p:nvPr/>
          </p:nvSpPr>
          <p:spPr>
            <a:xfrm>
              <a:off x="7730962" y="1230067"/>
              <a:ext cx="236281" cy="68675"/>
            </a:xfrm>
            <a:custGeom>
              <a:avLst/>
              <a:gdLst/>
              <a:ahLst/>
              <a:cxnLst/>
              <a:rect l="l" t="t" r="r" b="b"/>
              <a:pathLst>
                <a:path w="7411" h="2154" extrusionOk="0">
                  <a:moveTo>
                    <a:pt x="1077" y="0"/>
                  </a:moveTo>
                  <a:cubicBezTo>
                    <a:pt x="507" y="0"/>
                    <a:pt x="0" y="475"/>
                    <a:pt x="0" y="1077"/>
                  </a:cubicBezTo>
                  <a:cubicBezTo>
                    <a:pt x="0" y="1679"/>
                    <a:pt x="507" y="2154"/>
                    <a:pt x="1077" y="2154"/>
                  </a:cubicBezTo>
                  <a:lnTo>
                    <a:pt x="6334" y="2154"/>
                  </a:lnTo>
                  <a:cubicBezTo>
                    <a:pt x="6904" y="2154"/>
                    <a:pt x="7411" y="1679"/>
                    <a:pt x="7411" y="1077"/>
                  </a:cubicBezTo>
                  <a:cubicBezTo>
                    <a:pt x="7411" y="475"/>
                    <a:pt x="6904" y="0"/>
                    <a:pt x="6334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3" name="Google Shape;5993;p41"/>
            <p:cNvSpPr/>
            <p:nvPr/>
          </p:nvSpPr>
          <p:spPr>
            <a:xfrm>
              <a:off x="7786501" y="1238134"/>
              <a:ext cx="126223" cy="603823"/>
            </a:xfrm>
            <a:custGeom>
              <a:avLst/>
              <a:gdLst/>
              <a:ahLst/>
              <a:cxnLst/>
              <a:rect l="l" t="t" r="r" b="b"/>
              <a:pathLst>
                <a:path w="3959" h="18939" extrusionOk="0">
                  <a:moveTo>
                    <a:pt x="1837" y="1"/>
                  </a:moveTo>
                  <a:cubicBezTo>
                    <a:pt x="823" y="1"/>
                    <a:pt x="0" y="792"/>
                    <a:pt x="0" y="1806"/>
                  </a:cubicBezTo>
                  <a:lnTo>
                    <a:pt x="0" y="17134"/>
                  </a:lnTo>
                  <a:cubicBezTo>
                    <a:pt x="0" y="18115"/>
                    <a:pt x="823" y="18939"/>
                    <a:pt x="1837" y="18939"/>
                  </a:cubicBezTo>
                  <a:lnTo>
                    <a:pt x="2122" y="18939"/>
                  </a:lnTo>
                  <a:cubicBezTo>
                    <a:pt x="3135" y="18939"/>
                    <a:pt x="3959" y="18115"/>
                    <a:pt x="3959" y="17134"/>
                  </a:cubicBezTo>
                  <a:lnTo>
                    <a:pt x="3959" y="1806"/>
                  </a:lnTo>
                  <a:cubicBezTo>
                    <a:pt x="3959" y="792"/>
                    <a:pt x="3135" y="1"/>
                    <a:pt x="21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4" name="Google Shape;5994;p41"/>
            <p:cNvSpPr/>
            <p:nvPr/>
          </p:nvSpPr>
          <p:spPr>
            <a:xfrm>
              <a:off x="7816789" y="1400702"/>
              <a:ext cx="64626" cy="400859"/>
            </a:xfrm>
            <a:custGeom>
              <a:avLst/>
              <a:gdLst/>
              <a:ahLst/>
              <a:cxnLst/>
              <a:rect l="l" t="t" r="r" b="b"/>
              <a:pathLst>
                <a:path w="2027" h="12573" extrusionOk="0">
                  <a:moveTo>
                    <a:pt x="0" y="0"/>
                  </a:moveTo>
                  <a:lnTo>
                    <a:pt x="0" y="11338"/>
                  </a:lnTo>
                  <a:cubicBezTo>
                    <a:pt x="0" y="12035"/>
                    <a:pt x="475" y="12573"/>
                    <a:pt x="1014" y="12573"/>
                  </a:cubicBezTo>
                  <a:cubicBezTo>
                    <a:pt x="1584" y="12573"/>
                    <a:pt x="2027" y="12035"/>
                    <a:pt x="2027" y="11338"/>
                  </a:cubicBezTo>
                  <a:lnTo>
                    <a:pt x="2027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5" name="Google Shape;5995;p41"/>
            <p:cNvSpPr/>
            <p:nvPr/>
          </p:nvSpPr>
          <p:spPr>
            <a:xfrm>
              <a:off x="8019721" y="1230067"/>
              <a:ext cx="236313" cy="68675"/>
            </a:xfrm>
            <a:custGeom>
              <a:avLst/>
              <a:gdLst/>
              <a:ahLst/>
              <a:cxnLst/>
              <a:rect l="l" t="t" r="r" b="b"/>
              <a:pathLst>
                <a:path w="7412" h="2154" extrusionOk="0">
                  <a:moveTo>
                    <a:pt x="1077" y="0"/>
                  </a:moveTo>
                  <a:cubicBezTo>
                    <a:pt x="507" y="0"/>
                    <a:pt x="1" y="475"/>
                    <a:pt x="1" y="1077"/>
                  </a:cubicBezTo>
                  <a:cubicBezTo>
                    <a:pt x="1" y="1679"/>
                    <a:pt x="507" y="2154"/>
                    <a:pt x="1077" y="2154"/>
                  </a:cubicBezTo>
                  <a:lnTo>
                    <a:pt x="6334" y="2154"/>
                  </a:lnTo>
                  <a:cubicBezTo>
                    <a:pt x="6904" y="2154"/>
                    <a:pt x="7411" y="1679"/>
                    <a:pt x="7411" y="1077"/>
                  </a:cubicBezTo>
                  <a:cubicBezTo>
                    <a:pt x="7411" y="475"/>
                    <a:pt x="6904" y="0"/>
                    <a:pt x="6334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6" name="Google Shape;5996;p41"/>
            <p:cNvSpPr/>
            <p:nvPr/>
          </p:nvSpPr>
          <p:spPr>
            <a:xfrm>
              <a:off x="8075260" y="1238134"/>
              <a:ext cx="126255" cy="603823"/>
            </a:xfrm>
            <a:custGeom>
              <a:avLst/>
              <a:gdLst/>
              <a:ahLst/>
              <a:cxnLst/>
              <a:rect l="l" t="t" r="r" b="b"/>
              <a:pathLst>
                <a:path w="3960" h="18939" extrusionOk="0">
                  <a:moveTo>
                    <a:pt x="1837" y="1"/>
                  </a:moveTo>
                  <a:cubicBezTo>
                    <a:pt x="824" y="1"/>
                    <a:pt x="0" y="792"/>
                    <a:pt x="0" y="1806"/>
                  </a:cubicBezTo>
                  <a:lnTo>
                    <a:pt x="0" y="17134"/>
                  </a:lnTo>
                  <a:cubicBezTo>
                    <a:pt x="0" y="18115"/>
                    <a:pt x="824" y="18939"/>
                    <a:pt x="1837" y="18939"/>
                  </a:cubicBezTo>
                  <a:lnTo>
                    <a:pt x="2122" y="18939"/>
                  </a:lnTo>
                  <a:cubicBezTo>
                    <a:pt x="3136" y="18939"/>
                    <a:pt x="3927" y="18115"/>
                    <a:pt x="3959" y="17134"/>
                  </a:cubicBezTo>
                  <a:lnTo>
                    <a:pt x="3959" y="1806"/>
                  </a:lnTo>
                  <a:cubicBezTo>
                    <a:pt x="3959" y="792"/>
                    <a:pt x="3136" y="1"/>
                    <a:pt x="21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7" name="Google Shape;5997;p41"/>
            <p:cNvSpPr/>
            <p:nvPr/>
          </p:nvSpPr>
          <p:spPr>
            <a:xfrm>
              <a:off x="8105549" y="1400702"/>
              <a:ext cx="64658" cy="400859"/>
            </a:xfrm>
            <a:custGeom>
              <a:avLst/>
              <a:gdLst/>
              <a:ahLst/>
              <a:cxnLst/>
              <a:rect l="l" t="t" r="r" b="b"/>
              <a:pathLst>
                <a:path w="2028" h="12573" extrusionOk="0">
                  <a:moveTo>
                    <a:pt x="1" y="0"/>
                  </a:moveTo>
                  <a:lnTo>
                    <a:pt x="1" y="11338"/>
                  </a:lnTo>
                  <a:cubicBezTo>
                    <a:pt x="1" y="12035"/>
                    <a:pt x="476" y="12573"/>
                    <a:pt x="1014" y="12573"/>
                  </a:cubicBezTo>
                  <a:cubicBezTo>
                    <a:pt x="1584" y="12573"/>
                    <a:pt x="2027" y="12035"/>
                    <a:pt x="2027" y="11338"/>
                  </a:cubicBezTo>
                  <a:lnTo>
                    <a:pt x="2027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8" name="Google Shape;5998;p41"/>
            <p:cNvSpPr/>
            <p:nvPr/>
          </p:nvSpPr>
          <p:spPr>
            <a:xfrm>
              <a:off x="8316578" y="1226018"/>
              <a:ext cx="235293" cy="68707"/>
            </a:xfrm>
            <a:custGeom>
              <a:avLst/>
              <a:gdLst/>
              <a:ahLst/>
              <a:cxnLst/>
              <a:rect l="l" t="t" r="r" b="b"/>
              <a:pathLst>
                <a:path w="7380" h="2155" extrusionOk="0">
                  <a:moveTo>
                    <a:pt x="1077" y="1"/>
                  </a:moveTo>
                  <a:cubicBezTo>
                    <a:pt x="475" y="1"/>
                    <a:pt x="0" y="507"/>
                    <a:pt x="0" y="1077"/>
                  </a:cubicBezTo>
                  <a:cubicBezTo>
                    <a:pt x="0" y="1679"/>
                    <a:pt x="475" y="2154"/>
                    <a:pt x="1077" y="2154"/>
                  </a:cubicBezTo>
                  <a:lnTo>
                    <a:pt x="6302" y="2154"/>
                  </a:lnTo>
                  <a:cubicBezTo>
                    <a:pt x="6904" y="2154"/>
                    <a:pt x="7379" y="1679"/>
                    <a:pt x="7379" y="1077"/>
                  </a:cubicBezTo>
                  <a:cubicBezTo>
                    <a:pt x="7379" y="507"/>
                    <a:pt x="6904" y="1"/>
                    <a:pt x="630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9" name="Google Shape;5999;p41"/>
            <p:cNvSpPr/>
            <p:nvPr/>
          </p:nvSpPr>
          <p:spPr>
            <a:xfrm>
              <a:off x="8372118" y="1234085"/>
              <a:ext cx="125234" cy="603823"/>
            </a:xfrm>
            <a:custGeom>
              <a:avLst/>
              <a:gdLst/>
              <a:ahLst/>
              <a:cxnLst/>
              <a:rect l="l" t="t" r="r" b="b"/>
              <a:pathLst>
                <a:path w="3928" h="18939" extrusionOk="0">
                  <a:moveTo>
                    <a:pt x="1805" y="1"/>
                  </a:moveTo>
                  <a:cubicBezTo>
                    <a:pt x="792" y="1"/>
                    <a:pt x="0" y="824"/>
                    <a:pt x="0" y="1806"/>
                  </a:cubicBezTo>
                  <a:lnTo>
                    <a:pt x="0" y="17134"/>
                  </a:lnTo>
                  <a:cubicBezTo>
                    <a:pt x="0" y="18116"/>
                    <a:pt x="792" y="18939"/>
                    <a:pt x="1805" y="18939"/>
                  </a:cubicBezTo>
                  <a:lnTo>
                    <a:pt x="2122" y="18939"/>
                  </a:lnTo>
                  <a:cubicBezTo>
                    <a:pt x="3104" y="18939"/>
                    <a:pt x="3927" y="18116"/>
                    <a:pt x="3927" y="17134"/>
                  </a:cubicBezTo>
                  <a:lnTo>
                    <a:pt x="3927" y="1806"/>
                  </a:lnTo>
                  <a:cubicBezTo>
                    <a:pt x="3927" y="824"/>
                    <a:pt x="3104" y="1"/>
                    <a:pt x="21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0" name="Google Shape;6000;p41"/>
            <p:cNvSpPr/>
            <p:nvPr/>
          </p:nvSpPr>
          <p:spPr>
            <a:xfrm>
              <a:off x="8402406" y="1397673"/>
              <a:ext cx="63637" cy="400859"/>
            </a:xfrm>
            <a:custGeom>
              <a:avLst/>
              <a:gdLst/>
              <a:ahLst/>
              <a:cxnLst/>
              <a:rect l="l" t="t" r="r" b="b"/>
              <a:pathLst>
                <a:path w="1996" h="12573" extrusionOk="0">
                  <a:moveTo>
                    <a:pt x="0" y="0"/>
                  </a:moveTo>
                  <a:lnTo>
                    <a:pt x="0" y="11338"/>
                  </a:lnTo>
                  <a:cubicBezTo>
                    <a:pt x="0" y="12003"/>
                    <a:pt x="444" y="12573"/>
                    <a:pt x="982" y="12573"/>
                  </a:cubicBezTo>
                  <a:cubicBezTo>
                    <a:pt x="1552" y="12573"/>
                    <a:pt x="1995" y="12003"/>
                    <a:pt x="1995" y="11338"/>
                  </a:cubicBezTo>
                  <a:lnTo>
                    <a:pt x="1995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1" name="Google Shape;6001;p41"/>
            <p:cNvSpPr/>
            <p:nvPr/>
          </p:nvSpPr>
          <p:spPr>
            <a:xfrm>
              <a:off x="7704691" y="1593558"/>
              <a:ext cx="895643" cy="57580"/>
            </a:xfrm>
            <a:custGeom>
              <a:avLst/>
              <a:gdLst/>
              <a:ahLst/>
              <a:cxnLst/>
              <a:rect l="l" t="t" r="r" b="b"/>
              <a:pathLst>
                <a:path w="28092" h="1806" extrusionOk="0">
                  <a:moveTo>
                    <a:pt x="919" y="0"/>
                  </a:moveTo>
                  <a:cubicBezTo>
                    <a:pt x="413" y="0"/>
                    <a:pt x="1" y="412"/>
                    <a:pt x="1" y="887"/>
                  </a:cubicBezTo>
                  <a:cubicBezTo>
                    <a:pt x="1" y="1394"/>
                    <a:pt x="413" y="1805"/>
                    <a:pt x="919" y="1805"/>
                  </a:cubicBezTo>
                  <a:lnTo>
                    <a:pt x="27173" y="1805"/>
                  </a:lnTo>
                  <a:cubicBezTo>
                    <a:pt x="27680" y="1805"/>
                    <a:pt x="28060" y="1394"/>
                    <a:pt x="28091" y="887"/>
                  </a:cubicBezTo>
                  <a:cubicBezTo>
                    <a:pt x="28091" y="412"/>
                    <a:pt x="27680" y="0"/>
                    <a:pt x="2717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9" name="Google Shape;6019;p41"/>
          <p:cNvGrpSpPr/>
          <p:nvPr/>
        </p:nvGrpSpPr>
        <p:grpSpPr>
          <a:xfrm>
            <a:off x="234538" y="1175038"/>
            <a:ext cx="685601" cy="615077"/>
            <a:chOff x="457175" y="1226688"/>
            <a:chExt cx="685601" cy="615077"/>
          </a:xfrm>
        </p:grpSpPr>
        <p:sp>
          <p:nvSpPr>
            <p:cNvPr id="6020" name="Google Shape;6020;p41"/>
            <p:cNvSpPr/>
            <p:nvPr/>
          </p:nvSpPr>
          <p:spPr>
            <a:xfrm>
              <a:off x="552089" y="1287806"/>
              <a:ext cx="590687" cy="553958"/>
            </a:xfrm>
            <a:custGeom>
              <a:avLst/>
              <a:gdLst/>
              <a:ahLst/>
              <a:cxnLst/>
              <a:rect l="l" t="t" r="r" b="b"/>
              <a:pathLst>
                <a:path w="18527" h="17375" extrusionOk="0">
                  <a:moveTo>
                    <a:pt x="9251" y="1"/>
                  </a:moveTo>
                  <a:cubicBezTo>
                    <a:pt x="8780" y="1"/>
                    <a:pt x="8302" y="40"/>
                    <a:pt x="7822" y="121"/>
                  </a:cubicBezTo>
                  <a:cubicBezTo>
                    <a:pt x="3135" y="913"/>
                    <a:pt x="0" y="5378"/>
                    <a:pt x="792" y="10097"/>
                  </a:cubicBezTo>
                  <a:cubicBezTo>
                    <a:pt x="1503" y="14361"/>
                    <a:pt x="5147" y="17374"/>
                    <a:pt x="9253" y="17374"/>
                  </a:cubicBezTo>
                  <a:cubicBezTo>
                    <a:pt x="9721" y="17374"/>
                    <a:pt x="10196" y="17335"/>
                    <a:pt x="10673" y="17254"/>
                  </a:cubicBezTo>
                  <a:cubicBezTo>
                    <a:pt x="15360" y="16494"/>
                    <a:pt x="18527" y="11997"/>
                    <a:pt x="17735" y="7278"/>
                  </a:cubicBezTo>
                  <a:cubicBezTo>
                    <a:pt x="17024" y="3014"/>
                    <a:pt x="13379" y="1"/>
                    <a:pt x="925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1" name="Google Shape;6021;p41"/>
            <p:cNvSpPr/>
            <p:nvPr/>
          </p:nvSpPr>
          <p:spPr>
            <a:xfrm>
              <a:off x="457175" y="1226688"/>
              <a:ext cx="679544" cy="539548"/>
            </a:xfrm>
            <a:custGeom>
              <a:avLst/>
              <a:gdLst/>
              <a:ahLst/>
              <a:cxnLst/>
              <a:rect l="l" t="t" r="r" b="b"/>
              <a:pathLst>
                <a:path w="21314" h="16923" extrusionOk="0">
                  <a:moveTo>
                    <a:pt x="12090" y="0"/>
                  </a:moveTo>
                  <a:cubicBezTo>
                    <a:pt x="10102" y="0"/>
                    <a:pt x="8091" y="556"/>
                    <a:pt x="6302" y="1721"/>
                  </a:cubicBezTo>
                  <a:cubicBezTo>
                    <a:pt x="1362" y="4920"/>
                    <a:pt x="0" y="11507"/>
                    <a:pt x="3199" y="16416"/>
                  </a:cubicBezTo>
                  <a:cubicBezTo>
                    <a:pt x="3294" y="16606"/>
                    <a:pt x="3421" y="16764"/>
                    <a:pt x="3547" y="16922"/>
                  </a:cubicBezTo>
                  <a:lnTo>
                    <a:pt x="5257" y="15814"/>
                  </a:lnTo>
                  <a:cubicBezTo>
                    <a:pt x="5131" y="15656"/>
                    <a:pt x="5004" y="15466"/>
                    <a:pt x="4909" y="15307"/>
                  </a:cubicBezTo>
                  <a:cubicBezTo>
                    <a:pt x="2312" y="11317"/>
                    <a:pt x="3421" y="5997"/>
                    <a:pt x="7411" y="3432"/>
                  </a:cubicBezTo>
                  <a:cubicBezTo>
                    <a:pt x="8857" y="2483"/>
                    <a:pt x="10484" y="2029"/>
                    <a:pt x="12094" y="2029"/>
                  </a:cubicBezTo>
                  <a:cubicBezTo>
                    <a:pt x="14893" y="2029"/>
                    <a:pt x="17638" y="3401"/>
                    <a:pt x="19287" y="5933"/>
                  </a:cubicBezTo>
                  <a:cubicBezTo>
                    <a:pt x="19413" y="6092"/>
                    <a:pt x="19508" y="6282"/>
                    <a:pt x="19603" y="6440"/>
                  </a:cubicBezTo>
                  <a:lnTo>
                    <a:pt x="21314" y="5332"/>
                  </a:lnTo>
                  <a:cubicBezTo>
                    <a:pt x="21219" y="5142"/>
                    <a:pt x="21124" y="4983"/>
                    <a:pt x="20997" y="4793"/>
                  </a:cubicBezTo>
                  <a:cubicBezTo>
                    <a:pt x="18964" y="1693"/>
                    <a:pt x="15561" y="0"/>
                    <a:pt x="1209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2" name="Google Shape;6022;p41"/>
            <p:cNvSpPr/>
            <p:nvPr/>
          </p:nvSpPr>
          <p:spPr>
            <a:xfrm>
              <a:off x="748963" y="1500908"/>
              <a:ext cx="188840" cy="171942"/>
            </a:xfrm>
            <a:custGeom>
              <a:avLst/>
              <a:gdLst/>
              <a:ahLst/>
              <a:cxnLst/>
              <a:rect l="l" t="t" r="r" b="b"/>
              <a:pathLst>
                <a:path w="5923" h="5393" extrusionOk="0">
                  <a:moveTo>
                    <a:pt x="2974" y="0"/>
                  </a:moveTo>
                  <a:cubicBezTo>
                    <a:pt x="2281" y="0"/>
                    <a:pt x="1584" y="262"/>
                    <a:pt x="1046" y="784"/>
                  </a:cubicBezTo>
                  <a:cubicBezTo>
                    <a:pt x="1" y="1829"/>
                    <a:pt x="1" y="3539"/>
                    <a:pt x="1046" y="4585"/>
                  </a:cubicBezTo>
                  <a:cubicBezTo>
                    <a:pt x="1584" y="5123"/>
                    <a:pt x="2281" y="5392"/>
                    <a:pt x="2974" y="5392"/>
                  </a:cubicBezTo>
                  <a:cubicBezTo>
                    <a:pt x="3666" y="5392"/>
                    <a:pt x="4355" y="5123"/>
                    <a:pt x="4878" y="4585"/>
                  </a:cubicBezTo>
                  <a:cubicBezTo>
                    <a:pt x="5923" y="3539"/>
                    <a:pt x="5923" y="1829"/>
                    <a:pt x="4878" y="784"/>
                  </a:cubicBezTo>
                  <a:cubicBezTo>
                    <a:pt x="4355" y="262"/>
                    <a:pt x="3666" y="0"/>
                    <a:pt x="2974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3" name="Google Shape;6023;p41"/>
            <p:cNvSpPr/>
            <p:nvPr/>
          </p:nvSpPr>
          <p:spPr>
            <a:xfrm>
              <a:off x="778263" y="1400702"/>
              <a:ext cx="63637" cy="145416"/>
            </a:xfrm>
            <a:custGeom>
              <a:avLst/>
              <a:gdLst/>
              <a:ahLst/>
              <a:cxnLst/>
              <a:rect l="l" t="t" r="r" b="b"/>
              <a:pathLst>
                <a:path w="1996" h="4561" extrusionOk="0">
                  <a:moveTo>
                    <a:pt x="1995" y="0"/>
                  </a:moveTo>
                  <a:cubicBezTo>
                    <a:pt x="1995" y="0"/>
                    <a:pt x="1710" y="2724"/>
                    <a:pt x="0" y="4086"/>
                  </a:cubicBezTo>
                  <a:lnTo>
                    <a:pt x="1995" y="4561"/>
                  </a:lnTo>
                  <a:lnTo>
                    <a:pt x="1995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4" name="Google Shape;6024;p41"/>
            <p:cNvSpPr/>
            <p:nvPr/>
          </p:nvSpPr>
          <p:spPr>
            <a:xfrm>
              <a:off x="841868" y="1398693"/>
              <a:ext cx="63637" cy="145416"/>
            </a:xfrm>
            <a:custGeom>
              <a:avLst/>
              <a:gdLst/>
              <a:ahLst/>
              <a:cxnLst/>
              <a:rect l="l" t="t" r="r" b="b"/>
              <a:pathLst>
                <a:path w="1996" h="4561" extrusionOk="0">
                  <a:moveTo>
                    <a:pt x="0" y="0"/>
                  </a:moveTo>
                  <a:lnTo>
                    <a:pt x="0" y="4560"/>
                  </a:lnTo>
                  <a:lnTo>
                    <a:pt x="1995" y="4054"/>
                  </a:lnTo>
                  <a:cubicBezTo>
                    <a:pt x="285" y="272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25" name="Google Shape;6025;p41"/>
          <p:cNvGrpSpPr/>
          <p:nvPr/>
        </p:nvGrpSpPr>
        <p:grpSpPr>
          <a:xfrm>
            <a:off x="503627" y="2479026"/>
            <a:ext cx="1466082" cy="674503"/>
            <a:chOff x="503627" y="2479026"/>
            <a:chExt cx="1466082" cy="674503"/>
          </a:xfrm>
        </p:grpSpPr>
        <p:sp>
          <p:nvSpPr>
            <p:cNvPr id="6026" name="Google Shape;6026;p41"/>
            <p:cNvSpPr/>
            <p:nvPr/>
          </p:nvSpPr>
          <p:spPr>
            <a:xfrm>
              <a:off x="701522" y="2577989"/>
              <a:ext cx="124214" cy="520004"/>
            </a:xfrm>
            <a:custGeom>
              <a:avLst/>
              <a:gdLst/>
              <a:ahLst/>
              <a:cxnLst/>
              <a:rect l="l" t="t" r="r" b="b"/>
              <a:pathLst>
                <a:path w="3896" h="16310" extrusionOk="0">
                  <a:moveTo>
                    <a:pt x="0" y="0"/>
                  </a:moveTo>
                  <a:lnTo>
                    <a:pt x="0" y="16310"/>
                  </a:lnTo>
                  <a:lnTo>
                    <a:pt x="3896" y="16310"/>
                  </a:lnTo>
                  <a:lnTo>
                    <a:pt x="3896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7" name="Google Shape;6027;p41"/>
            <p:cNvSpPr/>
            <p:nvPr/>
          </p:nvSpPr>
          <p:spPr>
            <a:xfrm>
              <a:off x="1137705" y="2582006"/>
              <a:ext cx="124214" cy="520035"/>
            </a:xfrm>
            <a:custGeom>
              <a:avLst/>
              <a:gdLst/>
              <a:ahLst/>
              <a:cxnLst/>
              <a:rect l="l" t="t" r="r" b="b"/>
              <a:pathLst>
                <a:path w="3896" h="16311" extrusionOk="0">
                  <a:moveTo>
                    <a:pt x="0" y="1"/>
                  </a:moveTo>
                  <a:lnTo>
                    <a:pt x="0" y="16310"/>
                  </a:lnTo>
                  <a:lnTo>
                    <a:pt x="3896" y="16310"/>
                  </a:lnTo>
                  <a:lnTo>
                    <a:pt x="3896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8" name="Google Shape;6028;p41"/>
            <p:cNvSpPr/>
            <p:nvPr/>
          </p:nvSpPr>
          <p:spPr>
            <a:xfrm>
              <a:off x="1364868" y="2582006"/>
              <a:ext cx="124246" cy="520035"/>
            </a:xfrm>
            <a:custGeom>
              <a:avLst/>
              <a:gdLst/>
              <a:ahLst/>
              <a:cxnLst/>
              <a:rect l="l" t="t" r="r" b="b"/>
              <a:pathLst>
                <a:path w="3897" h="16311" extrusionOk="0">
                  <a:moveTo>
                    <a:pt x="1" y="1"/>
                  </a:moveTo>
                  <a:lnTo>
                    <a:pt x="1" y="16310"/>
                  </a:lnTo>
                  <a:lnTo>
                    <a:pt x="3896" y="16310"/>
                  </a:lnTo>
                  <a:lnTo>
                    <a:pt x="3896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9" name="Google Shape;6029;p41"/>
            <p:cNvSpPr/>
            <p:nvPr/>
          </p:nvSpPr>
          <p:spPr>
            <a:xfrm>
              <a:off x="918609" y="2754681"/>
              <a:ext cx="127243" cy="345351"/>
            </a:xfrm>
            <a:custGeom>
              <a:avLst/>
              <a:gdLst/>
              <a:ahLst/>
              <a:cxnLst/>
              <a:rect l="l" t="t" r="r" b="b"/>
              <a:pathLst>
                <a:path w="3991" h="10832" extrusionOk="0">
                  <a:moveTo>
                    <a:pt x="0" y="0"/>
                  </a:moveTo>
                  <a:lnTo>
                    <a:pt x="0" y="10831"/>
                  </a:lnTo>
                  <a:lnTo>
                    <a:pt x="3990" y="10831"/>
                  </a:lnTo>
                  <a:lnTo>
                    <a:pt x="3990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0" name="Google Shape;6030;p41"/>
            <p:cNvSpPr/>
            <p:nvPr/>
          </p:nvSpPr>
          <p:spPr>
            <a:xfrm>
              <a:off x="540962" y="2537594"/>
              <a:ext cx="1410577" cy="589699"/>
            </a:xfrm>
            <a:custGeom>
              <a:avLst/>
              <a:gdLst/>
              <a:ahLst/>
              <a:cxnLst/>
              <a:rect l="l" t="t" r="r" b="b"/>
              <a:pathLst>
                <a:path w="44243" h="18496" fill="none" extrusionOk="0">
                  <a:moveTo>
                    <a:pt x="1" y="1"/>
                  </a:moveTo>
                  <a:lnTo>
                    <a:pt x="1" y="18495"/>
                  </a:lnTo>
                  <a:lnTo>
                    <a:pt x="44243" y="18495"/>
                  </a:lnTo>
                </a:path>
              </a:pathLst>
            </a:custGeom>
            <a:noFill/>
            <a:ln w="10300" cap="flat" cmpd="sng">
              <a:solidFill>
                <a:srgbClr val="FFF9F3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1" name="Google Shape;6031;p41"/>
            <p:cNvSpPr/>
            <p:nvPr/>
          </p:nvSpPr>
          <p:spPr>
            <a:xfrm>
              <a:off x="503627" y="2479026"/>
              <a:ext cx="73712" cy="72724"/>
            </a:xfrm>
            <a:custGeom>
              <a:avLst/>
              <a:gdLst/>
              <a:ahLst/>
              <a:cxnLst/>
              <a:rect l="l" t="t" r="r" b="b"/>
              <a:pathLst>
                <a:path w="2312" h="2281" extrusionOk="0">
                  <a:moveTo>
                    <a:pt x="1140" y="1"/>
                  </a:moveTo>
                  <a:cubicBezTo>
                    <a:pt x="507" y="1"/>
                    <a:pt x="0" y="507"/>
                    <a:pt x="0" y="1141"/>
                  </a:cubicBezTo>
                  <a:cubicBezTo>
                    <a:pt x="0" y="1774"/>
                    <a:pt x="507" y="2281"/>
                    <a:pt x="1140" y="2281"/>
                  </a:cubicBezTo>
                  <a:cubicBezTo>
                    <a:pt x="1805" y="2281"/>
                    <a:pt x="2312" y="1774"/>
                    <a:pt x="2312" y="1141"/>
                  </a:cubicBezTo>
                  <a:cubicBezTo>
                    <a:pt x="2312" y="507"/>
                    <a:pt x="1805" y="1"/>
                    <a:pt x="1140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2" name="Google Shape;6032;p41"/>
            <p:cNvSpPr/>
            <p:nvPr/>
          </p:nvSpPr>
          <p:spPr>
            <a:xfrm>
              <a:off x="1895965" y="3079785"/>
              <a:ext cx="73744" cy="73744"/>
            </a:xfrm>
            <a:custGeom>
              <a:avLst/>
              <a:gdLst/>
              <a:ahLst/>
              <a:cxnLst/>
              <a:rect l="l" t="t" r="r" b="b"/>
              <a:pathLst>
                <a:path w="2313" h="2313" extrusionOk="0">
                  <a:moveTo>
                    <a:pt x="1141" y="1"/>
                  </a:moveTo>
                  <a:cubicBezTo>
                    <a:pt x="507" y="1"/>
                    <a:pt x="1" y="507"/>
                    <a:pt x="1" y="1141"/>
                  </a:cubicBezTo>
                  <a:cubicBezTo>
                    <a:pt x="1" y="1774"/>
                    <a:pt x="507" y="2313"/>
                    <a:pt x="1141" y="2313"/>
                  </a:cubicBezTo>
                  <a:cubicBezTo>
                    <a:pt x="1774" y="2313"/>
                    <a:pt x="2313" y="1774"/>
                    <a:pt x="2313" y="1141"/>
                  </a:cubicBezTo>
                  <a:cubicBezTo>
                    <a:pt x="2313" y="507"/>
                    <a:pt x="1774" y="1"/>
                    <a:pt x="114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3" name="Google Shape;6033;p41"/>
          <p:cNvGrpSpPr/>
          <p:nvPr/>
        </p:nvGrpSpPr>
        <p:grpSpPr>
          <a:xfrm>
            <a:off x="7719604" y="2910077"/>
            <a:ext cx="948120" cy="626044"/>
            <a:chOff x="7651192" y="2638566"/>
            <a:chExt cx="948120" cy="626044"/>
          </a:xfrm>
        </p:grpSpPr>
        <p:sp>
          <p:nvSpPr>
            <p:cNvPr id="6034" name="Google Shape;6034;p41"/>
            <p:cNvSpPr/>
            <p:nvPr/>
          </p:nvSpPr>
          <p:spPr>
            <a:xfrm>
              <a:off x="7713777" y="2649661"/>
              <a:ext cx="71736" cy="228215"/>
            </a:xfrm>
            <a:custGeom>
              <a:avLst/>
              <a:gdLst/>
              <a:ahLst/>
              <a:cxnLst/>
              <a:rect l="l" t="t" r="r" b="b"/>
              <a:pathLst>
                <a:path w="2250" h="7158" extrusionOk="0">
                  <a:moveTo>
                    <a:pt x="1141" y="1"/>
                  </a:moveTo>
                  <a:cubicBezTo>
                    <a:pt x="508" y="1"/>
                    <a:pt x="1" y="507"/>
                    <a:pt x="1" y="1141"/>
                  </a:cubicBezTo>
                  <a:lnTo>
                    <a:pt x="1" y="6018"/>
                  </a:lnTo>
                  <a:cubicBezTo>
                    <a:pt x="1" y="6651"/>
                    <a:pt x="508" y="7158"/>
                    <a:pt x="1141" y="7158"/>
                  </a:cubicBezTo>
                  <a:cubicBezTo>
                    <a:pt x="1743" y="7158"/>
                    <a:pt x="2249" y="6651"/>
                    <a:pt x="2249" y="6018"/>
                  </a:cubicBezTo>
                  <a:lnTo>
                    <a:pt x="2249" y="1141"/>
                  </a:lnTo>
                  <a:cubicBezTo>
                    <a:pt x="2249" y="507"/>
                    <a:pt x="1743" y="1"/>
                    <a:pt x="114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5" name="Google Shape;6035;p41"/>
            <p:cNvSpPr/>
            <p:nvPr/>
          </p:nvSpPr>
          <p:spPr>
            <a:xfrm>
              <a:off x="7651192" y="2847554"/>
              <a:ext cx="203984" cy="417055"/>
            </a:xfrm>
            <a:custGeom>
              <a:avLst/>
              <a:gdLst/>
              <a:ahLst/>
              <a:cxnLst/>
              <a:rect l="l" t="t" r="r" b="b"/>
              <a:pathLst>
                <a:path w="6398" h="13081" extrusionOk="0">
                  <a:moveTo>
                    <a:pt x="2502" y="1"/>
                  </a:moveTo>
                  <a:cubicBezTo>
                    <a:pt x="1141" y="1"/>
                    <a:pt x="0" y="1109"/>
                    <a:pt x="0" y="2503"/>
                  </a:cubicBezTo>
                  <a:lnTo>
                    <a:pt x="0" y="11845"/>
                  </a:lnTo>
                  <a:cubicBezTo>
                    <a:pt x="0" y="12542"/>
                    <a:pt x="539" y="13080"/>
                    <a:pt x="1236" y="13080"/>
                  </a:cubicBezTo>
                  <a:lnTo>
                    <a:pt x="5162" y="13080"/>
                  </a:lnTo>
                  <a:cubicBezTo>
                    <a:pt x="5828" y="13080"/>
                    <a:pt x="6398" y="12542"/>
                    <a:pt x="6398" y="11845"/>
                  </a:cubicBezTo>
                  <a:lnTo>
                    <a:pt x="6398" y="2724"/>
                  </a:lnTo>
                  <a:cubicBezTo>
                    <a:pt x="6398" y="1236"/>
                    <a:pt x="5162" y="1"/>
                    <a:pt x="3642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6" name="Google Shape;6036;p41"/>
            <p:cNvSpPr/>
            <p:nvPr/>
          </p:nvSpPr>
          <p:spPr>
            <a:xfrm>
              <a:off x="7683489" y="2914220"/>
              <a:ext cx="138370" cy="318060"/>
            </a:xfrm>
            <a:custGeom>
              <a:avLst/>
              <a:gdLst/>
              <a:ahLst/>
              <a:cxnLst/>
              <a:rect l="l" t="t" r="r" b="b"/>
              <a:pathLst>
                <a:path w="4340" h="9976" extrusionOk="0">
                  <a:moveTo>
                    <a:pt x="1806" y="0"/>
                  </a:moveTo>
                  <a:cubicBezTo>
                    <a:pt x="824" y="0"/>
                    <a:pt x="1" y="792"/>
                    <a:pt x="1" y="1805"/>
                  </a:cubicBezTo>
                  <a:lnTo>
                    <a:pt x="1" y="9089"/>
                  </a:lnTo>
                  <a:cubicBezTo>
                    <a:pt x="1" y="9564"/>
                    <a:pt x="413" y="9976"/>
                    <a:pt x="888" y="9976"/>
                  </a:cubicBezTo>
                  <a:lnTo>
                    <a:pt x="3484" y="9976"/>
                  </a:lnTo>
                  <a:cubicBezTo>
                    <a:pt x="3959" y="9976"/>
                    <a:pt x="4339" y="9564"/>
                    <a:pt x="4339" y="9089"/>
                  </a:cubicBezTo>
                  <a:lnTo>
                    <a:pt x="4339" y="1963"/>
                  </a:lnTo>
                  <a:cubicBezTo>
                    <a:pt x="4339" y="887"/>
                    <a:pt x="3453" y="0"/>
                    <a:pt x="237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7" name="Google Shape;6037;p41"/>
            <p:cNvSpPr/>
            <p:nvPr/>
          </p:nvSpPr>
          <p:spPr>
            <a:xfrm>
              <a:off x="7695604" y="2978814"/>
              <a:ext cx="116148" cy="121217"/>
            </a:xfrm>
            <a:custGeom>
              <a:avLst/>
              <a:gdLst/>
              <a:ahLst/>
              <a:cxnLst/>
              <a:rect l="l" t="t" r="r" b="b"/>
              <a:pathLst>
                <a:path w="3643" h="3802" extrusionOk="0">
                  <a:moveTo>
                    <a:pt x="634" y="1"/>
                  </a:moveTo>
                  <a:cubicBezTo>
                    <a:pt x="286" y="1"/>
                    <a:pt x="1" y="286"/>
                    <a:pt x="1" y="634"/>
                  </a:cubicBezTo>
                  <a:lnTo>
                    <a:pt x="1" y="3168"/>
                  </a:lnTo>
                  <a:cubicBezTo>
                    <a:pt x="1" y="3516"/>
                    <a:pt x="286" y="3801"/>
                    <a:pt x="634" y="3801"/>
                  </a:cubicBezTo>
                  <a:lnTo>
                    <a:pt x="2978" y="3801"/>
                  </a:lnTo>
                  <a:cubicBezTo>
                    <a:pt x="3358" y="3801"/>
                    <a:pt x="3643" y="3516"/>
                    <a:pt x="3643" y="3168"/>
                  </a:cubicBezTo>
                  <a:lnTo>
                    <a:pt x="3643" y="634"/>
                  </a:lnTo>
                  <a:cubicBezTo>
                    <a:pt x="3643" y="286"/>
                    <a:pt x="3358" y="1"/>
                    <a:pt x="2978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8" name="Google Shape;6038;p41"/>
            <p:cNvSpPr/>
            <p:nvPr/>
          </p:nvSpPr>
          <p:spPr>
            <a:xfrm>
              <a:off x="7701662" y="3167621"/>
              <a:ext cx="38418" cy="38418"/>
            </a:xfrm>
            <a:custGeom>
              <a:avLst/>
              <a:gdLst/>
              <a:ahLst/>
              <a:cxnLst/>
              <a:rect l="l" t="t" r="r" b="b"/>
              <a:pathLst>
                <a:path w="1205" h="1205" extrusionOk="0">
                  <a:moveTo>
                    <a:pt x="603" y="1"/>
                  </a:moveTo>
                  <a:cubicBezTo>
                    <a:pt x="254" y="1"/>
                    <a:pt x="1" y="254"/>
                    <a:pt x="1" y="603"/>
                  </a:cubicBezTo>
                  <a:cubicBezTo>
                    <a:pt x="1" y="919"/>
                    <a:pt x="254" y="1204"/>
                    <a:pt x="603" y="1204"/>
                  </a:cubicBezTo>
                  <a:cubicBezTo>
                    <a:pt x="919" y="1204"/>
                    <a:pt x="1204" y="919"/>
                    <a:pt x="1204" y="603"/>
                  </a:cubicBezTo>
                  <a:cubicBezTo>
                    <a:pt x="1204" y="254"/>
                    <a:pt x="919" y="1"/>
                    <a:pt x="60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9" name="Google Shape;6039;p41"/>
            <p:cNvSpPr/>
            <p:nvPr/>
          </p:nvSpPr>
          <p:spPr>
            <a:xfrm>
              <a:off x="7759241" y="3169662"/>
              <a:ext cx="39407" cy="38387"/>
            </a:xfrm>
            <a:custGeom>
              <a:avLst/>
              <a:gdLst/>
              <a:ahLst/>
              <a:cxnLst/>
              <a:rect l="l" t="t" r="r" b="b"/>
              <a:pathLst>
                <a:path w="1236" h="1204" extrusionOk="0">
                  <a:moveTo>
                    <a:pt x="633" y="0"/>
                  </a:moveTo>
                  <a:cubicBezTo>
                    <a:pt x="285" y="0"/>
                    <a:pt x="0" y="254"/>
                    <a:pt x="0" y="602"/>
                  </a:cubicBezTo>
                  <a:cubicBezTo>
                    <a:pt x="0" y="950"/>
                    <a:pt x="285" y="1204"/>
                    <a:pt x="633" y="1204"/>
                  </a:cubicBezTo>
                  <a:cubicBezTo>
                    <a:pt x="950" y="1204"/>
                    <a:pt x="1235" y="950"/>
                    <a:pt x="1235" y="602"/>
                  </a:cubicBezTo>
                  <a:cubicBezTo>
                    <a:pt x="1235" y="254"/>
                    <a:pt x="950" y="0"/>
                    <a:pt x="63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0" name="Google Shape;6040;p41"/>
            <p:cNvSpPr/>
            <p:nvPr/>
          </p:nvSpPr>
          <p:spPr>
            <a:xfrm>
              <a:off x="7740048" y="2671883"/>
              <a:ext cx="17185" cy="52542"/>
            </a:xfrm>
            <a:custGeom>
              <a:avLst/>
              <a:gdLst/>
              <a:ahLst/>
              <a:cxnLst/>
              <a:rect l="l" t="t" r="r" b="b"/>
              <a:pathLst>
                <a:path w="539" h="1648" extrusionOk="0">
                  <a:moveTo>
                    <a:pt x="285" y="0"/>
                  </a:moveTo>
                  <a:cubicBezTo>
                    <a:pt x="127" y="0"/>
                    <a:pt x="0" y="127"/>
                    <a:pt x="0" y="286"/>
                  </a:cubicBezTo>
                  <a:lnTo>
                    <a:pt x="0" y="1362"/>
                  </a:lnTo>
                  <a:cubicBezTo>
                    <a:pt x="0" y="1521"/>
                    <a:pt x="127" y="1647"/>
                    <a:pt x="285" y="1647"/>
                  </a:cubicBezTo>
                  <a:cubicBezTo>
                    <a:pt x="412" y="1647"/>
                    <a:pt x="539" y="1521"/>
                    <a:pt x="539" y="1362"/>
                  </a:cubicBezTo>
                  <a:lnTo>
                    <a:pt x="539" y="286"/>
                  </a:lnTo>
                  <a:cubicBezTo>
                    <a:pt x="539" y="127"/>
                    <a:pt x="412" y="0"/>
                    <a:pt x="285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1" name="Google Shape;6041;p41"/>
            <p:cNvSpPr/>
            <p:nvPr/>
          </p:nvSpPr>
          <p:spPr>
            <a:xfrm>
              <a:off x="7744065" y="3021218"/>
              <a:ext cx="15176" cy="15176"/>
            </a:xfrm>
            <a:custGeom>
              <a:avLst/>
              <a:gdLst/>
              <a:ahLst/>
              <a:cxnLst/>
              <a:rect l="l" t="t" r="r" b="b"/>
              <a:pathLst>
                <a:path w="476" h="476" extrusionOk="0">
                  <a:moveTo>
                    <a:pt x="254" y="1"/>
                  </a:moveTo>
                  <a:cubicBezTo>
                    <a:pt x="128" y="1"/>
                    <a:pt x="1" y="96"/>
                    <a:pt x="1" y="254"/>
                  </a:cubicBezTo>
                  <a:cubicBezTo>
                    <a:pt x="1" y="381"/>
                    <a:pt x="128" y="476"/>
                    <a:pt x="254" y="476"/>
                  </a:cubicBezTo>
                  <a:cubicBezTo>
                    <a:pt x="381" y="476"/>
                    <a:pt x="476" y="381"/>
                    <a:pt x="476" y="254"/>
                  </a:cubicBezTo>
                  <a:cubicBezTo>
                    <a:pt x="476" y="96"/>
                    <a:pt x="381" y="1"/>
                    <a:pt x="25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2" name="Google Shape;6042;p41"/>
            <p:cNvSpPr/>
            <p:nvPr/>
          </p:nvSpPr>
          <p:spPr>
            <a:xfrm>
              <a:off x="7744065" y="3053546"/>
              <a:ext cx="15176" cy="15176"/>
            </a:xfrm>
            <a:custGeom>
              <a:avLst/>
              <a:gdLst/>
              <a:ahLst/>
              <a:cxnLst/>
              <a:rect l="l" t="t" r="r" b="b"/>
              <a:pathLst>
                <a:path w="476" h="476" extrusionOk="0">
                  <a:moveTo>
                    <a:pt x="254" y="0"/>
                  </a:moveTo>
                  <a:cubicBezTo>
                    <a:pt x="96" y="0"/>
                    <a:pt x="1" y="127"/>
                    <a:pt x="1" y="254"/>
                  </a:cubicBezTo>
                  <a:cubicBezTo>
                    <a:pt x="1" y="380"/>
                    <a:pt x="96" y="475"/>
                    <a:pt x="254" y="475"/>
                  </a:cubicBezTo>
                  <a:cubicBezTo>
                    <a:pt x="381" y="475"/>
                    <a:pt x="476" y="380"/>
                    <a:pt x="476" y="254"/>
                  </a:cubicBezTo>
                  <a:cubicBezTo>
                    <a:pt x="476" y="127"/>
                    <a:pt x="381" y="0"/>
                    <a:pt x="25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3" name="Google Shape;6043;p41"/>
            <p:cNvSpPr/>
            <p:nvPr/>
          </p:nvSpPr>
          <p:spPr>
            <a:xfrm>
              <a:off x="7712789" y="2829382"/>
              <a:ext cx="71704" cy="69695"/>
            </a:xfrm>
            <a:custGeom>
              <a:avLst/>
              <a:gdLst/>
              <a:ahLst/>
              <a:cxnLst/>
              <a:rect l="l" t="t" r="r" b="b"/>
              <a:pathLst>
                <a:path w="2249" h="2186" extrusionOk="0">
                  <a:moveTo>
                    <a:pt x="1140" y="1"/>
                  </a:moveTo>
                  <a:cubicBezTo>
                    <a:pt x="507" y="1"/>
                    <a:pt x="0" y="508"/>
                    <a:pt x="0" y="1109"/>
                  </a:cubicBezTo>
                  <a:cubicBezTo>
                    <a:pt x="0" y="1711"/>
                    <a:pt x="507" y="2186"/>
                    <a:pt x="1140" y="2186"/>
                  </a:cubicBezTo>
                  <a:cubicBezTo>
                    <a:pt x="1742" y="2186"/>
                    <a:pt x="2249" y="1711"/>
                    <a:pt x="2249" y="1109"/>
                  </a:cubicBezTo>
                  <a:cubicBezTo>
                    <a:pt x="2249" y="508"/>
                    <a:pt x="1742" y="1"/>
                    <a:pt x="1140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4" name="Google Shape;6044;p41"/>
            <p:cNvSpPr/>
            <p:nvPr/>
          </p:nvSpPr>
          <p:spPr>
            <a:xfrm>
              <a:off x="8196413" y="2701151"/>
              <a:ext cx="106041" cy="106073"/>
            </a:xfrm>
            <a:custGeom>
              <a:avLst/>
              <a:gdLst/>
              <a:ahLst/>
              <a:cxnLst/>
              <a:rect l="l" t="t" r="r" b="b"/>
              <a:pathLst>
                <a:path w="3326" h="3327" extrusionOk="0">
                  <a:moveTo>
                    <a:pt x="1679" y="1"/>
                  </a:moveTo>
                  <a:cubicBezTo>
                    <a:pt x="761" y="1"/>
                    <a:pt x="1" y="761"/>
                    <a:pt x="1" y="1679"/>
                  </a:cubicBezTo>
                  <a:cubicBezTo>
                    <a:pt x="1" y="2598"/>
                    <a:pt x="761" y="3326"/>
                    <a:pt x="1679" y="3326"/>
                  </a:cubicBezTo>
                  <a:cubicBezTo>
                    <a:pt x="2598" y="3326"/>
                    <a:pt x="3326" y="2598"/>
                    <a:pt x="3326" y="1679"/>
                  </a:cubicBezTo>
                  <a:cubicBezTo>
                    <a:pt x="3326" y="761"/>
                    <a:pt x="2598" y="1"/>
                    <a:pt x="1679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5" name="Google Shape;6045;p41"/>
            <p:cNvSpPr/>
            <p:nvPr/>
          </p:nvSpPr>
          <p:spPr>
            <a:xfrm>
              <a:off x="8209549" y="2639586"/>
              <a:ext cx="38387" cy="89877"/>
            </a:xfrm>
            <a:custGeom>
              <a:avLst/>
              <a:gdLst/>
              <a:ahLst/>
              <a:cxnLst/>
              <a:rect l="l" t="t" r="r" b="b"/>
              <a:pathLst>
                <a:path w="1204" h="2819" extrusionOk="0">
                  <a:moveTo>
                    <a:pt x="1204" y="0"/>
                  </a:moveTo>
                  <a:cubicBezTo>
                    <a:pt x="1204" y="0"/>
                    <a:pt x="1046" y="1679"/>
                    <a:pt x="0" y="2502"/>
                  </a:cubicBezTo>
                  <a:lnTo>
                    <a:pt x="1204" y="2819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6" name="Google Shape;6046;p41"/>
            <p:cNvSpPr/>
            <p:nvPr/>
          </p:nvSpPr>
          <p:spPr>
            <a:xfrm>
              <a:off x="8247904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" y="0"/>
                  </a:moveTo>
                  <a:lnTo>
                    <a:pt x="1" y="2819"/>
                  </a:lnTo>
                  <a:lnTo>
                    <a:pt x="1236" y="2502"/>
                  </a:lnTo>
                  <a:cubicBezTo>
                    <a:pt x="191" y="167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7" name="Google Shape;6047;p41"/>
            <p:cNvSpPr/>
            <p:nvPr/>
          </p:nvSpPr>
          <p:spPr>
            <a:xfrm>
              <a:off x="8345846" y="2701151"/>
              <a:ext cx="106041" cy="106073"/>
            </a:xfrm>
            <a:custGeom>
              <a:avLst/>
              <a:gdLst/>
              <a:ahLst/>
              <a:cxnLst/>
              <a:rect l="l" t="t" r="r" b="b"/>
              <a:pathLst>
                <a:path w="3326" h="3327" extrusionOk="0">
                  <a:moveTo>
                    <a:pt x="1648" y="1"/>
                  </a:moveTo>
                  <a:cubicBezTo>
                    <a:pt x="729" y="1"/>
                    <a:pt x="1" y="761"/>
                    <a:pt x="1" y="1679"/>
                  </a:cubicBezTo>
                  <a:cubicBezTo>
                    <a:pt x="1" y="2598"/>
                    <a:pt x="729" y="3326"/>
                    <a:pt x="1648" y="3326"/>
                  </a:cubicBezTo>
                  <a:cubicBezTo>
                    <a:pt x="2566" y="3326"/>
                    <a:pt x="3326" y="2598"/>
                    <a:pt x="3326" y="1679"/>
                  </a:cubicBezTo>
                  <a:cubicBezTo>
                    <a:pt x="3326" y="761"/>
                    <a:pt x="2566" y="1"/>
                    <a:pt x="1648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8" name="Google Shape;6048;p41"/>
            <p:cNvSpPr/>
            <p:nvPr/>
          </p:nvSpPr>
          <p:spPr>
            <a:xfrm>
              <a:off x="8358982" y="2639586"/>
              <a:ext cx="38387" cy="89877"/>
            </a:xfrm>
            <a:custGeom>
              <a:avLst/>
              <a:gdLst/>
              <a:ahLst/>
              <a:cxnLst/>
              <a:rect l="l" t="t" r="r" b="b"/>
              <a:pathLst>
                <a:path w="1204" h="2819" extrusionOk="0">
                  <a:moveTo>
                    <a:pt x="1204" y="0"/>
                  </a:moveTo>
                  <a:cubicBezTo>
                    <a:pt x="1204" y="0"/>
                    <a:pt x="1046" y="1679"/>
                    <a:pt x="0" y="2502"/>
                  </a:cubicBezTo>
                  <a:lnTo>
                    <a:pt x="1204" y="2819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9" name="Google Shape;6049;p41"/>
            <p:cNvSpPr/>
            <p:nvPr/>
          </p:nvSpPr>
          <p:spPr>
            <a:xfrm>
              <a:off x="8397337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" y="0"/>
                  </a:moveTo>
                  <a:lnTo>
                    <a:pt x="1" y="2819"/>
                  </a:lnTo>
                  <a:lnTo>
                    <a:pt x="1236" y="2502"/>
                  </a:lnTo>
                  <a:cubicBezTo>
                    <a:pt x="191" y="167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0" name="Google Shape;6050;p41"/>
            <p:cNvSpPr/>
            <p:nvPr/>
          </p:nvSpPr>
          <p:spPr>
            <a:xfrm>
              <a:off x="8494291" y="2701151"/>
              <a:ext cx="105021" cy="106073"/>
            </a:xfrm>
            <a:custGeom>
              <a:avLst/>
              <a:gdLst/>
              <a:ahLst/>
              <a:cxnLst/>
              <a:rect l="l" t="t" r="r" b="b"/>
              <a:pathLst>
                <a:path w="3294" h="3327" extrusionOk="0">
                  <a:moveTo>
                    <a:pt x="1647" y="1"/>
                  </a:moveTo>
                  <a:cubicBezTo>
                    <a:pt x="728" y="1"/>
                    <a:pt x="0" y="761"/>
                    <a:pt x="0" y="1679"/>
                  </a:cubicBezTo>
                  <a:cubicBezTo>
                    <a:pt x="0" y="2598"/>
                    <a:pt x="728" y="3326"/>
                    <a:pt x="1647" y="3326"/>
                  </a:cubicBezTo>
                  <a:cubicBezTo>
                    <a:pt x="2565" y="3326"/>
                    <a:pt x="3294" y="2598"/>
                    <a:pt x="3294" y="1679"/>
                  </a:cubicBezTo>
                  <a:cubicBezTo>
                    <a:pt x="3294" y="761"/>
                    <a:pt x="2565" y="1"/>
                    <a:pt x="1647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1" name="Google Shape;6051;p41"/>
            <p:cNvSpPr/>
            <p:nvPr/>
          </p:nvSpPr>
          <p:spPr>
            <a:xfrm>
              <a:off x="8506406" y="263958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235" y="0"/>
                  </a:moveTo>
                  <a:cubicBezTo>
                    <a:pt x="1235" y="0"/>
                    <a:pt x="1045" y="1679"/>
                    <a:pt x="0" y="2502"/>
                  </a:cubicBezTo>
                  <a:lnTo>
                    <a:pt x="1235" y="2819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2" name="Google Shape;6052;p41"/>
            <p:cNvSpPr/>
            <p:nvPr/>
          </p:nvSpPr>
          <p:spPr>
            <a:xfrm>
              <a:off x="8545781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0" y="0"/>
                  </a:moveTo>
                  <a:lnTo>
                    <a:pt x="0" y="2819"/>
                  </a:lnTo>
                  <a:lnTo>
                    <a:pt x="1235" y="2502"/>
                  </a:lnTo>
                  <a:cubicBezTo>
                    <a:pt x="159" y="167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3" name="Google Shape;6053;p41"/>
            <p:cNvSpPr/>
            <p:nvPr/>
          </p:nvSpPr>
          <p:spPr>
            <a:xfrm>
              <a:off x="7915720" y="2821315"/>
              <a:ext cx="71736" cy="293861"/>
            </a:xfrm>
            <a:custGeom>
              <a:avLst/>
              <a:gdLst/>
              <a:ahLst/>
              <a:cxnLst/>
              <a:rect l="l" t="t" r="r" b="b"/>
              <a:pathLst>
                <a:path w="2250" h="9217" extrusionOk="0">
                  <a:moveTo>
                    <a:pt x="1" y="0"/>
                  </a:moveTo>
                  <a:lnTo>
                    <a:pt x="1" y="9216"/>
                  </a:lnTo>
                  <a:lnTo>
                    <a:pt x="2249" y="9216"/>
                  </a:lnTo>
                  <a:lnTo>
                    <a:pt x="2249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4" name="Google Shape;6054;p41"/>
            <p:cNvSpPr/>
            <p:nvPr/>
          </p:nvSpPr>
          <p:spPr>
            <a:xfrm>
              <a:off x="7884412" y="3108065"/>
              <a:ext cx="125234" cy="33349"/>
            </a:xfrm>
            <a:custGeom>
              <a:avLst/>
              <a:gdLst/>
              <a:ahLst/>
              <a:cxnLst/>
              <a:rect l="l" t="t" r="r" b="b"/>
              <a:pathLst>
                <a:path w="3928" h="1046" extrusionOk="0">
                  <a:moveTo>
                    <a:pt x="508" y="0"/>
                  </a:moveTo>
                  <a:cubicBezTo>
                    <a:pt x="223" y="0"/>
                    <a:pt x="1" y="222"/>
                    <a:pt x="1" y="539"/>
                  </a:cubicBezTo>
                  <a:cubicBezTo>
                    <a:pt x="1" y="824"/>
                    <a:pt x="223" y="1046"/>
                    <a:pt x="508" y="1046"/>
                  </a:cubicBezTo>
                  <a:lnTo>
                    <a:pt x="3390" y="1046"/>
                  </a:lnTo>
                  <a:cubicBezTo>
                    <a:pt x="3675" y="1046"/>
                    <a:pt x="3928" y="824"/>
                    <a:pt x="3928" y="539"/>
                  </a:cubicBezTo>
                  <a:cubicBezTo>
                    <a:pt x="3928" y="222"/>
                    <a:pt x="3675" y="0"/>
                    <a:pt x="339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5" name="Google Shape;6055;p41"/>
            <p:cNvSpPr/>
            <p:nvPr/>
          </p:nvSpPr>
          <p:spPr>
            <a:xfrm>
              <a:off x="7922798" y="2779932"/>
              <a:ext cx="50502" cy="173696"/>
            </a:xfrm>
            <a:custGeom>
              <a:avLst/>
              <a:gdLst/>
              <a:ahLst/>
              <a:cxnLst/>
              <a:rect l="l" t="t" r="r" b="b"/>
              <a:pathLst>
                <a:path w="1584" h="5448" extrusionOk="0">
                  <a:moveTo>
                    <a:pt x="0" y="0"/>
                  </a:moveTo>
                  <a:lnTo>
                    <a:pt x="0" y="5447"/>
                  </a:lnTo>
                  <a:lnTo>
                    <a:pt x="1584" y="5447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6" name="Google Shape;6056;p41"/>
            <p:cNvSpPr/>
            <p:nvPr/>
          </p:nvSpPr>
          <p:spPr>
            <a:xfrm>
              <a:off x="7922798" y="3069711"/>
              <a:ext cx="50502" cy="172676"/>
            </a:xfrm>
            <a:custGeom>
              <a:avLst/>
              <a:gdLst/>
              <a:ahLst/>
              <a:cxnLst/>
              <a:rect l="l" t="t" r="r" b="b"/>
              <a:pathLst>
                <a:path w="1584" h="5416" extrusionOk="0">
                  <a:moveTo>
                    <a:pt x="0" y="0"/>
                  </a:moveTo>
                  <a:lnTo>
                    <a:pt x="0" y="5415"/>
                  </a:lnTo>
                  <a:lnTo>
                    <a:pt x="1584" y="5415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7" name="Google Shape;6057;p41"/>
            <p:cNvSpPr/>
            <p:nvPr/>
          </p:nvSpPr>
          <p:spPr>
            <a:xfrm>
              <a:off x="7896559" y="3235276"/>
              <a:ext cx="103012" cy="29332"/>
            </a:xfrm>
            <a:custGeom>
              <a:avLst/>
              <a:gdLst/>
              <a:ahLst/>
              <a:cxnLst/>
              <a:rect l="l" t="t" r="r" b="b"/>
              <a:pathLst>
                <a:path w="3231" h="920" extrusionOk="0">
                  <a:moveTo>
                    <a:pt x="443" y="1"/>
                  </a:moveTo>
                  <a:cubicBezTo>
                    <a:pt x="190" y="1"/>
                    <a:pt x="0" y="222"/>
                    <a:pt x="0" y="476"/>
                  </a:cubicBezTo>
                  <a:cubicBezTo>
                    <a:pt x="0" y="697"/>
                    <a:pt x="190" y="919"/>
                    <a:pt x="443" y="919"/>
                  </a:cubicBezTo>
                  <a:lnTo>
                    <a:pt x="2787" y="919"/>
                  </a:lnTo>
                  <a:cubicBezTo>
                    <a:pt x="3040" y="919"/>
                    <a:pt x="3230" y="729"/>
                    <a:pt x="3230" y="476"/>
                  </a:cubicBezTo>
                  <a:cubicBezTo>
                    <a:pt x="3230" y="222"/>
                    <a:pt x="3040" y="1"/>
                    <a:pt x="278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8" name="Google Shape;6058;p41"/>
            <p:cNvSpPr/>
            <p:nvPr/>
          </p:nvSpPr>
          <p:spPr>
            <a:xfrm>
              <a:off x="7915720" y="2807191"/>
              <a:ext cx="71736" cy="43424"/>
            </a:xfrm>
            <a:custGeom>
              <a:avLst/>
              <a:gdLst/>
              <a:ahLst/>
              <a:cxnLst/>
              <a:rect l="l" t="t" r="r" b="b"/>
              <a:pathLst>
                <a:path w="2250" h="1362" extrusionOk="0">
                  <a:moveTo>
                    <a:pt x="666" y="0"/>
                  </a:moveTo>
                  <a:cubicBezTo>
                    <a:pt x="286" y="0"/>
                    <a:pt x="1" y="285"/>
                    <a:pt x="1" y="665"/>
                  </a:cubicBezTo>
                  <a:cubicBezTo>
                    <a:pt x="1" y="1045"/>
                    <a:pt x="286" y="1362"/>
                    <a:pt x="666" y="1362"/>
                  </a:cubicBezTo>
                  <a:lnTo>
                    <a:pt x="1584" y="1362"/>
                  </a:lnTo>
                  <a:cubicBezTo>
                    <a:pt x="1964" y="1362"/>
                    <a:pt x="2249" y="1045"/>
                    <a:pt x="2249" y="665"/>
                  </a:cubicBezTo>
                  <a:cubicBezTo>
                    <a:pt x="2249" y="285"/>
                    <a:pt x="1964" y="0"/>
                    <a:pt x="15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9" name="Google Shape;6059;p41"/>
            <p:cNvSpPr/>
            <p:nvPr/>
          </p:nvSpPr>
          <p:spPr>
            <a:xfrm>
              <a:off x="7941992" y="2749612"/>
              <a:ext cx="14156" cy="33381"/>
            </a:xfrm>
            <a:custGeom>
              <a:avLst/>
              <a:gdLst/>
              <a:ahLst/>
              <a:cxnLst/>
              <a:rect l="l" t="t" r="r" b="b"/>
              <a:pathLst>
                <a:path w="444" h="1047" extrusionOk="0">
                  <a:moveTo>
                    <a:pt x="222" y="1"/>
                  </a:moveTo>
                  <a:cubicBezTo>
                    <a:pt x="95" y="1"/>
                    <a:pt x="0" y="96"/>
                    <a:pt x="0" y="223"/>
                  </a:cubicBezTo>
                  <a:lnTo>
                    <a:pt x="0" y="824"/>
                  </a:lnTo>
                  <a:cubicBezTo>
                    <a:pt x="0" y="951"/>
                    <a:pt x="95" y="1046"/>
                    <a:pt x="222" y="1046"/>
                  </a:cubicBezTo>
                  <a:cubicBezTo>
                    <a:pt x="348" y="1046"/>
                    <a:pt x="443" y="951"/>
                    <a:pt x="443" y="824"/>
                  </a:cubicBezTo>
                  <a:lnTo>
                    <a:pt x="443" y="223"/>
                  </a:lnTo>
                  <a:cubicBezTo>
                    <a:pt x="443" y="96"/>
                    <a:pt x="348" y="1"/>
                    <a:pt x="2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0" name="Google Shape;6060;p41"/>
            <p:cNvSpPr/>
            <p:nvPr/>
          </p:nvSpPr>
          <p:spPr>
            <a:xfrm>
              <a:off x="7949038" y="2650681"/>
              <a:ext cx="2072" cy="97975"/>
            </a:xfrm>
            <a:custGeom>
              <a:avLst/>
              <a:gdLst/>
              <a:ahLst/>
              <a:cxnLst/>
              <a:rect l="l" t="t" r="r" b="b"/>
              <a:pathLst>
                <a:path w="65" h="3073" extrusionOk="0">
                  <a:moveTo>
                    <a:pt x="1" y="0"/>
                  </a:moveTo>
                  <a:lnTo>
                    <a:pt x="1" y="3072"/>
                  </a:lnTo>
                  <a:lnTo>
                    <a:pt x="64" y="307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1" name="Google Shape;6061;p41"/>
            <p:cNvSpPr/>
            <p:nvPr/>
          </p:nvSpPr>
          <p:spPr>
            <a:xfrm>
              <a:off x="8070223" y="2821315"/>
              <a:ext cx="72724" cy="293861"/>
            </a:xfrm>
            <a:custGeom>
              <a:avLst/>
              <a:gdLst/>
              <a:ahLst/>
              <a:cxnLst/>
              <a:rect l="l" t="t" r="r" b="b"/>
              <a:pathLst>
                <a:path w="2281" h="9217" extrusionOk="0">
                  <a:moveTo>
                    <a:pt x="0" y="0"/>
                  </a:moveTo>
                  <a:lnTo>
                    <a:pt x="0" y="9216"/>
                  </a:lnTo>
                  <a:lnTo>
                    <a:pt x="2280" y="9216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2" name="Google Shape;6062;p41"/>
            <p:cNvSpPr/>
            <p:nvPr/>
          </p:nvSpPr>
          <p:spPr>
            <a:xfrm>
              <a:off x="8038914" y="3108065"/>
              <a:ext cx="125234" cy="33349"/>
            </a:xfrm>
            <a:custGeom>
              <a:avLst/>
              <a:gdLst/>
              <a:ahLst/>
              <a:cxnLst/>
              <a:rect l="l" t="t" r="r" b="b"/>
              <a:pathLst>
                <a:path w="3928" h="1046" extrusionOk="0">
                  <a:moveTo>
                    <a:pt x="539" y="0"/>
                  </a:moveTo>
                  <a:cubicBezTo>
                    <a:pt x="222" y="0"/>
                    <a:pt x="0" y="222"/>
                    <a:pt x="0" y="539"/>
                  </a:cubicBezTo>
                  <a:cubicBezTo>
                    <a:pt x="0" y="824"/>
                    <a:pt x="254" y="1046"/>
                    <a:pt x="539" y="1046"/>
                  </a:cubicBezTo>
                  <a:lnTo>
                    <a:pt x="3389" y="1046"/>
                  </a:lnTo>
                  <a:cubicBezTo>
                    <a:pt x="3706" y="1046"/>
                    <a:pt x="3927" y="824"/>
                    <a:pt x="3927" y="539"/>
                  </a:cubicBezTo>
                  <a:cubicBezTo>
                    <a:pt x="3927" y="222"/>
                    <a:pt x="3706" y="0"/>
                    <a:pt x="338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3" name="Google Shape;6063;p41"/>
            <p:cNvSpPr/>
            <p:nvPr/>
          </p:nvSpPr>
          <p:spPr>
            <a:xfrm>
              <a:off x="8077269" y="2779932"/>
              <a:ext cx="50534" cy="173696"/>
            </a:xfrm>
            <a:custGeom>
              <a:avLst/>
              <a:gdLst/>
              <a:ahLst/>
              <a:cxnLst/>
              <a:rect l="l" t="t" r="r" b="b"/>
              <a:pathLst>
                <a:path w="1585" h="5448" extrusionOk="0">
                  <a:moveTo>
                    <a:pt x="1" y="0"/>
                  </a:moveTo>
                  <a:lnTo>
                    <a:pt x="1" y="5447"/>
                  </a:lnTo>
                  <a:lnTo>
                    <a:pt x="1584" y="5447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4" name="Google Shape;6064;p41"/>
            <p:cNvSpPr/>
            <p:nvPr/>
          </p:nvSpPr>
          <p:spPr>
            <a:xfrm>
              <a:off x="8077269" y="3069711"/>
              <a:ext cx="50534" cy="172676"/>
            </a:xfrm>
            <a:custGeom>
              <a:avLst/>
              <a:gdLst/>
              <a:ahLst/>
              <a:cxnLst/>
              <a:rect l="l" t="t" r="r" b="b"/>
              <a:pathLst>
                <a:path w="1585" h="5416" extrusionOk="0">
                  <a:moveTo>
                    <a:pt x="1" y="0"/>
                  </a:moveTo>
                  <a:lnTo>
                    <a:pt x="1" y="5415"/>
                  </a:lnTo>
                  <a:lnTo>
                    <a:pt x="1584" y="5415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5" name="Google Shape;6065;p41"/>
            <p:cNvSpPr/>
            <p:nvPr/>
          </p:nvSpPr>
          <p:spPr>
            <a:xfrm>
              <a:off x="8051030" y="3235276"/>
              <a:ext cx="104033" cy="29332"/>
            </a:xfrm>
            <a:custGeom>
              <a:avLst/>
              <a:gdLst/>
              <a:ahLst/>
              <a:cxnLst/>
              <a:rect l="l" t="t" r="r" b="b"/>
              <a:pathLst>
                <a:path w="3263" h="920" extrusionOk="0">
                  <a:moveTo>
                    <a:pt x="444" y="1"/>
                  </a:moveTo>
                  <a:cubicBezTo>
                    <a:pt x="222" y="1"/>
                    <a:pt x="0" y="222"/>
                    <a:pt x="0" y="476"/>
                  </a:cubicBezTo>
                  <a:cubicBezTo>
                    <a:pt x="0" y="697"/>
                    <a:pt x="190" y="919"/>
                    <a:pt x="444" y="919"/>
                  </a:cubicBezTo>
                  <a:lnTo>
                    <a:pt x="2787" y="919"/>
                  </a:lnTo>
                  <a:cubicBezTo>
                    <a:pt x="3041" y="919"/>
                    <a:pt x="3262" y="729"/>
                    <a:pt x="3262" y="476"/>
                  </a:cubicBezTo>
                  <a:cubicBezTo>
                    <a:pt x="3262" y="222"/>
                    <a:pt x="3041" y="1"/>
                    <a:pt x="278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6" name="Google Shape;6066;p41"/>
            <p:cNvSpPr/>
            <p:nvPr/>
          </p:nvSpPr>
          <p:spPr>
            <a:xfrm>
              <a:off x="8070223" y="2807191"/>
              <a:ext cx="72724" cy="43424"/>
            </a:xfrm>
            <a:custGeom>
              <a:avLst/>
              <a:gdLst/>
              <a:ahLst/>
              <a:cxnLst/>
              <a:rect l="l" t="t" r="r" b="b"/>
              <a:pathLst>
                <a:path w="2281" h="1362" extrusionOk="0">
                  <a:moveTo>
                    <a:pt x="697" y="0"/>
                  </a:moveTo>
                  <a:cubicBezTo>
                    <a:pt x="317" y="0"/>
                    <a:pt x="0" y="285"/>
                    <a:pt x="0" y="665"/>
                  </a:cubicBezTo>
                  <a:cubicBezTo>
                    <a:pt x="0" y="1045"/>
                    <a:pt x="317" y="1362"/>
                    <a:pt x="697" y="1362"/>
                  </a:cubicBezTo>
                  <a:lnTo>
                    <a:pt x="1584" y="1362"/>
                  </a:lnTo>
                  <a:cubicBezTo>
                    <a:pt x="1964" y="1362"/>
                    <a:pt x="2280" y="1045"/>
                    <a:pt x="2280" y="665"/>
                  </a:cubicBezTo>
                  <a:cubicBezTo>
                    <a:pt x="2280" y="285"/>
                    <a:pt x="1964" y="0"/>
                    <a:pt x="15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7" name="Google Shape;6067;p41"/>
            <p:cNvSpPr/>
            <p:nvPr/>
          </p:nvSpPr>
          <p:spPr>
            <a:xfrm>
              <a:off x="8096462" y="2749612"/>
              <a:ext cx="15176" cy="33381"/>
            </a:xfrm>
            <a:custGeom>
              <a:avLst/>
              <a:gdLst/>
              <a:ahLst/>
              <a:cxnLst/>
              <a:rect l="l" t="t" r="r" b="b"/>
              <a:pathLst>
                <a:path w="476" h="1047" extrusionOk="0">
                  <a:moveTo>
                    <a:pt x="222" y="1"/>
                  </a:moveTo>
                  <a:cubicBezTo>
                    <a:pt x="95" y="1"/>
                    <a:pt x="0" y="96"/>
                    <a:pt x="0" y="223"/>
                  </a:cubicBezTo>
                  <a:lnTo>
                    <a:pt x="0" y="824"/>
                  </a:lnTo>
                  <a:cubicBezTo>
                    <a:pt x="0" y="951"/>
                    <a:pt x="127" y="1046"/>
                    <a:pt x="222" y="1046"/>
                  </a:cubicBezTo>
                  <a:cubicBezTo>
                    <a:pt x="349" y="1046"/>
                    <a:pt x="476" y="951"/>
                    <a:pt x="476" y="824"/>
                  </a:cubicBezTo>
                  <a:lnTo>
                    <a:pt x="476" y="223"/>
                  </a:lnTo>
                  <a:cubicBezTo>
                    <a:pt x="476" y="96"/>
                    <a:pt x="349" y="1"/>
                    <a:pt x="2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8" name="Google Shape;6068;p41"/>
            <p:cNvSpPr/>
            <p:nvPr/>
          </p:nvSpPr>
          <p:spPr>
            <a:xfrm>
              <a:off x="8103540" y="2650681"/>
              <a:ext cx="3061" cy="97975"/>
            </a:xfrm>
            <a:custGeom>
              <a:avLst/>
              <a:gdLst/>
              <a:ahLst/>
              <a:cxnLst/>
              <a:rect l="l" t="t" r="r" b="b"/>
              <a:pathLst>
                <a:path w="96" h="3073" extrusionOk="0">
                  <a:moveTo>
                    <a:pt x="0" y="0"/>
                  </a:moveTo>
                  <a:lnTo>
                    <a:pt x="0" y="3072"/>
                  </a:lnTo>
                  <a:lnTo>
                    <a:pt x="95" y="307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9" name="Google Shape;6069;p41"/>
            <p:cNvSpPr/>
            <p:nvPr/>
          </p:nvSpPr>
          <p:spPr>
            <a:xfrm>
              <a:off x="8200463" y="2847554"/>
              <a:ext cx="127243" cy="417055"/>
            </a:xfrm>
            <a:custGeom>
              <a:avLst/>
              <a:gdLst/>
              <a:ahLst/>
              <a:cxnLst/>
              <a:rect l="l" t="t" r="r" b="b"/>
              <a:pathLst>
                <a:path w="3991" h="13081" extrusionOk="0">
                  <a:moveTo>
                    <a:pt x="1996" y="13080"/>
                  </a:moveTo>
                  <a:lnTo>
                    <a:pt x="1996" y="13080"/>
                  </a:lnTo>
                  <a:cubicBezTo>
                    <a:pt x="919" y="13080"/>
                    <a:pt x="0" y="12193"/>
                    <a:pt x="0" y="11085"/>
                  </a:cubicBezTo>
                  <a:lnTo>
                    <a:pt x="0" y="1996"/>
                  </a:lnTo>
                  <a:cubicBezTo>
                    <a:pt x="0" y="888"/>
                    <a:pt x="919" y="1"/>
                    <a:pt x="1996" y="1"/>
                  </a:cubicBezTo>
                  <a:lnTo>
                    <a:pt x="1996" y="1"/>
                  </a:lnTo>
                  <a:cubicBezTo>
                    <a:pt x="3104" y="1"/>
                    <a:pt x="3991" y="888"/>
                    <a:pt x="3991" y="1996"/>
                  </a:cubicBezTo>
                  <a:lnTo>
                    <a:pt x="3991" y="11085"/>
                  </a:lnTo>
                  <a:cubicBezTo>
                    <a:pt x="3991" y="12193"/>
                    <a:pt x="3104" y="13080"/>
                    <a:pt x="1996" y="13080"/>
                  </a:cubicBezTo>
                  <a:close/>
                </a:path>
              </a:pathLst>
            </a:custGeom>
            <a:solidFill>
              <a:srgbClr val="7F7C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0" name="Google Shape;6070;p41"/>
            <p:cNvSpPr/>
            <p:nvPr/>
          </p:nvSpPr>
          <p:spPr>
            <a:xfrm>
              <a:off x="8200463" y="3058584"/>
              <a:ext cx="127243" cy="206025"/>
            </a:xfrm>
            <a:custGeom>
              <a:avLst/>
              <a:gdLst/>
              <a:ahLst/>
              <a:cxnLst/>
              <a:rect l="l" t="t" r="r" b="b"/>
              <a:pathLst>
                <a:path w="3991" h="6462" extrusionOk="0">
                  <a:moveTo>
                    <a:pt x="0" y="1"/>
                  </a:moveTo>
                  <a:lnTo>
                    <a:pt x="0" y="4466"/>
                  </a:lnTo>
                  <a:cubicBezTo>
                    <a:pt x="0" y="5574"/>
                    <a:pt x="919" y="6461"/>
                    <a:pt x="1996" y="6461"/>
                  </a:cubicBezTo>
                  <a:cubicBezTo>
                    <a:pt x="3104" y="6461"/>
                    <a:pt x="3991" y="5574"/>
                    <a:pt x="3991" y="4466"/>
                  </a:cubicBezTo>
                  <a:lnTo>
                    <a:pt x="3991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1" name="Google Shape;6071;p41"/>
            <p:cNvSpPr/>
            <p:nvPr/>
          </p:nvSpPr>
          <p:spPr>
            <a:xfrm>
              <a:off x="8388250" y="2847554"/>
              <a:ext cx="127275" cy="417055"/>
            </a:xfrm>
            <a:custGeom>
              <a:avLst/>
              <a:gdLst/>
              <a:ahLst/>
              <a:cxnLst/>
              <a:rect l="l" t="t" r="r" b="b"/>
              <a:pathLst>
                <a:path w="3992" h="13081" extrusionOk="0">
                  <a:moveTo>
                    <a:pt x="1996" y="13080"/>
                  </a:moveTo>
                  <a:lnTo>
                    <a:pt x="1996" y="13080"/>
                  </a:lnTo>
                  <a:cubicBezTo>
                    <a:pt x="888" y="13080"/>
                    <a:pt x="1" y="12193"/>
                    <a:pt x="1" y="11085"/>
                  </a:cubicBezTo>
                  <a:lnTo>
                    <a:pt x="1" y="1996"/>
                  </a:lnTo>
                  <a:cubicBezTo>
                    <a:pt x="1" y="888"/>
                    <a:pt x="888" y="1"/>
                    <a:pt x="1996" y="1"/>
                  </a:cubicBezTo>
                  <a:lnTo>
                    <a:pt x="1996" y="1"/>
                  </a:lnTo>
                  <a:cubicBezTo>
                    <a:pt x="3073" y="1"/>
                    <a:pt x="3991" y="888"/>
                    <a:pt x="3991" y="1996"/>
                  </a:cubicBezTo>
                  <a:lnTo>
                    <a:pt x="3991" y="11085"/>
                  </a:lnTo>
                  <a:cubicBezTo>
                    <a:pt x="3991" y="12193"/>
                    <a:pt x="3073" y="13080"/>
                    <a:pt x="1996" y="13080"/>
                  </a:cubicBezTo>
                  <a:close/>
                </a:path>
              </a:pathLst>
            </a:custGeom>
            <a:solidFill>
              <a:srgbClr val="7F7C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2" name="Google Shape;6072;p41"/>
            <p:cNvSpPr/>
            <p:nvPr/>
          </p:nvSpPr>
          <p:spPr>
            <a:xfrm>
              <a:off x="8388250" y="3058584"/>
              <a:ext cx="127275" cy="206025"/>
            </a:xfrm>
            <a:custGeom>
              <a:avLst/>
              <a:gdLst/>
              <a:ahLst/>
              <a:cxnLst/>
              <a:rect l="l" t="t" r="r" b="b"/>
              <a:pathLst>
                <a:path w="3992" h="6462" extrusionOk="0">
                  <a:moveTo>
                    <a:pt x="1" y="1"/>
                  </a:moveTo>
                  <a:lnTo>
                    <a:pt x="1" y="4466"/>
                  </a:lnTo>
                  <a:cubicBezTo>
                    <a:pt x="1" y="5574"/>
                    <a:pt x="888" y="6461"/>
                    <a:pt x="1996" y="6461"/>
                  </a:cubicBezTo>
                  <a:cubicBezTo>
                    <a:pt x="3073" y="6461"/>
                    <a:pt x="3991" y="5574"/>
                    <a:pt x="3991" y="4466"/>
                  </a:cubicBezTo>
                  <a:lnTo>
                    <a:pt x="3991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73" name="Google Shape;6073;p41"/>
          <p:cNvGrpSpPr/>
          <p:nvPr/>
        </p:nvGrpSpPr>
        <p:grpSpPr>
          <a:xfrm>
            <a:off x="7879517" y="3964758"/>
            <a:ext cx="946080" cy="626043"/>
            <a:chOff x="7634039" y="3864314"/>
            <a:chExt cx="946080" cy="626043"/>
          </a:xfrm>
        </p:grpSpPr>
        <p:sp>
          <p:nvSpPr>
            <p:cNvPr id="6074" name="Google Shape;6074;p41"/>
            <p:cNvSpPr/>
            <p:nvPr/>
          </p:nvSpPr>
          <p:spPr>
            <a:xfrm>
              <a:off x="7870543" y="4098235"/>
              <a:ext cx="395566" cy="316243"/>
            </a:xfrm>
            <a:custGeom>
              <a:avLst/>
              <a:gdLst/>
              <a:ahLst/>
              <a:cxnLst/>
              <a:rect l="l" t="t" r="r" b="b"/>
              <a:pathLst>
                <a:path w="12407" h="9919" extrusionOk="0">
                  <a:moveTo>
                    <a:pt x="8666" y="1"/>
                  </a:moveTo>
                  <a:cubicBezTo>
                    <a:pt x="7757" y="1"/>
                    <a:pt x="6795" y="327"/>
                    <a:pt x="5978" y="992"/>
                  </a:cubicBezTo>
                  <a:cubicBezTo>
                    <a:pt x="5630" y="1277"/>
                    <a:pt x="5313" y="1626"/>
                    <a:pt x="5060" y="1974"/>
                  </a:cubicBezTo>
                  <a:lnTo>
                    <a:pt x="373" y="8846"/>
                  </a:lnTo>
                  <a:cubicBezTo>
                    <a:pt x="0" y="9405"/>
                    <a:pt x="276" y="9919"/>
                    <a:pt x="824" y="9919"/>
                  </a:cubicBezTo>
                  <a:cubicBezTo>
                    <a:pt x="928" y="9919"/>
                    <a:pt x="1043" y="9900"/>
                    <a:pt x="1164" y="9860"/>
                  </a:cubicBezTo>
                  <a:lnTo>
                    <a:pt x="9398" y="6914"/>
                  </a:lnTo>
                  <a:lnTo>
                    <a:pt x="9335" y="6883"/>
                  </a:lnTo>
                  <a:cubicBezTo>
                    <a:pt x="9652" y="6724"/>
                    <a:pt x="9968" y="6534"/>
                    <a:pt x="10253" y="6313"/>
                  </a:cubicBezTo>
                  <a:cubicBezTo>
                    <a:pt x="11964" y="4951"/>
                    <a:pt x="12407" y="2639"/>
                    <a:pt x="11203" y="1151"/>
                  </a:cubicBezTo>
                  <a:cubicBezTo>
                    <a:pt x="10592" y="390"/>
                    <a:pt x="9660" y="1"/>
                    <a:pt x="8666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5" name="Google Shape;6075;p41"/>
            <p:cNvSpPr/>
            <p:nvPr/>
          </p:nvSpPr>
          <p:spPr>
            <a:xfrm>
              <a:off x="8250932" y="4009060"/>
              <a:ext cx="120197" cy="107030"/>
            </a:xfrm>
            <a:custGeom>
              <a:avLst/>
              <a:gdLst/>
              <a:ahLst/>
              <a:cxnLst/>
              <a:rect l="l" t="t" r="r" b="b"/>
              <a:pathLst>
                <a:path w="3770" h="3357" extrusionOk="0">
                  <a:moveTo>
                    <a:pt x="1897" y="0"/>
                  </a:moveTo>
                  <a:cubicBezTo>
                    <a:pt x="1520" y="0"/>
                    <a:pt x="1140" y="122"/>
                    <a:pt x="824" y="369"/>
                  </a:cubicBezTo>
                  <a:cubicBezTo>
                    <a:pt x="128" y="939"/>
                    <a:pt x="1" y="2016"/>
                    <a:pt x="571" y="2744"/>
                  </a:cubicBezTo>
                  <a:cubicBezTo>
                    <a:pt x="917" y="3145"/>
                    <a:pt x="1409" y="3357"/>
                    <a:pt x="1903" y="3357"/>
                  </a:cubicBezTo>
                  <a:cubicBezTo>
                    <a:pt x="2269" y="3357"/>
                    <a:pt x="2636" y="3240"/>
                    <a:pt x="2946" y="2998"/>
                  </a:cubicBezTo>
                  <a:cubicBezTo>
                    <a:pt x="3674" y="2396"/>
                    <a:pt x="3769" y="1351"/>
                    <a:pt x="3199" y="622"/>
                  </a:cubicBezTo>
                  <a:cubicBezTo>
                    <a:pt x="2876" y="210"/>
                    <a:pt x="2390" y="0"/>
                    <a:pt x="189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6" name="Google Shape;6076;p41"/>
            <p:cNvSpPr/>
            <p:nvPr/>
          </p:nvSpPr>
          <p:spPr>
            <a:xfrm>
              <a:off x="8314570" y="4066448"/>
              <a:ext cx="78782" cy="69281"/>
            </a:xfrm>
            <a:custGeom>
              <a:avLst/>
              <a:gdLst/>
              <a:ahLst/>
              <a:cxnLst/>
              <a:rect l="l" t="t" r="r" b="b"/>
              <a:pathLst>
                <a:path w="2471" h="2173" extrusionOk="0">
                  <a:moveTo>
                    <a:pt x="1246" y="1"/>
                  </a:moveTo>
                  <a:cubicBezTo>
                    <a:pt x="1004" y="1"/>
                    <a:pt x="763" y="82"/>
                    <a:pt x="570" y="248"/>
                  </a:cubicBezTo>
                  <a:cubicBezTo>
                    <a:pt x="95" y="596"/>
                    <a:pt x="0" y="1293"/>
                    <a:pt x="380" y="1768"/>
                  </a:cubicBezTo>
                  <a:cubicBezTo>
                    <a:pt x="595" y="2036"/>
                    <a:pt x="910" y="2173"/>
                    <a:pt x="1230" y="2173"/>
                  </a:cubicBezTo>
                  <a:cubicBezTo>
                    <a:pt x="1476" y="2173"/>
                    <a:pt x="1725" y="2091"/>
                    <a:pt x="1932" y="1926"/>
                  </a:cubicBezTo>
                  <a:cubicBezTo>
                    <a:pt x="2375" y="1546"/>
                    <a:pt x="2470" y="881"/>
                    <a:pt x="2090" y="406"/>
                  </a:cubicBezTo>
                  <a:cubicBezTo>
                    <a:pt x="1876" y="138"/>
                    <a:pt x="1560" y="1"/>
                    <a:pt x="1246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7" name="Google Shape;6077;p41"/>
            <p:cNvSpPr/>
            <p:nvPr/>
          </p:nvSpPr>
          <p:spPr>
            <a:xfrm>
              <a:off x="8348875" y="3990313"/>
              <a:ext cx="80822" cy="72150"/>
            </a:xfrm>
            <a:custGeom>
              <a:avLst/>
              <a:gdLst/>
              <a:ahLst/>
              <a:cxnLst/>
              <a:rect l="l" t="t" r="r" b="b"/>
              <a:pathLst>
                <a:path w="2535" h="2263" extrusionOk="0">
                  <a:moveTo>
                    <a:pt x="1259" y="0"/>
                  </a:moveTo>
                  <a:cubicBezTo>
                    <a:pt x="1009" y="0"/>
                    <a:pt x="757" y="84"/>
                    <a:pt x="539" y="260"/>
                  </a:cubicBezTo>
                  <a:cubicBezTo>
                    <a:pt x="64" y="640"/>
                    <a:pt x="1" y="1337"/>
                    <a:pt x="381" y="1844"/>
                  </a:cubicBezTo>
                  <a:cubicBezTo>
                    <a:pt x="598" y="2115"/>
                    <a:pt x="928" y="2262"/>
                    <a:pt x="1260" y="2262"/>
                  </a:cubicBezTo>
                  <a:cubicBezTo>
                    <a:pt x="1510" y="2262"/>
                    <a:pt x="1760" y="2179"/>
                    <a:pt x="1964" y="2002"/>
                  </a:cubicBezTo>
                  <a:cubicBezTo>
                    <a:pt x="2471" y="1622"/>
                    <a:pt x="2534" y="925"/>
                    <a:pt x="2154" y="419"/>
                  </a:cubicBezTo>
                  <a:cubicBezTo>
                    <a:pt x="1919" y="148"/>
                    <a:pt x="1591" y="0"/>
                    <a:pt x="125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8" name="Google Shape;6078;p41"/>
            <p:cNvSpPr/>
            <p:nvPr/>
          </p:nvSpPr>
          <p:spPr>
            <a:xfrm>
              <a:off x="8408464" y="3974372"/>
              <a:ext cx="110090" cy="97975"/>
            </a:xfrm>
            <a:custGeom>
              <a:avLst/>
              <a:gdLst/>
              <a:ahLst/>
              <a:cxnLst/>
              <a:rect l="l" t="t" r="r" b="b"/>
              <a:pathLst>
                <a:path w="3453" h="3073" extrusionOk="0">
                  <a:moveTo>
                    <a:pt x="1731" y="0"/>
                  </a:moveTo>
                  <a:cubicBezTo>
                    <a:pt x="1392" y="0"/>
                    <a:pt x="1049" y="115"/>
                    <a:pt x="760" y="349"/>
                  </a:cubicBezTo>
                  <a:cubicBezTo>
                    <a:pt x="95" y="855"/>
                    <a:pt x="0" y="1837"/>
                    <a:pt x="539" y="2502"/>
                  </a:cubicBezTo>
                  <a:cubicBezTo>
                    <a:pt x="825" y="2878"/>
                    <a:pt x="1264" y="3072"/>
                    <a:pt x="1711" y="3072"/>
                  </a:cubicBezTo>
                  <a:cubicBezTo>
                    <a:pt x="2054" y="3072"/>
                    <a:pt x="2403" y="2958"/>
                    <a:pt x="2692" y="2724"/>
                  </a:cubicBezTo>
                  <a:cubicBezTo>
                    <a:pt x="3325" y="2186"/>
                    <a:pt x="3452" y="1235"/>
                    <a:pt x="2914" y="570"/>
                  </a:cubicBezTo>
                  <a:cubicBezTo>
                    <a:pt x="2609" y="194"/>
                    <a:pt x="2173" y="0"/>
                    <a:pt x="173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9" name="Google Shape;6079;p41"/>
            <p:cNvSpPr/>
            <p:nvPr/>
          </p:nvSpPr>
          <p:spPr>
            <a:xfrm>
              <a:off x="8428645" y="3924763"/>
              <a:ext cx="70715" cy="62809"/>
            </a:xfrm>
            <a:custGeom>
              <a:avLst/>
              <a:gdLst/>
              <a:ahLst/>
              <a:cxnLst/>
              <a:rect l="l" t="t" r="r" b="b"/>
              <a:pathLst>
                <a:path w="2218" h="1970" extrusionOk="0">
                  <a:moveTo>
                    <a:pt x="1130" y="0"/>
                  </a:moveTo>
                  <a:cubicBezTo>
                    <a:pt x="910" y="0"/>
                    <a:pt x="688" y="74"/>
                    <a:pt x="507" y="226"/>
                  </a:cubicBezTo>
                  <a:cubicBezTo>
                    <a:pt x="64" y="543"/>
                    <a:pt x="1" y="1176"/>
                    <a:pt x="349" y="1588"/>
                  </a:cubicBezTo>
                  <a:cubicBezTo>
                    <a:pt x="529" y="1841"/>
                    <a:pt x="813" y="1970"/>
                    <a:pt x="1105" y="1970"/>
                  </a:cubicBezTo>
                  <a:cubicBezTo>
                    <a:pt x="1326" y="1970"/>
                    <a:pt x="1552" y="1896"/>
                    <a:pt x="1742" y="1746"/>
                  </a:cubicBezTo>
                  <a:cubicBezTo>
                    <a:pt x="2154" y="1430"/>
                    <a:pt x="2217" y="796"/>
                    <a:pt x="1869" y="353"/>
                  </a:cubicBezTo>
                  <a:cubicBezTo>
                    <a:pt x="1691" y="121"/>
                    <a:pt x="1413" y="0"/>
                    <a:pt x="113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0" name="Google Shape;6080;p41"/>
            <p:cNvSpPr/>
            <p:nvPr/>
          </p:nvSpPr>
          <p:spPr>
            <a:xfrm>
              <a:off x="8241846" y="3953649"/>
              <a:ext cx="98995" cy="87932"/>
            </a:xfrm>
            <a:custGeom>
              <a:avLst/>
              <a:gdLst/>
              <a:ahLst/>
              <a:cxnLst/>
              <a:rect l="l" t="t" r="r" b="b"/>
              <a:pathLst>
                <a:path w="3105" h="2758" extrusionOk="0">
                  <a:moveTo>
                    <a:pt x="1557" y="0"/>
                  </a:moveTo>
                  <a:cubicBezTo>
                    <a:pt x="1257" y="0"/>
                    <a:pt x="954" y="99"/>
                    <a:pt x="698" y="302"/>
                  </a:cubicBezTo>
                  <a:cubicBezTo>
                    <a:pt x="96" y="777"/>
                    <a:pt x="1" y="1664"/>
                    <a:pt x="476" y="2234"/>
                  </a:cubicBezTo>
                  <a:cubicBezTo>
                    <a:pt x="748" y="2579"/>
                    <a:pt x="1156" y="2757"/>
                    <a:pt x="1561" y="2757"/>
                  </a:cubicBezTo>
                  <a:cubicBezTo>
                    <a:pt x="1863" y="2757"/>
                    <a:pt x="2164" y="2658"/>
                    <a:pt x="2408" y="2455"/>
                  </a:cubicBezTo>
                  <a:cubicBezTo>
                    <a:pt x="3009" y="1980"/>
                    <a:pt x="3104" y="1125"/>
                    <a:pt x="2629" y="524"/>
                  </a:cubicBezTo>
                  <a:cubicBezTo>
                    <a:pt x="2357" y="179"/>
                    <a:pt x="1960" y="0"/>
                    <a:pt x="155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1" name="Google Shape;6081;p41"/>
            <p:cNvSpPr/>
            <p:nvPr/>
          </p:nvSpPr>
          <p:spPr>
            <a:xfrm>
              <a:off x="8470060" y="3940864"/>
              <a:ext cx="110058" cy="97752"/>
            </a:xfrm>
            <a:custGeom>
              <a:avLst/>
              <a:gdLst/>
              <a:ahLst/>
              <a:cxnLst/>
              <a:rect l="l" t="t" r="r" b="b"/>
              <a:pathLst>
                <a:path w="3452" h="3066" extrusionOk="0">
                  <a:moveTo>
                    <a:pt x="1721" y="1"/>
                  </a:moveTo>
                  <a:cubicBezTo>
                    <a:pt x="1384" y="1"/>
                    <a:pt x="1043" y="107"/>
                    <a:pt x="760" y="323"/>
                  </a:cubicBezTo>
                  <a:cubicBezTo>
                    <a:pt x="95" y="861"/>
                    <a:pt x="0" y="1843"/>
                    <a:pt x="538" y="2476"/>
                  </a:cubicBezTo>
                  <a:cubicBezTo>
                    <a:pt x="850" y="2861"/>
                    <a:pt x="1299" y="3066"/>
                    <a:pt x="1751" y="3066"/>
                  </a:cubicBezTo>
                  <a:cubicBezTo>
                    <a:pt x="2080" y="3066"/>
                    <a:pt x="2411" y="2957"/>
                    <a:pt x="2692" y="2730"/>
                  </a:cubicBezTo>
                  <a:cubicBezTo>
                    <a:pt x="3357" y="2191"/>
                    <a:pt x="3452" y="1241"/>
                    <a:pt x="2914" y="576"/>
                  </a:cubicBezTo>
                  <a:cubicBezTo>
                    <a:pt x="2623" y="194"/>
                    <a:pt x="2175" y="1"/>
                    <a:pt x="172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2" name="Google Shape;6082;p41"/>
            <p:cNvSpPr/>
            <p:nvPr/>
          </p:nvSpPr>
          <p:spPr>
            <a:xfrm>
              <a:off x="8201483" y="4081656"/>
              <a:ext cx="94914" cy="78272"/>
            </a:xfrm>
            <a:custGeom>
              <a:avLst/>
              <a:gdLst/>
              <a:ahLst/>
              <a:cxnLst/>
              <a:rect l="l" t="t" r="r" b="b"/>
              <a:pathLst>
                <a:path w="2977" h="2455" extrusionOk="0">
                  <a:moveTo>
                    <a:pt x="2631" y="0"/>
                  </a:moveTo>
                  <a:cubicBezTo>
                    <a:pt x="2575" y="0"/>
                    <a:pt x="2520" y="18"/>
                    <a:pt x="2470" y="56"/>
                  </a:cubicBezTo>
                  <a:lnTo>
                    <a:pt x="158" y="1924"/>
                  </a:lnTo>
                  <a:cubicBezTo>
                    <a:pt x="0" y="2019"/>
                    <a:pt x="0" y="2209"/>
                    <a:pt x="95" y="2336"/>
                  </a:cubicBezTo>
                  <a:cubicBezTo>
                    <a:pt x="153" y="2412"/>
                    <a:pt x="245" y="2454"/>
                    <a:pt x="337" y="2454"/>
                  </a:cubicBezTo>
                  <a:cubicBezTo>
                    <a:pt x="397" y="2454"/>
                    <a:pt x="457" y="2437"/>
                    <a:pt x="507" y="2399"/>
                  </a:cubicBezTo>
                  <a:lnTo>
                    <a:pt x="2819" y="531"/>
                  </a:lnTo>
                  <a:cubicBezTo>
                    <a:pt x="2945" y="436"/>
                    <a:pt x="2977" y="246"/>
                    <a:pt x="2882" y="119"/>
                  </a:cubicBezTo>
                  <a:cubicBezTo>
                    <a:pt x="2805" y="42"/>
                    <a:pt x="2717" y="0"/>
                    <a:pt x="263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3" name="Google Shape;6083;p41"/>
            <p:cNvSpPr/>
            <p:nvPr/>
          </p:nvSpPr>
          <p:spPr>
            <a:xfrm>
              <a:off x="7702682" y="4237880"/>
              <a:ext cx="191869" cy="252478"/>
            </a:xfrm>
            <a:custGeom>
              <a:avLst/>
              <a:gdLst/>
              <a:ahLst/>
              <a:cxnLst/>
              <a:rect l="l" t="t" r="r" b="b"/>
              <a:pathLst>
                <a:path w="6018" h="7919" extrusionOk="0">
                  <a:moveTo>
                    <a:pt x="2661" y="1"/>
                  </a:moveTo>
                  <a:cubicBezTo>
                    <a:pt x="1267" y="1"/>
                    <a:pt x="96" y="1014"/>
                    <a:pt x="96" y="2281"/>
                  </a:cubicBezTo>
                  <a:cubicBezTo>
                    <a:pt x="96" y="3770"/>
                    <a:pt x="1" y="5321"/>
                    <a:pt x="919" y="6683"/>
                  </a:cubicBezTo>
                  <a:cubicBezTo>
                    <a:pt x="1394" y="7380"/>
                    <a:pt x="2534" y="7918"/>
                    <a:pt x="3516" y="7918"/>
                  </a:cubicBezTo>
                  <a:cubicBezTo>
                    <a:pt x="3516" y="7918"/>
                    <a:pt x="5828" y="7823"/>
                    <a:pt x="6018" y="5701"/>
                  </a:cubicBezTo>
                  <a:lnTo>
                    <a:pt x="6018" y="2281"/>
                  </a:lnTo>
                  <a:cubicBezTo>
                    <a:pt x="6018" y="1014"/>
                    <a:pt x="4878" y="1"/>
                    <a:pt x="3452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4" name="Google Shape;6084;p41"/>
            <p:cNvSpPr/>
            <p:nvPr/>
          </p:nvSpPr>
          <p:spPr>
            <a:xfrm>
              <a:off x="7793547" y="4236891"/>
              <a:ext cx="191869" cy="251425"/>
            </a:xfrm>
            <a:custGeom>
              <a:avLst/>
              <a:gdLst/>
              <a:ahLst/>
              <a:cxnLst/>
              <a:rect l="l" t="t" r="r" b="b"/>
              <a:pathLst>
                <a:path w="6018" h="7886" extrusionOk="0">
                  <a:moveTo>
                    <a:pt x="2566" y="0"/>
                  </a:moveTo>
                  <a:cubicBezTo>
                    <a:pt x="1173" y="0"/>
                    <a:pt x="1" y="1014"/>
                    <a:pt x="1" y="2280"/>
                  </a:cubicBezTo>
                  <a:lnTo>
                    <a:pt x="1" y="5701"/>
                  </a:lnTo>
                  <a:cubicBezTo>
                    <a:pt x="191" y="7822"/>
                    <a:pt x="2503" y="7886"/>
                    <a:pt x="2503" y="7886"/>
                  </a:cubicBezTo>
                  <a:cubicBezTo>
                    <a:pt x="3484" y="7886"/>
                    <a:pt x="4624" y="7379"/>
                    <a:pt x="5131" y="6682"/>
                  </a:cubicBezTo>
                  <a:cubicBezTo>
                    <a:pt x="6018" y="5321"/>
                    <a:pt x="5923" y="3769"/>
                    <a:pt x="5923" y="2280"/>
                  </a:cubicBezTo>
                  <a:cubicBezTo>
                    <a:pt x="5923" y="1014"/>
                    <a:pt x="4783" y="0"/>
                    <a:pt x="3358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5" name="Google Shape;6085;p41"/>
            <p:cNvSpPr/>
            <p:nvPr/>
          </p:nvSpPr>
          <p:spPr>
            <a:xfrm>
              <a:off x="7844049" y="4136940"/>
              <a:ext cx="9118" cy="89877"/>
            </a:xfrm>
            <a:custGeom>
              <a:avLst/>
              <a:gdLst/>
              <a:ahLst/>
              <a:cxnLst/>
              <a:rect l="l" t="t" r="r" b="b"/>
              <a:pathLst>
                <a:path w="286" h="2819" extrusionOk="0">
                  <a:moveTo>
                    <a:pt x="127" y="0"/>
                  </a:moveTo>
                  <a:cubicBezTo>
                    <a:pt x="64" y="0"/>
                    <a:pt x="0" y="63"/>
                    <a:pt x="0" y="127"/>
                  </a:cubicBezTo>
                  <a:lnTo>
                    <a:pt x="0" y="2692"/>
                  </a:lnTo>
                  <a:cubicBezTo>
                    <a:pt x="0" y="2755"/>
                    <a:pt x="64" y="2819"/>
                    <a:pt x="127" y="2819"/>
                  </a:cubicBezTo>
                  <a:cubicBezTo>
                    <a:pt x="222" y="2819"/>
                    <a:pt x="285" y="2755"/>
                    <a:pt x="285" y="2692"/>
                  </a:cubicBezTo>
                  <a:lnTo>
                    <a:pt x="285" y="127"/>
                  </a:lnTo>
                  <a:cubicBezTo>
                    <a:pt x="285" y="63"/>
                    <a:pt x="222" y="0"/>
                    <a:pt x="12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6" name="Google Shape;6086;p41"/>
            <p:cNvSpPr/>
            <p:nvPr/>
          </p:nvSpPr>
          <p:spPr>
            <a:xfrm>
              <a:off x="7854124" y="4174274"/>
              <a:ext cx="123226" cy="47601"/>
            </a:xfrm>
            <a:custGeom>
              <a:avLst/>
              <a:gdLst/>
              <a:ahLst/>
              <a:cxnLst/>
              <a:rect l="l" t="t" r="r" b="b"/>
              <a:pathLst>
                <a:path w="3865" h="1493" extrusionOk="0">
                  <a:moveTo>
                    <a:pt x="3865" y="1"/>
                  </a:moveTo>
                  <a:lnTo>
                    <a:pt x="1" y="96"/>
                  </a:lnTo>
                  <a:cubicBezTo>
                    <a:pt x="749" y="96"/>
                    <a:pt x="1024" y="1493"/>
                    <a:pt x="1795" y="1493"/>
                  </a:cubicBezTo>
                  <a:cubicBezTo>
                    <a:pt x="1938" y="1493"/>
                    <a:pt x="2098" y="1445"/>
                    <a:pt x="2281" y="1331"/>
                  </a:cubicBezTo>
                  <a:cubicBezTo>
                    <a:pt x="2841" y="988"/>
                    <a:pt x="2973" y="95"/>
                    <a:pt x="3790" y="95"/>
                  </a:cubicBezTo>
                  <a:cubicBezTo>
                    <a:pt x="3804" y="95"/>
                    <a:pt x="3818" y="95"/>
                    <a:pt x="3833" y="96"/>
                  </a:cubicBezTo>
                  <a:lnTo>
                    <a:pt x="3865" y="64"/>
                  </a:lnTo>
                  <a:lnTo>
                    <a:pt x="3865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7" name="Google Shape;6087;p41"/>
            <p:cNvSpPr/>
            <p:nvPr/>
          </p:nvSpPr>
          <p:spPr>
            <a:xfrm>
              <a:off x="7772345" y="4281303"/>
              <a:ext cx="124214" cy="141399"/>
            </a:xfrm>
            <a:custGeom>
              <a:avLst/>
              <a:gdLst/>
              <a:ahLst/>
              <a:cxnLst/>
              <a:rect l="l" t="t" r="r" b="b"/>
              <a:pathLst>
                <a:path w="3896" h="4435" extrusionOk="0">
                  <a:moveTo>
                    <a:pt x="1964" y="1"/>
                  </a:moveTo>
                  <a:cubicBezTo>
                    <a:pt x="887" y="1"/>
                    <a:pt x="1" y="982"/>
                    <a:pt x="1" y="2218"/>
                  </a:cubicBezTo>
                  <a:cubicBezTo>
                    <a:pt x="1" y="3421"/>
                    <a:pt x="887" y="4434"/>
                    <a:pt x="1964" y="4434"/>
                  </a:cubicBezTo>
                  <a:cubicBezTo>
                    <a:pt x="3041" y="4434"/>
                    <a:pt x="3896" y="3421"/>
                    <a:pt x="3896" y="2218"/>
                  </a:cubicBezTo>
                  <a:cubicBezTo>
                    <a:pt x="3896" y="982"/>
                    <a:pt x="3041" y="1"/>
                    <a:pt x="196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8" name="Google Shape;6088;p41"/>
            <p:cNvSpPr/>
            <p:nvPr/>
          </p:nvSpPr>
          <p:spPr>
            <a:xfrm>
              <a:off x="7841020" y="4281303"/>
              <a:ext cx="123194" cy="141399"/>
            </a:xfrm>
            <a:custGeom>
              <a:avLst/>
              <a:gdLst/>
              <a:ahLst/>
              <a:cxnLst/>
              <a:rect l="l" t="t" r="r" b="b"/>
              <a:pathLst>
                <a:path w="3864" h="4435" extrusionOk="0">
                  <a:moveTo>
                    <a:pt x="1932" y="1"/>
                  </a:moveTo>
                  <a:cubicBezTo>
                    <a:pt x="855" y="1"/>
                    <a:pt x="0" y="982"/>
                    <a:pt x="0" y="2218"/>
                  </a:cubicBezTo>
                  <a:cubicBezTo>
                    <a:pt x="0" y="3421"/>
                    <a:pt x="855" y="4434"/>
                    <a:pt x="1932" y="4434"/>
                  </a:cubicBezTo>
                  <a:cubicBezTo>
                    <a:pt x="3009" y="4434"/>
                    <a:pt x="3864" y="3421"/>
                    <a:pt x="3864" y="2218"/>
                  </a:cubicBezTo>
                  <a:cubicBezTo>
                    <a:pt x="3864" y="982"/>
                    <a:pt x="3009" y="1"/>
                    <a:pt x="193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9" name="Google Shape;6089;p41"/>
            <p:cNvSpPr/>
            <p:nvPr/>
          </p:nvSpPr>
          <p:spPr>
            <a:xfrm>
              <a:off x="7845037" y="4331805"/>
              <a:ext cx="8130" cy="26271"/>
            </a:xfrm>
            <a:custGeom>
              <a:avLst/>
              <a:gdLst/>
              <a:ahLst/>
              <a:cxnLst/>
              <a:rect l="l" t="t" r="r" b="b"/>
              <a:pathLst>
                <a:path w="255" h="824" extrusionOk="0">
                  <a:moveTo>
                    <a:pt x="128" y="0"/>
                  </a:moveTo>
                  <a:cubicBezTo>
                    <a:pt x="64" y="0"/>
                    <a:pt x="1" y="63"/>
                    <a:pt x="1" y="127"/>
                  </a:cubicBezTo>
                  <a:lnTo>
                    <a:pt x="1" y="697"/>
                  </a:lnTo>
                  <a:cubicBezTo>
                    <a:pt x="1" y="760"/>
                    <a:pt x="64" y="824"/>
                    <a:pt x="128" y="824"/>
                  </a:cubicBezTo>
                  <a:cubicBezTo>
                    <a:pt x="191" y="824"/>
                    <a:pt x="254" y="760"/>
                    <a:pt x="254" y="697"/>
                  </a:cubicBezTo>
                  <a:lnTo>
                    <a:pt x="254" y="127"/>
                  </a:lnTo>
                  <a:cubicBezTo>
                    <a:pt x="254" y="63"/>
                    <a:pt x="191" y="0"/>
                    <a:pt x="12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0" name="Google Shape;6090;p41"/>
            <p:cNvSpPr/>
            <p:nvPr/>
          </p:nvSpPr>
          <p:spPr>
            <a:xfrm>
              <a:off x="7870288" y="4331805"/>
              <a:ext cx="8098" cy="26271"/>
            </a:xfrm>
            <a:custGeom>
              <a:avLst/>
              <a:gdLst/>
              <a:ahLst/>
              <a:cxnLst/>
              <a:rect l="l" t="t" r="r" b="b"/>
              <a:pathLst>
                <a:path w="254" h="824" extrusionOk="0">
                  <a:moveTo>
                    <a:pt x="127" y="0"/>
                  </a:moveTo>
                  <a:cubicBezTo>
                    <a:pt x="64" y="0"/>
                    <a:pt x="1" y="63"/>
                    <a:pt x="1" y="127"/>
                  </a:cubicBezTo>
                  <a:lnTo>
                    <a:pt x="1" y="697"/>
                  </a:lnTo>
                  <a:cubicBezTo>
                    <a:pt x="1" y="760"/>
                    <a:pt x="64" y="824"/>
                    <a:pt x="127" y="824"/>
                  </a:cubicBezTo>
                  <a:cubicBezTo>
                    <a:pt x="191" y="824"/>
                    <a:pt x="254" y="760"/>
                    <a:pt x="254" y="697"/>
                  </a:cubicBezTo>
                  <a:lnTo>
                    <a:pt x="254" y="127"/>
                  </a:lnTo>
                  <a:cubicBezTo>
                    <a:pt x="254" y="63"/>
                    <a:pt x="191" y="0"/>
                    <a:pt x="12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1" name="Google Shape;6091;p41"/>
            <p:cNvSpPr/>
            <p:nvPr/>
          </p:nvSpPr>
          <p:spPr>
            <a:xfrm>
              <a:off x="8330702" y="4334834"/>
              <a:ext cx="195918" cy="23242"/>
            </a:xfrm>
            <a:custGeom>
              <a:avLst/>
              <a:gdLst/>
              <a:ahLst/>
              <a:cxnLst/>
              <a:rect l="l" t="t" r="r" b="b"/>
              <a:pathLst>
                <a:path w="6145" h="729" extrusionOk="0">
                  <a:moveTo>
                    <a:pt x="349" y="0"/>
                  </a:moveTo>
                  <a:cubicBezTo>
                    <a:pt x="159" y="0"/>
                    <a:pt x="1" y="190"/>
                    <a:pt x="1" y="380"/>
                  </a:cubicBezTo>
                  <a:cubicBezTo>
                    <a:pt x="1" y="570"/>
                    <a:pt x="159" y="729"/>
                    <a:pt x="349" y="729"/>
                  </a:cubicBezTo>
                  <a:lnTo>
                    <a:pt x="5796" y="729"/>
                  </a:lnTo>
                  <a:cubicBezTo>
                    <a:pt x="5986" y="729"/>
                    <a:pt x="6145" y="570"/>
                    <a:pt x="6145" y="380"/>
                  </a:cubicBezTo>
                  <a:cubicBezTo>
                    <a:pt x="6145" y="158"/>
                    <a:pt x="5986" y="0"/>
                    <a:pt x="579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2" name="Google Shape;6092;p41"/>
            <p:cNvSpPr/>
            <p:nvPr/>
          </p:nvSpPr>
          <p:spPr>
            <a:xfrm>
              <a:off x="8057087" y="4229814"/>
              <a:ext cx="311014" cy="248428"/>
            </a:xfrm>
            <a:custGeom>
              <a:avLst/>
              <a:gdLst/>
              <a:ahLst/>
              <a:cxnLst/>
              <a:rect l="l" t="t" r="r" b="b"/>
              <a:pathLst>
                <a:path w="9755" h="7792" extrusionOk="0">
                  <a:moveTo>
                    <a:pt x="3896" y="1"/>
                  </a:moveTo>
                  <a:cubicBezTo>
                    <a:pt x="1742" y="1"/>
                    <a:pt x="0" y="1742"/>
                    <a:pt x="0" y="3896"/>
                  </a:cubicBezTo>
                  <a:cubicBezTo>
                    <a:pt x="0" y="6049"/>
                    <a:pt x="1742" y="7791"/>
                    <a:pt x="3896" y="7791"/>
                  </a:cubicBezTo>
                  <a:lnTo>
                    <a:pt x="5859" y="7791"/>
                  </a:lnTo>
                  <a:cubicBezTo>
                    <a:pt x="8013" y="7791"/>
                    <a:pt x="9754" y="6049"/>
                    <a:pt x="9754" y="3896"/>
                  </a:cubicBezTo>
                  <a:cubicBezTo>
                    <a:pt x="9754" y="1742"/>
                    <a:pt x="8013" y="1"/>
                    <a:pt x="5859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3" name="Google Shape;6093;p41"/>
            <p:cNvSpPr/>
            <p:nvPr/>
          </p:nvSpPr>
          <p:spPr>
            <a:xfrm>
              <a:off x="8511444" y="4297468"/>
              <a:ext cx="59588" cy="59588"/>
            </a:xfrm>
            <a:custGeom>
              <a:avLst/>
              <a:gdLst/>
              <a:ahLst/>
              <a:cxnLst/>
              <a:rect l="l" t="t" r="r" b="b"/>
              <a:pathLst>
                <a:path w="1869" h="1869" extrusionOk="0">
                  <a:moveTo>
                    <a:pt x="919" y="0"/>
                  </a:moveTo>
                  <a:cubicBezTo>
                    <a:pt x="412" y="0"/>
                    <a:pt x="0" y="412"/>
                    <a:pt x="0" y="919"/>
                  </a:cubicBezTo>
                  <a:cubicBezTo>
                    <a:pt x="0" y="1425"/>
                    <a:pt x="412" y="1869"/>
                    <a:pt x="919" y="1869"/>
                  </a:cubicBezTo>
                  <a:cubicBezTo>
                    <a:pt x="1457" y="1869"/>
                    <a:pt x="1869" y="1457"/>
                    <a:pt x="1869" y="919"/>
                  </a:cubicBezTo>
                  <a:cubicBezTo>
                    <a:pt x="1869" y="412"/>
                    <a:pt x="1457" y="0"/>
                    <a:pt x="91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4" name="Google Shape;6094;p41"/>
            <p:cNvSpPr/>
            <p:nvPr/>
          </p:nvSpPr>
          <p:spPr>
            <a:xfrm>
              <a:off x="8515493" y="4343920"/>
              <a:ext cx="58568" cy="59588"/>
            </a:xfrm>
            <a:custGeom>
              <a:avLst/>
              <a:gdLst/>
              <a:ahLst/>
              <a:cxnLst/>
              <a:rect l="l" t="t" r="r" b="b"/>
              <a:pathLst>
                <a:path w="1837" h="1869" extrusionOk="0">
                  <a:moveTo>
                    <a:pt x="919" y="0"/>
                  </a:moveTo>
                  <a:cubicBezTo>
                    <a:pt x="412" y="0"/>
                    <a:pt x="0" y="412"/>
                    <a:pt x="0" y="950"/>
                  </a:cubicBezTo>
                  <a:cubicBezTo>
                    <a:pt x="0" y="1457"/>
                    <a:pt x="412" y="1869"/>
                    <a:pt x="919" y="1869"/>
                  </a:cubicBezTo>
                  <a:cubicBezTo>
                    <a:pt x="1425" y="1869"/>
                    <a:pt x="1837" y="1457"/>
                    <a:pt x="1837" y="950"/>
                  </a:cubicBezTo>
                  <a:cubicBezTo>
                    <a:pt x="1837" y="412"/>
                    <a:pt x="1425" y="0"/>
                    <a:pt x="91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5" name="Google Shape;6095;p41"/>
            <p:cNvSpPr/>
            <p:nvPr/>
          </p:nvSpPr>
          <p:spPr>
            <a:xfrm>
              <a:off x="8231771" y="4267180"/>
              <a:ext cx="21234" cy="22254"/>
            </a:xfrm>
            <a:custGeom>
              <a:avLst/>
              <a:gdLst/>
              <a:ahLst/>
              <a:cxnLst/>
              <a:rect l="l" t="t" r="r" b="b"/>
              <a:pathLst>
                <a:path w="666" h="698" extrusionOk="0">
                  <a:moveTo>
                    <a:pt x="317" y="0"/>
                  </a:moveTo>
                  <a:cubicBezTo>
                    <a:pt x="127" y="0"/>
                    <a:pt x="0" y="159"/>
                    <a:pt x="0" y="349"/>
                  </a:cubicBezTo>
                  <a:cubicBezTo>
                    <a:pt x="0" y="539"/>
                    <a:pt x="127" y="697"/>
                    <a:pt x="317" y="697"/>
                  </a:cubicBezTo>
                  <a:cubicBezTo>
                    <a:pt x="507" y="697"/>
                    <a:pt x="665" y="539"/>
                    <a:pt x="665" y="349"/>
                  </a:cubicBezTo>
                  <a:cubicBezTo>
                    <a:pt x="665" y="159"/>
                    <a:pt x="507" y="0"/>
                    <a:pt x="31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6" name="Google Shape;6096;p41"/>
            <p:cNvSpPr/>
            <p:nvPr/>
          </p:nvSpPr>
          <p:spPr>
            <a:xfrm>
              <a:off x="8185318" y="4306554"/>
              <a:ext cx="22254" cy="22254"/>
            </a:xfrm>
            <a:custGeom>
              <a:avLst/>
              <a:gdLst/>
              <a:ahLst/>
              <a:cxnLst/>
              <a:rect l="l" t="t" r="r" b="b"/>
              <a:pathLst>
                <a:path w="698" h="698" extrusionOk="0">
                  <a:moveTo>
                    <a:pt x="349" y="0"/>
                  </a:moveTo>
                  <a:cubicBezTo>
                    <a:pt x="159" y="0"/>
                    <a:pt x="0" y="159"/>
                    <a:pt x="0" y="349"/>
                  </a:cubicBezTo>
                  <a:cubicBezTo>
                    <a:pt x="0" y="539"/>
                    <a:pt x="159" y="697"/>
                    <a:pt x="349" y="697"/>
                  </a:cubicBezTo>
                  <a:cubicBezTo>
                    <a:pt x="539" y="697"/>
                    <a:pt x="697" y="539"/>
                    <a:pt x="697" y="349"/>
                  </a:cubicBezTo>
                  <a:cubicBezTo>
                    <a:pt x="697" y="159"/>
                    <a:pt x="539" y="0"/>
                    <a:pt x="34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7" name="Google Shape;6097;p41"/>
            <p:cNvSpPr/>
            <p:nvPr/>
          </p:nvSpPr>
          <p:spPr>
            <a:xfrm>
              <a:off x="8269105" y="4307575"/>
              <a:ext cx="24263" cy="24263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381" y="0"/>
                  </a:moveTo>
                  <a:cubicBezTo>
                    <a:pt x="159" y="0"/>
                    <a:pt x="1" y="158"/>
                    <a:pt x="1" y="380"/>
                  </a:cubicBezTo>
                  <a:cubicBezTo>
                    <a:pt x="1" y="602"/>
                    <a:pt x="159" y="760"/>
                    <a:pt x="381" y="760"/>
                  </a:cubicBezTo>
                  <a:cubicBezTo>
                    <a:pt x="603" y="760"/>
                    <a:pt x="761" y="602"/>
                    <a:pt x="761" y="380"/>
                  </a:cubicBezTo>
                  <a:cubicBezTo>
                    <a:pt x="761" y="158"/>
                    <a:pt x="603" y="0"/>
                    <a:pt x="38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8" name="Google Shape;6098;p41"/>
            <p:cNvSpPr/>
            <p:nvPr/>
          </p:nvSpPr>
          <p:spPr>
            <a:xfrm>
              <a:off x="7635027" y="4135920"/>
              <a:ext cx="1052" cy="32"/>
            </a:xfrm>
            <a:custGeom>
              <a:avLst/>
              <a:gdLst/>
              <a:ahLst/>
              <a:cxnLst/>
              <a:rect l="l" t="t" r="r" b="b"/>
              <a:pathLst>
                <a:path w="33" h="1" extrusionOk="0">
                  <a:moveTo>
                    <a:pt x="32" y="0"/>
                  </a:moveTo>
                  <a:lnTo>
                    <a:pt x="32" y="0"/>
                  </a:lnTo>
                  <a:cubicBezTo>
                    <a:pt x="1" y="0"/>
                    <a:pt x="1" y="0"/>
                    <a:pt x="3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9" name="Google Shape;6099;p41"/>
            <p:cNvSpPr/>
            <p:nvPr/>
          </p:nvSpPr>
          <p:spPr>
            <a:xfrm>
              <a:off x="7634039" y="3864314"/>
              <a:ext cx="556350" cy="284137"/>
            </a:xfrm>
            <a:custGeom>
              <a:avLst/>
              <a:gdLst/>
              <a:ahLst/>
              <a:cxnLst/>
              <a:rect l="l" t="t" r="r" b="b"/>
              <a:pathLst>
                <a:path w="17450" h="8912" extrusionOk="0">
                  <a:moveTo>
                    <a:pt x="15645" y="0"/>
                  </a:moveTo>
                  <a:lnTo>
                    <a:pt x="15645" y="0"/>
                  </a:lnTo>
                  <a:cubicBezTo>
                    <a:pt x="13459" y="634"/>
                    <a:pt x="13776" y="2756"/>
                    <a:pt x="13776" y="2756"/>
                  </a:cubicBezTo>
                  <a:cubicBezTo>
                    <a:pt x="13446" y="2718"/>
                    <a:pt x="13036" y="2702"/>
                    <a:pt x="12583" y="2702"/>
                  </a:cubicBezTo>
                  <a:cubicBezTo>
                    <a:pt x="10380" y="2702"/>
                    <a:pt x="7157" y="3072"/>
                    <a:pt x="7157" y="3072"/>
                  </a:cubicBezTo>
                  <a:cubicBezTo>
                    <a:pt x="1330" y="4276"/>
                    <a:pt x="222" y="7759"/>
                    <a:pt x="63" y="8393"/>
                  </a:cubicBezTo>
                  <a:cubicBezTo>
                    <a:pt x="32" y="8424"/>
                    <a:pt x="0" y="8424"/>
                    <a:pt x="32" y="8424"/>
                  </a:cubicBezTo>
                  <a:cubicBezTo>
                    <a:pt x="32" y="8424"/>
                    <a:pt x="32" y="8424"/>
                    <a:pt x="63" y="8456"/>
                  </a:cubicBezTo>
                  <a:cubicBezTo>
                    <a:pt x="63" y="8488"/>
                    <a:pt x="32" y="8519"/>
                    <a:pt x="32" y="8519"/>
                  </a:cubicBezTo>
                  <a:cubicBezTo>
                    <a:pt x="63" y="8519"/>
                    <a:pt x="63" y="8488"/>
                    <a:pt x="95" y="8488"/>
                  </a:cubicBezTo>
                  <a:cubicBezTo>
                    <a:pt x="315" y="8614"/>
                    <a:pt x="957" y="8911"/>
                    <a:pt x="2196" y="8911"/>
                  </a:cubicBezTo>
                  <a:cubicBezTo>
                    <a:pt x="3451" y="8911"/>
                    <a:pt x="5319" y="8606"/>
                    <a:pt x="7981" y="7506"/>
                  </a:cubicBezTo>
                  <a:cubicBezTo>
                    <a:pt x="7981" y="7506"/>
                    <a:pt x="12826" y="5257"/>
                    <a:pt x="13998" y="3611"/>
                  </a:cubicBezTo>
                  <a:cubicBezTo>
                    <a:pt x="13998" y="3611"/>
                    <a:pt x="14941" y="5190"/>
                    <a:pt x="16463" y="5190"/>
                  </a:cubicBezTo>
                  <a:cubicBezTo>
                    <a:pt x="16769" y="5190"/>
                    <a:pt x="17099" y="5126"/>
                    <a:pt x="17450" y="4972"/>
                  </a:cubicBezTo>
                  <a:lnTo>
                    <a:pt x="14980" y="2946"/>
                  </a:lnTo>
                  <a:cubicBezTo>
                    <a:pt x="15043" y="2914"/>
                    <a:pt x="15011" y="2756"/>
                    <a:pt x="15011" y="2756"/>
                  </a:cubicBezTo>
                  <a:lnTo>
                    <a:pt x="1564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0" name="Google Shape;6100;p41"/>
            <p:cNvSpPr/>
            <p:nvPr/>
          </p:nvSpPr>
          <p:spPr>
            <a:xfrm>
              <a:off x="7672394" y="4091317"/>
              <a:ext cx="23242" cy="21042"/>
            </a:xfrm>
            <a:custGeom>
              <a:avLst/>
              <a:gdLst/>
              <a:ahLst/>
              <a:cxnLst/>
              <a:rect l="l" t="t" r="r" b="b"/>
              <a:pathLst>
                <a:path w="729" h="660" extrusionOk="0">
                  <a:moveTo>
                    <a:pt x="385" y="0"/>
                  </a:moveTo>
                  <a:cubicBezTo>
                    <a:pt x="341" y="0"/>
                    <a:pt x="296" y="12"/>
                    <a:pt x="254" y="38"/>
                  </a:cubicBezTo>
                  <a:cubicBezTo>
                    <a:pt x="95" y="101"/>
                    <a:pt x="0" y="259"/>
                    <a:pt x="64" y="449"/>
                  </a:cubicBezTo>
                  <a:cubicBezTo>
                    <a:pt x="114" y="574"/>
                    <a:pt x="242" y="659"/>
                    <a:pt x="371" y="659"/>
                  </a:cubicBezTo>
                  <a:cubicBezTo>
                    <a:pt x="406" y="659"/>
                    <a:pt x="442" y="653"/>
                    <a:pt x="476" y="639"/>
                  </a:cubicBezTo>
                  <a:cubicBezTo>
                    <a:pt x="634" y="576"/>
                    <a:pt x="729" y="386"/>
                    <a:pt x="666" y="228"/>
                  </a:cubicBezTo>
                  <a:cubicBezTo>
                    <a:pt x="619" y="89"/>
                    <a:pt x="505" y="0"/>
                    <a:pt x="385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1" name="Google Shape;6101;p41"/>
          <p:cNvGrpSpPr/>
          <p:nvPr/>
        </p:nvGrpSpPr>
        <p:grpSpPr>
          <a:xfrm>
            <a:off x="3622590" y="1181128"/>
            <a:ext cx="1510495" cy="3547773"/>
            <a:chOff x="3832568" y="1188652"/>
            <a:chExt cx="1510495" cy="3547773"/>
          </a:xfrm>
        </p:grpSpPr>
        <p:sp>
          <p:nvSpPr>
            <p:cNvPr id="6102" name="Google Shape;6102;p41"/>
            <p:cNvSpPr/>
            <p:nvPr/>
          </p:nvSpPr>
          <p:spPr>
            <a:xfrm>
              <a:off x="5085580" y="1924720"/>
              <a:ext cx="257483" cy="922903"/>
            </a:xfrm>
            <a:custGeom>
              <a:avLst/>
              <a:gdLst/>
              <a:ahLst/>
              <a:cxnLst/>
              <a:rect l="l" t="t" r="r" b="b"/>
              <a:pathLst>
                <a:path w="8076" h="28947" extrusionOk="0">
                  <a:moveTo>
                    <a:pt x="3875" y="0"/>
                  </a:moveTo>
                  <a:cubicBezTo>
                    <a:pt x="3861" y="0"/>
                    <a:pt x="3846" y="0"/>
                    <a:pt x="3832" y="1"/>
                  </a:cubicBezTo>
                  <a:cubicBezTo>
                    <a:pt x="1710" y="1"/>
                    <a:pt x="0" y="2407"/>
                    <a:pt x="32" y="5289"/>
                  </a:cubicBezTo>
                  <a:lnTo>
                    <a:pt x="285" y="23752"/>
                  </a:lnTo>
                  <a:cubicBezTo>
                    <a:pt x="317" y="26615"/>
                    <a:pt x="2098" y="28946"/>
                    <a:pt x="4201" y="28946"/>
                  </a:cubicBezTo>
                  <a:cubicBezTo>
                    <a:pt x="4216" y="28946"/>
                    <a:pt x="4230" y="28946"/>
                    <a:pt x="4244" y="28946"/>
                  </a:cubicBezTo>
                  <a:cubicBezTo>
                    <a:pt x="6366" y="28914"/>
                    <a:pt x="8076" y="26539"/>
                    <a:pt x="8044" y="23625"/>
                  </a:cubicBezTo>
                  <a:lnTo>
                    <a:pt x="7791" y="5194"/>
                  </a:lnTo>
                  <a:cubicBezTo>
                    <a:pt x="7759" y="2332"/>
                    <a:pt x="5978" y="0"/>
                    <a:pt x="387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3" name="Google Shape;6103;p41"/>
            <p:cNvSpPr/>
            <p:nvPr/>
          </p:nvSpPr>
          <p:spPr>
            <a:xfrm>
              <a:off x="5044165" y="2583027"/>
              <a:ext cx="292841" cy="756285"/>
            </a:xfrm>
            <a:custGeom>
              <a:avLst/>
              <a:gdLst/>
              <a:ahLst/>
              <a:cxnLst/>
              <a:rect l="l" t="t" r="r" b="b"/>
              <a:pathLst>
                <a:path w="9185" h="23721" extrusionOk="0">
                  <a:moveTo>
                    <a:pt x="4561" y="1"/>
                  </a:moveTo>
                  <a:cubicBezTo>
                    <a:pt x="2028" y="32"/>
                    <a:pt x="1" y="2439"/>
                    <a:pt x="33" y="5384"/>
                  </a:cubicBezTo>
                  <a:cubicBezTo>
                    <a:pt x="33" y="5796"/>
                    <a:pt x="96" y="6208"/>
                    <a:pt x="159" y="6619"/>
                  </a:cubicBezTo>
                  <a:lnTo>
                    <a:pt x="2123" y="23721"/>
                  </a:lnTo>
                  <a:lnTo>
                    <a:pt x="4625" y="23689"/>
                  </a:lnTo>
                  <a:lnTo>
                    <a:pt x="8773" y="7601"/>
                  </a:lnTo>
                  <a:lnTo>
                    <a:pt x="8742" y="7601"/>
                  </a:lnTo>
                  <a:cubicBezTo>
                    <a:pt x="9027" y="6904"/>
                    <a:pt x="9185" y="6113"/>
                    <a:pt x="9185" y="5289"/>
                  </a:cubicBezTo>
                  <a:cubicBezTo>
                    <a:pt x="9153" y="2344"/>
                    <a:pt x="7095" y="1"/>
                    <a:pt x="456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4" name="Google Shape;6104;p41"/>
            <p:cNvSpPr/>
            <p:nvPr/>
          </p:nvSpPr>
          <p:spPr>
            <a:xfrm>
              <a:off x="5048214" y="3306979"/>
              <a:ext cx="188840" cy="362504"/>
            </a:xfrm>
            <a:custGeom>
              <a:avLst/>
              <a:gdLst/>
              <a:ahLst/>
              <a:cxnLst/>
              <a:rect l="l" t="t" r="r" b="b"/>
              <a:pathLst>
                <a:path w="5923" h="11370" extrusionOk="0">
                  <a:moveTo>
                    <a:pt x="4498" y="0"/>
                  </a:moveTo>
                  <a:lnTo>
                    <a:pt x="2059" y="190"/>
                  </a:lnTo>
                  <a:lnTo>
                    <a:pt x="1" y="4244"/>
                  </a:lnTo>
                  <a:lnTo>
                    <a:pt x="571" y="8487"/>
                  </a:lnTo>
                  <a:lnTo>
                    <a:pt x="1489" y="8202"/>
                  </a:lnTo>
                  <a:lnTo>
                    <a:pt x="1236" y="5352"/>
                  </a:lnTo>
                  <a:lnTo>
                    <a:pt x="1869" y="3420"/>
                  </a:lnTo>
                  <a:lnTo>
                    <a:pt x="3009" y="6936"/>
                  </a:lnTo>
                  <a:lnTo>
                    <a:pt x="2756" y="11369"/>
                  </a:lnTo>
                  <a:lnTo>
                    <a:pt x="4529" y="11306"/>
                  </a:lnTo>
                  <a:lnTo>
                    <a:pt x="5923" y="7094"/>
                  </a:lnTo>
                  <a:lnTo>
                    <a:pt x="4498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5" name="Google Shape;6105;p41"/>
            <p:cNvSpPr/>
            <p:nvPr/>
          </p:nvSpPr>
          <p:spPr>
            <a:xfrm>
              <a:off x="3922413" y="1526892"/>
              <a:ext cx="1385327" cy="1683173"/>
            </a:xfrm>
            <a:custGeom>
              <a:avLst/>
              <a:gdLst/>
              <a:ahLst/>
              <a:cxnLst/>
              <a:rect l="l" t="t" r="r" b="b"/>
              <a:pathLst>
                <a:path w="43451" h="52793" extrusionOk="0">
                  <a:moveTo>
                    <a:pt x="19477" y="1"/>
                  </a:moveTo>
                  <a:cubicBezTo>
                    <a:pt x="19477" y="603"/>
                    <a:pt x="19477" y="1141"/>
                    <a:pt x="19477" y="1553"/>
                  </a:cubicBezTo>
                  <a:cubicBezTo>
                    <a:pt x="19445" y="4023"/>
                    <a:pt x="18052" y="6176"/>
                    <a:pt x="16278" y="7887"/>
                  </a:cubicBezTo>
                  <a:cubicBezTo>
                    <a:pt x="14125" y="9977"/>
                    <a:pt x="11401" y="11402"/>
                    <a:pt x="9660" y="12035"/>
                  </a:cubicBezTo>
                  <a:cubicBezTo>
                    <a:pt x="9153" y="12067"/>
                    <a:pt x="8520" y="12130"/>
                    <a:pt x="7854" y="12193"/>
                  </a:cubicBezTo>
                  <a:cubicBezTo>
                    <a:pt x="7126" y="12257"/>
                    <a:pt x="6366" y="12352"/>
                    <a:pt x="5638" y="12447"/>
                  </a:cubicBezTo>
                  <a:cubicBezTo>
                    <a:pt x="5321" y="12479"/>
                    <a:pt x="5036" y="12542"/>
                    <a:pt x="4751" y="12574"/>
                  </a:cubicBezTo>
                  <a:cubicBezTo>
                    <a:pt x="4624" y="12605"/>
                    <a:pt x="4498" y="12637"/>
                    <a:pt x="4339" y="12669"/>
                  </a:cubicBezTo>
                  <a:cubicBezTo>
                    <a:pt x="4276" y="12669"/>
                    <a:pt x="4213" y="12700"/>
                    <a:pt x="4149" y="12700"/>
                  </a:cubicBezTo>
                  <a:cubicBezTo>
                    <a:pt x="4023" y="12732"/>
                    <a:pt x="3928" y="12764"/>
                    <a:pt x="3833" y="12764"/>
                  </a:cubicBezTo>
                  <a:cubicBezTo>
                    <a:pt x="3801" y="12764"/>
                    <a:pt x="3801" y="12795"/>
                    <a:pt x="3769" y="12795"/>
                  </a:cubicBezTo>
                  <a:cubicBezTo>
                    <a:pt x="3674" y="12827"/>
                    <a:pt x="3547" y="12859"/>
                    <a:pt x="3452" y="12890"/>
                  </a:cubicBezTo>
                  <a:cubicBezTo>
                    <a:pt x="3389" y="12890"/>
                    <a:pt x="3326" y="12890"/>
                    <a:pt x="3294" y="12922"/>
                  </a:cubicBezTo>
                  <a:cubicBezTo>
                    <a:pt x="3167" y="12954"/>
                    <a:pt x="3072" y="12985"/>
                    <a:pt x="2977" y="13017"/>
                  </a:cubicBezTo>
                  <a:cubicBezTo>
                    <a:pt x="2186" y="13302"/>
                    <a:pt x="1489" y="13714"/>
                    <a:pt x="1014" y="14315"/>
                  </a:cubicBezTo>
                  <a:cubicBezTo>
                    <a:pt x="1014" y="14315"/>
                    <a:pt x="982" y="14347"/>
                    <a:pt x="982" y="14347"/>
                  </a:cubicBezTo>
                  <a:cubicBezTo>
                    <a:pt x="761" y="14664"/>
                    <a:pt x="571" y="15012"/>
                    <a:pt x="444" y="15455"/>
                  </a:cubicBezTo>
                  <a:cubicBezTo>
                    <a:pt x="412" y="15487"/>
                    <a:pt x="412" y="15487"/>
                    <a:pt x="412" y="15519"/>
                  </a:cubicBezTo>
                  <a:cubicBezTo>
                    <a:pt x="412" y="15582"/>
                    <a:pt x="381" y="15645"/>
                    <a:pt x="349" y="15709"/>
                  </a:cubicBezTo>
                  <a:cubicBezTo>
                    <a:pt x="64" y="17134"/>
                    <a:pt x="222" y="18781"/>
                    <a:pt x="96" y="20427"/>
                  </a:cubicBezTo>
                  <a:cubicBezTo>
                    <a:pt x="1" y="21441"/>
                    <a:pt x="4561" y="23721"/>
                    <a:pt x="6683" y="24956"/>
                  </a:cubicBezTo>
                  <a:cubicBezTo>
                    <a:pt x="7094" y="25178"/>
                    <a:pt x="7411" y="25368"/>
                    <a:pt x="7569" y="25494"/>
                  </a:cubicBezTo>
                  <a:cubicBezTo>
                    <a:pt x="8393" y="26159"/>
                    <a:pt x="9185" y="26825"/>
                    <a:pt x="9945" y="27553"/>
                  </a:cubicBezTo>
                  <a:cubicBezTo>
                    <a:pt x="10103" y="27711"/>
                    <a:pt x="10293" y="27901"/>
                    <a:pt x="10451" y="28060"/>
                  </a:cubicBezTo>
                  <a:cubicBezTo>
                    <a:pt x="12478" y="30118"/>
                    <a:pt x="12858" y="32462"/>
                    <a:pt x="13618" y="35217"/>
                  </a:cubicBezTo>
                  <a:cubicBezTo>
                    <a:pt x="13650" y="35375"/>
                    <a:pt x="13713" y="35533"/>
                    <a:pt x="13745" y="35723"/>
                  </a:cubicBezTo>
                  <a:cubicBezTo>
                    <a:pt x="13777" y="35787"/>
                    <a:pt x="13777" y="35818"/>
                    <a:pt x="13777" y="35913"/>
                  </a:cubicBezTo>
                  <a:cubicBezTo>
                    <a:pt x="13808" y="35945"/>
                    <a:pt x="13808" y="36008"/>
                    <a:pt x="13840" y="36103"/>
                  </a:cubicBezTo>
                  <a:cubicBezTo>
                    <a:pt x="13840" y="36199"/>
                    <a:pt x="13872" y="36357"/>
                    <a:pt x="13903" y="36484"/>
                  </a:cubicBezTo>
                  <a:cubicBezTo>
                    <a:pt x="14093" y="37529"/>
                    <a:pt x="14220" y="38827"/>
                    <a:pt x="14347" y="40157"/>
                  </a:cubicBezTo>
                  <a:cubicBezTo>
                    <a:pt x="14378" y="40410"/>
                    <a:pt x="14378" y="40664"/>
                    <a:pt x="14410" y="40949"/>
                  </a:cubicBezTo>
                  <a:lnTo>
                    <a:pt x="14505" y="40949"/>
                  </a:lnTo>
                  <a:cubicBezTo>
                    <a:pt x="14568" y="41772"/>
                    <a:pt x="14632" y="42627"/>
                    <a:pt x="14695" y="43419"/>
                  </a:cubicBezTo>
                  <a:cubicBezTo>
                    <a:pt x="14758" y="44812"/>
                    <a:pt x="14822" y="46079"/>
                    <a:pt x="14853" y="46966"/>
                  </a:cubicBezTo>
                  <a:cubicBezTo>
                    <a:pt x="14822" y="47093"/>
                    <a:pt x="14822" y="47219"/>
                    <a:pt x="14822" y="47346"/>
                  </a:cubicBezTo>
                  <a:lnTo>
                    <a:pt x="14822" y="47599"/>
                  </a:lnTo>
                  <a:cubicBezTo>
                    <a:pt x="14822" y="50450"/>
                    <a:pt x="17197" y="52793"/>
                    <a:pt x="20047" y="52793"/>
                  </a:cubicBezTo>
                  <a:lnTo>
                    <a:pt x="25304" y="52793"/>
                  </a:lnTo>
                  <a:cubicBezTo>
                    <a:pt x="27774" y="52793"/>
                    <a:pt x="29801" y="50766"/>
                    <a:pt x="29801" y="48328"/>
                  </a:cubicBezTo>
                  <a:cubicBezTo>
                    <a:pt x="29801" y="48328"/>
                    <a:pt x="29801" y="47821"/>
                    <a:pt x="29801" y="47821"/>
                  </a:cubicBezTo>
                  <a:cubicBezTo>
                    <a:pt x="29833" y="47346"/>
                    <a:pt x="29833" y="46808"/>
                    <a:pt x="29833" y="46238"/>
                  </a:cubicBezTo>
                  <a:cubicBezTo>
                    <a:pt x="29864" y="45446"/>
                    <a:pt x="29864" y="44591"/>
                    <a:pt x="29864" y="43704"/>
                  </a:cubicBezTo>
                  <a:cubicBezTo>
                    <a:pt x="29864" y="42786"/>
                    <a:pt x="29864" y="41867"/>
                    <a:pt x="29928" y="40917"/>
                  </a:cubicBezTo>
                  <a:cubicBezTo>
                    <a:pt x="29928" y="40695"/>
                    <a:pt x="29928" y="40442"/>
                    <a:pt x="29928" y="40189"/>
                  </a:cubicBezTo>
                  <a:cubicBezTo>
                    <a:pt x="29959" y="39619"/>
                    <a:pt x="29991" y="39049"/>
                    <a:pt x="30054" y="38479"/>
                  </a:cubicBezTo>
                  <a:cubicBezTo>
                    <a:pt x="30086" y="38130"/>
                    <a:pt x="30118" y="37814"/>
                    <a:pt x="30150" y="37465"/>
                  </a:cubicBezTo>
                  <a:cubicBezTo>
                    <a:pt x="30181" y="37370"/>
                    <a:pt x="30181" y="37244"/>
                    <a:pt x="30213" y="37117"/>
                  </a:cubicBezTo>
                  <a:cubicBezTo>
                    <a:pt x="30245" y="36927"/>
                    <a:pt x="30245" y="36737"/>
                    <a:pt x="30276" y="36547"/>
                  </a:cubicBezTo>
                  <a:cubicBezTo>
                    <a:pt x="30308" y="36452"/>
                    <a:pt x="30340" y="36325"/>
                    <a:pt x="30340" y="36199"/>
                  </a:cubicBezTo>
                  <a:cubicBezTo>
                    <a:pt x="30371" y="36103"/>
                    <a:pt x="30403" y="35977"/>
                    <a:pt x="30435" y="35850"/>
                  </a:cubicBezTo>
                  <a:cubicBezTo>
                    <a:pt x="30435" y="35755"/>
                    <a:pt x="30466" y="35628"/>
                    <a:pt x="30498" y="35533"/>
                  </a:cubicBezTo>
                  <a:cubicBezTo>
                    <a:pt x="30530" y="35438"/>
                    <a:pt x="30561" y="35312"/>
                    <a:pt x="30593" y="35217"/>
                  </a:cubicBezTo>
                  <a:cubicBezTo>
                    <a:pt x="31416" y="32398"/>
                    <a:pt x="32398" y="30308"/>
                    <a:pt x="34488" y="28345"/>
                  </a:cubicBezTo>
                  <a:cubicBezTo>
                    <a:pt x="36483" y="26476"/>
                    <a:pt x="38288" y="24323"/>
                    <a:pt x="39777" y="22011"/>
                  </a:cubicBezTo>
                  <a:cubicBezTo>
                    <a:pt x="40949" y="20142"/>
                    <a:pt x="43451" y="16374"/>
                    <a:pt x="42532" y="14189"/>
                  </a:cubicBezTo>
                  <a:cubicBezTo>
                    <a:pt x="42215" y="13429"/>
                    <a:pt x="41550" y="12732"/>
                    <a:pt x="40284" y="12479"/>
                  </a:cubicBezTo>
                  <a:cubicBezTo>
                    <a:pt x="38510" y="12130"/>
                    <a:pt x="36705" y="11908"/>
                    <a:pt x="34995" y="11465"/>
                  </a:cubicBezTo>
                  <a:cubicBezTo>
                    <a:pt x="34678" y="11402"/>
                    <a:pt x="34393" y="11307"/>
                    <a:pt x="34108" y="11243"/>
                  </a:cubicBezTo>
                  <a:cubicBezTo>
                    <a:pt x="33696" y="11117"/>
                    <a:pt x="33316" y="10990"/>
                    <a:pt x="32936" y="10832"/>
                  </a:cubicBezTo>
                  <a:cubicBezTo>
                    <a:pt x="30941" y="10040"/>
                    <a:pt x="28756" y="8457"/>
                    <a:pt x="27363" y="6461"/>
                  </a:cubicBezTo>
                  <a:cubicBezTo>
                    <a:pt x="27363" y="6461"/>
                    <a:pt x="27363" y="6430"/>
                    <a:pt x="27331" y="6430"/>
                  </a:cubicBezTo>
                  <a:lnTo>
                    <a:pt x="27299" y="6430"/>
                  </a:lnTo>
                  <a:cubicBezTo>
                    <a:pt x="26286" y="4846"/>
                    <a:pt x="25874" y="3390"/>
                    <a:pt x="25874" y="2598"/>
                  </a:cubicBezTo>
                  <a:cubicBezTo>
                    <a:pt x="25843" y="1964"/>
                    <a:pt x="25779" y="1014"/>
                    <a:pt x="2562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6" name="Google Shape;6106;p41"/>
            <p:cNvSpPr/>
            <p:nvPr/>
          </p:nvSpPr>
          <p:spPr>
            <a:xfrm>
              <a:off x="3922413" y="1526892"/>
              <a:ext cx="1385327" cy="1683173"/>
            </a:xfrm>
            <a:custGeom>
              <a:avLst/>
              <a:gdLst/>
              <a:ahLst/>
              <a:cxnLst/>
              <a:rect l="l" t="t" r="r" b="b"/>
              <a:pathLst>
                <a:path w="43451" h="52793" extrusionOk="0">
                  <a:moveTo>
                    <a:pt x="19477" y="1"/>
                  </a:moveTo>
                  <a:cubicBezTo>
                    <a:pt x="19477" y="603"/>
                    <a:pt x="19477" y="1141"/>
                    <a:pt x="19477" y="1553"/>
                  </a:cubicBezTo>
                  <a:cubicBezTo>
                    <a:pt x="19445" y="4023"/>
                    <a:pt x="18052" y="6176"/>
                    <a:pt x="16278" y="7887"/>
                  </a:cubicBezTo>
                  <a:cubicBezTo>
                    <a:pt x="14125" y="9977"/>
                    <a:pt x="11401" y="11402"/>
                    <a:pt x="9660" y="12035"/>
                  </a:cubicBezTo>
                  <a:cubicBezTo>
                    <a:pt x="9153" y="12067"/>
                    <a:pt x="8520" y="12130"/>
                    <a:pt x="7854" y="12193"/>
                  </a:cubicBezTo>
                  <a:cubicBezTo>
                    <a:pt x="7126" y="12257"/>
                    <a:pt x="6366" y="12352"/>
                    <a:pt x="5638" y="12447"/>
                  </a:cubicBezTo>
                  <a:cubicBezTo>
                    <a:pt x="5321" y="12479"/>
                    <a:pt x="5036" y="12542"/>
                    <a:pt x="4751" y="12574"/>
                  </a:cubicBezTo>
                  <a:cubicBezTo>
                    <a:pt x="4624" y="12605"/>
                    <a:pt x="4498" y="12637"/>
                    <a:pt x="4339" y="12669"/>
                  </a:cubicBezTo>
                  <a:cubicBezTo>
                    <a:pt x="4276" y="12669"/>
                    <a:pt x="4213" y="12700"/>
                    <a:pt x="4149" y="12700"/>
                  </a:cubicBezTo>
                  <a:cubicBezTo>
                    <a:pt x="4023" y="12732"/>
                    <a:pt x="3928" y="12764"/>
                    <a:pt x="3833" y="12764"/>
                  </a:cubicBezTo>
                  <a:cubicBezTo>
                    <a:pt x="3801" y="12764"/>
                    <a:pt x="3801" y="12795"/>
                    <a:pt x="3769" y="12795"/>
                  </a:cubicBezTo>
                  <a:cubicBezTo>
                    <a:pt x="3674" y="12827"/>
                    <a:pt x="3547" y="12859"/>
                    <a:pt x="3452" y="12890"/>
                  </a:cubicBezTo>
                  <a:cubicBezTo>
                    <a:pt x="3389" y="12890"/>
                    <a:pt x="3326" y="12890"/>
                    <a:pt x="3294" y="12922"/>
                  </a:cubicBezTo>
                  <a:cubicBezTo>
                    <a:pt x="3167" y="12954"/>
                    <a:pt x="3072" y="12985"/>
                    <a:pt x="2977" y="13017"/>
                  </a:cubicBezTo>
                  <a:cubicBezTo>
                    <a:pt x="2186" y="13302"/>
                    <a:pt x="1489" y="13714"/>
                    <a:pt x="1014" y="14315"/>
                  </a:cubicBezTo>
                  <a:cubicBezTo>
                    <a:pt x="1014" y="14315"/>
                    <a:pt x="982" y="14347"/>
                    <a:pt x="982" y="14347"/>
                  </a:cubicBezTo>
                  <a:cubicBezTo>
                    <a:pt x="761" y="14664"/>
                    <a:pt x="571" y="15012"/>
                    <a:pt x="444" y="15455"/>
                  </a:cubicBezTo>
                  <a:cubicBezTo>
                    <a:pt x="412" y="15487"/>
                    <a:pt x="412" y="15487"/>
                    <a:pt x="412" y="15519"/>
                  </a:cubicBezTo>
                  <a:cubicBezTo>
                    <a:pt x="412" y="15582"/>
                    <a:pt x="381" y="15645"/>
                    <a:pt x="349" y="15709"/>
                  </a:cubicBezTo>
                  <a:cubicBezTo>
                    <a:pt x="64" y="17134"/>
                    <a:pt x="222" y="18781"/>
                    <a:pt x="96" y="20427"/>
                  </a:cubicBezTo>
                  <a:cubicBezTo>
                    <a:pt x="1" y="21441"/>
                    <a:pt x="4561" y="23721"/>
                    <a:pt x="6683" y="24956"/>
                  </a:cubicBezTo>
                  <a:cubicBezTo>
                    <a:pt x="7094" y="25178"/>
                    <a:pt x="7411" y="25368"/>
                    <a:pt x="7569" y="25494"/>
                  </a:cubicBezTo>
                  <a:cubicBezTo>
                    <a:pt x="8393" y="26159"/>
                    <a:pt x="9185" y="26825"/>
                    <a:pt x="9945" y="27553"/>
                  </a:cubicBezTo>
                  <a:cubicBezTo>
                    <a:pt x="10103" y="27711"/>
                    <a:pt x="10293" y="27901"/>
                    <a:pt x="10451" y="28060"/>
                  </a:cubicBezTo>
                  <a:cubicBezTo>
                    <a:pt x="12478" y="30118"/>
                    <a:pt x="12858" y="32462"/>
                    <a:pt x="13618" y="35217"/>
                  </a:cubicBezTo>
                  <a:cubicBezTo>
                    <a:pt x="13650" y="35375"/>
                    <a:pt x="13713" y="35533"/>
                    <a:pt x="13745" y="35723"/>
                  </a:cubicBezTo>
                  <a:cubicBezTo>
                    <a:pt x="13777" y="35787"/>
                    <a:pt x="13777" y="35818"/>
                    <a:pt x="13777" y="35913"/>
                  </a:cubicBezTo>
                  <a:cubicBezTo>
                    <a:pt x="13808" y="35945"/>
                    <a:pt x="13808" y="36008"/>
                    <a:pt x="13840" y="36103"/>
                  </a:cubicBezTo>
                  <a:cubicBezTo>
                    <a:pt x="13840" y="36199"/>
                    <a:pt x="13872" y="36357"/>
                    <a:pt x="13903" y="36484"/>
                  </a:cubicBezTo>
                  <a:cubicBezTo>
                    <a:pt x="14093" y="37529"/>
                    <a:pt x="14632" y="42627"/>
                    <a:pt x="14695" y="43419"/>
                  </a:cubicBezTo>
                  <a:cubicBezTo>
                    <a:pt x="14758" y="44812"/>
                    <a:pt x="14822" y="46079"/>
                    <a:pt x="14853" y="46966"/>
                  </a:cubicBezTo>
                  <a:cubicBezTo>
                    <a:pt x="14822" y="47093"/>
                    <a:pt x="14822" y="47219"/>
                    <a:pt x="14822" y="47346"/>
                  </a:cubicBezTo>
                  <a:lnTo>
                    <a:pt x="14822" y="47599"/>
                  </a:lnTo>
                  <a:cubicBezTo>
                    <a:pt x="14822" y="50450"/>
                    <a:pt x="17197" y="52793"/>
                    <a:pt x="20047" y="52793"/>
                  </a:cubicBezTo>
                  <a:lnTo>
                    <a:pt x="25304" y="52793"/>
                  </a:lnTo>
                  <a:cubicBezTo>
                    <a:pt x="27774" y="52793"/>
                    <a:pt x="29801" y="50766"/>
                    <a:pt x="29801" y="48328"/>
                  </a:cubicBezTo>
                  <a:cubicBezTo>
                    <a:pt x="29801" y="48328"/>
                    <a:pt x="29801" y="47821"/>
                    <a:pt x="29801" y="47821"/>
                  </a:cubicBezTo>
                  <a:cubicBezTo>
                    <a:pt x="29833" y="47346"/>
                    <a:pt x="29833" y="46808"/>
                    <a:pt x="29833" y="46238"/>
                  </a:cubicBezTo>
                  <a:cubicBezTo>
                    <a:pt x="29864" y="45446"/>
                    <a:pt x="29864" y="44591"/>
                    <a:pt x="29864" y="43704"/>
                  </a:cubicBezTo>
                  <a:cubicBezTo>
                    <a:pt x="29864" y="42786"/>
                    <a:pt x="29864" y="41867"/>
                    <a:pt x="29928" y="40917"/>
                  </a:cubicBezTo>
                  <a:cubicBezTo>
                    <a:pt x="29928" y="40695"/>
                    <a:pt x="29928" y="40442"/>
                    <a:pt x="29928" y="40189"/>
                  </a:cubicBezTo>
                  <a:cubicBezTo>
                    <a:pt x="29959" y="39619"/>
                    <a:pt x="29991" y="39049"/>
                    <a:pt x="30054" y="38479"/>
                  </a:cubicBezTo>
                  <a:cubicBezTo>
                    <a:pt x="30086" y="38130"/>
                    <a:pt x="30118" y="37814"/>
                    <a:pt x="30150" y="37465"/>
                  </a:cubicBezTo>
                  <a:cubicBezTo>
                    <a:pt x="30181" y="37370"/>
                    <a:pt x="30181" y="37244"/>
                    <a:pt x="30213" y="37117"/>
                  </a:cubicBezTo>
                  <a:cubicBezTo>
                    <a:pt x="30245" y="36927"/>
                    <a:pt x="30245" y="36737"/>
                    <a:pt x="30276" y="36547"/>
                  </a:cubicBezTo>
                  <a:cubicBezTo>
                    <a:pt x="30308" y="36452"/>
                    <a:pt x="30340" y="36325"/>
                    <a:pt x="30340" y="36199"/>
                  </a:cubicBezTo>
                  <a:cubicBezTo>
                    <a:pt x="30371" y="36103"/>
                    <a:pt x="30403" y="35977"/>
                    <a:pt x="30435" y="35850"/>
                  </a:cubicBezTo>
                  <a:cubicBezTo>
                    <a:pt x="30435" y="35755"/>
                    <a:pt x="30466" y="35628"/>
                    <a:pt x="30498" y="35533"/>
                  </a:cubicBezTo>
                  <a:cubicBezTo>
                    <a:pt x="30530" y="35438"/>
                    <a:pt x="30561" y="35312"/>
                    <a:pt x="30593" y="35217"/>
                  </a:cubicBezTo>
                  <a:cubicBezTo>
                    <a:pt x="31416" y="32398"/>
                    <a:pt x="32398" y="30308"/>
                    <a:pt x="34488" y="28345"/>
                  </a:cubicBezTo>
                  <a:cubicBezTo>
                    <a:pt x="36483" y="26476"/>
                    <a:pt x="38288" y="24323"/>
                    <a:pt x="39777" y="22011"/>
                  </a:cubicBezTo>
                  <a:cubicBezTo>
                    <a:pt x="40949" y="20142"/>
                    <a:pt x="43451" y="16374"/>
                    <a:pt x="42532" y="14189"/>
                  </a:cubicBezTo>
                  <a:cubicBezTo>
                    <a:pt x="42215" y="13429"/>
                    <a:pt x="41550" y="12732"/>
                    <a:pt x="40284" y="12479"/>
                  </a:cubicBezTo>
                  <a:cubicBezTo>
                    <a:pt x="38510" y="12130"/>
                    <a:pt x="36705" y="11908"/>
                    <a:pt x="34995" y="11465"/>
                  </a:cubicBezTo>
                  <a:cubicBezTo>
                    <a:pt x="34678" y="11402"/>
                    <a:pt x="34393" y="11307"/>
                    <a:pt x="34108" y="11243"/>
                  </a:cubicBezTo>
                  <a:cubicBezTo>
                    <a:pt x="33696" y="11117"/>
                    <a:pt x="33316" y="10990"/>
                    <a:pt x="32936" y="10832"/>
                  </a:cubicBezTo>
                  <a:cubicBezTo>
                    <a:pt x="30941" y="10040"/>
                    <a:pt x="28756" y="8457"/>
                    <a:pt x="27363" y="6461"/>
                  </a:cubicBezTo>
                  <a:cubicBezTo>
                    <a:pt x="27363" y="6461"/>
                    <a:pt x="27363" y="6430"/>
                    <a:pt x="27331" y="6430"/>
                  </a:cubicBezTo>
                  <a:lnTo>
                    <a:pt x="27299" y="6430"/>
                  </a:lnTo>
                  <a:cubicBezTo>
                    <a:pt x="26286" y="4846"/>
                    <a:pt x="25874" y="3390"/>
                    <a:pt x="25874" y="2598"/>
                  </a:cubicBezTo>
                  <a:cubicBezTo>
                    <a:pt x="25843" y="1964"/>
                    <a:pt x="25779" y="1014"/>
                    <a:pt x="2562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7" name="Google Shape;6107;p41"/>
            <p:cNvSpPr/>
            <p:nvPr/>
          </p:nvSpPr>
          <p:spPr>
            <a:xfrm>
              <a:off x="3833557" y="1932786"/>
              <a:ext cx="325170" cy="922042"/>
            </a:xfrm>
            <a:custGeom>
              <a:avLst/>
              <a:gdLst/>
              <a:ahLst/>
              <a:cxnLst/>
              <a:rect l="l" t="t" r="r" b="b"/>
              <a:pathLst>
                <a:path w="10199" h="28920" extrusionOk="0">
                  <a:moveTo>
                    <a:pt x="5638" y="1"/>
                  </a:moveTo>
                  <a:cubicBezTo>
                    <a:pt x="4846" y="64"/>
                    <a:pt x="4118" y="349"/>
                    <a:pt x="3484" y="824"/>
                  </a:cubicBezTo>
                  <a:cubicBezTo>
                    <a:pt x="3484" y="824"/>
                    <a:pt x="3453" y="824"/>
                    <a:pt x="3453" y="856"/>
                  </a:cubicBezTo>
                  <a:cubicBezTo>
                    <a:pt x="2281" y="1711"/>
                    <a:pt x="1489" y="3231"/>
                    <a:pt x="1362" y="4973"/>
                  </a:cubicBezTo>
                  <a:lnTo>
                    <a:pt x="191" y="23372"/>
                  </a:lnTo>
                  <a:cubicBezTo>
                    <a:pt x="1" y="26254"/>
                    <a:pt x="1837" y="28756"/>
                    <a:pt x="4244" y="28915"/>
                  </a:cubicBezTo>
                  <a:cubicBezTo>
                    <a:pt x="4310" y="28918"/>
                    <a:pt x="4375" y="28920"/>
                    <a:pt x="4441" y="28920"/>
                  </a:cubicBezTo>
                  <a:cubicBezTo>
                    <a:pt x="6764" y="28920"/>
                    <a:pt x="8747" y="26746"/>
                    <a:pt x="8931" y="23943"/>
                  </a:cubicBezTo>
                  <a:lnTo>
                    <a:pt x="10103" y="5511"/>
                  </a:lnTo>
                  <a:cubicBezTo>
                    <a:pt x="10198" y="4403"/>
                    <a:pt x="9945" y="3358"/>
                    <a:pt x="9501" y="2471"/>
                  </a:cubicBezTo>
                  <a:cubicBezTo>
                    <a:pt x="9375" y="2186"/>
                    <a:pt x="9248" y="1964"/>
                    <a:pt x="9058" y="1743"/>
                  </a:cubicBezTo>
                  <a:cubicBezTo>
                    <a:pt x="8330" y="729"/>
                    <a:pt x="7285" y="64"/>
                    <a:pt x="608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8" name="Google Shape;6108;p41"/>
            <p:cNvSpPr/>
            <p:nvPr/>
          </p:nvSpPr>
          <p:spPr>
            <a:xfrm>
              <a:off x="3832568" y="2536510"/>
              <a:ext cx="320100" cy="791706"/>
            </a:xfrm>
            <a:custGeom>
              <a:avLst/>
              <a:gdLst/>
              <a:ahLst/>
              <a:cxnLst/>
              <a:rect l="l" t="t" r="r" b="b"/>
              <a:pathLst>
                <a:path w="10040" h="24832" extrusionOk="0">
                  <a:moveTo>
                    <a:pt x="5001" y="0"/>
                  </a:moveTo>
                  <a:cubicBezTo>
                    <a:pt x="4949" y="0"/>
                    <a:pt x="4897" y="1"/>
                    <a:pt x="4845" y="3"/>
                  </a:cubicBezTo>
                  <a:cubicBezTo>
                    <a:pt x="2122" y="98"/>
                    <a:pt x="0" y="2695"/>
                    <a:pt x="127" y="5767"/>
                  </a:cubicBezTo>
                  <a:cubicBezTo>
                    <a:pt x="158" y="6653"/>
                    <a:pt x="380" y="7445"/>
                    <a:pt x="697" y="8173"/>
                  </a:cubicBezTo>
                  <a:lnTo>
                    <a:pt x="5985" y="24831"/>
                  </a:lnTo>
                  <a:lnTo>
                    <a:pt x="8709" y="24736"/>
                  </a:lnTo>
                  <a:lnTo>
                    <a:pt x="9912" y="6685"/>
                  </a:lnTo>
                  <a:cubicBezTo>
                    <a:pt x="10007" y="6273"/>
                    <a:pt x="10039" y="5830"/>
                    <a:pt x="10007" y="5387"/>
                  </a:cubicBezTo>
                  <a:cubicBezTo>
                    <a:pt x="9914" y="2373"/>
                    <a:pt x="7658" y="0"/>
                    <a:pt x="500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9" name="Google Shape;6109;p41"/>
            <p:cNvSpPr/>
            <p:nvPr/>
          </p:nvSpPr>
          <p:spPr>
            <a:xfrm>
              <a:off x="4026414" y="3295852"/>
              <a:ext cx="205004" cy="361516"/>
            </a:xfrm>
            <a:custGeom>
              <a:avLst/>
              <a:gdLst/>
              <a:ahLst/>
              <a:cxnLst/>
              <a:rect l="l" t="t" r="r" b="b"/>
              <a:pathLst>
                <a:path w="6430" h="11339" extrusionOk="0">
                  <a:moveTo>
                    <a:pt x="2376" y="1"/>
                  </a:moveTo>
                  <a:lnTo>
                    <a:pt x="0" y="603"/>
                  </a:lnTo>
                  <a:lnTo>
                    <a:pt x="951" y="7791"/>
                  </a:lnTo>
                  <a:lnTo>
                    <a:pt x="3611" y="11338"/>
                  </a:lnTo>
                  <a:lnTo>
                    <a:pt x="5289" y="10832"/>
                  </a:lnTo>
                  <a:lnTo>
                    <a:pt x="3642" y="6715"/>
                  </a:lnTo>
                  <a:lnTo>
                    <a:pt x="3579" y="3009"/>
                  </a:lnTo>
                  <a:lnTo>
                    <a:pt x="3579" y="3009"/>
                  </a:lnTo>
                  <a:lnTo>
                    <a:pt x="4782" y="4625"/>
                  </a:lnTo>
                  <a:lnTo>
                    <a:pt x="5479" y="7411"/>
                  </a:lnTo>
                  <a:lnTo>
                    <a:pt x="6429" y="7380"/>
                  </a:lnTo>
                  <a:lnTo>
                    <a:pt x="5606" y="3199"/>
                  </a:lnTo>
                  <a:lnTo>
                    <a:pt x="2376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0" name="Google Shape;6110;p41"/>
            <p:cNvSpPr/>
            <p:nvPr/>
          </p:nvSpPr>
          <p:spPr>
            <a:xfrm>
              <a:off x="4450482" y="1420851"/>
              <a:ext cx="70715" cy="120229"/>
            </a:xfrm>
            <a:custGeom>
              <a:avLst/>
              <a:gdLst/>
              <a:ahLst/>
              <a:cxnLst/>
              <a:rect l="l" t="t" r="r" b="b"/>
              <a:pathLst>
                <a:path w="2218" h="3771" extrusionOk="0">
                  <a:moveTo>
                    <a:pt x="1227" y="0"/>
                  </a:moveTo>
                  <a:cubicBezTo>
                    <a:pt x="1209" y="0"/>
                    <a:pt x="1190" y="1"/>
                    <a:pt x="1172" y="2"/>
                  </a:cubicBezTo>
                  <a:lnTo>
                    <a:pt x="951" y="2"/>
                  </a:lnTo>
                  <a:cubicBezTo>
                    <a:pt x="412" y="2"/>
                    <a:pt x="0" y="445"/>
                    <a:pt x="0" y="983"/>
                  </a:cubicBezTo>
                  <a:lnTo>
                    <a:pt x="32" y="2820"/>
                  </a:lnTo>
                  <a:cubicBezTo>
                    <a:pt x="32" y="3359"/>
                    <a:pt x="476" y="3770"/>
                    <a:pt x="1014" y="3770"/>
                  </a:cubicBezTo>
                  <a:lnTo>
                    <a:pt x="1267" y="3770"/>
                  </a:lnTo>
                  <a:cubicBezTo>
                    <a:pt x="1774" y="3739"/>
                    <a:pt x="2217" y="3327"/>
                    <a:pt x="2186" y="2789"/>
                  </a:cubicBezTo>
                  <a:lnTo>
                    <a:pt x="2154" y="920"/>
                  </a:lnTo>
                  <a:cubicBezTo>
                    <a:pt x="2154" y="431"/>
                    <a:pt x="1740" y="0"/>
                    <a:pt x="12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1" name="Google Shape;6111;p41"/>
            <p:cNvSpPr/>
            <p:nvPr/>
          </p:nvSpPr>
          <p:spPr>
            <a:xfrm>
              <a:off x="4735224" y="1411765"/>
              <a:ext cx="70684" cy="120229"/>
            </a:xfrm>
            <a:custGeom>
              <a:avLst/>
              <a:gdLst/>
              <a:ahLst/>
              <a:cxnLst/>
              <a:rect l="l" t="t" r="r" b="b"/>
              <a:pathLst>
                <a:path w="2217" h="3771" extrusionOk="0">
                  <a:moveTo>
                    <a:pt x="1226" y="0"/>
                  </a:moveTo>
                  <a:cubicBezTo>
                    <a:pt x="1208" y="0"/>
                    <a:pt x="1190" y="1"/>
                    <a:pt x="1172" y="2"/>
                  </a:cubicBezTo>
                  <a:lnTo>
                    <a:pt x="950" y="2"/>
                  </a:lnTo>
                  <a:cubicBezTo>
                    <a:pt x="412" y="2"/>
                    <a:pt x="0" y="445"/>
                    <a:pt x="0" y="983"/>
                  </a:cubicBezTo>
                  <a:lnTo>
                    <a:pt x="32" y="2820"/>
                  </a:lnTo>
                  <a:cubicBezTo>
                    <a:pt x="32" y="3359"/>
                    <a:pt x="475" y="3770"/>
                    <a:pt x="1014" y="3770"/>
                  </a:cubicBezTo>
                  <a:lnTo>
                    <a:pt x="1267" y="3770"/>
                  </a:lnTo>
                  <a:cubicBezTo>
                    <a:pt x="1774" y="3739"/>
                    <a:pt x="2217" y="3295"/>
                    <a:pt x="2185" y="2789"/>
                  </a:cubicBezTo>
                  <a:lnTo>
                    <a:pt x="2154" y="920"/>
                  </a:lnTo>
                  <a:cubicBezTo>
                    <a:pt x="2154" y="431"/>
                    <a:pt x="1740" y="0"/>
                    <a:pt x="122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2" name="Google Shape;6112;p41"/>
            <p:cNvSpPr/>
            <p:nvPr/>
          </p:nvSpPr>
          <p:spPr>
            <a:xfrm>
              <a:off x="4505001" y="1188652"/>
              <a:ext cx="246388" cy="486718"/>
            </a:xfrm>
            <a:custGeom>
              <a:avLst/>
              <a:gdLst/>
              <a:ahLst/>
              <a:cxnLst/>
              <a:rect l="l" t="t" r="r" b="b"/>
              <a:pathLst>
                <a:path w="7728" h="15266" extrusionOk="0">
                  <a:moveTo>
                    <a:pt x="3674" y="1"/>
                  </a:moveTo>
                  <a:cubicBezTo>
                    <a:pt x="1869" y="33"/>
                    <a:pt x="349" y="1394"/>
                    <a:pt x="64" y="3168"/>
                  </a:cubicBezTo>
                  <a:cubicBezTo>
                    <a:pt x="32" y="3389"/>
                    <a:pt x="1" y="3611"/>
                    <a:pt x="1" y="3833"/>
                  </a:cubicBezTo>
                  <a:lnTo>
                    <a:pt x="64" y="7285"/>
                  </a:lnTo>
                  <a:lnTo>
                    <a:pt x="159" y="11560"/>
                  </a:lnTo>
                  <a:cubicBezTo>
                    <a:pt x="222" y="13630"/>
                    <a:pt x="1900" y="15266"/>
                    <a:pt x="3933" y="15266"/>
                  </a:cubicBezTo>
                  <a:cubicBezTo>
                    <a:pt x="3952" y="15266"/>
                    <a:pt x="3971" y="15266"/>
                    <a:pt x="3991" y="15265"/>
                  </a:cubicBezTo>
                  <a:cubicBezTo>
                    <a:pt x="6049" y="15202"/>
                    <a:pt x="7728" y="13492"/>
                    <a:pt x="7665" y="11433"/>
                  </a:cubicBezTo>
                  <a:lnTo>
                    <a:pt x="7538" y="3706"/>
                  </a:lnTo>
                  <a:cubicBezTo>
                    <a:pt x="7475" y="1648"/>
                    <a:pt x="5796" y="1"/>
                    <a:pt x="376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3" name="Google Shape;6113;p41"/>
            <p:cNvSpPr/>
            <p:nvPr/>
          </p:nvSpPr>
          <p:spPr>
            <a:xfrm>
              <a:off x="4508030" y="1188652"/>
              <a:ext cx="234273" cy="96987"/>
            </a:xfrm>
            <a:custGeom>
              <a:avLst/>
              <a:gdLst/>
              <a:ahLst/>
              <a:cxnLst/>
              <a:rect l="l" t="t" r="r" b="b"/>
              <a:pathLst>
                <a:path w="7348" h="3042" extrusionOk="0">
                  <a:moveTo>
                    <a:pt x="3579" y="1"/>
                  </a:moveTo>
                  <a:cubicBezTo>
                    <a:pt x="1806" y="64"/>
                    <a:pt x="317" y="1363"/>
                    <a:pt x="1" y="3041"/>
                  </a:cubicBezTo>
                  <a:lnTo>
                    <a:pt x="7348" y="3041"/>
                  </a:lnTo>
                  <a:cubicBezTo>
                    <a:pt x="6999" y="1331"/>
                    <a:pt x="5479" y="1"/>
                    <a:pt x="367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4" name="Google Shape;6114;p41"/>
            <p:cNvSpPr/>
            <p:nvPr/>
          </p:nvSpPr>
          <p:spPr>
            <a:xfrm>
              <a:off x="4505001" y="1289624"/>
              <a:ext cx="31340" cy="131292"/>
            </a:xfrm>
            <a:custGeom>
              <a:avLst/>
              <a:gdLst/>
              <a:ahLst/>
              <a:cxnLst/>
              <a:rect l="l" t="t" r="r" b="b"/>
              <a:pathLst>
                <a:path w="983" h="4118" extrusionOk="0">
                  <a:moveTo>
                    <a:pt x="32" y="1"/>
                  </a:moveTo>
                  <a:cubicBezTo>
                    <a:pt x="1" y="222"/>
                    <a:pt x="1" y="444"/>
                    <a:pt x="1" y="666"/>
                  </a:cubicBezTo>
                  <a:lnTo>
                    <a:pt x="32" y="4118"/>
                  </a:lnTo>
                  <a:cubicBezTo>
                    <a:pt x="571" y="3864"/>
                    <a:pt x="982" y="3041"/>
                    <a:pt x="982" y="2059"/>
                  </a:cubicBezTo>
                  <a:cubicBezTo>
                    <a:pt x="982" y="1046"/>
                    <a:pt x="571" y="222"/>
                    <a:pt x="32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5" name="Google Shape;6115;p41"/>
            <p:cNvSpPr/>
            <p:nvPr/>
          </p:nvSpPr>
          <p:spPr>
            <a:xfrm>
              <a:off x="4719060" y="1287615"/>
              <a:ext cx="27291" cy="131292"/>
            </a:xfrm>
            <a:custGeom>
              <a:avLst/>
              <a:gdLst/>
              <a:ahLst/>
              <a:cxnLst/>
              <a:rect l="l" t="t" r="r" b="b"/>
              <a:pathLst>
                <a:path w="856" h="4118" extrusionOk="0">
                  <a:moveTo>
                    <a:pt x="824" y="0"/>
                  </a:moveTo>
                  <a:cubicBezTo>
                    <a:pt x="349" y="222"/>
                    <a:pt x="0" y="1077"/>
                    <a:pt x="0" y="2059"/>
                  </a:cubicBezTo>
                  <a:cubicBezTo>
                    <a:pt x="0" y="3041"/>
                    <a:pt x="349" y="3896"/>
                    <a:pt x="824" y="4117"/>
                  </a:cubicBezTo>
                  <a:lnTo>
                    <a:pt x="856" y="697"/>
                  </a:lnTo>
                  <a:cubicBezTo>
                    <a:pt x="856" y="444"/>
                    <a:pt x="856" y="222"/>
                    <a:pt x="82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6" name="Google Shape;6116;p41"/>
            <p:cNvSpPr/>
            <p:nvPr/>
          </p:nvSpPr>
          <p:spPr>
            <a:xfrm>
              <a:off x="4325280" y="3595737"/>
              <a:ext cx="222157" cy="391804"/>
            </a:xfrm>
            <a:custGeom>
              <a:avLst/>
              <a:gdLst/>
              <a:ahLst/>
              <a:cxnLst/>
              <a:rect l="l" t="t" r="r" b="b"/>
              <a:pathLst>
                <a:path w="6968" h="12289" extrusionOk="0">
                  <a:moveTo>
                    <a:pt x="3484" y="1"/>
                  </a:moveTo>
                  <a:cubicBezTo>
                    <a:pt x="1584" y="1"/>
                    <a:pt x="1" y="1552"/>
                    <a:pt x="1" y="3484"/>
                  </a:cubicBezTo>
                  <a:lnTo>
                    <a:pt x="1" y="8836"/>
                  </a:lnTo>
                  <a:cubicBezTo>
                    <a:pt x="1" y="10736"/>
                    <a:pt x="1584" y="12288"/>
                    <a:pt x="3484" y="12288"/>
                  </a:cubicBezTo>
                  <a:cubicBezTo>
                    <a:pt x="5416" y="12288"/>
                    <a:pt x="6968" y="10736"/>
                    <a:pt x="6968" y="8836"/>
                  </a:cubicBezTo>
                  <a:lnTo>
                    <a:pt x="6968" y="3484"/>
                  </a:lnTo>
                  <a:cubicBezTo>
                    <a:pt x="6968" y="1552"/>
                    <a:pt x="5416" y="1"/>
                    <a:pt x="348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7" name="Google Shape;6117;p41"/>
            <p:cNvSpPr/>
            <p:nvPr/>
          </p:nvSpPr>
          <p:spPr>
            <a:xfrm>
              <a:off x="4359617" y="3846141"/>
              <a:ext cx="224166" cy="751247"/>
            </a:xfrm>
            <a:custGeom>
              <a:avLst/>
              <a:gdLst/>
              <a:ahLst/>
              <a:cxnLst/>
              <a:rect l="l" t="t" r="r" b="b"/>
              <a:pathLst>
                <a:path w="7031" h="23563" extrusionOk="0">
                  <a:moveTo>
                    <a:pt x="3516" y="0"/>
                  </a:moveTo>
                  <a:cubicBezTo>
                    <a:pt x="1584" y="0"/>
                    <a:pt x="0" y="1742"/>
                    <a:pt x="0" y="3864"/>
                  </a:cubicBezTo>
                  <a:lnTo>
                    <a:pt x="0" y="19888"/>
                  </a:lnTo>
                  <a:cubicBezTo>
                    <a:pt x="0" y="22010"/>
                    <a:pt x="1109" y="23372"/>
                    <a:pt x="3040" y="23372"/>
                  </a:cubicBezTo>
                  <a:lnTo>
                    <a:pt x="3040" y="23562"/>
                  </a:lnTo>
                  <a:cubicBezTo>
                    <a:pt x="4972" y="23562"/>
                    <a:pt x="5954" y="22485"/>
                    <a:pt x="5954" y="20395"/>
                  </a:cubicBezTo>
                  <a:lnTo>
                    <a:pt x="6492" y="12256"/>
                  </a:lnTo>
                  <a:lnTo>
                    <a:pt x="6556" y="11180"/>
                  </a:lnTo>
                  <a:lnTo>
                    <a:pt x="7031" y="3864"/>
                  </a:lnTo>
                  <a:cubicBezTo>
                    <a:pt x="7031" y="2787"/>
                    <a:pt x="6619" y="1837"/>
                    <a:pt x="5986" y="1140"/>
                  </a:cubicBezTo>
                  <a:cubicBezTo>
                    <a:pt x="5352" y="444"/>
                    <a:pt x="4466" y="0"/>
                    <a:pt x="35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8" name="Google Shape;6118;p41"/>
            <p:cNvSpPr/>
            <p:nvPr/>
          </p:nvSpPr>
          <p:spPr>
            <a:xfrm>
              <a:off x="4034480" y="4499411"/>
              <a:ext cx="569390" cy="234815"/>
            </a:xfrm>
            <a:custGeom>
              <a:avLst/>
              <a:gdLst/>
              <a:ahLst/>
              <a:cxnLst/>
              <a:rect l="l" t="t" r="r" b="b"/>
              <a:pathLst>
                <a:path w="17859" h="7365" extrusionOk="0">
                  <a:moveTo>
                    <a:pt x="9818" y="0"/>
                  </a:moveTo>
                  <a:cubicBezTo>
                    <a:pt x="9818" y="32"/>
                    <a:pt x="9692" y="919"/>
                    <a:pt x="9470" y="1489"/>
                  </a:cubicBezTo>
                  <a:cubicBezTo>
                    <a:pt x="9248" y="2059"/>
                    <a:pt x="9058" y="2439"/>
                    <a:pt x="8678" y="2787"/>
                  </a:cubicBezTo>
                  <a:cubicBezTo>
                    <a:pt x="8583" y="2850"/>
                    <a:pt x="8488" y="2914"/>
                    <a:pt x="8361" y="3009"/>
                  </a:cubicBezTo>
                  <a:cubicBezTo>
                    <a:pt x="8203" y="3104"/>
                    <a:pt x="8013" y="3199"/>
                    <a:pt x="7823" y="3262"/>
                  </a:cubicBezTo>
                  <a:cubicBezTo>
                    <a:pt x="7538" y="3357"/>
                    <a:pt x="7221" y="3389"/>
                    <a:pt x="6936" y="3420"/>
                  </a:cubicBezTo>
                  <a:cubicBezTo>
                    <a:pt x="6778" y="3431"/>
                    <a:pt x="6620" y="3434"/>
                    <a:pt x="6461" y="3434"/>
                  </a:cubicBezTo>
                  <a:cubicBezTo>
                    <a:pt x="6145" y="3434"/>
                    <a:pt x="5828" y="3420"/>
                    <a:pt x="5511" y="3420"/>
                  </a:cubicBezTo>
                  <a:cubicBezTo>
                    <a:pt x="5437" y="3410"/>
                    <a:pt x="5367" y="3406"/>
                    <a:pt x="5299" y="3406"/>
                  </a:cubicBezTo>
                  <a:cubicBezTo>
                    <a:pt x="5163" y="3406"/>
                    <a:pt x="5036" y="3420"/>
                    <a:pt x="4910" y="3420"/>
                  </a:cubicBezTo>
                  <a:cubicBezTo>
                    <a:pt x="3263" y="3515"/>
                    <a:pt x="1" y="5131"/>
                    <a:pt x="856" y="7347"/>
                  </a:cubicBezTo>
                  <a:lnTo>
                    <a:pt x="17799" y="7347"/>
                  </a:lnTo>
                  <a:cubicBezTo>
                    <a:pt x="17801" y="7359"/>
                    <a:pt x="17803" y="7364"/>
                    <a:pt x="17805" y="7364"/>
                  </a:cubicBezTo>
                  <a:cubicBezTo>
                    <a:pt x="17834" y="7364"/>
                    <a:pt x="17858" y="6054"/>
                    <a:pt x="17799" y="5637"/>
                  </a:cubicBezTo>
                  <a:cubicBezTo>
                    <a:pt x="17735" y="5036"/>
                    <a:pt x="17545" y="4434"/>
                    <a:pt x="17292" y="3832"/>
                  </a:cubicBezTo>
                  <a:cubicBezTo>
                    <a:pt x="17102" y="3325"/>
                    <a:pt x="16912" y="2882"/>
                    <a:pt x="16785" y="2439"/>
                  </a:cubicBezTo>
                  <a:cubicBezTo>
                    <a:pt x="16532" y="1710"/>
                    <a:pt x="16374" y="1014"/>
                    <a:pt x="16374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9" name="Google Shape;6119;p41"/>
            <p:cNvSpPr/>
            <p:nvPr/>
          </p:nvSpPr>
          <p:spPr>
            <a:xfrm>
              <a:off x="4053673" y="4680120"/>
              <a:ext cx="550196" cy="54105"/>
            </a:xfrm>
            <a:custGeom>
              <a:avLst/>
              <a:gdLst/>
              <a:ahLst/>
              <a:cxnLst/>
              <a:rect l="l" t="t" r="r" b="b"/>
              <a:pathLst>
                <a:path w="17257" h="1697" extrusionOk="0">
                  <a:moveTo>
                    <a:pt x="381" y="1"/>
                  </a:moveTo>
                  <a:cubicBezTo>
                    <a:pt x="96" y="508"/>
                    <a:pt x="1" y="1078"/>
                    <a:pt x="254" y="1679"/>
                  </a:cubicBezTo>
                  <a:lnTo>
                    <a:pt x="17197" y="1679"/>
                  </a:lnTo>
                  <a:cubicBezTo>
                    <a:pt x="17199" y="1691"/>
                    <a:pt x="17201" y="1697"/>
                    <a:pt x="17203" y="1697"/>
                  </a:cubicBezTo>
                  <a:cubicBezTo>
                    <a:pt x="17232" y="1697"/>
                    <a:pt x="17256" y="417"/>
                    <a:pt x="1719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0" name="Google Shape;6120;p41"/>
            <p:cNvSpPr/>
            <p:nvPr/>
          </p:nvSpPr>
          <p:spPr>
            <a:xfrm>
              <a:off x="4724097" y="3595737"/>
              <a:ext cx="221169" cy="391804"/>
            </a:xfrm>
            <a:custGeom>
              <a:avLst/>
              <a:gdLst/>
              <a:ahLst/>
              <a:cxnLst/>
              <a:rect l="l" t="t" r="r" b="b"/>
              <a:pathLst>
                <a:path w="6937" h="12289" extrusionOk="0">
                  <a:moveTo>
                    <a:pt x="3484" y="1"/>
                  </a:moveTo>
                  <a:cubicBezTo>
                    <a:pt x="1553" y="1"/>
                    <a:pt x="1" y="1552"/>
                    <a:pt x="1" y="3484"/>
                  </a:cubicBezTo>
                  <a:lnTo>
                    <a:pt x="1" y="8836"/>
                  </a:lnTo>
                  <a:cubicBezTo>
                    <a:pt x="1" y="10736"/>
                    <a:pt x="1553" y="12288"/>
                    <a:pt x="3484" y="12288"/>
                  </a:cubicBezTo>
                  <a:cubicBezTo>
                    <a:pt x="5385" y="12288"/>
                    <a:pt x="6936" y="10736"/>
                    <a:pt x="6936" y="8836"/>
                  </a:cubicBezTo>
                  <a:lnTo>
                    <a:pt x="6936" y="3484"/>
                  </a:lnTo>
                  <a:cubicBezTo>
                    <a:pt x="6936" y="1552"/>
                    <a:pt x="5385" y="1"/>
                    <a:pt x="348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1" name="Google Shape;6121;p41"/>
            <p:cNvSpPr/>
            <p:nvPr/>
          </p:nvSpPr>
          <p:spPr>
            <a:xfrm>
              <a:off x="4687751" y="3846141"/>
              <a:ext cx="224198" cy="751247"/>
            </a:xfrm>
            <a:custGeom>
              <a:avLst/>
              <a:gdLst/>
              <a:ahLst/>
              <a:cxnLst/>
              <a:rect l="l" t="t" r="r" b="b"/>
              <a:pathLst>
                <a:path w="7032" h="23563" extrusionOk="0">
                  <a:moveTo>
                    <a:pt x="3516" y="0"/>
                  </a:moveTo>
                  <a:cubicBezTo>
                    <a:pt x="2534" y="0"/>
                    <a:pt x="1679" y="444"/>
                    <a:pt x="1014" y="1140"/>
                  </a:cubicBezTo>
                  <a:cubicBezTo>
                    <a:pt x="381" y="1837"/>
                    <a:pt x="1" y="2787"/>
                    <a:pt x="1" y="3864"/>
                  </a:cubicBezTo>
                  <a:lnTo>
                    <a:pt x="286" y="8583"/>
                  </a:lnTo>
                  <a:lnTo>
                    <a:pt x="349" y="9184"/>
                  </a:lnTo>
                  <a:lnTo>
                    <a:pt x="476" y="11433"/>
                  </a:lnTo>
                  <a:lnTo>
                    <a:pt x="539" y="12478"/>
                  </a:lnTo>
                  <a:lnTo>
                    <a:pt x="1077" y="20364"/>
                  </a:lnTo>
                  <a:cubicBezTo>
                    <a:pt x="1077" y="22485"/>
                    <a:pt x="2028" y="23562"/>
                    <a:pt x="3959" y="23562"/>
                  </a:cubicBezTo>
                  <a:lnTo>
                    <a:pt x="3959" y="23372"/>
                  </a:lnTo>
                  <a:cubicBezTo>
                    <a:pt x="5891" y="23372"/>
                    <a:pt x="7031" y="21979"/>
                    <a:pt x="7031" y="19888"/>
                  </a:cubicBezTo>
                  <a:lnTo>
                    <a:pt x="7031" y="3864"/>
                  </a:lnTo>
                  <a:cubicBezTo>
                    <a:pt x="7031" y="1742"/>
                    <a:pt x="5448" y="0"/>
                    <a:pt x="35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2" name="Google Shape;6122;p41"/>
            <p:cNvSpPr/>
            <p:nvPr/>
          </p:nvSpPr>
          <p:spPr>
            <a:xfrm>
              <a:off x="4314185" y="2865727"/>
              <a:ext cx="637140" cy="838095"/>
            </a:xfrm>
            <a:custGeom>
              <a:avLst/>
              <a:gdLst/>
              <a:ahLst/>
              <a:cxnLst/>
              <a:rect l="l" t="t" r="r" b="b"/>
              <a:pathLst>
                <a:path w="19984" h="26287" extrusionOk="0">
                  <a:moveTo>
                    <a:pt x="4624" y="1"/>
                  </a:moveTo>
                  <a:cubicBezTo>
                    <a:pt x="2090" y="1"/>
                    <a:pt x="0" y="2059"/>
                    <a:pt x="0" y="4593"/>
                  </a:cubicBezTo>
                  <a:lnTo>
                    <a:pt x="0" y="26286"/>
                  </a:lnTo>
                  <a:lnTo>
                    <a:pt x="9216" y="26286"/>
                  </a:lnTo>
                  <a:lnTo>
                    <a:pt x="9216" y="12668"/>
                  </a:lnTo>
                  <a:cubicBezTo>
                    <a:pt x="9216" y="12225"/>
                    <a:pt x="9564" y="11877"/>
                    <a:pt x="9976" y="11877"/>
                  </a:cubicBezTo>
                  <a:cubicBezTo>
                    <a:pt x="10198" y="11877"/>
                    <a:pt x="10388" y="11972"/>
                    <a:pt x="10546" y="12130"/>
                  </a:cubicBezTo>
                  <a:cubicBezTo>
                    <a:pt x="10673" y="12257"/>
                    <a:pt x="10768" y="12447"/>
                    <a:pt x="10768" y="12668"/>
                  </a:cubicBezTo>
                  <a:lnTo>
                    <a:pt x="10768" y="26286"/>
                  </a:lnTo>
                  <a:lnTo>
                    <a:pt x="19983" y="26286"/>
                  </a:lnTo>
                  <a:lnTo>
                    <a:pt x="19983" y="4593"/>
                  </a:lnTo>
                  <a:cubicBezTo>
                    <a:pt x="19983" y="2059"/>
                    <a:pt x="17893" y="1"/>
                    <a:pt x="15360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3" name="Google Shape;6123;p41"/>
            <p:cNvSpPr/>
            <p:nvPr/>
          </p:nvSpPr>
          <p:spPr>
            <a:xfrm>
              <a:off x="4322251" y="2829382"/>
              <a:ext cx="620975" cy="135341"/>
            </a:xfrm>
            <a:custGeom>
              <a:avLst/>
              <a:gdLst/>
              <a:ahLst/>
              <a:cxnLst/>
              <a:rect l="l" t="t" r="r" b="b"/>
              <a:pathLst>
                <a:path w="19477" h="4245" extrusionOk="0">
                  <a:moveTo>
                    <a:pt x="4371" y="1"/>
                  </a:moveTo>
                  <a:cubicBezTo>
                    <a:pt x="2344" y="1"/>
                    <a:pt x="634" y="1774"/>
                    <a:pt x="1" y="4244"/>
                  </a:cubicBezTo>
                  <a:lnTo>
                    <a:pt x="19477" y="4244"/>
                  </a:lnTo>
                  <a:cubicBezTo>
                    <a:pt x="18844" y="1774"/>
                    <a:pt x="17133" y="1"/>
                    <a:pt x="1510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4" name="Google Shape;6124;p41"/>
            <p:cNvSpPr/>
            <p:nvPr/>
          </p:nvSpPr>
          <p:spPr>
            <a:xfrm>
              <a:off x="4585791" y="2943488"/>
              <a:ext cx="19193" cy="227195"/>
            </a:xfrm>
            <a:custGeom>
              <a:avLst/>
              <a:gdLst/>
              <a:ahLst/>
              <a:cxnLst/>
              <a:rect l="l" t="t" r="r" b="b"/>
              <a:pathLst>
                <a:path w="602" h="7126" extrusionOk="0">
                  <a:moveTo>
                    <a:pt x="285" y="0"/>
                  </a:moveTo>
                  <a:cubicBezTo>
                    <a:pt x="127" y="0"/>
                    <a:pt x="0" y="127"/>
                    <a:pt x="0" y="285"/>
                  </a:cubicBezTo>
                  <a:lnTo>
                    <a:pt x="0" y="6809"/>
                  </a:lnTo>
                  <a:cubicBezTo>
                    <a:pt x="0" y="6999"/>
                    <a:pt x="127" y="7126"/>
                    <a:pt x="285" y="7126"/>
                  </a:cubicBezTo>
                  <a:cubicBezTo>
                    <a:pt x="443" y="7126"/>
                    <a:pt x="602" y="6999"/>
                    <a:pt x="602" y="6809"/>
                  </a:cubicBezTo>
                  <a:lnTo>
                    <a:pt x="602" y="285"/>
                  </a:lnTo>
                  <a:cubicBezTo>
                    <a:pt x="602" y="127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5" name="Google Shape;6125;p41"/>
            <p:cNvSpPr/>
            <p:nvPr/>
          </p:nvSpPr>
          <p:spPr>
            <a:xfrm>
              <a:off x="4647356" y="2858681"/>
              <a:ext cx="19225" cy="227195"/>
            </a:xfrm>
            <a:custGeom>
              <a:avLst/>
              <a:gdLst/>
              <a:ahLst/>
              <a:cxnLst/>
              <a:rect l="l" t="t" r="r" b="b"/>
              <a:pathLst>
                <a:path w="603" h="7126" extrusionOk="0">
                  <a:moveTo>
                    <a:pt x="286" y="0"/>
                  </a:moveTo>
                  <a:cubicBezTo>
                    <a:pt x="128" y="0"/>
                    <a:pt x="1" y="127"/>
                    <a:pt x="1" y="317"/>
                  </a:cubicBezTo>
                  <a:lnTo>
                    <a:pt x="1" y="6841"/>
                  </a:lnTo>
                  <a:cubicBezTo>
                    <a:pt x="1" y="6999"/>
                    <a:pt x="128" y="7126"/>
                    <a:pt x="286" y="7126"/>
                  </a:cubicBezTo>
                  <a:cubicBezTo>
                    <a:pt x="476" y="7126"/>
                    <a:pt x="603" y="6999"/>
                    <a:pt x="603" y="6841"/>
                  </a:cubicBezTo>
                  <a:lnTo>
                    <a:pt x="603" y="317"/>
                  </a:lnTo>
                  <a:cubicBezTo>
                    <a:pt x="603" y="127"/>
                    <a:pt x="476" y="0"/>
                    <a:pt x="28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6" name="Google Shape;6126;p41"/>
            <p:cNvSpPr/>
            <p:nvPr/>
          </p:nvSpPr>
          <p:spPr>
            <a:xfrm>
              <a:off x="4312144" y="3608873"/>
              <a:ext cx="298898" cy="28280"/>
            </a:xfrm>
            <a:custGeom>
              <a:avLst/>
              <a:gdLst/>
              <a:ahLst/>
              <a:cxnLst/>
              <a:rect l="l" t="t" r="r" b="b"/>
              <a:pathLst>
                <a:path w="9375" h="887" extrusionOk="0">
                  <a:moveTo>
                    <a:pt x="1" y="0"/>
                  </a:moveTo>
                  <a:lnTo>
                    <a:pt x="1" y="887"/>
                  </a:lnTo>
                  <a:lnTo>
                    <a:pt x="9375" y="887"/>
                  </a:lnTo>
                  <a:lnTo>
                    <a:pt x="937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7" name="Google Shape;6127;p41"/>
            <p:cNvSpPr/>
            <p:nvPr/>
          </p:nvSpPr>
          <p:spPr>
            <a:xfrm>
              <a:off x="4653414" y="3608873"/>
              <a:ext cx="295870" cy="29300"/>
            </a:xfrm>
            <a:custGeom>
              <a:avLst/>
              <a:gdLst/>
              <a:ahLst/>
              <a:cxnLst/>
              <a:rect l="l" t="t" r="r" b="b"/>
              <a:pathLst>
                <a:path w="9280" h="919" extrusionOk="0">
                  <a:moveTo>
                    <a:pt x="1" y="0"/>
                  </a:moveTo>
                  <a:lnTo>
                    <a:pt x="1" y="919"/>
                  </a:lnTo>
                  <a:lnTo>
                    <a:pt x="9027" y="919"/>
                  </a:lnTo>
                  <a:cubicBezTo>
                    <a:pt x="9122" y="919"/>
                    <a:pt x="9217" y="919"/>
                    <a:pt x="9280" y="855"/>
                  </a:cubicBezTo>
                  <a:lnTo>
                    <a:pt x="9280" y="95"/>
                  </a:lnTo>
                  <a:cubicBezTo>
                    <a:pt x="9217" y="32"/>
                    <a:pt x="9122" y="0"/>
                    <a:pt x="90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8" name="Google Shape;6128;p41"/>
            <p:cNvSpPr/>
            <p:nvPr/>
          </p:nvSpPr>
          <p:spPr>
            <a:xfrm>
              <a:off x="4210184" y="4608448"/>
              <a:ext cx="157531" cy="117136"/>
            </a:xfrm>
            <a:custGeom>
              <a:avLst/>
              <a:gdLst/>
              <a:ahLst/>
              <a:cxnLst/>
              <a:rect l="l" t="t" r="r" b="b"/>
              <a:pathLst>
                <a:path w="4941" h="3674" extrusionOk="0">
                  <a:moveTo>
                    <a:pt x="0" y="0"/>
                  </a:moveTo>
                  <a:lnTo>
                    <a:pt x="4339" y="3674"/>
                  </a:lnTo>
                  <a:lnTo>
                    <a:pt x="4941" y="2977"/>
                  </a:lnTo>
                  <a:lnTo>
                    <a:pt x="1425" y="0"/>
                  </a:lnTo>
                  <a:cubicBezTo>
                    <a:pt x="1267" y="11"/>
                    <a:pt x="1109" y="14"/>
                    <a:pt x="950" y="14"/>
                  </a:cubicBezTo>
                  <a:cubicBezTo>
                    <a:pt x="634" y="14"/>
                    <a:pt x="317" y="0"/>
                    <a:pt x="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9" name="Google Shape;6129;p41"/>
            <p:cNvSpPr/>
            <p:nvPr/>
          </p:nvSpPr>
          <p:spPr>
            <a:xfrm>
              <a:off x="4283896" y="4588267"/>
              <a:ext cx="151474" cy="127243"/>
            </a:xfrm>
            <a:custGeom>
              <a:avLst/>
              <a:gdLst/>
              <a:ahLst/>
              <a:cxnLst/>
              <a:rect l="l" t="t" r="r" b="b"/>
              <a:pathLst>
                <a:path w="4751" h="3991" extrusionOk="0">
                  <a:moveTo>
                    <a:pt x="855" y="0"/>
                  </a:moveTo>
                  <a:cubicBezTo>
                    <a:pt x="760" y="63"/>
                    <a:pt x="665" y="127"/>
                    <a:pt x="538" y="222"/>
                  </a:cubicBezTo>
                  <a:cubicBezTo>
                    <a:pt x="380" y="317"/>
                    <a:pt x="190" y="412"/>
                    <a:pt x="0" y="475"/>
                  </a:cubicBezTo>
                  <a:lnTo>
                    <a:pt x="4149" y="3990"/>
                  </a:lnTo>
                  <a:lnTo>
                    <a:pt x="4750" y="3294"/>
                  </a:lnTo>
                  <a:lnTo>
                    <a:pt x="85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0" name="Google Shape;6130;p41"/>
            <p:cNvSpPr/>
            <p:nvPr/>
          </p:nvSpPr>
          <p:spPr>
            <a:xfrm>
              <a:off x="4506021" y="4499411"/>
              <a:ext cx="62617" cy="78782"/>
            </a:xfrm>
            <a:custGeom>
              <a:avLst/>
              <a:gdLst/>
              <a:ahLst/>
              <a:cxnLst/>
              <a:rect l="l" t="t" r="r" b="b"/>
              <a:pathLst>
                <a:path w="1964" h="2471" extrusionOk="0">
                  <a:moveTo>
                    <a:pt x="64" y="0"/>
                  </a:moveTo>
                  <a:cubicBezTo>
                    <a:pt x="32" y="190"/>
                    <a:pt x="0" y="349"/>
                    <a:pt x="0" y="539"/>
                  </a:cubicBezTo>
                  <a:cubicBezTo>
                    <a:pt x="0" y="1615"/>
                    <a:pt x="855" y="2470"/>
                    <a:pt x="1900" y="2470"/>
                  </a:cubicBezTo>
                  <a:cubicBezTo>
                    <a:pt x="1932" y="2470"/>
                    <a:pt x="1964" y="2470"/>
                    <a:pt x="1964" y="2439"/>
                  </a:cubicBezTo>
                  <a:cubicBezTo>
                    <a:pt x="1742" y="1742"/>
                    <a:pt x="1584" y="1045"/>
                    <a:pt x="158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1" name="Google Shape;6131;p41"/>
            <p:cNvSpPr/>
            <p:nvPr/>
          </p:nvSpPr>
          <p:spPr>
            <a:xfrm>
              <a:off x="4668653" y="4501419"/>
              <a:ext cx="568401" cy="235006"/>
            </a:xfrm>
            <a:custGeom>
              <a:avLst/>
              <a:gdLst/>
              <a:ahLst/>
              <a:cxnLst/>
              <a:rect l="l" t="t" r="r" b="b"/>
              <a:pathLst>
                <a:path w="17828" h="7371" extrusionOk="0">
                  <a:moveTo>
                    <a:pt x="1455" y="1"/>
                  </a:moveTo>
                  <a:cubicBezTo>
                    <a:pt x="1455" y="1046"/>
                    <a:pt x="1328" y="1742"/>
                    <a:pt x="1075" y="2471"/>
                  </a:cubicBezTo>
                  <a:cubicBezTo>
                    <a:pt x="916" y="2882"/>
                    <a:pt x="758" y="3326"/>
                    <a:pt x="536" y="3832"/>
                  </a:cubicBezTo>
                  <a:cubicBezTo>
                    <a:pt x="315" y="4434"/>
                    <a:pt x="93" y="5036"/>
                    <a:pt x="30" y="5638"/>
                  </a:cubicBezTo>
                  <a:cubicBezTo>
                    <a:pt x="0" y="6051"/>
                    <a:pt x="26" y="7370"/>
                    <a:pt x="29" y="7370"/>
                  </a:cubicBezTo>
                  <a:cubicBezTo>
                    <a:pt x="30" y="7370"/>
                    <a:pt x="30" y="7363"/>
                    <a:pt x="30" y="7348"/>
                  </a:cubicBezTo>
                  <a:lnTo>
                    <a:pt x="17004" y="7348"/>
                  </a:lnTo>
                  <a:cubicBezTo>
                    <a:pt x="17828" y="5163"/>
                    <a:pt x="14597" y="3516"/>
                    <a:pt x="12919" y="3421"/>
                  </a:cubicBezTo>
                  <a:lnTo>
                    <a:pt x="12349" y="3421"/>
                  </a:lnTo>
                  <a:cubicBezTo>
                    <a:pt x="12032" y="3421"/>
                    <a:pt x="11701" y="3435"/>
                    <a:pt x="11375" y="3435"/>
                  </a:cubicBezTo>
                  <a:cubicBezTo>
                    <a:pt x="11212" y="3435"/>
                    <a:pt x="11050" y="3431"/>
                    <a:pt x="10892" y="3421"/>
                  </a:cubicBezTo>
                  <a:cubicBezTo>
                    <a:pt x="10607" y="3421"/>
                    <a:pt x="10322" y="3357"/>
                    <a:pt x="10005" y="3262"/>
                  </a:cubicBezTo>
                  <a:cubicBezTo>
                    <a:pt x="9815" y="3199"/>
                    <a:pt x="9657" y="3104"/>
                    <a:pt x="9467" y="3009"/>
                  </a:cubicBezTo>
                  <a:cubicBezTo>
                    <a:pt x="9340" y="2946"/>
                    <a:pt x="9245" y="2851"/>
                    <a:pt x="9182" y="2787"/>
                  </a:cubicBezTo>
                  <a:cubicBezTo>
                    <a:pt x="8770" y="2439"/>
                    <a:pt x="8612" y="2059"/>
                    <a:pt x="8359" y="1489"/>
                  </a:cubicBezTo>
                  <a:cubicBezTo>
                    <a:pt x="8137" y="919"/>
                    <a:pt x="8010" y="32"/>
                    <a:pt x="8042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2" name="Google Shape;6132;p41"/>
            <p:cNvSpPr/>
            <p:nvPr/>
          </p:nvSpPr>
          <p:spPr>
            <a:xfrm>
              <a:off x="4668653" y="4682160"/>
              <a:ext cx="549208" cy="54264"/>
            </a:xfrm>
            <a:custGeom>
              <a:avLst/>
              <a:gdLst/>
              <a:ahLst/>
              <a:cxnLst/>
              <a:rect l="l" t="t" r="r" b="b"/>
              <a:pathLst>
                <a:path w="17226" h="1702" extrusionOk="0">
                  <a:moveTo>
                    <a:pt x="30" y="0"/>
                  </a:moveTo>
                  <a:cubicBezTo>
                    <a:pt x="0" y="441"/>
                    <a:pt x="25" y="1702"/>
                    <a:pt x="29" y="1702"/>
                  </a:cubicBezTo>
                  <a:cubicBezTo>
                    <a:pt x="30" y="1702"/>
                    <a:pt x="30" y="1695"/>
                    <a:pt x="30" y="1679"/>
                  </a:cubicBezTo>
                  <a:lnTo>
                    <a:pt x="17004" y="1679"/>
                  </a:lnTo>
                  <a:cubicBezTo>
                    <a:pt x="17226" y="1077"/>
                    <a:pt x="17131" y="507"/>
                    <a:pt x="1687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3" name="Google Shape;6133;p41"/>
            <p:cNvSpPr/>
            <p:nvPr/>
          </p:nvSpPr>
          <p:spPr>
            <a:xfrm>
              <a:off x="4904839" y="4610457"/>
              <a:ext cx="157531" cy="117168"/>
            </a:xfrm>
            <a:custGeom>
              <a:avLst/>
              <a:gdLst/>
              <a:ahLst/>
              <a:cxnLst/>
              <a:rect l="l" t="t" r="r" b="b"/>
              <a:pathLst>
                <a:path w="4941" h="3675" extrusionOk="0">
                  <a:moveTo>
                    <a:pt x="4941" y="1"/>
                  </a:moveTo>
                  <a:cubicBezTo>
                    <a:pt x="4561" y="1"/>
                    <a:pt x="4181" y="41"/>
                    <a:pt x="3801" y="41"/>
                  </a:cubicBezTo>
                  <a:cubicBezTo>
                    <a:pt x="3706" y="41"/>
                    <a:pt x="3611" y="39"/>
                    <a:pt x="3516" y="32"/>
                  </a:cubicBezTo>
                  <a:lnTo>
                    <a:pt x="1" y="2978"/>
                  </a:lnTo>
                  <a:lnTo>
                    <a:pt x="602" y="3674"/>
                  </a:lnTo>
                  <a:lnTo>
                    <a:pt x="4941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4" name="Google Shape;6134;p41"/>
            <p:cNvSpPr/>
            <p:nvPr/>
          </p:nvSpPr>
          <p:spPr>
            <a:xfrm>
              <a:off x="4836196" y="4590275"/>
              <a:ext cx="152494" cy="128263"/>
            </a:xfrm>
            <a:custGeom>
              <a:avLst/>
              <a:gdLst/>
              <a:ahLst/>
              <a:cxnLst/>
              <a:rect l="l" t="t" r="r" b="b"/>
              <a:pathLst>
                <a:path w="4783" h="4023" extrusionOk="0">
                  <a:moveTo>
                    <a:pt x="3927" y="0"/>
                  </a:moveTo>
                  <a:lnTo>
                    <a:pt x="0" y="3326"/>
                  </a:lnTo>
                  <a:lnTo>
                    <a:pt x="602" y="4022"/>
                  </a:lnTo>
                  <a:lnTo>
                    <a:pt x="4782" y="475"/>
                  </a:lnTo>
                  <a:cubicBezTo>
                    <a:pt x="4592" y="412"/>
                    <a:pt x="4402" y="349"/>
                    <a:pt x="4212" y="222"/>
                  </a:cubicBezTo>
                  <a:cubicBezTo>
                    <a:pt x="4117" y="159"/>
                    <a:pt x="4022" y="95"/>
                    <a:pt x="39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5" name="Google Shape;6135;p41"/>
            <p:cNvSpPr/>
            <p:nvPr/>
          </p:nvSpPr>
          <p:spPr>
            <a:xfrm>
              <a:off x="4702895" y="4502439"/>
              <a:ext cx="63637" cy="77761"/>
            </a:xfrm>
            <a:custGeom>
              <a:avLst/>
              <a:gdLst/>
              <a:ahLst/>
              <a:cxnLst/>
              <a:rect l="l" t="t" r="r" b="b"/>
              <a:pathLst>
                <a:path w="1996" h="2439" extrusionOk="0">
                  <a:moveTo>
                    <a:pt x="412" y="0"/>
                  </a:moveTo>
                  <a:cubicBezTo>
                    <a:pt x="412" y="1014"/>
                    <a:pt x="254" y="1710"/>
                    <a:pt x="1" y="2439"/>
                  </a:cubicBezTo>
                  <a:lnTo>
                    <a:pt x="96" y="2439"/>
                  </a:lnTo>
                  <a:cubicBezTo>
                    <a:pt x="1141" y="2439"/>
                    <a:pt x="1996" y="1584"/>
                    <a:pt x="1996" y="539"/>
                  </a:cubicBezTo>
                  <a:cubicBezTo>
                    <a:pt x="1996" y="349"/>
                    <a:pt x="1964" y="159"/>
                    <a:pt x="1933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6" name="Google Shape;6136;p41"/>
            <p:cNvSpPr/>
            <p:nvPr/>
          </p:nvSpPr>
          <p:spPr>
            <a:xfrm>
              <a:off x="4359617" y="4104612"/>
              <a:ext cx="215079" cy="34369"/>
            </a:xfrm>
            <a:custGeom>
              <a:avLst/>
              <a:gdLst/>
              <a:ahLst/>
              <a:cxnLst/>
              <a:rect l="l" t="t" r="r" b="b"/>
              <a:pathLst>
                <a:path w="6746" h="1078" extrusionOk="0">
                  <a:moveTo>
                    <a:pt x="0" y="1"/>
                  </a:moveTo>
                  <a:lnTo>
                    <a:pt x="0" y="1077"/>
                  </a:lnTo>
                  <a:lnTo>
                    <a:pt x="6682" y="1077"/>
                  </a:lnTo>
                  <a:lnTo>
                    <a:pt x="674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7" name="Google Shape;6137;p41"/>
            <p:cNvSpPr/>
            <p:nvPr/>
          </p:nvSpPr>
          <p:spPr>
            <a:xfrm>
              <a:off x="4359617" y="4202554"/>
              <a:ext cx="209022" cy="34369"/>
            </a:xfrm>
            <a:custGeom>
              <a:avLst/>
              <a:gdLst/>
              <a:ahLst/>
              <a:cxnLst/>
              <a:rect l="l" t="t" r="r" b="b"/>
              <a:pathLst>
                <a:path w="6556" h="1078" extrusionOk="0">
                  <a:moveTo>
                    <a:pt x="0" y="1"/>
                  </a:moveTo>
                  <a:lnTo>
                    <a:pt x="0" y="1077"/>
                  </a:lnTo>
                  <a:lnTo>
                    <a:pt x="6492" y="1077"/>
                  </a:lnTo>
                  <a:lnTo>
                    <a:pt x="655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8" name="Google Shape;6138;p41"/>
            <p:cNvSpPr/>
            <p:nvPr/>
          </p:nvSpPr>
          <p:spPr>
            <a:xfrm>
              <a:off x="4702895" y="4210620"/>
              <a:ext cx="209054" cy="34369"/>
            </a:xfrm>
            <a:custGeom>
              <a:avLst/>
              <a:gdLst/>
              <a:ahLst/>
              <a:cxnLst/>
              <a:rect l="l" t="t" r="r" b="b"/>
              <a:pathLst>
                <a:path w="6557" h="1078" extrusionOk="0">
                  <a:moveTo>
                    <a:pt x="1" y="1"/>
                  </a:moveTo>
                  <a:lnTo>
                    <a:pt x="96" y="1078"/>
                  </a:lnTo>
                  <a:lnTo>
                    <a:pt x="6556" y="1078"/>
                  </a:lnTo>
                  <a:lnTo>
                    <a:pt x="655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9" name="Google Shape;6139;p41"/>
            <p:cNvSpPr/>
            <p:nvPr/>
          </p:nvSpPr>
          <p:spPr>
            <a:xfrm>
              <a:off x="4696838" y="4104612"/>
              <a:ext cx="215111" cy="34369"/>
            </a:xfrm>
            <a:custGeom>
              <a:avLst/>
              <a:gdLst/>
              <a:ahLst/>
              <a:cxnLst/>
              <a:rect l="l" t="t" r="r" b="b"/>
              <a:pathLst>
                <a:path w="6747" h="1078" extrusionOk="0">
                  <a:moveTo>
                    <a:pt x="1" y="1"/>
                  </a:moveTo>
                  <a:lnTo>
                    <a:pt x="64" y="1077"/>
                  </a:lnTo>
                  <a:lnTo>
                    <a:pt x="6746" y="1077"/>
                  </a:lnTo>
                  <a:lnTo>
                    <a:pt x="6746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0" name="Google Shape;6140;p41"/>
            <p:cNvSpPr/>
            <p:nvPr/>
          </p:nvSpPr>
          <p:spPr>
            <a:xfrm>
              <a:off x="4495914" y="3814833"/>
              <a:ext cx="7110" cy="31340"/>
            </a:xfrm>
            <a:custGeom>
              <a:avLst/>
              <a:gdLst/>
              <a:ahLst/>
              <a:cxnLst/>
              <a:rect l="l" t="t" r="r" b="b"/>
              <a:pathLst>
                <a:path w="223" h="983" extrusionOk="0">
                  <a:moveTo>
                    <a:pt x="96" y="1"/>
                  </a:moveTo>
                  <a:cubicBezTo>
                    <a:pt x="32" y="1"/>
                    <a:pt x="1" y="64"/>
                    <a:pt x="1" y="96"/>
                  </a:cubicBezTo>
                  <a:lnTo>
                    <a:pt x="1" y="887"/>
                  </a:lnTo>
                  <a:cubicBezTo>
                    <a:pt x="1" y="919"/>
                    <a:pt x="64" y="982"/>
                    <a:pt x="96" y="982"/>
                  </a:cubicBezTo>
                  <a:cubicBezTo>
                    <a:pt x="159" y="982"/>
                    <a:pt x="222" y="919"/>
                    <a:pt x="222" y="887"/>
                  </a:cubicBezTo>
                  <a:lnTo>
                    <a:pt x="222" y="96"/>
                  </a:lnTo>
                  <a:cubicBezTo>
                    <a:pt x="222" y="32"/>
                    <a:pt x="159" y="1"/>
                    <a:pt x="96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1" name="Google Shape;6141;p41"/>
            <p:cNvSpPr/>
            <p:nvPr/>
          </p:nvSpPr>
          <p:spPr>
            <a:xfrm>
              <a:off x="4859406" y="3868363"/>
              <a:ext cx="7110" cy="31309"/>
            </a:xfrm>
            <a:custGeom>
              <a:avLst/>
              <a:gdLst/>
              <a:ahLst/>
              <a:cxnLst/>
              <a:rect l="l" t="t" r="r" b="b"/>
              <a:pathLst>
                <a:path w="223" h="982" extrusionOk="0">
                  <a:moveTo>
                    <a:pt x="95" y="0"/>
                  </a:moveTo>
                  <a:cubicBezTo>
                    <a:pt x="32" y="0"/>
                    <a:pt x="0" y="63"/>
                    <a:pt x="0" y="127"/>
                  </a:cubicBezTo>
                  <a:lnTo>
                    <a:pt x="0" y="887"/>
                  </a:lnTo>
                  <a:cubicBezTo>
                    <a:pt x="0" y="950"/>
                    <a:pt x="32" y="982"/>
                    <a:pt x="95" y="982"/>
                  </a:cubicBezTo>
                  <a:cubicBezTo>
                    <a:pt x="159" y="982"/>
                    <a:pt x="222" y="950"/>
                    <a:pt x="222" y="887"/>
                  </a:cubicBezTo>
                  <a:lnTo>
                    <a:pt x="222" y="127"/>
                  </a:lnTo>
                  <a:cubicBezTo>
                    <a:pt x="222" y="63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2" name="Google Shape;6142;p41"/>
            <p:cNvSpPr/>
            <p:nvPr/>
          </p:nvSpPr>
          <p:spPr>
            <a:xfrm>
              <a:off x="4474713" y="4001632"/>
              <a:ext cx="7110" cy="31340"/>
            </a:xfrm>
            <a:custGeom>
              <a:avLst/>
              <a:gdLst/>
              <a:ahLst/>
              <a:cxnLst/>
              <a:rect l="l" t="t" r="r" b="b"/>
              <a:pathLst>
                <a:path w="223" h="983" extrusionOk="0">
                  <a:moveTo>
                    <a:pt x="96" y="0"/>
                  </a:moveTo>
                  <a:cubicBezTo>
                    <a:pt x="32" y="0"/>
                    <a:pt x="1" y="32"/>
                    <a:pt x="1" y="95"/>
                  </a:cubicBezTo>
                  <a:lnTo>
                    <a:pt x="1" y="855"/>
                  </a:lnTo>
                  <a:cubicBezTo>
                    <a:pt x="1" y="919"/>
                    <a:pt x="32" y="982"/>
                    <a:pt x="96" y="982"/>
                  </a:cubicBezTo>
                  <a:cubicBezTo>
                    <a:pt x="159" y="982"/>
                    <a:pt x="222" y="919"/>
                    <a:pt x="222" y="855"/>
                  </a:cubicBezTo>
                  <a:lnTo>
                    <a:pt x="222" y="95"/>
                  </a:lnTo>
                  <a:cubicBezTo>
                    <a:pt x="222" y="32"/>
                    <a:pt x="159" y="0"/>
                    <a:pt x="9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3" name="Google Shape;6143;p41"/>
            <p:cNvSpPr/>
            <p:nvPr/>
          </p:nvSpPr>
          <p:spPr>
            <a:xfrm>
              <a:off x="4785694" y="4020825"/>
              <a:ext cx="7110" cy="31309"/>
            </a:xfrm>
            <a:custGeom>
              <a:avLst/>
              <a:gdLst/>
              <a:ahLst/>
              <a:cxnLst/>
              <a:rect l="l" t="t" r="r" b="b"/>
              <a:pathLst>
                <a:path w="223" h="982" extrusionOk="0">
                  <a:moveTo>
                    <a:pt x="127" y="0"/>
                  </a:moveTo>
                  <a:cubicBezTo>
                    <a:pt x="64" y="0"/>
                    <a:pt x="1" y="63"/>
                    <a:pt x="1" y="127"/>
                  </a:cubicBezTo>
                  <a:lnTo>
                    <a:pt x="1" y="887"/>
                  </a:lnTo>
                  <a:cubicBezTo>
                    <a:pt x="1" y="950"/>
                    <a:pt x="64" y="982"/>
                    <a:pt x="127" y="982"/>
                  </a:cubicBezTo>
                  <a:cubicBezTo>
                    <a:pt x="191" y="982"/>
                    <a:pt x="222" y="950"/>
                    <a:pt x="222" y="887"/>
                  </a:cubicBezTo>
                  <a:lnTo>
                    <a:pt x="222" y="127"/>
                  </a:lnTo>
                  <a:cubicBezTo>
                    <a:pt x="222" y="63"/>
                    <a:pt x="191" y="0"/>
                    <a:pt x="12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4" name="Google Shape;6144;p41"/>
            <p:cNvSpPr/>
            <p:nvPr/>
          </p:nvSpPr>
          <p:spPr>
            <a:xfrm>
              <a:off x="4533281" y="3943064"/>
              <a:ext cx="7110" cy="31340"/>
            </a:xfrm>
            <a:custGeom>
              <a:avLst/>
              <a:gdLst/>
              <a:ahLst/>
              <a:cxnLst/>
              <a:rect l="l" t="t" r="r" b="b"/>
              <a:pathLst>
                <a:path w="223" h="983" extrusionOk="0">
                  <a:moveTo>
                    <a:pt x="95" y="1"/>
                  </a:moveTo>
                  <a:cubicBezTo>
                    <a:pt x="32" y="1"/>
                    <a:pt x="0" y="32"/>
                    <a:pt x="0" y="96"/>
                  </a:cubicBezTo>
                  <a:lnTo>
                    <a:pt x="0" y="856"/>
                  </a:lnTo>
                  <a:cubicBezTo>
                    <a:pt x="0" y="919"/>
                    <a:pt x="32" y="982"/>
                    <a:pt x="95" y="982"/>
                  </a:cubicBezTo>
                  <a:cubicBezTo>
                    <a:pt x="159" y="982"/>
                    <a:pt x="222" y="919"/>
                    <a:pt x="222" y="856"/>
                  </a:cubicBezTo>
                  <a:lnTo>
                    <a:pt x="222" y="96"/>
                  </a:lnTo>
                  <a:cubicBezTo>
                    <a:pt x="222" y="32"/>
                    <a:pt x="159" y="1"/>
                    <a:pt x="9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5" name="Google Shape;6145;p41"/>
            <p:cNvSpPr/>
            <p:nvPr/>
          </p:nvSpPr>
          <p:spPr>
            <a:xfrm>
              <a:off x="4841233" y="3955179"/>
              <a:ext cx="7110" cy="31340"/>
            </a:xfrm>
            <a:custGeom>
              <a:avLst/>
              <a:gdLst/>
              <a:ahLst/>
              <a:cxnLst/>
              <a:rect l="l" t="t" r="r" b="b"/>
              <a:pathLst>
                <a:path w="223" h="983" extrusionOk="0">
                  <a:moveTo>
                    <a:pt x="127" y="1"/>
                  </a:moveTo>
                  <a:cubicBezTo>
                    <a:pt x="64" y="1"/>
                    <a:pt x="0" y="32"/>
                    <a:pt x="0" y="96"/>
                  </a:cubicBezTo>
                  <a:lnTo>
                    <a:pt x="0" y="856"/>
                  </a:lnTo>
                  <a:cubicBezTo>
                    <a:pt x="0" y="919"/>
                    <a:pt x="64" y="982"/>
                    <a:pt x="127" y="982"/>
                  </a:cubicBezTo>
                  <a:cubicBezTo>
                    <a:pt x="159" y="982"/>
                    <a:pt x="222" y="919"/>
                    <a:pt x="222" y="856"/>
                  </a:cubicBezTo>
                  <a:lnTo>
                    <a:pt x="222" y="96"/>
                  </a:lnTo>
                  <a:cubicBezTo>
                    <a:pt x="222" y="32"/>
                    <a:pt x="159" y="1"/>
                    <a:pt x="127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6" name="Google Shape;6146;p41"/>
            <p:cNvSpPr/>
            <p:nvPr/>
          </p:nvSpPr>
          <p:spPr>
            <a:xfrm>
              <a:off x="4752377" y="3907738"/>
              <a:ext cx="7110" cy="31309"/>
            </a:xfrm>
            <a:custGeom>
              <a:avLst/>
              <a:gdLst/>
              <a:ahLst/>
              <a:cxnLst/>
              <a:rect l="l" t="t" r="r" b="b"/>
              <a:pathLst>
                <a:path w="223" h="982" extrusionOk="0">
                  <a:moveTo>
                    <a:pt x="96" y="0"/>
                  </a:moveTo>
                  <a:cubicBezTo>
                    <a:pt x="32" y="0"/>
                    <a:pt x="1" y="32"/>
                    <a:pt x="1" y="95"/>
                  </a:cubicBezTo>
                  <a:lnTo>
                    <a:pt x="1" y="855"/>
                  </a:lnTo>
                  <a:cubicBezTo>
                    <a:pt x="1" y="919"/>
                    <a:pt x="64" y="982"/>
                    <a:pt x="96" y="982"/>
                  </a:cubicBezTo>
                  <a:cubicBezTo>
                    <a:pt x="159" y="982"/>
                    <a:pt x="222" y="919"/>
                    <a:pt x="222" y="855"/>
                  </a:cubicBezTo>
                  <a:lnTo>
                    <a:pt x="222" y="95"/>
                  </a:lnTo>
                  <a:cubicBezTo>
                    <a:pt x="222" y="32"/>
                    <a:pt x="159" y="0"/>
                    <a:pt x="9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7" name="Google Shape;6147;p41"/>
            <p:cNvSpPr/>
            <p:nvPr/>
          </p:nvSpPr>
          <p:spPr>
            <a:xfrm>
              <a:off x="4793760" y="3791623"/>
              <a:ext cx="7110" cy="31340"/>
            </a:xfrm>
            <a:custGeom>
              <a:avLst/>
              <a:gdLst/>
              <a:ahLst/>
              <a:cxnLst/>
              <a:rect l="l" t="t" r="r" b="b"/>
              <a:pathLst>
                <a:path w="223" h="983" extrusionOk="0">
                  <a:moveTo>
                    <a:pt x="96" y="0"/>
                  </a:moveTo>
                  <a:cubicBezTo>
                    <a:pt x="33" y="0"/>
                    <a:pt x="1" y="64"/>
                    <a:pt x="1" y="95"/>
                  </a:cubicBezTo>
                  <a:lnTo>
                    <a:pt x="1" y="887"/>
                  </a:lnTo>
                  <a:cubicBezTo>
                    <a:pt x="1" y="950"/>
                    <a:pt x="64" y="982"/>
                    <a:pt x="96" y="982"/>
                  </a:cubicBezTo>
                  <a:cubicBezTo>
                    <a:pt x="159" y="982"/>
                    <a:pt x="223" y="950"/>
                    <a:pt x="223" y="887"/>
                  </a:cubicBezTo>
                  <a:lnTo>
                    <a:pt x="223" y="95"/>
                  </a:lnTo>
                  <a:cubicBezTo>
                    <a:pt x="223" y="32"/>
                    <a:pt x="159" y="0"/>
                    <a:pt x="96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8" name="Google Shape;6148;p41"/>
            <p:cNvSpPr/>
            <p:nvPr/>
          </p:nvSpPr>
          <p:spPr>
            <a:xfrm>
              <a:off x="4400012" y="3913796"/>
              <a:ext cx="7078" cy="31309"/>
            </a:xfrm>
            <a:custGeom>
              <a:avLst/>
              <a:gdLst/>
              <a:ahLst/>
              <a:cxnLst/>
              <a:rect l="l" t="t" r="r" b="b"/>
              <a:pathLst>
                <a:path w="222" h="982" extrusionOk="0">
                  <a:moveTo>
                    <a:pt x="95" y="0"/>
                  </a:moveTo>
                  <a:cubicBezTo>
                    <a:pt x="32" y="0"/>
                    <a:pt x="0" y="32"/>
                    <a:pt x="0" y="95"/>
                  </a:cubicBezTo>
                  <a:lnTo>
                    <a:pt x="0" y="855"/>
                  </a:lnTo>
                  <a:cubicBezTo>
                    <a:pt x="0" y="919"/>
                    <a:pt x="32" y="982"/>
                    <a:pt x="95" y="982"/>
                  </a:cubicBezTo>
                  <a:cubicBezTo>
                    <a:pt x="158" y="982"/>
                    <a:pt x="222" y="919"/>
                    <a:pt x="222" y="855"/>
                  </a:cubicBezTo>
                  <a:lnTo>
                    <a:pt x="222" y="95"/>
                  </a:lnTo>
                  <a:cubicBezTo>
                    <a:pt x="222" y="32"/>
                    <a:pt x="158" y="0"/>
                    <a:pt x="95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9" name="Google Shape;6149;p41"/>
            <p:cNvSpPr/>
            <p:nvPr/>
          </p:nvSpPr>
          <p:spPr>
            <a:xfrm>
              <a:off x="4377790" y="3773450"/>
              <a:ext cx="7078" cy="31309"/>
            </a:xfrm>
            <a:custGeom>
              <a:avLst/>
              <a:gdLst/>
              <a:ahLst/>
              <a:cxnLst/>
              <a:rect l="l" t="t" r="r" b="b"/>
              <a:pathLst>
                <a:path w="222" h="982" extrusionOk="0">
                  <a:moveTo>
                    <a:pt x="127" y="0"/>
                  </a:moveTo>
                  <a:cubicBezTo>
                    <a:pt x="64" y="0"/>
                    <a:pt x="0" y="64"/>
                    <a:pt x="0" y="127"/>
                  </a:cubicBezTo>
                  <a:lnTo>
                    <a:pt x="0" y="887"/>
                  </a:lnTo>
                  <a:cubicBezTo>
                    <a:pt x="0" y="950"/>
                    <a:pt x="64" y="982"/>
                    <a:pt x="127" y="982"/>
                  </a:cubicBezTo>
                  <a:cubicBezTo>
                    <a:pt x="159" y="982"/>
                    <a:pt x="222" y="950"/>
                    <a:pt x="222" y="887"/>
                  </a:cubicBezTo>
                  <a:lnTo>
                    <a:pt x="222" y="127"/>
                  </a:lnTo>
                  <a:cubicBezTo>
                    <a:pt x="222" y="64"/>
                    <a:pt x="159" y="0"/>
                    <a:pt x="12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0" name="Google Shape;6150;p41"/>
            <p:cNvSpPr/>
            <p:nvPr/>
          </p:nvSpPr>
          <p:spPr>
            <a:xfrm>
              <a:off x="4101114" y="1316500"/>
              <a:ext cx="413006" cy="324915"/>
            </a:xfrm>
            <a:custGeom>
              <a:avLst/>
              <a:gdLst/>
              <a:ahLst/>
              <a:cxnLst/>
              <a:rect l="l" t="t" r="r" b="b"/>
              <a:pathLst>
                <a:path w="12954" h="10191" extrusionOk="0">
                  <a:moveTo>
                    <a:pt x="5804" y="1"/>
                  </a:moveTo>
                  <a:cubicBezTo>
                    <a:pt x="3913" y="1"/>
                    <a:pt x="2097" y="1051"/>
                    <a:pt x="1236" y="2863"/>
                  </a:cubicBezTo>
                  <a:cubicBezTo>
                    <a:pt x="1" y="5397"/>
                    <a:pt x="1046" y="8437"/>
                    <a:pt x="3580" y="9672"/>
                  </a:cubicBezTo>
                  <a:cubicBezTo>
                    <a:pt x="4301" y="10024"/>
                    <a:pt x="5067" y="10191"/>
                    <a:pt x="5821" y="10191"/>
                  </a:cubicBezTo>
                  <a:cubicBezTo>
                    <a:pt x="7712" y="10191"/>
                    <a:pt x="9528" y="9140"/>
                    <a:pt x="10388" y="7328"/>
                  </a:cubicBezTo>
                  <a:cubicBezTo>
                    <a:pt x="10673" y="6758"/>
                    <a:pt x="10832" y="6157"/>
                    <a:pt x="10895" y="5587"/>
                  </a:cubicBezTo>
                  <a:lnTo>
                    <a:pt x="12954" y="4763"/>
                  </a:lnTo>
                  <a:lnTo>
                    <a:pt x="10800" y="4098"/>
                  </a:lnTo>
                  <a:cubicBezTo>
                    <a:pt x="10515" y="2578"/>
                    <a:pt x="9533" y="1216"/>
                    <a:pt x="8045" y="520"/>
                  </a:cubicBezTo>
                  <a:cubicBezTo>
                    <a:pt x="7323" y="168"/>
                    <a:pt x="6557" y="1"/>
                    <a:pt x="5804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1" name="Google Shape;6151;p41"/>
            <p:cNvSpPr/>
            <p:nvPr/>
          </p:nvSpPr>
          <p:spPr>
            <a:xfrm>
              <a:off x="4197048" y="1438068"/>
              <a:ext cx="171687" cy="96955"/>
            </a:xfrm>
            <a:custGeom>
              <a:avLst/>
              <a:gdLst/>
              <a:ahLst/>
              <a:cxnLst/>
              <a:rect l="l" t="t" r="r" b="b"/>
              <a:pathLst>
                <a:path w="5385" h="3041" extrusionOk="0">
                  <a:moveTo>
                    <a:pt x="2692" y="0"/>
                  </a:moveTo>
                  <a:cubicBezTo>
                    <a:pt x="1204" y="0"/>
                    <a:pt x="1" y="665"/>
                    <a:pt x="1" y="1520"/>
                  </a:cubicBezTo>
                  <a:cubicBezTo>
                    <a:pt x="1" y="2344"/>
                    <a:pt x="1204" y="3040"/>
                    <a:pt x="2692" y="3040"/>
                  </a:cubicBezTo>
                  <a:cubicBezTo>
                    <a:pt x="4181" y="3040"/>
                    <a:pt x="5384" y="2344"/>
                    <a:pt x="5384" y="1520"/>
                  </a:cubicBezTo>
                  <a:cubicBezTo>
                    <a:pt x="5384" y="665"/>
                    <a:pt x="4181" y="0"/>
                    <a:pt x="269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2" name="Google Shape;6152;p41"/>
            <p:cNvSpPr/>
            <p:nvPr/>
          </p:nvSpPr>
          <p:spPr>
            <a:xfrm>
              <a:off x="4254596" y="1458249"/>
              <a:ext cx="57580" cy="56560"/>
            </a:xfrm>
            <a:custGeom>
              <a:avLst/>
              <a:gdLst/>
              <a:ahLst/>
              <a:cxnLst/>
              <a:rect l="l" t="t" r="r" b="b"/>
              <a:pathLst>
                <a:path w="1806" h="1774" extrusionOk="0">
                  <a:moveTo>
                    <a:pt x="887" y="0"/>
                  </a:moveTo>
                  <a:cubicBezTo>
                    <a:pt x="412" y="0"/>
                    <a:pt x="1" y="381"/>
                    <a:pt x="1" y="887"/>
                  </a:cubicBezTo>
                  <a:cubicBezTo>
                    <a:pt x="1" y="1394"/>
                    <a:pt x="412" y="1774"/>
                    <a:pt x="887" y="1774"/>
                  </a:cubicBezTo>
                  <a:cubicBezTo>
                    <a:pt x="1394" y="1774"/>
                    <a:pt x="1806" y="1394"/>
                    <a:pt x="1806" y="887"/>
                  </a:cubicBezTo>
                  <a:cubicBezTo>
                    <a:pt x="1806" y="381"/>
                    <a:pt x="1394" y="0"/>
                    <a:pt x="887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3" name="Google Shape;6153;p41"/>
            <p:cNvSpPr/>
            <p:nvPr/>
          </p:nvSpPr>
          <p:spPr>
            <a:xfrm>
              <a:off x="4026414" y="4162797"/>
              <a:ext cx="411986" cy="324915"/>
            </a:xfrm>
            <a:custGeom>
              <a:avLst/>
              <a:gdLst/>
              <a:ahLst/>
              <a:cxnLst/>
              <a:rect l="l" t="t" r="r" b="b"/>
              <a:pathLst>
                <a:path w="12922" h="10191" extrusionOk="0">
                  <a:moveTo>
                    <a:pt x="5777" y="0"/>
                  </a:moveTo>
                  <a:cubicBezTo>
                    <a:pt x="3893" y="0"/>
                    <a:pt x="2087" y="1051"/>
                    <a:pt x="1204" y="2863"/>
                  </a:cubicBezTo>
                  <a:cubicBezTo>
                    <a:pt x="0" y="5396"/>
                    <a:pt x="1046" y="8436"/>
                    <a:pt x="3579" y="9671"/>
                  </a:cubicBezTo>
                  <a:cubicBezTo>
                    <a:pt x="4301" y="10023"/>
                    <a:pt x="5064" y="10190"/>
                    <a:pt x="5815" y="10190"/>
                  </a:cubicBezTo>
                  <a:cubicBezTo>
                    <a:pt x="7699" y="10190"/>
                    <a:pt x="9505" y="9140"/>
                    <a:pt x="10388" y="7328"/>
                  </a:cubicBezTo>
                  <a:cubicBezTo>
                    <a:pt x="10673" y="6758"/>
                    <a:pt x="10831" y="6156"/>
                    <a:pt x="10863" y="5586"/>
                  </a:cubicBezTo>
                  <a:lnTo>
                    <a:pt x="12921" y="4763"/>
                  </a:lnTo>
                  <a:lnTo>
                    <a:pt x="10800" y="4098"/>
                  </a:lnTo>
                  <a:cubicBezTo>
                    <a:pt x="10515" y="2578"/>
                    <a:pt x="9533" y="1216"/>
                    <a:pt x="8013" y="519"/>
                  </a:cubicBezTo>
                  <a:cubicBezTo>
                    <a:pt x="7291" y="167"/>
                    <a:pt x="6528" y="0"/>
                    <a:pt x="5777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4" name="Google Shape;6154;p41"/>
            <p:cNvSpPr/>
            <p:nvPr/>
          </p:nvSpPr>
          <p:spPr>
            <a:xfrm>
              <a:off x="4155665" y="4296448"/>
              <a:ext cx="105021" cy="104033"/>
            </a:xfrm>
            <a:custGeom>
              <a:avLst/>
              <a:gdLst/>
              <a:ahLst/>
              <a:cxnLst/>
              <a:rect l="l" t="t" r="r" b="b"/>
              <a:pathLst>
                <a:path w="3294" h="3263" extrusionOk="0">
                  <a:moveTo>
                    <a:pt x="1647" y="1"/>
                  </a:moveTo>
                  <a:cubicBezTo>
                    <a:pt x="728" y="1"/>
                    <a:pt x="0" y="729"/>
                    <a:pt x="0" y="1616"/>
                  </a:cubicBezTo>
                  <a:cubicBezTo>
                    <a:pt x="0" y="2534"/>
                    <a:pt x="728" y="3263"/>
                    <a:pt x="1647" y="3263"/>
                  </a:cubicBezTo>
                  <a:cubicBezTo>
                    <a:pt x="2565" y="3263"/>
                    <a:pt x="3294" y="2534"/>
                    <a:pt x="3294" y="1616"/>
                  </a:cubicBezTo>
                  <a:cubicBezTo>
                    <a:pt x="3294" y="729"/>
                    <a:pt x="2565" y="1"/>
                    <a:pt x="164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5" name="Google Shape;6155;p41"/>
            <p:cNvSpPr/>
            <p:nvPr/>
          </p:nvSpPr>
          <p:spPr>
            <a:xfrm>
              <a:off x="4167780" y="4235871"/>
              <a:ext cx="39407" cy="87868"/>
            </a:xfrm>
            <a:custGeom>
              <a:avLst/>
              <a:gdLst/>
              <a:ahLst/>
              <a:cxnLst/>
              <a:rect l="l" t="t" r="r" b="b"/>
              <a:pathLst>
                <a:path w="1236" h="2756" extrusionOk="0">
                  <a:moveTo>
                    <a:pt x="1235" y="1"/>
                  </a:moveTo>
                  <a:cubicBezTo>
                    <a:pt x="1235" y="1"/>
                    <a:pt x="1045" y="1647"/>
                    <a:pt x="0" y="2439"/>
                  </a:cubicBezTo>
                  <a:lnTo>
                    <a:pt x="1235" y="2756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6" name="Google Shape;6156;p41"/>
            <p:cNvSpPr/>
            <p:nvPr/>
          </p:nvSpPr>
          <p:spPr>
            <a:xfrm>
              <a:off x="4207155" y="4234851"/>
              <a:ext cx="39407" cy="87900"/>
            </a:xfrm>
            <a:custGeom>
              <a:avLst/>
              <a:gdLst/>
              <a:ahLst/>
              <a:cxnLst/>
              <a:rect l="l" t="t" r="r" b="b"/>
              <a:pathLst>
                <a:path w="1236" h="2757" extrusionOk="0">
                  <a:moveTo>
                    <a:pt x="0" y="1"/>
                  </a:moveTo>
                  <a:lnTo>
                    <a:pt x="0" y="2756"/>
                  </a:lnTo>
                  <a:lnTo>
                    <a:pt x="1235" y="2439"/>
                  </a:lnTo>
                  <a:cubicBezTo>
                    <a:pt x="159" y="1616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7" name="Google Shape;6157;p41"/>
            <p:cNvSpPr/>
            <p:nvPr/>
          </p:nvSpPr>
          <p:spPr>
            <a:xfrm>
              <a:off x="4860426" y="1881583"/>
              <a:ext cx="372579" cy="354151"/>
            </a:xfrm>
            <a:custGeom>
              <a:avLst/>
              <a:gdLst/>
              <a:ahLst/>
              <a:cxnLst/>
              <a:rect l="l" t="t" r="r" b="b"/>
              <a:pathLst>
                <a:path w="11686" h="11108" extrusionOk="0">
                  <a:moveTo>
                    <a:pt x="5704" y="1"/>
                  </a:moveTo>
                  <a:cubicBezTo>
                    <a:pt x="3246" y="1"/>
                    <a:pt x="1007" y="1681"/>
                    <a:pt x="412" y="4172"/>
                  </a:cubicBezTo>
                  <a:cubicBezTo>
                    <a:pt x="0" y="5914"/>
                    <a:pt x="475" y="7624"/>
                    <a:pt x="1520" y="8891"/>
                  </a:cubicBezTo>
                  <a:lnTo>
                    <a:pt x="602" y="11108"/>
                  </a:lnTo>
                  <a:lnTo>
                    <a:pt x="602" y="11108"/>
                  </a:lnTo>
                  <a:lnTo>
                    <a:pt x="2692" y="9967"/>
                  </a:lnTo>
                  <a:cubicBezTo>
                    <a:pt x="3199" y="10316"/>
                    <a:pt x="3800" y="10569"/>
                    <a:pt x="4465" y="10727"/>
                  </a:cubicBezTo>
                  <a:cubicBezTo>
                    <a:pt x="4888" y="10828"/>
                    <a:pt x="5310" y="10877"/>
                    <a:pt x="5726" y="10877"/>
                  </a:cubicBezTo>
                  <a:cubicBezTo>
                    <a:pt x="8177" y="10877"/>
                    <a:pt x="10394" y="9192"/>
                    <a:pt x="10989" y="6674"/>
                  </a:cubicBezTo>
                  <a:cubicBezTo>
                    <a:pt x="11686" y="3760"/>
                    <a:pt x="9881" y="847"/>
                    <a:pt x="6967" y="150"/>
                  </a:cubicBezTo>
                  <a:cubicBezTo>
                    <a:pt x="6545" y="49"/>
                    <a:pt x="6121" y="1"/>
                    <a:pt x="57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8" name="Google Shape;6158;p41"/>
            <p:cNvSpPr/>
            <p:nvPr/>
          </p:nvSpPr>
          <p:spPr>
            <a:xfrm>
              <a:off x="4961398" y="1982268"/>
              <a:ext cx="161581" cy="152494"/>
            </a:xfrm>
            <a:custGeom>
              <a:avLst/>
              <a:gdLst/>
              <a:ahLst/>
              <a:cxnLst/>
              <a:rect l="l" t="t" r="r" b="b"/>
              <a:pathLst>
                <a:path w="5068" h="4783" extrusionOk="0">
                  <a:moveTo>
                    <a:pt x="1520" y="1"/>
                  </a:moveTo>
                  <a:cubicBezTo>
                    <a:pt x="697" y="1"/>
                    <a:pt x="0" y="697"/>
                    <a:pt x="0" y="1521"/>
                  </a:cubicBezTo>
                  <a:cubicBezTo>
                    <a:pt x="0" y="1964"/>
                    <a:pt x="190" y="2344"/>
                    <a:pt x="475" y="2629"/>
                  </a:cubicBezTo>
                  <a:lnTo>
                    <a:pt x="2534" y="4783"/>
                  </a:lnTo>
                  <a:lnTo>
                    <a:pt x="2534" y="4751"/>
                  </a:lnTo>
                  <a:lnTo>
                    <a:pt x="4307" y="3009"/>
                  </a:lnTo>
                  <a:cubicBezTo>
                    <a:pt x="4845" y="2566"/>
                    <a:pt x="5067" y="2091"/>
                    <a:pt x="5067" y="1552"/>
                  </a:cubicBezTo>
                  <a:cubicBezTo>
                    <a:pt x="5067" y="697"/>
                    <a:pt x="4402" y="32"/>
                    <a:pt x="3547" y="32"/>
                  </a:cubicBezTo>
                  <a:cubicBezTo>
                    <a:pt x="3167" y="32"/>
                    <a:pt x="2819" y="159"/>
                    <a:pt x="2534" y="381"/>
                  </a:cubicBezTo>
                  <a:cubicBezTo>
                    <a:pt x="2280" y="159"/>
                    <a:pt x="1932" y="1"/>
                    <a:pt x="1520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9" name="Google Shape;6159;p41"/>
            <p:cNvSpPr/>
            <p:nvPr/>
          </p:nvSpPr>
          <p:spPr>
            <a:xfrm>
              <a:off x="4834155" y="2521079"/>
              <a:ext cx="372611" cy="354788"/>
            </a:xfrm>
            <a:custGeom>
              <a:avLst/>
              <a:gdLst/>
              <a:ahLst/>
              <a:cxnLst/>
              <a:rect l="l" t="t" r="r" b="b"/>
              <a:pathLst>
                <a:path w="11687" h="11128" extrusionOk="0">
                  <a:moveTo>
                    <a:pt x="5718" y="1"/>
                  </a:moveTo>
                  <a:cubicBezTo>
                    <a:pt x="3250" y="1"/>
                    <a:pt x="1012" y="1687"/>
                    <a:pt x="412" y="4192"/>
                  </a:cubicBezTo>
                  <a:cubicBezTo>
                    <a:pt x="1" y="5902"/>
                    <a:pt x="476" y="7644"/>
                    <a:pt x="1521" y="8911"/>
                  </a:cubicBezTo>
                  <a:lnTo>
                    <a:pt x="602" y="11128"/>
                  </a:lnTo>
                  <a:lnTo>
                    <a:pt x="602" y="11128"/>
                  </a:lnTo>
                  <a:lnTo>
                    <a:pt x="2693" y="9956"/>
                  </a:lnTo>
                  <a:cubicBezTo>
                    <a:pt x="3199" y="10304"/>
                    <a:pt x="3801" y="10589"/>
                    <a:pt x="4434" y="10748"/>
                  </a:cubicBezTo>
                  <a:cubicBezTo>
                    <a:pt x="4847" y="10841"/>
                    <a:pt x="5259" y="10885"/>
                    <a:pt x="5664" y="10885"/>
                  </a:cubicBezTo>
                  <a:cubicBezTo>
                    <a:pt x="8152" y="10885"/>
                    <a:pt x="10391" y="9200"/>
                    <a:pt x="10990" y="6694"/>
                  </a:cubicBezTo>
                  <a:cubicBezTo>
                    <a:pt x="11687" y="3780"/>
                    <a:pt x="9881" y="835"/>
                    <a:pt x="6936" y="138"/>
                  </a:cubicBezTo>
                  <a:cubicBezTo>
                    <a:pt x="6528" y="45"/>
                    <a:pt x="6120" y="1"/>
                    <a:pt x="5718" y="1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0" name="Google Shape;6160;p41"/>
            <p:cNvSpPr/>
            <p:nvPr/>
          </p:nvSpPr>
          <p:spPr>
            <a:xfrm>
              <a:off x="5025992" y="2619373"/>
              <a:ext cx="94946" cy="90897"/>
            </a:xfrm>
            <a:custGeom>
              <a:avLst/>
              <a:gdLst/>
              <a:ahLst/>
              <a:cxnLst/>
              <a:rect l="l" t="t" r="r" b="b"/>
              <a:pathLst>
                <a:path w="2978" h="2851" extrusionOk="0">
                  <a:moveTo>
                    <a:pt x="1489" y="1"/>
                  </a:moveTo>
                  <a:cubicBezTo>
                    <a:pt x="666" y="1"/>
                    <a:pt x="1" y="634"/>
                    <a:pt x="1" y="1426"/>
                  </a:cubicBezTo>
                  <a:cubicBezTo>
                    <a:pt x="1" y="2218"/>
                    <a:pt x="666" y="2851"/>
                    <a:pt x="1489" y="2851"/>
                  </a:cubicBezTo>
                  <a:cubicBezTo>
                    <a:pt x="2313" y="2851"/>
                    <a:pt x="2978" y="2218"/>
                    <a:pt x="2978" y="1426"/>
                  </a:cubicBezTo>
                  <a:cubicBezTo>
                    <a:pt x="2978" y="634"/>
                    <a:pt x="2313" y="1"/>
                    <a:pt x="148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1" name="Google Shape;6161;p41"/>
            <p:cNvSpPr/>
            <p:nvPr/>
          </p:nvSpPr>
          <p:spPr>
            <a:xfrm>
              <a:off x="5053251" y="2626450"/>
              <a:ext cx="67687" cy="113119"/>
            </a:xfrm>
            <a:custGeom>
              <a:avLst/>
              <a:gdLst/>
              <a:ahLst/>
              <a:cxnLst/>
              <a:rect l="l" t="t" r="r" b="b"/>
              <a:pathLst>
                <a:path w="2123" h="3548" extrusionOk="0">
                  <a:moveTo>
                    <a:pt x="1046" y="0"/>
                  </a:moveTo>
                  <a:cubicBezTo>
                    <a:pt x="476" y="0"/>
                    <a:pt x="1" y="475"/>
                    <a:pt x="1" y="1045"/>
                  </a:cubicBezTo>
                  <a:lnTo>
                    <a:pt x="1" y="2502"/>
                  </a:lnTo>
                  <a:cubicBezTo>
                    <a:pt x="1" y="3072"/>
                    <a:pt x="476" y="3547"/>
                    <a:pt x="1046" y="3547"/>
                  </a:cubicBezTo>
                  <a:cubicBezTo>
                    <a:pt x="1648" y="3547"/>
                    <a:pt x="2123" y="3072"/>
                    <a:pt x="2123" y="2502"/>
                  </a:cubicBezTo>
                  <a:lnTo>
                    <a:pt x="2123" y="1045"/>
                  </a:lnTo>
                  <a:cubicBezTo>
                    <a:pt x="2123" y="475"/>
                    <a:pt x="1648" y="0"/>
                    <a:pt x="104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2" name="Google Shape;6162;p41"/>
            <p:cNvSpPr/>
            <p:nvPr/>
          </p:nvSpPr>
          <p:spPr>
            <a:xfrm>
              <a:off x="5022963" y="2698887"/>
              <a:ext cx="38418" cy="126510"/>
            </a:xfrm>
            <a:custGeom>
              <a:avLst/>
              <a:gdLst/>
              <a:ahLst/>
              <a:cxnLst/>
              <a:rect l="l" t="t" r="r" b="b"/>
              <a:pathLst>
                <a:path w="1205" h="3968" extrusionOk="0">
                  <a:moveTo>
                    <a:pt x="952" y="0"/>
                  </a:moveTo>
                  <a:cubicBezTo>
                    <a:pt x="931" y="0"/>
                    <a:pt x="909" y="3"/>
                    <a:pt x="888" y="9"/>
                  </a:cubicBezTo>
                  <a:cubicBezTo>
                    <a:pt x="571" y="72"/>
                    <a:pt x="1" y="452"/>
                    <a:pt x="33" y="1402"/>
                  </a:cubicBezTo>
                  <a:lnTo>
                    <a:pt x="33" y="3745"/>
                  </a:lnTo>
                  <a:cubicBezTo>
                    <a:pt x="33" y="3872"/>
                    <a:pt x="128" y="3967"/>
                    <a:pt x="254" y="3967"/>
                  </a:cubicBezTo>
                  <a:cubicBezTo>
                    <a:pt x="381" y="3967"/>
                    <a:pt x="476" y="3872"/>
                    <a:pt x="476" y="3777"/>
                  </a:cubicBezTo>
                  <a:lnTo>
                    <a:pt x="476" y="1402"/>
                  </a:lnTo>
                  <a:cubicBezTo>
                    <a:pt x="444" y="610"/>
                    <a:pt x="951" y="452"/>
                    <a:pt x="983" y="452"/>
                  </a:cubicBezTo>
                  <a:cubicBezTo>
                    <a:pt x="1109" y="420"/>
                    <a:pt x="1204" y="294"/>
                    <a:pt x="1173" y="167"/>
                  </a:cubicBezTo>
                  <a:cubicBezTo>
                    <a:pt x="1146" y="62"/>
                    <a:pt x="1055" y="0"/>
                    <a:pt x="95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3" name="Google Shape;6163;p41"/>
            <p:cNvSpPr/>
            <p:nvPr/>
          </p:nvSpPr>
          <p:spPr>
            <a:xfrm>
              <a:off x="4910896" y="2617364"/>
              <a:ext cx="94946" cy="91917"/>
            </a:xfrm>
            <a:custGeom>
              <a:avLst/>
              <a:gdLst/>
              <a:ahLst/>
              <a:cxnLst/>
              <a:rect l="l" t="t" r="r" b="b"/>
              <a:pathLst>
                <a:path w="2978" h="2883" extrusionOk="0">
                  <a:moveTo>
                    <a:pt x="1489" y="0"/>
                  </a:moveTo>
                  <a:cubicBezTo>
                    <a:pt x="666" y="0"/>
                    <a:pt x="1" y="665"/>
                    <a:pt x="1" y="1425"/>
                  </a:cubicBezTo>
                  <a:cubicBezTo>
                    <a:pt x="1" y="2217"/>
                    <a:pt x="666" y="2882"/>
                    <a:pt x="1489" y="2882"/>
                  </a:cubicBezTo>
                  <a:cubicBezTo>
                    <a:pt x="2312" y="2882"/>
                    <a:pt x="2977" y="2217"/>
                    <a:pt x="2977" y="1425"/>
                  </a:cubicBezTo>
                  <a:cubicBezTo>
                    <a:pt x="2977" y="634"/>
                    <a:pt x="2312" y="0"/>
                    <a:pt x="148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4" name="Google Shape;6164;p41"/>
            <p:cNvSpPr/>
            <p:nvPr/>
          </p:nvSpPr>
          <p:spPr>
            <a:xfrm>
              <a:off x="4910896" y="2625430"/>
              <a:ext cx="67687" cy="113119"/>
            </a:xfrm>
            <a:custGeom>
              <a:avLst/>
              <a:gdLst/>
              <a:ahLst/>
              <a:cxnLst/>
              <a:rect l="l" t="t" r="r" b="b"/>
              <a:pathLst>
                <a:path w="2123" h="3548" extrusionOk="0">
                  <a:moveTo>
                    <a:pt x="1046" y="1"/>
                  </a:moveTo>
                  <a:cubicBezTo>
                    <a:pt x="476" y="1"/>
                    <a:pt x="1" y="476"/>
                    <a:pt x="1" y="1046"/>
                  </a:cubicBezTo>
                  <a:lnTo>
                    <a:pt x="1" y="2471"/>
                  </a:lnTo>
                  <a:cubicBezTo>
                    <a:pt x="1" y="3073"/>
                    <a:pt x="476" y="3548"/>
                    <a:pt x="1046" y="3548"/>
                  </a:cubicBezTo>
                  <a:cubicBezTo>
                    <a:pt x="1647" y="3548"/>
                    <a:pt x="2122" y="3073"/>
                    <a:pt x="2122" y="2471"/>
                  </a:cubicBezTo>
                  <a:lnTo>
                    <a:pt x="2122" y="1046"/>
                  </a:lnTo>
                  <a:cubicBezTo>
                    <a:pt x="2122" y="476"/>
                    <a:pt x="1647" y="1"/>
                    <a:pt x="1046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5" name="Google Shape;6165;p41"/>
            <p:cNvSpPr/>
            <p:nvPr/>
          </p:nvSpPr>
          <p:spPr>
            <a:xfrm>
              <a:off x="4970485" y="2697867"/>
              <a:ext cx="38387" cy="126510"/>
            </a:xfrm>
            <a:custGeom>
              <a:avLst/>
              <a:gdLst/>
              <a:ahLst/>
              <a:cxnLst/>
              <a:rect l="l" t="t" r="r" b="b"/>
              <a:pathLst>
                <a:path w="1204" h="3968" extrusionOk="0">
                  <a:moveTo>
                    <a:pt x="234" y="1"/>
                  </a:moveTo>
                  <a:cubicBezTo>
                    <a:pt x="149" y="1"/>
                    <a:pt x="58" y="62"/>
                    <a:pt x="32" y="167"/>
                  </a:cubicBezTo>
                  <a:cubicBezTo>
                    <a:pt x="0" y="294"/>
                    <a:pt x="95" y="421"/>
                    <a:pt x="190" y="421"/>
                  </a:cubicBezTo>
                  <a:cubicBezTo>
                    <a:pt x="253" y="452"/>
                    <a:pt x="760" y="611"/>
                    <a:pt x="728" y="1402"/>
                  </a:cubicBezTo>
                  <a:lnTo>
                    <a:pt x="728" y="3746"/>
                  </a:lnTo>
                  <a:cubicBezTo>
                    <a:pt x="728" y="3872"/>
                    <a:pt x="823" y="3967"/>
                    <a:pt x="950" y="3967"/>
                  </a:cubicBezTo>
                  <a:cubicBezTo>
                    <a:pt x="1077" y="3967"/>
                    <a:pt x="1172" y="3872"/>
                    <a:pt x="1172" y="3746"/>
                  </a:cubicBezTo>
                  <a:lnTo>
                    <a:pt x="1172" y="1402"/>
                  </a:lnTo>
                  <a:cubicBezTo>
                    <a:pt x="1203" y="452"/>
                    <a:pt x="602" y="72"/>
                    <a:pt x="285" y="9"/>
                  </a:cubicBezTo>
                  <a:cubicBezTo>
                    <a:pt x="269" y="3"/>
                    <a:pt x="252" y="1"/>
                    <a:pt x="23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6" name="Google Shape;6166;p41"/>
            <p:cNvSpPr/>
            <p:nvPr/>
          </p:nvSpPr>
          <p:spPr>
            <a:xfrm>
              <a:off x="4137492" y="2379458"/>
              <a:ext cx="401879" cy="346595"/>
            </a:xfrm>
            <a:custGeom>
              <a:avLst/>
              <a:gdLst/>
              <a:ahLst/>
              <a:cxnLst/>
              <a:rect l="l" t="t" r="r" b="b"/>
              <a:pathLst>
                <a:path w="12605" h="10871" extrusionOk="0">
                  <a:moveTo>
                    <a:pt x="6230" y="0"/>
                  </a:moveTo>
                  <a:cubicBezTo>
                    <a:pt x="5356" y="0"/>
                    <a:pt x="4468" y="211"/>
                    <a:pt x="3642" y="654"/>
                  </a:cubicBezTo>
                  <a:cubicBezTo>
                    <a:pt x="1013" y="2079"/>
                    <a:pt x="0" y="5372"/>
                    <a:pt x="1425" y="8001"/>
                  </a:cubicBezTo>
                  <a:cubicBezTo>
                    <a:pt x="2408" y="9835"/>
                    <a:pt x="4278" y="10871"/>
                    <a:pt x="6216" y="10871"/>
                  </a:cubicBezTo>
                  <a:cubicBezTo>
                    <a:pt x="7090" y="10871"/>
                    <a:pt x="7978" y="10660"/>
                    <a:pt x="8804" y="10218"/>
                  </a:cubicBezTo>
                  <a:cubicBezTo>
                    <a:pt x="9374" y="9901"/>
                    <a:pt x="9881" y="9521"/>
                    <a:pt x="10293" y="9046"/>
                  </a:cubicBezTo>
                  <a:lnTo>
                    <a:pt x="12604" y="9616"/>
                  </a:lnTo>
                  <a:lnTo>
                    <a:pt x="12604" y="9616"/>
                  </a:lnTo>
                  <a:lnTo>
                    <a:pt x="11148" y="7716"/>
                  </a:lnTo>
                  <a:cubicBezTo>
                    <a:pt x="11844" y="6196"/>
                    <a:pt x="11844" y="4422"/>
                    <a:pt x="11021" y="2870"/>
                  </a:cubicBezTo>
                  <a:cubicBezTo>
                    <a:pt x="10039" y="1037"/>
                    <a:pt x="8168" y="0"/>
                    <a:pt x="6230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7" name="Google Shape;6167;p41"/>
            <p:cNvSpPr/>
            <p:nvPr/>
          </p:nvSpPr>
          <p:spPr>
            <a:xfrm>
              <a:off x="4230366" y="2478038"/>
              <a:ext cx="146436" cy="152494"/>
            </a:xfrm>
            <a:custGeom>
              <a:avLst/>
              <a:gdLst/>
              <a:ahLst/>
              <a:cxnLst/>
              <a:rect l="l" t="t" r="r" b="b"/>
              <a:pathLst>
                <a:path w="4593" h="4783" extrusionOk="0">
                  <a:moveTo>
                    <a:pt x="2281" y="0"/>
                  </a:moveTo>
                  <a:cubicBezTo>
                    <a:pt x="1014" y="32"/>
                    <a:pt x="1" y="1108"/>
                    <a:pt x="32" y="2439"/>
                  </a:cubicBezTo>
                  <a:cubicBezTo>
                    <a:pt x="32" y="3718"/>
                    <a:pt x="1048" y="4783"/>
                    <a:pt x="2290" y="4783"/>
                  </a:cubicBezTo>
                  <a:cubicBezTo>
                    <a:pt x="2308" y="4783"/>
                    <a:pt x="2326" y="4783"/>
                    <a:pt x="2344" y="4782"/>
                  </a:cubicBezTo>
                  <a:cubicBezTo>
                    <a:pt x="3579" y="4782"/>
                    <a:pt x="4593" y="3705"/>
                    <a:pt x="4593" y="2375"/>
                  </a:cubicBezTo>
                  <a:cubicBezTo>
                    <a:pt x="4561" y="1045"/>
                    <a:pt x="3548" y="0"/>
                    <a:pt x="228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8" name="Google Shape;6168;p41"/>
            <p:cNvSpPr/>
            <p:nvPr/>
          </p:nvSpPr>
          <p:spPr>
            <a:xfrm>
              <a:off x="4242481" y="2478038"/>
              <a:ext cx="205004" cy="101992"/>
            </a:xfrm>
            <a:custGeom>
              <a:avLst/>
              <a:gdLst/>
              <a:ahLst/>
              <a:cxnLst/>
              <a:rect l="l" t="t" r="r" b="b"/>
              <a:pathLst>
                <a:path w="6430" h="3199" extrusionOk="0">
                  <a:moveTo>
                    <a:pt x="5701" y="0"/>
                  </a:moveTo>
                  <a:lnTo>
                    <a:pt x="1584" y="32"/>
                  </a:lnTo>
                  <a:cubicBezTo>
                    <a:pt x="729" y="32"/>
                    <a:pt x="1" y="760"/>
                    <a:pt x="32" y="1615"/>
                  </a:cubicBezTo>
                  <a:cubicBezTo>
                    <a:pt x="32" y="2502"/>
                    <a:pt x="761" y="3199"/>
                    <a:pt x="1616" y="3199"/>
                  </a:cubicBezTo>
                  <a:lnTo>
                    <a:pt x="4846" y="3167"/>
                  </a:lnTo>
                  <a:cubicBezTo>
                    <a:pt x="5733" y="3135"/>
                    <a:pt x="6429" y="2439"/>
                    <a:pt x="6429" y="1552"/>
                  </a:cubicBezTo>
                  <a:lnTo>
                    <a:pt x="6398" y="665"/>
                  </a:lnTo>
                  <a:cubicBezTo>
                    <a:pt x="6398" y="285"/>
                    <a:pt x="6081" y="0"/>
                    <a:pt x="570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9" name="Google Shape;6169;p41"/>
            <p:cNvSpPr/>
            <p:nvPr/>
          </p:nvSpPr>
          <p:spPr>
            <a:xfrm>
              <a:off x="4047615" y="2789975"/>
              <a:ext cx="349368" cy="314170"/>
            </a:xfrm>
            <a:custGeom>
              <a:avLst/>
              <a:gdLst/>
              <a:ahLst/>
              <a:cxnLst/>
              <a:rect l="l" t="t" r="r" b="b"/>
              <a:pathLst>
                <a:path w="10958" h="9854" extrusionOk="0">
                  <a:moveTo>
                    <a:pt x="4977" y="1"/>
                  </a:moveTo>
                  <a:cubicBezTo>
                    <a:pt x="4944" y="1"/>
                    <a:pt x="4911" y="1"/>
                    <a:pt x="4878" y="2"/>
                  </a:cubicBezTo>
                  <a:cubicBezTo>
                    <a:pt x="2154" y="97"/>
                    <a:pt x="1" y="2345"/>
                    <a:pt x="64" y="5069"/>
                  </a:cubicBezTo>
                  <a:cubicBezTo>
                    <a:pt x="157" y="7734"/>
                    <a:pt x="2313" y="9854"/>
                    <a:pt x="4958" y="9854"/>
                  </a:cubicBezTo>
                  <a:cubicBezTo>
                    <a:pt x="5015" y="9854"/>
                    <a:pt x="5073" y="9853"/>
                    <a:pt x="5131" y="9851"/>
                  </a:cubicBezTo>
                  <a:cubicBezTo>
                    <a:pt x="7854" y="9787"/>
                    <a:pt x="10008" y="7507"/>
                    <a:pt x="9913" y="4784"/>
                  </a:cubicBezTo>
                  <a:cubicBezTo>
                    <a:pt x="9913" y="4182"/>
                    <a:pt x="9786" y="3612"/>
                    <a:pt x="9565" y="3105"/>
                  </a:cubicBezTo>
                  <a:lnTo>
                    <a:pt x="10958" y="1459"/>
                  </a:lnTo>
                  <a:lnTo>
                    <a:pt x="8836" y="1870"/>
                  </a:lnTo>
                  <a:cubicBezTo>
                    <a:pt x="7937" y="723"/>
                    <a:pt x="6522" y="1"/>
                    <a:pt x="4977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0" name="Google Shape;6170;p41"/>
            <p:cNvSpPr/>
            <p:nvPr/>
          </p:nvSpPr>
          <p:spPr>
            <a:xfrm>
              <a:off x="4117279" y="2872805"/>
              <a:ext cx="60609" cy="59620"/>
            </a:xfrm>
            <a:custGeom>
              <a:avLst/>
              <a:gdLst/>
              <a:ahLst/>
              <a:cxnLst/>
              <a:rect l="l" t="t" r="r" b="b"/>
              <a:pathLst>
                <a:path w="1901" h="1870" extrusionOk="0">
                  <a:moveTo>
                    <a:pt x="951" y="1"/>
                  </a:moveTo>
                  <a:cubicBezTo>
                    <a:pt x="412" y="1"/>
                    <a:pt x="1" y="412"/>
                    <a:pt x="1" y="919"/>
                  </a:cubicBezTo>
                  <a:cubicBezTo>
                    <a:pt x="1" y="1457"/>
                    <a:pt x="412" y="1869"/>
                    <a:pt x="951" y="1869"/>
                  </a:cubicBezTo>
                  <a:cubicBezTo>
                    <a:pt x="1457" y="1869"/>
                    <a:pt x="1901" y="1457"/>
                    <a:pt x="1901" y="919"/>
                  </a:cubicBezTo>
                  <a:cubicBezTo>
                    <a:pt x="1901" y="412"/>
                    <a:pt x="1457" y="1"/>
                    <a:pt x="95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1" name="Google Shape;6171;p41"/>
            <p:cNvSpPr/>
            <p:nvPr/>
          </p:nvSpPr>
          <p:spPr>
            <a:xfrm>
              <a:off x="4162711" y="2871785"/>
              <a:ext cx="60609" cy="58600"/>
            </a:xfrm>
            <a:custGeom>
              <a:avLst/>
              <a:gdLst/>
              <a:ahLst/>
              <a:cxnLst/>
              <a:rect l="l" t="t" r="r" b="b"/>
              <a:pathLst>
                <a:path w="1901" h="1838" extrusionOk="0">
                  <a:moveTo>
                    <a:pt x="951" y="1"/>
                  </a:moveTo>
                  <a:cubicBezTo>
                    <a:pt x="444" y="1"/>
                    <a:pt x="1" y="413"/>
                    <a:pt x="1" y="919"/>
                  </a:cubicBezTo>
                  <a:cubicBezTo>
                    <a:pt x="1" y="1426"/>
                    <a:pt x="444" y="1838"/>
                    <a:pt x="951" y="1838"/>
                  </a:cubicBezTo>
                  <a:cubicBezTo>
                    <a:pt x="1489" y="1838"/>
                    <a:pt x="1901" y="1426"/>
                    <a:pt x="1901" y="919"/>
                  </a:cubicBezTo>
                  <a:cubicBezTo>
                    <a:pt x="1901" y="413"/>
                    <a:pt x="1489" y="1"/>
                    <a:pt x="95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2" name="Google Shape;6172;p41"/>
            <p:cNvSpPr/>
            <p:nvPr/>
          </p:nvSpPr>
          <p:spPr>
            <a:xfrm>
              <a:off x="4200077" y="2870797"/>
              <a:ext cx="60609" cy="58600"/>
            </a:xfrm>
            <a:custGeom>
              <a:avLst/>
              <a:gdLst/>
              <a:ahLst/>
              <a:cxnLst/>
              <a:rect l="l" t="t" r="r" b="b"/>
              <a:pathLst>
                <a:path w="1901" h="1838" extrusionOk="0">
                  <a:moveTo>
                    <a:pt x="951" y="0"/>
                  </a:moveTo>
                  <a:cubicBezTo>
                    <a:pt x="412" y="0"/>
                    <a:pt x="1" y="412"/>
                    <a:pt x="1" y="919"/>
                  </a:cubicBezTo>
                  <a:cubicBezTo>
                    <a:pt x="1" y="1425"/>
                    <a:pt x="412" y="1837"/>
                    <a:pt x="951" y="1837"/>
                  </a:cubicBezTo>
                  <a:cubicBezTo>
                    <a:pt x="1457" y="1837"/>
                    <a:pt x="1901" y="1425"/>
                    <a:pt x="1901" y="919"/>
                  </a:cubicBezTo>
                  <a:cubicBezTo>
                    <a:pt x="1901" y="412"/>
                    <a:pt x="1457" y="0"/>
                    <a:pt x="95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3" name="Google Shape;6173;p41"/>
            <p:cNvSpPr/>
            <p:nvPr/>
          </p:nvSpPr>
          <p:spPr>
            <a:xfrm>
              <a:off x="4245510" y="2871785"/>
              <a:ext cx="59620" cy="58600"/>
            </a:xfrm>
            <a:custGeom>
              <a:avLst/>
              <a:gdLst/>
              <a:ahLst/>
              <a:cxnLst/>
              <a:rect l="l" t="t" r="r" b="b"/>
              <a:pathLst>
                <a:path w="1870" h="1838" extrusionOk="0">
                  <a:moveTo>
                    <a:pt x="951" y="1"/>
                  </a:moveTo>
                  <a:cubicBezTo>
                    <a:pt x="412" y="1"/>
                    <a:pt x="1" y="413"/>
                    <a:pt x="1" y="919"/>
                  </a:cubicBezTo>
                  <a:cubicBezTo>
                    <a:pt x="1" y="1426"/>
                    <a:pt x="412" y="1838"/>
                    <a:pt x="951" y="1838"/>
                  </a:cubicBezTo>
                  <a:cubicBezTo>
                    <a:pt x="1457" y="1838"/>
                    <a:pt x="1869" y="1426"/>
                    <a:pt x="1869" y="919"/>
                  </a:cubicBezTo>
                  <a:cubicBezTo>
                    <a:pt x="1869" y="413"/>
                    <a:pt x="1457" y="1"/>
                    <a:pt x="95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4" name="Google Shape;6174;p41"/>
            <p:cNvSpPr/>
            <p:nvPr/>
          </p:nvSpPr>
          <p:spPr>
            <a:xfrm>
              <a:off x="4106183" y="2908163"/>
              <a:ext cx="59588" cy="59588"/>
            </a:xfrm>
            <a:custGeom>
              <a:avLst/>
              <a:gdLst/>
              <a:ahLst/>
              <a:cxnLst/>
              <a:rect l="l" t="t" r="r" b="b"/>
              <a:pathLst>
                <a:path w="1869" h="1869" extrusionOk="0">
                  <a:moveTo>
                    <a:pt x="919" y="0"/>
                  </a:moveTo>
                  <a:cubicBezTo>
                    <a:pt x="412" y="0"/>
                    <a:pt x="0" y="443"/>
                    <a:pt x="0" y="950"/>
                  </a:cubicBezTo>
                  <a:cubicBezTo>
                    <a:pt x="0" y="1457"/>
                    <a:pt x="412" y="1868"/>
                    <a:pt x="919" y="1868"/>
                  </a:cubicBezTo>
                  <a:cubicBezTo>
                    <a:pt x="1457" y="1868"/>
                    <a:pt x="1869" y="1457"/>
                    <a:pt x="1869" y="950"/>
                  </a:cubicBezTo>
                  <a:cubicBezTo>
                    <a:pt x="1869" y="443"/>
                    <a:pt x="1457" y="0"/>
                    <a:pt x="91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5" name="Google Shape;6175;p41"/>
            <p:cNvSpPr/>
            <p:nvPr/>
          </p:nvSpPr>
          <p:spPr>
            <a:xfrm>
              <a:off x="4110201" y="2942468"/>
              <a:ext cx="60641" cy="58600"/>
            </a:xfrm>
            <a:custGeom>
              <a:avLst/>
              <a:gdLst/>
              <a:ahLst/>
              <a:cxnLst/>
              <a:rect l="l" t="t" r="r" b="b"/>
              <a:pathLst>
                <a:path w="1902" h="1838" extrusionOk="0">
                  <a:moveTo>
                    <a:pt x="951" y="1"/>
                  </a:moveTo>
                  <a:cubicBezTo>
                    <a:pt x="413" y="1"/>
                    <a:pt x="1" y="412"/>
                    <a:pt x="1" y="919"/>
                  </a:cubicBezTo>
                  <a:cubicBezTo>
                    <a:pt x="1" y="1426"/>
                    <a:pt x="413" y="1838"/>
                    <a:pt x="951" y="1838"/>
                  </a:cubicBezTo>
                  <a:cubicBezTo>
                    <a:pt x="1458" y="1838"/>
                    <a:pt x="1901" y="1426"/>
                    <a:pt x="1901" y="919"/>
                  </a:cubicBezTo>
                  <a:cubicBezTo>
                    <a:pt x="1901" y="412"/>
                    <a:pt x="1458" y="1"/>
                    <a:pt x="95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6" name="Google Shape;6176;p41"/>
            <p:cNvSpPr/>
            <p:nvPr/>
          </p:nvSpPr>
          <p:spPr>
            <a:xfrm>
              <a:off x="4156653" y="2950566"/>
              <a:ext cx="60609" cy="52510"/>
            </a:xfrm>
            <a:custGeom>
              <a:avLst/>
              <a:gdLst/>
              <a:ahLst/>
              <a:cxnLst/>
              <a:rect l="l" t="t" r="r" b="b"/>
              <a:pathLst>
                <a:path w="1901" h="1647" extrusionOk="0">
                  <a:moveTo>
                    <a:pt x="951" y="0"/>
                  </a:moveTo>
                  <a:cubicBezTo>
                    <a:pt x="444" y="0"/>
                    <a:pt x="1" y="380"/>
                    <a:pt x="1" y="823"/>
                  </a:cubicBezTo>
                  <a:cubicBezTo>
                    <a:pt x="1" y="1267"/>
                    <a:pt x="444" y="1647"/>
                    <a:pt x="951" y="1647"/>
                  </a:cubicBezTo>
                  <a:cubicBezTo>
                    <a:pt x="1489" y="1647"/>
                    <a:pt x="1901" y="1267"/>
                    <a:pt x="1901" y="823"/>
                  </a:cubicBezTo>
                  <a:cubicBezTo>
                    <a:pt x="1901" y="380"/>
                    <a:pt x="1489" y="0"/>
                    <a:pt x="95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7" name="Google Shape;6177;p41"/>
            <p:cNvSpPr/>
            <p:nvPr/>
          </p:nvSpPr>
          <p:spPr>
            <a:xfrm>
              <a:off x="4199057" y="2947537"/>
              <a:ext cx="59620" cy="58568"/>
            </a:xfrm>
            <a:custGeom>
              <a:avLst/>
              <a:gdLst/>
              <a:ahLst/>
              <a:cxnLst/>
              <a:rect l="l" t="t" r="r" b="b"/>
              <a:pathLst>
                <a:path w="1870" h="1837" extrusionOk="0">
                  <a:moveTo>
                    <a:pt x="919" y="0"/>
                  </a:moveTo>
                  <a:cubicBezTo>
                    <a:pt x="413" y="0"/>
                    <a:pt x="1" y="412"/>
                    <a:pt x="1" y="918"/>
                  </a:cubicBezTo>
                  <a:cubicBezTo>
                    <a:pt x="1" y="1425"/>
                    <a:pt x="413" y="1837"/>
                    <a:pt x="919" y="1837"/>
                  </a:cubicBezTo>
                  <a:cubicBezTo>
                    <a:pt x="1458" y="1837"/>
                    <a:pt x="1869" y="1425"/>
                    <a:pt x="1869" y="918"/>
                  </a:cubicBezTo>
                  <a:cubicBezTo>
                    <a:pt x="1869" y="412"/>
                    <a:pt x="1458" y="0"/>
                    <a:pt x="91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8" name="Google Shape;6178;p41"/>
            <p:cNvSpPr/>
            <p:nvPr/>
          </p:nvSpPr>
          <p:spPr>
            <a:xfrm>
              <a:off x="4202086" y="2988921"/>
              <a:ext cx="59620" cy="59588"/>
            </a:xfrm>
            <a:custGeom>
              <a:avLst/>
              <a:gdLst/>
              <a:ahLst/>
              <a:cxnLst/>
              <a:rect l="l" t="t" r="r" b="b"/>
              <a:pathLst>
                <a:path w="1870" h="1869" extrusionOk="0">
                  <a:moveTo>
                    <a:pt x="919" y="1"/>
                  </a:moveTo>
                  <a:cubicBezTo>
                    <a:pt x="413" y="1"/>
                    <a:pt x="1" y="412"/>
                    <a:pt x="1" y="919"/>
                  </a:cubicBezTo>
                  <a:cubicBezTo>
                    <a:pt x="1" y="1457"/>
                    <a:pt x="413" y="1869"/>
                    <a:pt x="919" y="1869"/>
                  </a:cubicBezTo>
                  <a:cubicBezTo>
                    <a:pt x="1458" y="1869"/>
                    <a:pt x="1869" y="1457"/>
                    <a:pt x="1869" y="919"/>
                  </a:cubicBezTo>
                  <a:cubicBezTo>
                    <a:pt x="1869" y="412"/>
                    <a:pt x="1458" y="1"/>
                    <a:pt x="91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9" name="Google Shape;6179;p41"/>
            <p:cNvSpPr/>
            <p:nvPr/>
          </p:nvSpPr>
          <p:spPr>
            <a:xfrm>
              <a:off x="4128406" y="2870797"/>
              <a:ext cx="172676" cy="38387"/>
            </a:xfrm>
            <a:custGeom>
              <a:avLst/>
              <a:gdLst/>
              <a:ahLst/>
              <a:cxnLst/>
              <a:rect l="l" t="t" r="r" b="b"/>
              <a:pathLst>
                <a:path w="5416" h="1204" extrusionOk="0">
                  <a:moveTo>
                    <a:pt x="538" y="0"/>
                  </a:moveTo>
                  <a:cubicBezTo>
                    <a:pt x="222" y="0"/>
                    <a:pt x="0" y="254"/>
                    <a:pt x="0" y="539"/>
                  </a:cubicBezTo>
                  <a:lnTo>
                    <a:pt x="0" y="634"/>
                  </a:lnTo>
                  <a:cubicBezTo>
                    <a:pt x="0" y="950"/>
                    <a:pt x="253" y="1204"/>
                    <a:pt x="538" y="1204"/>
                  </a:cubicBezTo>
                  <a:lnTo>
                    <a:pt x="4845" y="1204"/>
                  </a:lnTo>
                  <a:cubicBezTo>
                    <a:pt x="5162" y="1204"/>
                    <a:pt x="5415" y="950"/>
                    <a:pt x="5415" y="634"/>
                  </a:cubicBezTo>
                  <a:lnTo>
                    <a:pt x="5415" y="539"/>
                  </a:lnTo>
                  <a:cubicBezTo>
                    <a:pt x="5415" y="254"/>
                    <a:pt x="5162" y="0"/>
                    <a:pt x="484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0" name="Google Shape;6180;p41"/>
            <p:cNvSpPr/>
            <p:nvPr/>
          </p:nvSpPr>
          <p:spPr>
            <a:xfrm>
              <a:off x="4114250" y="2964690"/>
              <a:ext cx="137350" cy="38387"/>
            </a:xfrm>
            <a:custGeom>
              <a:avLst/>
              <a:gdLst/>
              <a:ahLst/>
              <a:cxnLst/>
              <a:rect l="l" t="t" r="r" b="b"/>
              <a:pathLst>
                <a:path w="4308" h="1204" extrusionOk="0">
                  <a:moveTo>
                    <a:pt x="476" y="0"/>
                  </a:moveTo>
                  <a:cubicBezTo>
                    <a:pt x="222" y="0"/>
                    <a:pt x="1" y="222"/>
                    <a:pt x="1" y="507"/>
                  </a:cubicBezTo>
                  <a:lnTo>
                    <a:pt x="1" y="697"/>
                  </a:lnTo>
                  <a:cubicBezTo>
                    <a:pt x="1" y="982"/>
                    <a:pt x="222" y="1204"/>
                    <a:pt x="476" y="1204"/>
                  </a:cubicBezTo>
                  <a:lnTo>
                    <a:pt x="3833" y="1204"/>
                  </a:lnTo>
                  <a:cubicBezTo>
                    <a:pt x="4086" y="1204"/>
                    <a:pt x="4308" y="982"/>
                    <a:pt x="4308" y="697"/>
                  </a:cubicBezTo>
                  <a:lnTo>
                    <a:pt x="4308" y="507"/>
                  </a:lnTo>
                  <a:cubicBezTo>
                    <a:pt x="4308" y="222"/>
                    <a:pt x="4086" y="0"/>
                    <a:pt x="383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1" name="Google Shape;6181;p41"/>
            <p:cNvSpPr/>
            <p:nvPr/>
          </p:nvSpPr>
          <p:spPr>
            <a:xfrm>
              <a:off x="4226317" y="3040411"/>
              <a:ext cx="8130" cy="20214"/>
            </a:xfrm>
            <a:custGeom>
              <a:avLst/>
              <a:gdLst/>
              <a:ahLst/>
              <a:cxnLst/>
              <a:rect l="l" t="t" r="r" b="b"/>
              <a:pathLst>
                <a:path w="255" h="634" extrusionOk="0">
                  <a:moveTo>
                    <a:pt x="128" y="1"/>
                  </a:moveTo>
                  <a:cubicBezTo>
                    <a:pt x="64" y="1"/>
                    <a:pt x="1" y="32"/>
                    <a:pt x="1" y="96"/>
                  </a:cubicBezTo>
                  <a:lnTo>
                    <a:pt x="1" y="507"/>
                  </a:lnTo>
                  <a:cubicBezTo>
                    <a:pt x="1" y="571"/>
                    <a:pt x="64" y="634"/>
                    <a:pt x="128" y="634"/>
                  </a:cubicBezTo>
                  <a:cubicBezTo>
                    <a:pt x="191" y="634"/>
                    <a:pt x="254" y="571"/>
                    <a:pt x="254" y="507"/>
                  </a:cubicBezTo>
                  <a:lnTo>
                    <a:pt x="254" y="96"/>
                  </a:lnTo>
                  <a:cubicBezTo>
                    <a:pt x="254" y="32"/>
                    <a:pt x="191" y="1"/>
                    <a:pt x="128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2" name="Google Shape;6182;p41"/>
            <p:cNvSpPr/>
            <p:nvPr/>
          </p:nvSpPr>
          <p:spPr>
            <a:xfrm>
              <a:off x="4134463" y="2891935"/>
              <a:ext cx="174684" cy="145480"/>
            </a:xfrm>
            <a:custGeom>
              <a:avLst/>
              <a:gdLst/>
              <a:ahLst/>
              <a:cxnLst/>
              <a:rect l="l" t="t" r="r" b="b"/>
              <a:pathLst>
                <a:path w="5479" h="4563" extrusionOk="0">
                  <a:moveTo>
                    <a:pt x="922" y="1"/>
                  </a:moveTo>
                  <a:cubicBezTo>
                    <a:pt x="813" y="1"/>
                    <a:pt x="577" y="20"/>
                    <a:pt x="380" y="192"/>
                  </a:cubicBezTo>
                  <a:cubicBezTo>
                    <a:pt x="158" y="351"/>
                    <a:pt x="32" y="667"/>
                    <a:pt x="32" y="1079"/>
                  </a:cubicBezTo>
                  <a:cubicBezTo>
                    <a:pt x="32" y="1237"/>
                    <a:pt x="32" y="1364"/>
                    <a:pt x="32" y="1491"/>
                  </a:cubicBezTo>
                  <a:cubicBezTo>
                    <a:pt x="0" y="1681"/>
                    <a:pt x="0" y="1839"/>
                    <a:pt x="63" y="2124"/>
                  </a:cubicBezTo>
                  <a:cubicBezTo>
                    <a:pt x="186" y="2764"/>
                    <a:pt x="825" y="2868"/>
                    <a:pt x="1386" y="2868"/>
                  </a:cubicBezTo>
                  <a:cubicBezTo>
                    <a:pt x="1548" y="2868"/>
                    <a:pt x="1702" y="2860"/>
                    <a:pt x="1837" y="2853"/>
                  </a:cubicBezTo>
                  <a:lnTo>
                    <a:pt x="1932" y="2821"/>
                  </a:lnTo>
                  <a:cubicBezTo>
                    <a:pt x="2249" y="2821"/>
                    <a:pt x="2565" y="2916"/>
                    <a:pt x="2755" y="3138"/>
                  </a:cubicBezTo>
                  <a:cubicBezTo>
                    <a:pt x="2945" y="3296"/>
                    <a:pt x="3040" y="3549"/>
                    <a:pt x="3009" y="3834"/>
                  </a:cubicBezTo>
                  <a:lnTo>
                    <a:pt x="3009" y="4468"/>
                  </a:lnTo>
                  <a:cubicBezTo>
                    <a:pt x="3009" y="4531"/>
                    <a:pt x="3072" y="4563"/>
                    <a:pt x="3135" y="4563"/>
                  </a:cubicBezTo>
                  <a:cubicBezTo>
                    <a:pt x="3167" y="4563"/>
                    <a:pt x="3230" y="4531"/>
                    <a:pt x="3230" y="4468"/>
                  </a:cubicBezTo>
                  <a:lnTo>
                    <a:pt x="3230" y="3834"/>
                  </a:lnTo>
                  <a:cubicBezTo>
                    <a:pt x="3262" y="3486"/>
                    <a:pt x="3135" y="3201"/>
                    <a:pt x="2914" y="2979"/>
                  </a:cubicBezTo>
                  <a:cubicBezTo>
                    <a:pt x="2686" y="2751"/>
                    <a:pt x="2381" y="2626"/>
                    <a:pt x="2046" y="2626"/>
                  </a:cubicBezTo>
                  <a:cubicBezTo>
                    <a:pt x="2008" y="2626"/>
                    <a:pt x="1970" y="2628"/>
                    <a:pt x="1932" y="2631"/>
                  </a:cubicBezTo>
                  <a:lnTo>
                    <a:pt x="1837" y="2631"/>
                  </a:lnTo>
                  <a:cubicBezTo>
                    <a:pt x="1691" y="2639"/>
                    <a:pt x="1524" y="2649"/>
                    <a:pt x="1354" y="2649"/>
                  </a:cubicBezTo>
                  <a:cubicBezTo>
                    <a:pt x="862" y="2649"/>
                    <a:pt x="348" y="2563"/>
                    <a:pt x="253" y="2092"/>
                  </a:cubicBezTo>
                  <a:cubicBezTo>
                    <a:pt x="222" y="1839"/>
                    <a:pt x="222" y="1681"/>
                    <a:pt x="222" y="1491"/>
                  </a:cubicBezTo>
                  <a:cubicBezTo>
                    <a:pt x="253" y="1364"/>
                    <a:pt x="253" y="1237"/>
                    <a:pt x="253" y="1079"/>
                  </a:cubicBezTo>
                  <a:cubicBezTo>
                    <a:pt x="253" y="731"/>
                    <a:pt x="348" y="477"/>
                    <a:pt x="507" y="351"/>
                  </a:cubicBezTo>
                  <a:cubicBezTo>
                    <a:pt x="621" y="237"/>
                    <a:pt x="758" y="214"/>
                    <a:pt x="849" y="214"/>
                  </a:cubicBezTo>
                  <a:cubicBezTo>
                    <a:pt x="910" y="214"/>
                    <a:pt x="950" y="224"/>
                    <a:pt x="950" y="224"/>
                  </a:cubicBezTo>
                  <a:lnTo>
                    <a:pt x="5384" y="224"/>
                  </a:lnTo>
                  <a:cubicBezTo>
                    <a:pt x="5415" y="224"/>
                    <a:pt x="5479" y="161"/>
                    <a:pt x="5479" y="97"/>
                  </a:cubicBezTo>
                  <a:cubicBezTo>
                    <a:pt x="5479" y="66"/>
                    <a:pt x="5415" y="2"/>
                    <a:pt x="5384" y="2"/>
                  </a:cubicBezTo>
                  <a:lnTo>
                    <a:pt x="982" y="2"/>
                  </a:lnTo>
                  <a:cubicBezTo>
                    <a:pt x="975" y="2"/>
                    <a:pt x="954" y="1"/>
                    <a:pt x="922" y="1"/>
                  </a:cubicBezTo>
                  <a:close/>
                </a:path>
              </a:pathLst>
            </a:custGeom>
            <a:solidFill>
              <a:srgbClr val="E276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83" name="Google Shape;6183;p41"/>
          <p:cNvSpPr/>
          <p:nvPr/>
        </p:nvSpPr>
        <p:spPr>
          <a:xfrm>
            <a:off x="495529" y="858507"/>
            <a:ext cx="8116934" cy="32329"/>
          </a:xfrm>
          <a:custGeom>
            <a:avLst/>
            <a:gdLst/>
            <a:ahLst/>
            <a:cxnLst/>
            <a:rect l="l" t="t" r="r" b="b"/>
            <a:pathLst>
              <a:path w="254589" h="1014" extrusionOk="0">
                <a:moveTo>
                  <a:pt x="507" y="1"/>
                </a:moveTo>
                <a:cubicBezTo>
                  <a:pt x="222" y="1"/>
                  <a:pt x="1" y="222"/>
                  <a:pt x="1" y="507"/>
                </a:cubicBezTo>
                <a:cubicBezTo>
                  <a:pt x="1" y="792"/>
                  <a:pt x="222" y="1014"/>
                  <a:pt x="507" y="1014"/>
                </a:cubicBezTo>
                <a:lnTo>
                  <a:pt x="254082" y="1014"/>
                </a:lnTo>
                <a:cubicBezTo>
                  <a:pt x="254367" y="1014"/>
                  <a:pt x="254588" y="792"/>
                  <a:pt x="254588" y="507"/>
                </a:cubicBezTo>
                <a:cubicBezTo>
                  <a:pt x="254588" y="222"/>
                  <a:pt x="254367" y="1"/>
                  <a:pt x="254082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4" name="Google Shape;6184;p41"/>
          <p:cNvSpPr/>
          <p:nvPr/>
        </p:nvSpPr>
        <p:spPr>
          <a:xfrm>
            <a:off x="8593222" y="859499"/>
            <a:ext cx="88888" cy="88888"/>
          </a:xfrm>
          <a:custGeom>
            <a:avLst/>
            <a:gdLst/>
            <a:ahLst/>
            <a:cxnLst/>
            <a:rect l="l" t="t" r="r" b="b"/>
            <a:pathLst>
              <a:path w="2788" h="2788" extrusionOk="0">
                <a:moveTo>
                  <a:pt x="1394" y="1"/>
                </a:moveTo>
                <a:cubicBezTo>
                  <a:pt x="634" y="1"/>
                  <a:pt x="1" y="634"/>
                  <a:pt x="1" y="1394"/>
                </a:cubicBezTo>
                <a:cubicBezTo>
                  <a:pt x="1" y="2154"/>
                  <a:pt x="634" y="2788"/>
                  <a:pt x="1394" y="2788"/>
                </a:cubicBezTo>
                <a:cubicBezTo>
                  <a:pt x="2154" y="2788"/>
                  <a:pt x="2788" y="2154"/>
                  <a:pt x="2788" y="1394"/>
                </a:cubicBezTo>
                <a:cubicBezTo>
                  <a:pt x="2788" y="634"/>
                  <a:pt x="2154" y="1"/>
                  <a:pt x="1394" y="1"/>
                </a:cubicBezTo>
                <a:close/>
              </a:path>
            </a:pathLst>
          </a:custGeom>
          <a:solidFill>
            <a:srgbClr val="F2B87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9" name="Google Shape;6189;p41"/>
          <p:cNvSpPr txBox="1"/>
          <p:nvPr/>
        </p:nvSpPr>
        <p:spPr>
          <a:xfrm>
            <a:off x="5819438" y="3857213"/>
            <a:ext cx="1681500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5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190" name="Google Shape;6190;p41"/>
          <p:cNvSpPr txBox="1"/>
          <p:nvPr/>
        </p:nvSpPr>
        <p:spPr>
          <a:xfrm>
            <a:off x="5217861" y="4219840"/>
            <a:ext cx="2341942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57200" algn="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Roboto"/>
                <a:ea typeface="Roboto"/>
                <a:cs typeface="Roboto"/>
                <a:sym typeface="Roboto"/>
              </a:rPr>
              <a:t>B</a:t>
            </a:r>
            <a:r>
              <a:rPr lang="en" sz="2800" dirty="0" smtClean="0">
                <a:latin typeface="Roboto"/>
                <a:ea typeface="Roboto"/>
                <a:cs typeface="Roboto"/>
                <a:sym typeface="Roboto"/>
              </a:rPr>
              <a:t>e healthy  </a:t>
            </a:r>
            <a:endParaRPr sz="28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95" name="Google Shape;6195;p41"/>
          <p:cNvSpPr txBox="1"/>
          <p:nvPr/>
        </p:nvSpPr>
        <p:spPr>
          <a:xfrm>
            <a:off x="1137705" y="1101694"/>
            <a:ext cx="2915967" cy="904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800" dirty="0">
                <a:latin typeface="Fira Sans Medium"/>
                <a:ea typeface="Fira Sans Medium"/>
                <a:cs typeface="Fira Sans Medium"/>
                <a:sym typeface="Fira Sans Medium"/>
              </a:rPr>
              <a:t>I</a:t>
            </a:r>
            <a:r>
              <a:rPr lang="en-US" sz="2800" dirty="0" smtClean="0">
                <a:latin typeface="Fira Sans Medium"/>
                <a:ea typeface="Fira Sans Medium"/>
                <a:cs typeface="Fira Sans Medium"/>
                <a:sym typeface="Fira Sans Medium"/>
              </a:rPr>
              <a:t>s </a:t>
            </a:r>
            <a:r>
              <a:rPr lang="en-US" sz="2800" dirty="0">
                <a:latin typeface="Fira Sans Medium"/>
                <a:ea typeface="Fira Sans Medium"/>
                <a:cs typeface="Fira Sans Medium"/>
                <a:sym typeface="Fira Sans Medium"/>
              </a:rPr>
              <a:t>chronic hyperglycemia</a:t>
            </a:r>
            <a:r>
              <a:rPr lang="en-US" sz="3200" dirty="0"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endParaRPr sz="32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3322795"/>
            <a:ext cx="3832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isturbed </a:t>
            </a:r>
            <a:r>
              <a:rPr lang="en-US" sz="2400" dirty="0"/>
              <a:t>insulin secretion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isturbed </a:t>
            </a:r>
            <a:r>
              <a:rPr lang="en-US" sz="2400" dirty="0"/>
              <a:t>insulin effect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237054" y="2479026"/>
            <a:ext cx="31508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nsulin injections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D</a:t>
            </a:r>
            <a:r>
              <a:rPr lang="en-US" sz="2800" dirty="0" smtClean="0">
                <a:solidFill>
                  <a:schemeClr val="tx1"/>
                </a:solidFill>
              </a:rPr>
              <a:t>iabetes </a:t>
            </a:r>
            <a:r>
              <a:rPr lang="en-US" sz="2800" dirty="0">
                <a:solidFill>
                  <a:schemeClr val="tx1"/>
                </a:solidFill>
              </a:rPr>
              <a:t>medications</a:t>
            </a:r>
            <a:endParaRPr lang="ar-LY" sz="2800" dirty="0"/>
          </a:p>
        </p:txBody>
      </p:sp>
      <p:sp>
        <p:nvSpPr>
          <p:cNvPr id="5" name="مستطيل 4"/>
          <p:cNvSpPr/>
          <p:nvPr/>
        </p:nvSpPr>
        <p:spPr>
          <a:xfrm>
            <a:off x="4951325" y="918601"/>
            <a:ext cx="39454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3200" dirty="0"/>
              <a:t>β-</a:t>
            </a:r>
            <a:r>
              <a:rPr lang="en-US" sz="3200" dirty="0"/>
              <a:t>cell of </a:t>
            </a:r>
            <a:r>
              <a:rPr lang="en-US" sz="3200" dirty="0" smtClean="0"/>
              <a:t>pancreas</a:t>
            </a:r>
          </a:p>
          <a:p>
            <a:pPr marL="457200" lvl="0" indent="-342900">
              <a:buClr>
                <a:srgbClr val="595959"/>
              </a:buClr>
              <a:buSzPts val="1800"/>
              <a:buFont typeface="Arial"/>
              <a:buChar char="●"/>
            </a:pPr>
            <a:r>
              <a:rPr lang="en-US" sz="3200" dirty="0"/>
              <a:t>D</a:t>
            </a:r>
            <a:r>
              <a:rPr lang="en-US" sz="3200" dirty="0" smtClean="0"/>
              <a:t>eficiency </a:t>
            </a:r>
            <a:r>
              <a:rPr lang="en-US" sz="3200" dirty="0"/>
              <a:t>of secretory”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ar-LY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0448" y="0"/>
            <a:ext cx="8520600" cy="572700"/>
          </a:xfrm>
        </p:spPr>
        <p:txBody>
          <a:bodyPr/>
          <a:lstStyle/>
          <a:p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Reference: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0" y="1152475"/>
            <a:ext cx="8737297" cy="39910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0000"/>
                </a:solidFill>
              </a:rPr>
              <a:t>Ahmed AM. History of diabetes mellitus. Saudi Med J. 2002 Apr;23(4):373-8. PMID: 11953758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</a:p>
          <a:p>
            <a:pPr lvl="0">
              <a:lnSpc>
                <a:spcPct val="100000"/>
              </a:lnSpc>
              <a:buClr>
                <a:srgbClr val="595959"/>
              </a:buClr>
            </a:pPr>
            <a:r>
              <a:rPr lang="en-US" sz="1400" dirty="0">
                <a:solidFill>
                  <a:srgbClr val="000000"/>
                </a:solidFill>
              </a:rPr>
              <a:t>Peterman A, Müller-Wieland D, Müller UA, </a:t>
            </a:r>
            <a:r>
              <a:rPr lang="en-US" sz="1400" dirty="0" err="1">
                <a:solidFill>
                  <a:srgbClr val="000000"/>
                </a:solidFill>
              </a:rPr>
              <a:t>Landgraf</a:t>
            </a:r>
            <a:r>
              <a:rPr lang="en-US" sz="1400" dirty="0">
                <a:solidFill>
                  <a:srgbClr val="000000"/>
                </a:solidFill>
              </a:rPr>
              <a:t> R, </a:t>
            </a:r>
            <a:r>
              <a:rPr lang="en-US" sz="1400" dirty="0" err="1">
                <a:solidFill>
                  <a:srgbClr val="000000"/>
                </a:solidFill>
              </a:rPr>
              <a:t>Nauck</a:t>
            </a:r>
            <a:r>
              <a:rPr lang="en-US" sz="1400" dirty="0">
                <a:solidFill>
                  <a:srgbClr val="000000"/>
                </a:solidFill>
              </a:rPr>
              <a:t> M, </a:t>
            </a:r>
            <a:r>
              <a:rPr lang="en-US" sz="1400" dirty="0" err="1">
                <a:solidFill>
                  <a:srgbClr val="000000"/>
                </a:solidFill>
              </a:rPr>
              <a:t>Freckmann</a:t>
            </a:r>
            <a:r>
              <a:rPr lang="en-US" sz="1400" dirty="0">
                <a:solidFill>
                  <a:srgbClr val="000000"/>
                </a:solidFill>
              </a:rPr>
              <a:t> G, Heinemann L, Schleicher E. Definition, Classification and Diagnosis of Diabetes Mellitus. </a:t>
            </a:r>
            <a:r>
              <a:rPr lang="en-US" sz="1400" dirty="0" err="1">
                <a:solidFill>
                  <a:srgbClr val="000000"/>
                </a:solidFill>
              </a:rPr>
              <a:t>Exp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Clin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Endocrinol</a:t>
            </a:r>
            <a:r>
              <a:rPr lang="en-US" sz="1400" dirty="0">
                <a:solidFill>
                  <a:srgbClr val="000000"/>
                </a:solidFill>
              </a:rPr>
              <a:t> Diabetes. 2019 Dec;127(S 01):S1-S7. </a:t>
            </a:r>
            <a:r>
              <a:rPr lang="en-US" sz="1400" dirty="0" err="1">
                <a:solidFill>
                  <a:srgbClr val="000000"/>
                </a:solidFill>
              </a:rPr>
              <a:t>doi</a:t>
            </a:r>
            <a:r>
              <a:rPr lang="en-US" sz="1400" dirty="0">
                <a:solidFill>
                  <a:srgbClr val="000000"/>
                </a:solidFill>
              </a:rPr>
              <a:t>: 10.1055/a-1018-9078. </a:t>
            </a:r>
            <a:r>
              <a:rPr lang="en-US" sz="1400" dirty="0" err="1">
                <a:solidFill>
                  <a:srgbClr val="000000"/>
                </a:solidFill>
              </a:rPr>
              <a:t>Epub</a:t>
            </a:r>
            <a:r>
              <a:rPr lang="en-US" sz="1400" dirty="0">
                <a:solidFill>
                  <a:srgbClr val="000000"/>
                </a:solidFill>
              </a:rPr>
              <a:t> 2019 Dec 20. PMID: 31860923.</a:t>
            </a:r>
          </a:p>
          <a:p>
            <a:pPr marL="114300" lvl="0" indent="0">
              <a:lnSpc>
                <a:spcPct val="100000"/>
              </a:lnSpc>
              <a:buClr>
                <a:srgbClr val="595959"/>
              </a:buClr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lvl="0">
              <a:lnSpc>
                <a:spcPct val="100000"/>
              </a:lnSpc>
              <a:buClr>
                <a:srgbClr val="595959"/>
              </a:buClr>
            </a:pPr>
            <a:r>
              <a:rPr lang="en-US" sz="1400" dirty="0">
                <a:solidFill>
                  <a:srgbClr val="000000"/>
                </a:solidFill>
                <a:hlinkClick r:id="rId2"/>
              </a:rPr>
              <a:t>https://www.healthline.com/health/diabetes</a:t>
            </a:r>
            <a:endParaRPr lang="en-US" sz="1400" dirty="0">
              <a:solidFill>
                <a:srgbClr val="000000"/>
              </a:solidFill>
            </a:endParaRPr>
          </a:p>
          <a:p>
            <a:pPr lvl="0">
              <a:lnSpc>
                <a:spcPct val="100000"/>
              </a:lnSpc>
              <a:buClr>
                <a:srgbClr val="595959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 lvl="0">
              <a:lnSpc>
                <a:spcPct val="100000"/>
              </a:lnSpc>
              <a:buClr>
                <a:srgbClr val="595959"/>
              </a:buClr>
            </a:pP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Medically reviewed by </a:t>
            </a:r>
            <a:r>
              <a:rPr lang="en-US" sz="1400" b="1" u="sng" dirty="0">
                <a:solidFill>
                  <a:srgbClr val="231F20"/>
                </a:solidFill>
                <a:latin typeface="Proxima Nova"/>
                <a:hlinkClick r:id="rId3"/>
              </a:rPr>
              <a:t>Lauren </a:t>
            </a:r>
            <a:r>
              <a:rPr lang="en-US" sz="1400" b="1" u="sng" dirty="0" err="1">
                <a:solidFill>
                  <a:srgbClr val="231F20"/>
                </a:solidFill>
                <a:latin typeface="Proxima Nova"/>
                <a:hlinkClick r:id="rId3"/>
              </a:rPr>
              <a:t>Castiello</a:t>
            </a:r>
            <a:r>
              <a:rPr lang="en-US" sz="1400" b="1" u="sng" dirty="0">
                <a:solidFill>
                  <a:srgbClr val="231F20"/>
                </a:solidFill>
                <a:latin typeface="Proxima Nova"/>
                <a:hlinkClick r:id="rId3"/>
              </a:rPr>
              <a:t>, MS, AGNP-C</a:t>
            </a: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 — Written by </a:t>
            </a:r>
            <a:r>
              <a:rPr lang="en-US" sz="1400" b="1" u="sng" dirty="0">
                <a:solidFill>
                  <a:srgbClr val="231F20"/>
                </a:solidFill>
                <a:latin typeface="Proxima Nova"/>
                <a:hlinkClick r:id="rId4"/>
              </a:rPr>
              <a:t>Ann </a:t>
            </a:r>
            <a:r>
              <a:rPr lang="en-US" sz="1400" b="1" u="sng" dirty="0" err="1">
                <a:solidFill>
                  <a:srgbClr val="231F20"/>
                </a:solidFill>
                <a:latin typeface="Proxima Nova"/>
                <a:hlinkClick r:id="rId4"/>
              </a:rPr>
              <a:t>Pietrangelo</a:t>
            </a: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 — Updated on October 20, 2021</a:t>
            </a:r>
          </a:p>
          <a:p>
            <a:pPr lvl="0">
              <a:lnSpc>
                <a:spcPct val="100000"/>
              </a:lnSpc>
              <a:buClr>
                <a:srgbClr val="595959"/>
              </a:buClr>
            </a:pP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Medically reviewed by </a:t>
            </a:r>
            <a:r>
              <a:rPr lang="en-US" sz="1400" b="1" u="sng" dirty="0">
                <a:solidFill>
                  <a:srgbClr val="231F20"/>
                </a:solidFill>
                <a:latin typeface="Proxima Nova"/>
                <a:hlinkClick r:id="rId5"/>
              </a:rPr>
              <a:t>Marina Basina, M.D.</a:t>
            </a: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 — Written by </a:t>
            </a:r>
            <a:r>
              <a:rPr lang="en-US" sz="1400" b="1" u="sng" dirty="0">
                <a:solidFill>
                  <a:srgbClr val="DB1F88"/>
                </a:solidFill>
                <a:latin typeface="Proxima Nova"/>
                <a:hlinkClick r:id="rId6"/>
              </a:rPr>
              <a:t>Stephanie Watson</a:t>
            </a:r>
            <a:r>
              <a:rPr lang="en-US" sz="1400" b="1" dirty="0">
                <a:solidFill>
                  <a:srgbClr val="231F20"/>
                </a:solidFill>
                <a:latin typeface="Proxima Nova"/>
              </a:rPr>
              <a:t> — Updated on February 26, 2020</a:t>
            </a:r>
          </a:p>
          <a:p>
            <a:pPr marL="114300" indent="0">
              <a:buNone/>
            </a:pP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3444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0629" y="748145"/>
            <a:ext cx="8894617" cy="3954484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 </a:t>
            </a: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matter how severe your illness 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is, </a:t>
            </a: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tay </a:t>
            </a: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positive , 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 </a:t>
            </a: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optimistic , 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 </a:t>
            </a:r>
            <a:r>
              <a:rPr lang="en-US" sz="36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patient and strong to overcome </a:t>
            </a:r>
            <a:r>
              <a:rPr lang="en-US" sz="36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it</a:t>
            </a:r>
          </a:p>
          <a:p>
            <a:pPr marL="114300" indent="0" algn="ctr">
              <a:buNone/>
            </a:pPr>
            <a:endParaRPr lang="en-US" sz="3600" b="1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114300" indent="0" algn="ctr">
              <a:buNone/>
            </a:pPr>
            <a:r>
              <a:rPr lang="en-US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 for attention</a:t>
            </a:r>
            <a:endParaRPr 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1140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0448" y="433150"/>
            <a:ext cx="8520600" cy="572700"/>
          </a:xfrm>
        </p:spPr>
        <p:txBody>
          <a:bodyPr/>
          <a:lstStyle/>
          <a:p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OBJECTIVES 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22652" y="1095267"/>
            <a:ext cx="8571043" cy="3991025"/>
          </a:xfrm>
        </p:spPr>
        <p:txBody>
          <a:bodyPr/>
          <a:lstStyle/>
          <a:p>
            <a:pPr marL="114300" indent="0">
              <a:lnSpc>
                <a:spcPct val="200000"/>
              </a:lnSpc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1.Define and causes of diabetes            2.Main types and </a:t>
            </a:r>
            <a:r>
              <a:rPr lang="en-US" sz="3200" dirty="0">
                <a:solidFill>
                  <a:srgbClr val="000000">
                    <a:lumMod val="95000"/>
                    <a:lumOff val="5000"/>
                  </a:srgbClr>
                </a:solidFill>
              </a:rPr>
              <a:t>treatment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14300" indent="0">
              <a:lnSpc>
                <a:spcPct val="200000"/>
              </a:lnSpc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3.Early sings and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organs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effect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4.How to control your life </a:t>
            </a:r>
          </a:p>
        </p:txBody>
      </p:sp>
      <p:grpSp>
        <p:nvGrpSpPr>
          <p:cNvPr id="4" name="Google Shape;6033;p41"/>
          <p:cNvGrpSpPr/>
          <p:nvPr/>
        </p:nvGrpSpPr>
        <p:grpSpPr>
          <a:xfrm>
            <a:off x="6542638" y="1559476"/>
            <a:ext cx="745832" cy="451998"/>
            <a:chOff x="7651192" y="2638566"/>
            <a:chExt cx="948120" cy="626044"/>
          </a:xfrm>
        </p:grpSpPr>
        <p:sp>
          <p:nvSpPr>
            <p:cNvPr id="5" name="Google Shape;6034;p41"/>
            <p:cNvSpPr/>
            <p:nvPr/>
          </p:nvSpPr>
          <p:spPr>
            <a:xfrm>
              <a:off x="7713777" y="2649661"/>
              <a:ext cx="71736" cy="228215"/>
            </a:xfrm>
            <a:custGeom>
              <a:avLst/>
              <a:gdLst/>
              <a:ahLst/>
              <a:cxnLst/>
              <a:rect l="l" t="t" r="r" b="b"/>
              <a:pathLst>
                <a:path w="2250" h="7158" extrusionOk="0">
                  <a:moveTo>
                    <a:pt x="1141" y="1"/>
                  </a:moveTo>
                  <a:cubicBezTo>
                    <a:pt x="508" y="1"/>
                    <a:pt x="1" y="507"/>
                    <a:pt x="1" y="1141"/>
                  </a:cubicBezTo>
                  <a:lnTo>
                    <a:pt x="1" y="6018"/>
                  </a:lnTo>
                  <a:cubicBezTo>
                    <a:pt x="1" y="6651"/>
                    <a:pt x="508" y="7158"/>
                    <a:pt x="1141" y="7158"/>
                  </a:cubicBezTo>
                  <a:cubicBezTo>
                    <a:pt x="1743" y="7158"/>
                    <a:pt x="2249" y="6651"/>
                    <a:pt x="2249" y="6018"/>
                  </a:cubicBezTo>
                  <a:lnTo>
                    <a:pt x="2249" y="1141"/>
                  </a:lnTo>
                  <a:cubicBezTo>
                    <a:pt x="2249" y="507"/>
                    <a:pt x="1743" y="1"/>
                    <a:pt x="114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035;p41"/>
            <p:cNvSpPr/>
            <p:nvPr/>
          </p:nvSpPr>
          <p:spPr>
            <a:xfrm>
              <a:off x="7651192" y="2847554"/>
              <a:ext cx="203984" cy="417055"/>
            </a:xfrm>
            <a:custGeom>
              <a:avLst/>
              <a:gdLst/>
              <a:ahLst/>
              <a:cxnLst/>
              <a:rect l="l" t="t" r="r" b="b"/>
              <a:pathLst>
                <a:path w="6398" h="13081" extrusionOk="0">
                  <a:moveTo>
                    <a:pt x="2502" y="1"/>
                  </a:moveTo>
                  <a:cubicBezTo>
                    <a:pt x="1141" y="1"/>
                    <a:pt x="0" y="1109"/>
                    <a:pt x="0" y="2503"/>
                  </a:cubicBezTo>
                  <a:lnTo>
                    <a:pt x="0" y="11845"/>
                  </a:lnTo>
                  <a:cubicBezTo>
                    <a:pt x="0" y="12542"/>
                    <a:pt x="539" y="13080"/>
                    <a:pt x="1236" y="13080"/>
                  </a:cubicBezTo>
                  <a:lnTo>
                    <a:pt x="5162" y="13080"/>
                  </a:lnTo>
                  <a:cubicBezTo>
                    <a:pt x="5828" y="13080"/>
                    <a:pt x="6398" y="12542"/>
                    <a:pt x="6398" y="11845"/>
                  </a:cubicBezTo>
                  <a:lnTo>
                    <a:pt x="6398" y="2724"/>
                  </a:lnTo>
                  <a:cubicBezTo>
                    <a:pt x="6398" y="1236"/>
                    <a:pt x="5162" y="1"/>
                    <a:pt x="3642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036;p41"/>
            <p:cNvSpPr/>
            <p:nvPr/>
          </p:nvSpPr>
          <p:spPr>
            <a:xfrm>
              <a:off x="7683489" y="2914220"/>
              <a:ext cx="138370" cy="318060"/>
            </a:xfrm>
            <a:custGeom>
              <a:avLst/>
              <a:gdLst/>
              <a:ahLst/>
              <a:cxnLst/>
              <a:rect l="l" t="t" r="r" b="b"/>
              <a:pathLst>
                <a:path w="4340" h="9976" extrusionOk="0">
                  <a:moveTo>
                    <a:pt x="1806" y="0"/>
                  </a:moveTo>
                  <a:cubicBezTo>
                    <a:pt x="824" y="0"/>
                    <a:pt x="1" y="792"/>
                    <a:pt x="1" y="1805"/>
                  </a:cubicBezTo>
                  <a:lnTo>
                    <a:pt x="1" y="9089"/>
                  </a:lnTo>
                  <a:cubicBezTo>
                    <a:pt x="1" y="9564"/>
                    <a:pt x="413" y="9976"/>
                    <a:pt x="888" y="9976"/>
                  </a:cubicBezTo>
                  <a:lnTo>
                    <a:pt x="3484" y="9976"/>
                  </a:lnTo>
                  <a:cubicBezTo>
                    <a:pt x="3959" y="9976"/>
                    <a:pt x="4339" y="9564"/>
                    <a:pt x="4339" y="9089"/>
                  </a:cubicBezTo>
                  <a:lnTo>
                    <a:pt x="4339" y="1963"/>
                  </a:lnTo>
                  <a:cubicBezTo>
                    <a:pt x="4339" y="887"/>
                    <a:pt x="3453" y="0"/>
                    <a:pt x="237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037;p41"/>
            <p:cNvSpPr/>
            <p:nvPr/>
          </p:nvSpPr>
          <p:spPr>
            <a:xfrm>
              <a:off x="7695604" y="2978814"/>
              <a:ext cx="116148" cy="121217"/>
            </a:xfrm>
            <a:custGeom>
              <a:avLst/>
              <a:gdLst/>
              <a:ahLst/>
              <a:cxnLst/>
              <a:rect l="l" t="t" r="r" b="b"/>
              <a:pathLst>
                <a:path w="3643" h="3802" extrusionOk="0">
                  <a:moveTo>
                    <a:pt x="634" y="1"/>
                  </a:moveTo>
                  <a:cubicBezTo>
                    <a:pt x="286" y="1"/>
                    <a:pt x="1" y="286"/>
                    <a:pt x="1" y="634"/>
                  </a:cubicBezTo>
                  <a:lnTo>
                    <a:pt x="1" y="3168"/>
                  </a:lnTo>
                  <a:cubicBezTo>
                    <a:pt x="1" y="3516"/>
                    <a:pt x="286" y="3801"/>
                    <a:pt x="634" y="3801"/>
                  </a:cubicBezTo>
                  <a:lnTo>
                    <a:pt x="2978" y="3801"/>
                  </a:lnTo>
                  <a:cubicBezTo>
                    <a:pt x="3358" y="3801"/>
                    <a:pt x="3643" y="3516"/>
                    <a:pt x="3643" y="3168"/>
                  </a:cubicBezTo>
                  <a:lnTo>
                    <a:pt x="3643" y="634"/>
                  </a:lnTo>
                  <a:cubicBezTo>
                    <a:pt x="3643" y="286"/>
                    <a:pt x="3358" y="1"/>
                    <a:pt x="2978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038;p41"/>
            <p:cNvSpPr/>
            <p:nvPr/>
          </p:nvSpPr>
          <p:spPr>
            <a:xfrm>
              <a:off x="7701662" y="3167621"/>
              <a:ext cx="38418" cy="38418"/>
            </a:xfrm>
            <a:custGeom>
              <a:avLst/>
              <a:gdLst/>
              <a:ahLst/>
              <a:cxnLst/>
              <a:rect l="l" t="t" r="r" b="b"/>
              <a:pathLst>
                <a:path w="1205" h="1205" extrusionOk="0">
                  <a:moveTo>
                    <a:pt x="603" y="1"/>
                  </a:moveTo>
                  <a:cubicBezTo>
                    <a:pt x="254" y="1"/>
                    <a:pt x="1" y="254"/>
                    <a:pt x="1" y="603"/>
                  </a:cubicBezTo>
                  <a:cubicBezTo>
                    <a:pt x="1" y="919"/>
                    <a:pt x="254" y="1204"/>
                    <a:pt x="603" y="1204"/>
                  </a:cubicBezTo>
                  <a:cubicBezTo>
                    <a:pt x="919" y="1204"/>
                    <a:pt x="1204" y="919"/>
                    <a:pt x="1204" y="603"/>
                  </a:cubicBezTo>
                  <a:cubicBezTo>
                    <a:pt x="1204" y="254"/>
                    <a:pt x="919" y="1"/>
                    <a:pt x="60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039;p41"/>
            <p:cNvSpPr/>
            <p:nvPr/>
          </p:nvSpPr>
          <p:spPr>
            <a:xfrm>
              <a:off x="7759241" y="3169662"/>
              <a:ext cx="39407" cy="38387"/>
            </a:xfrm>
            <a:custGeom>
              <a:avLst/>
              <a:gdLst/>
              <a:ahLst/>
              <a:cxnLst/>
              <a:rect l="l" t="t" r="r" b="b"/>
              <a:pathLst>
                <a:path w="1236" h="1204" extrusionOk="0">
                  <a:moveTo>
                    <a:pt x="633" y="0"/>
                  </a:moveTo>
                  <a:cubicBezTo>
                    <a:pt x="285" y="0"/>
                    <a:pt x="0" y="254"/>
                    <a:pt x="0" y="602"/>
                  </a:cubicBezTo>
                  <a:cubicBezTo>
                    <a:pt x="0" y="950"/>
                    <a:pt x="285" y="1204"/>
                    <a:pt x="633" y="1204"/>
                  </a:cubicBezTo>
                  <a:cubicBezTo>
                    <a:pt x="950" y="1204"/>
                    <a:pt x="1235" y="950"/>
                    <a:pt x="1235" y="602"/>
                  </a:cubicBezTo>
                  <a:cubicBezTo>
                    <a:pt x="1235" y="254"/>
                    <a:pt x="950" y="0"/>
                    <a:pt x="63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040;p41"/>
            <p:cNvSpPr/>
            <p:nvPr/>
          </p:nvSpPr>
          <p:spPr>
            <a:xfrm>
              <a:off x="7740048" y="2671883"/>
              <a:ext cx="17185" cy="52542"/>
            </a:xfrm>
            <a:custGeom>
              <a:avLst/>
              <a:gdLst/>
              <a:ahLst/>
              <a:cxnLst/>
              <a:rect l="l" t="t" r="r" b="b"/>
              <a:pathLst>
                <a:path w="539" h="1648" extrusionOk="0">
                  <a:moveTo>
                    <a:pt x="285" y="0"/>
                  </a:moveTo>
                  <a:cubicBezTo>
                    <a:pt x="127" y="0"/>
                    <a:pt x="0" y="127"/>
                    <a:pt x="0" y="286"/>
                  </a:cubicBezTo>
                  <a:lnTo>
                    <a:pt x="0" y="1362"/>
                  </a:lnTo>
                  <a:cubicBezTo>
                    <a:pt x="0" y="1521"/>
                    <a:pt x="127" y="1647"/>
                    <a:pt x="285" y="1647"/>
                  </a:cubicBezTo>
                  <a:cubicBezTo>
                    <a:pt x="412" y="1647"/>
                    <a:pt x="539" y="1521"/>
                    <a:pt x="539" y="1362"/>
                  </a:cubicBezTo>
                  <a:lnTo>
                    <a:pt x="539" y="286"/>
                  </a:lnTo>
                  <a:cubicBezTo>
                    <a:pt x="539" y="127"/>
                    <a:pt x="412" y="0"/>
                    <a:pt x="285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041;p41"/>
            <p:cNvSpPr/>
            <p:nvPr/>
          </p:nvSpPr>
          <p:spPr>
            <a:xfrm>
              <a:off x="7744065" y="3021218"/>
              <a:ext cx="15176" cy="15176"/>
            </a:xfrm>
            <a:custGeom>
              <a:avLst/>
              <a:gdLst/>
              <a:ahLst/>
              <a:cxnLst/>
              <a:rect l="l" t="t" r="r" b="b"/>
              <a:pathLst>
                <a:path w="476" h="476" extrusionOk="0">
                  <a:moveTo>
                    <a:pt x="254" y="1"/>
                  </a:moveTo>
                  <a:cubicBezTo>
                    <a:pt x="128" y="1"/>
                    <a:pt x="1" y="96"/>
                    <a:pt x="1" y="254"/>
                  </a:cubicBezTo>
                  <a:cubicBezTo>
                    <a:pt x="1" y="381"/>
                    <a:pt x="128" y="476"/>
                    <a:pt x="254" y="476"/>
                  </a:cubicBezTo>
                  <a:cubicBezTo>
                    <a:pt x="381" y="476"/>
                    <a:pt x="476" y="381"/>
                    <a:pt x="476" y="254"/>
                  </a:cubicBezTo>
                  <a:cubicBezTo>
                    <a:pt x="476" y="96"/>
                    <a:pt x="381" y="1"/>
                    <a:pt x="254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042;p41"/>
            <p:cNvSpPr/>
            <p:nvPr/>
          </p:nvSpPr>
          <p:spPr>
            <a:xfrm>
              <a:off x="7744065" y="3053546"/>
              <a:ext cx="15176" cy="15176"/>
            </a:xfrm>
            <a:custGeom>
              <a:avLst/>
              <a:gdLst/>
              <a:ahLst/>
              <a:cxnLst/>
              <a:rect l="l" t="t" r="r" b="b"/>
              <a:pathLst>
                <a:path w="476" h="476" extrusionOk="0">
                  <a:moveTo>
                    <a:pt x="254" y="0"/>
                  </a:moveTo>
                  <a:cubicBezTo>
                    <a:pt x="96" y="0"/>
                    <a:pt x="1" y="127"/>
                    <a:pt x="1" y="254"/>
                  </a:cubicBezTo>
                  <a:cubicBezTo>
                    <a:pt x="1" y="380"/>
                    <a:pt x="96" y="475"/>
                    <a:pt x="254" y="475"/>
                  </a:cubicBezTo>
                  <a:cubicBezTo>
                    <a:pt x="381" y="475"/>
                    <a:pt x="476" y="380"/>
                    <a:pt x="476" y="254"/>
                  </a:cubicBezTo>
                  <a:cubicBezTo>
                    <a:pt x="476" y="127"/>
                    <a:pt x="381" y="0"/>
                    <a:pt x="254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043;p41"/>
            <p:cNvSpPr/>
            <p:nvPr/>
          </p:nvSpPr>
          <p:spPr>
            <a:xfrm>
              <a:off x="7712789" y="2829382"/>
              <a:ext cx="71704" cy="69695"/>
            </a:xfrm>
            <a:custGeom>
              <a:avLst/>
              <a:gdLst/>
              <a:ahLst/>
              <a:cxnLst/>
              <a:rect l="l" t="t" r="r" b="b"/>
              <a:pathLst>
                <a:path w="2249" h="2186" extrusionOk="0">
                  <a:moveTo>
                    <a:pt x="1140" y="1"/>
                  </a:moveTo>
                  <a:cubicBezTo>
                    <a:pt x="507" y="1"/>
                    <a:pt x="0" y="508"/>
                    <a:pt x="0" y="1109"/>
                  </a:cubicBezTo>
                  <a:cubicBezTo>
                    <a:pt x="0" y="1711"/>
                    <a:pt x="507" y="2186"/>
                    <a:pt x="1140" y="2186"/>
                  </a:cubicBezTo>
                  <a:cubicBezTo>
                    <a:pt x="1742" y="2186"/>
                    <a:pt x="2249" y="1711"/>
                    <a:pt x="2249" y="1109"/>
                  </a:cubicBezTo>
                  <a:cubicBezTo>
                    <a:pt x="2249" y="508"/>
                    <a:pt x="1742" y="1"/>
                    <a:pt x="1140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044;p41"/>
            <p:cNvSpPr/>
            <p:nvPr/>
          </p:nvSpPr>
          <p:spPr>
            <a:xfrm>
              <a:off x="8196413" y="2701151"/>
              <a:ext cx="106041" cy="106073"/>
            </a:xfrm>
            <a:custGeom>
              <a:avLst/>
              <a:gdLst/>
              <a:ahLst/>
              <a:cxnLst/>
              <a:rect l="l" t="t" r="r" b="b"/>
              <a:pathLst>
                <a:path w="3326" h="3327" extrusionOk="0">
                  <a:moveTo>
                    <a:pt x="1679" y="1"/>
                  </a:moveTo>
                  <a:cubicBezTo>
                    <a:pt x="761" y="1"/>
                    <a:pt x="1" y="761"/>
                    <a:pt x="1" y="1679"/>
                  </a:cubicBezTo>
                  <a:cubicBezTo>
                    <a:pt x="1" y="2598"/>
                    <a:pt x="761" y="3326"/>
                    <a:pt x="1679" y="3326"/>
                  </a:cubicBezTo>
                  <a:cubicBezTo>
                    <a:pt x="2598" y="3326"/>
                    <a:pt x="3326" y="2598"/>
                    <a:pt x="3326" y="1679"/>
                  </a:cubicBezTo>
                  <a:cubicBezTo>
                    <a:pt x="3326" y="761"/>
                    <a:pt x="2598" y="1"/>
                    <a:pt x="1679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045;p41"/>
            <p:cNvSpPr/>
            <p:nvPr/>
          </p:nvSpPr>
          <p:spPr>
            <a:xfrm>
              <a:off x="8209549" y="2639586"/>
              <a:ext cx="38387" cy="89877"/>
            </a:xfrm>
            <a:custGeom>
              <a:avLst/>
              <a:gdLst/>
              <a:ahLst/>
              <a:cxnLst/>
              <a:rect l="l" t="t" r="r" b="b"/>
              <a:pathLst>
                <a:path w="1204" h="2819" extrusionOk="0">
                  <a:moveTo>
                    <a:pt x="1204" y="0"/>
                  </a:moveTo>
                  <a:cubicBezTo>
                    <a:pt x="1204" y="0"/>
                    <a:pt x="1046" y="1679"/>
                    <a:pt x="0" y="2502"/>
                  </a:cubicBezTo>
                  <a:lnTo>
                    <a:pt x="1204" y="2819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046;p41"/>
            <p:cNvSpPr/>
            <p:nvPr/>
          </p:nvSpPr>
          <p:spPr>
            <a:xfrm>
              <a:off x="8247904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" y="0"/>
                  </a:moveTo>
                  <a:lnTo>
                    <a:pt x="1" y="2819"/>
                  </a:lnTo>
                  <a:lnTo>
                    <a:pt x="1236" y="2502"/>
                  </a:lnTo>
                  <a:cubicBezTo>
                    <a:pt x="191" y="167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047;p41"/>
            <p:cNvSpPr/>
            <p:nvPr/>
          </p:nvSpPr>
          <p:spPr>
            <a:xfrm>
              <a:off x="8345846" y="2701151"/>
              <a:ext cx="106041" cy="106073"/>
            </a:xfrm>
            <a:custGeom>
              <a:avLst/>
              <a:gdLst/>
              <a:ahLst/>
              <a:cxnLst/>
              <a:rect l="l" t="t" r="r" b="b"/>
              <a:pathLst>
                <a:path w="3326" h="3327" extrusionOk="0">
                  <a:moveTo>
                    <a:pt x="1648" y="1"/>
                  </a:moveTo>
                  <a:cubicBezTo>
                    <a:pt x="729" y="1"/>
                    <a:pt x="1" y="761"/>
                    <a:pt x="1" y="1679"/>
                  </a:cubicBezTo>
                  <a:cubicBezTo>
                    <a:pt x="1" y="2598"/>
                    <a:pt x="729" y="3326"/>
                    <a:pt x="1648" y="3326"/>
                  </a:cubicBezTo>
                  <a:cubicBezTo>
                    <a:pt x="2566" y="3326"/>
                    <a:pt x="3326" y="2598"/>
                    <a:pt x="3326" y="1679"/>
                  </a:cubicBezTo>
                  <a:cubicBezTo>
                    <a:pt x="3326" y="761"/>
                    <a:pt x="2566" y="1"/>
                    <a:pt x="1648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048;p41"/>
            <p:cNvSpPr/>
            <p:nvPr/>
          </p:nvSpPr>
          <p:spPr>
            <a:xfrm>
              <a:off x="8358982" y="2639586"/>
              <a:ext cx="38387" cy="89877"/>
            </a:xfrm>
            <a:custGeom>
              <a:avLst/>
              <a:gdLst/>
              <a:ahLst/>
              <a:cxnLst/>
              <a:rect l="l" t="t" r="r" b="b"/>
              <a:pathLst>
                <a:path w="1204" h="2819" extrusionOk="0">
                  <a:moveTo>
                    <a:pt x="1204" y="0"/>
                  </a:moveTo>
                  <a:cubicBezTo>
                    <a:pt x="1204" y="0"/>
                    <a:pt x="1046" y="1679"/>
                    <a:pt x="0" y="2502"/>
                  </a:cubicBezTo>
                  <a:lnTo>
                    <a:pt x="1204" y="2819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049;p41"/>
            <p:cNvSpPr/>
            <p:nvPr/>
          </p:nvSpPr>
          <p:spPr>
            <a:xfrm>
              <a:off x="8397337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" y="0"/>
                  </a:moveTo>
                  <a:lnTo>
                    <a:pt x="1" y="2819"/>
                  </a:lnTo>
                  <a:lnTo>
                    <a:pt x="1236" y="2502"/>
                  </a:lnTo>
                  <a:cubicBezTo>
                    <a:pt x="191" y="167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050;p41"/>
            <p:cNvSpPr/>
            <p:nvPr/>
          </p:nvSpPr>
          <p:spPr>
            <a:xfrm>
              <a:off x="8494291" y="2701151"/>
              <a:ext cx="105021" cy="106073"/>
            </a:xfrm>
            <a:custGeom>
              <a:avLst/>
              <a:gdLst/>
              <a:ahLst/>
              <a:cxnLst/>
              <a:rect l="l" t="t" r="r" b="b"/>
              <a:pathLst>
                <a:path w="3294" h="3327" extrusionOk="0">
                  <a:moveTo>
                    <a:pt x="1647" y="1"/>
                  </a:moveTo>
                  <a:cubicBezTo>
                    <a:pt x="728" y="1"/>
                    <a:pt x="0" y="761"/>
                    <a:pt x="0" y="1679"/>
                  </a:cubicBezTo>
                  <a:cubicBezTo>
                    <a:pt x="0" y="2598"/>
                    <a:pt x="728" y="3326"/>
                    <a:pt x="1647" y="3326"/>
                  </a:cubicBezTo>
                  <a:cubicBezTo>
                    <a:pt x="2565" y="3326"/>
                    <a:pt x="3294" y="2598"/>
                    <a:pt x="3294" y="1679"/>
                  </a:cubicBezTo>
                  <a:cubicBezTo>
                    <a:pt x="3294" y="761"/>
                    <a:pt x="2565" y="1"/>
                    <a:pt x="1647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051;p41"/>
            <p:cNvSpPr/>
            <p:nvPr/>
          </p:nvSpPr>
          <p:spPr>
            <a:xfrm>
              <a:off x="8506406" y="263958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1235" y="0"/>
                  </a:moveTo>
                  <a:cubicBezTo>
                    <a:pt x="1235" y="0"/>
                    <a:pt x="1045" y="1679"/>
                    <a:pt x="0" y="2502"/>
                  </a:cubicBezTo>
                  <a:lnTo>
                    <a:pt x="1235" y="2819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052;p41"/>
            <p:cNvSpPr/>
            <p:nvPr/>
          </p:nvSpPr>
          <p:spPr>
            <a:xfrm>
              <a:off x="8545781" y="2638566"/>
              <a:ext cx="39407" cy="89877"/>
            </a:xfrm>
            <a:custGeom>
              <a:avLst/>
              <a:gdLst/>
              <a:ahLst/>
              <a:cxnLst/>
              <a:rect l="l" t="t" r="r" b="b"/>
              <a:pathLst>
                <a:path w="1236" h="2819" extrusionOk="0">
                  <a:moveTo>
                    <a:pt x="0" y="0"/>
                  </a:moveTo>
                  <a:lnTo>
                    <a:pt x="0" y="2819"/>
                  </a:lnTo>
                  <a:lnTo>
                    <a:pt x="1235" y="2502"/>
                  </a:lnTo>
                  <a:cubicBezTo>
                    <a:pt x="159" y="167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053;p41"/>
            <p:cNvSpPr/>
            <p:nvPr/>
          </p:nvSpPr>
          <p:spPr>
            <a:xfrm>
              <a:off x="7915720" y="2821315"/>
              <a:ext cx="71736" cy="293861"/>
            </a:xfrm>
            <a:custGeom>
              <a:avLst/>
              <a:gdLst/>
              <a:ahLst/>
              <a:cxnLst/>
              <a:rect l="l" t="t" r="r" b="b"/>
              <a:pathLst>
                <a:path w="2250" h="9217" extrusionOk="0">
                  <a:moveTo>
                    <a:pt x="1" y="0"/>
                  </a:moveTo>
                  <a:lnTo>
                    <a:pt x="1" y="9216"/>
                  </a:lnTo>
                  <a:lnTo>
                    <a:pt x="2249" y="9216"/>
                  </a:lnTo>
                  <a:lnTo>
                    <a:pt x="2249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054;p41"/>
            <p:cNvSpPr/>
            <p:nvPr/>
          </p:nvSpPr>
          <p:spPr>
            <a:xfrm>
              <a:off x="7884412" y="3108065"/>
              <a:ext cx="125234" cy="33349"/>
            </a:xfrm>
            <a:custGeom>
              <a:avLst/>
              <a:gdLst/>
              <a:ahLst/>
              <a:cxnLst/>
              <a:rect l="l" t="t" r="r" b="b"/>
              <a:pathLst>
                <a:path w="3928" h="1046" extrusionOk="0">
                  <a:moveTo>
                    <a:pt x="508" y="0"/>
                  </a:moveTo>
                  <a:cubicBezTo>
                    <a:pt x="223" y="0"/>
                    <a:pt x="1" y="222"/>
                    <a:pt x="1" y="539"/>
                  </a:cubicBezTo>
                  <a:cubicBezTo>
                    <a:pt x="1" y="824"/>
                    <a:pt x="223" y="1046"/>
                    <a:pt x="508" y="1046"/>
                  </a:cubicBezTo>
                  <a:lnTo>
                    <a:pt x="3390" y="1046"/>
                  </a:lnTo>
                  <a:cubicBezTo>
                    <a:pt x="3675" y="1046"/>
                    <a:pt x="3928" y="824"/>
                    <a:pt x="3928" y="539"/>
                  </a:cubicBezTo>
                  <a:cubicBezTo>
                    <a:pt x="3928" y="222"/>
                    <a:pt x="3675" y="0"/>
                    <a:pt x="339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055;p41"/>
            <p:cNvSpPr/>
            <p:nvPr/>
          </p:nvSpPr>
          <p:spPr>
            <a:xfrm>
              <a:off x="7922798" y="2779932"/>
              <a:ext cx="50502" cy="173696"/>
            </a:xfrm>
            <a:custGeom>
              <a:avLst/>
              <a:gdLst/>
              <a:ahLst/>
              <a:cxnLst/>
              <a:rect l="l" t="t" r="r" b="b"/>
              <a:pathLst>
                <a:path w="1584" h="5448" extrusionOk="0">
                  <a:moveTo>
                    <a:pt x="0" y="0"/>
                  </a:moveTo>
                  <a:lnTo>
                    <a:pt x="0" y="5447"/>
                  </a:lnTo>
                  <a:lnTo>
                    <a:pt x="1584" y="5447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056;p41"/>
            <p:cNvSpPr/>
            <p:nvPr/>
          </p:nvSpPr>
          <p:spPr>
            <a:xfrm>
              <a:off x="7922798" y="3069711"/>
              <a:ext cx="50502" cy="172676"/>
            </a:xfrm>
            <a:custGeom>
              <a:avLst/>
              <a:gdLst/>
              <a:ahLst/>
              <a:cxnLst/>
              <a:rect l="l" t="t" r="r" b="b"/>
              <a:pathLst>
                <a:path w="1584" h="5416" extrusionOk="0">
                  <a:moveTo>
                    <a:pt x="0" y="0"/>
                  </a:moveTo>
                  <a:lnTo>
                    <a:pt x="0" y="5415"/>
                  </a:lnTo>
                  <a:lnTo>
                    <a:pt x="1584" y="5415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057;p41"/>
            <p:cNvSpPr/>
            <p:nvPr/>
          </p:nvSpPr>
          <p:spPr>
            <a:xfrm>
              <a:off x="7896559" y="3235276"/>
              <a:ext cx="103012" cy="29332"/>
            </a:xfrm>
            <a:custGeom>
              <a:avLst/>
              <a:gdLst/>
              <a:ahLst/>
              <a:cxnLst/>
              <a:rect l="l" t="t" r="r" b="b"/>
              <a:pathLst>
                <a:path w="3231" h="920" extrusionOk="0">
                  <a:moveTo>
                    <a:pt x="443" y="1"/>
                  </a:moveTo>
                  <a:cubicBezTo>
                    <a:pt x="190" y="1"/>
                    <a:pt x="0" y="222"/>
                    <a:pt x="0" y="476"/>
                  </a:cubicBezTo>
                  <a:cubicBezTo>
                    <a:pt x="0" y="697"/>
                    <a:pt x="190" y="919"/>
                    <a:pt x="443" y="919"/>
                  </a:cubicBezTo>
                  <a:lnTo>
                    <a:pt x="2787" y="919"/>
                  </a:lnTo>
                  <a:cubicBezTo>
                    <a:pt x="3040" y="919"/>
                    <a:pt x="3230" y="729"/>
                    <a:pt x="3230" y="476"/>
                  </a:cubicBezTo>
                  <a:cubicBezTo>
                    <a:pt x="3230" y="222"/>
                    <a:pt x="3040" y="1"/>
                    <a:pt x="278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058;p41"/>
            <p:cNvSpPr/>
            <p:nvPr/>
          </p:nvSpPr>
          <p:spPr>
            <a:xfrm>
              <a:off x="7915720" y="2807191"/>
              <a:ext cx="71736" cy="43424"/>
            </a:xfrm>
            <a:custGeom>
              <a:avLst/>
              <a:gdLst/>
              <a:ahLst/>
              <a:cxnLst/>
              <a:rect l="l" t="t" r="r" b="b"/>
              <a:pathLst>
                <a:path w="2250" h="1362" extrusionOk="0">
                  <a:moveTo>
                    <a:pt x="666" y="0"/>
                  </a:moveTo>
                  <a:cubicBezTo>
                    <a:pt x="286" y="0"/>
                    <a:pt x="1" y="285"/>
                    <a:pt x="1" y="665"/>
                  </a:cubicBezTo>
                  <a:cubicBezTo>
                    <a:pt x="1" y="1045"/>
                    <a:pt x="286" y="1362"/>
                    <a:pt x="666" y="1362"/>
                  </a:cubicBezTo>
                  <a:lnTo>
                    <a:pt x="1584" y="1362"/>
                  </a:lnTo>
                  <a:cubicBezTo>
                    <a:pt x="1964" y="1362"/>
                    <a:pt x="2249" y="1045"/>
                    <a:pt x="2249" y="665"/>
                  </a:cubicBezTo>
                  <a:cubicBezTo>
                    <a:pt x="2249" y="285"/>
                    <a:pt x="1964" y="0"/>
                    <a:pt x="15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059;p41"/>
            <p:cNvSpPr/>
            <p:nvPr/>
          </p:nvSpPr>
          <p:spPr>
            <a:xfrm>
              <a:off x="7941992" y="2749612"/>
              <a:ext cx="14156" cy="33381"/>
            </a:xfrm>
            <a:custGeom>
              <a:avLst/>
              <a:gdLst/>
              <a:ahLst/>
              <a:cxnLst/>
              <a:rect l="l" t="t" r="r" b="b"/>
              <a:pathLst>
                <a:path w="444" h="1047" extrusionOk="0">
                  <a:moveTo>
                    <a:pt x="222" y="1"/>
                  </a:moveTo>
                  <a:cubicBezTo>
                    <a:pt x="95" y="1"/>
                    <a:pt x="0" y="96"/>
                    <a:pt x="0" y="223"/>
                  </a:cubicBezTo>
                  <a:lnTo>
                    <a:pt x="0" y="824"/>
                  </a:lnTo>
                  <a:cubicBezTo>
                    <a:pt x="0" y="951"/>
                    <a:pt x="95" y="1046"/>
                    <a:pt x="222" y="1046"/>
                  </a:cubicBezTo>
                  <a:cubicBezTo>
                    <a:pt x="348" y="1046"/>
                    <a:pt x="443" y="951"/>
                    <a:pt x="443" y="824"/>
                  </a:cubicBezTo>
                  <a:lnTo>
                    <a:pt x="443" y="223"/>
                  </a:lnTo>
                  <a:cubicBezTo>
                    <a:pt x="443" y="96"/>
                    <a:pt x="348" y="1"/>
                    <a:pt x="2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060;p41"/>
            <p:cNvSpPr/>
            <p:nvPr/>
          </p:nvSpPr>
          <p:spPr>
            <a:xfrm>
              <a:off x="7949038" y="2650681"/>
              <a:ext cx="2072" cy="97975"/>
            </a:xfrm>
            <a:custGeom>
              <a:avLst/>
              <a:gdLst/>
              <a:ahLst/>
              <a:cxnLst/>
              <a:rect l="l" t="t" r="r" b="b"/>
              <a:pathLst>
                <a:path w="65" h="3073" extrusionOk="0">
                  <a:moveTo>
                    <a:pt x="1" y="0"/>
                  </a:moveTo>
                  <a:lnTo>
                    <a:pt x="1" y="3072"/>
                  </a:lnTo>
                  <a:lnTo>
                    <a:pt x="64" y="307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061;p41"/>
            <p:cNvSpPr/>
            <p:nvPr/>
          </p:nvSpPr>
          <p:spPr>
            <a:xfrm>
              <a:off x="8070223" y="2821315"/>
              <a:ext cx="72724" cy="293861"/>
            </a:xfrm>
            <a:custGeom>
              <a:avLst/>
              <a:gdLst/>
              <a:ahLst/>
              <a:cxnLst/>
              <a:rect l="l" t="t" r="r" b="b"/>
              <a:pathLst>
                <a:path w="2281" h="9217" extrusionOk="0">
                  <a:moveTo>
                    <a:pt x="0" y="0"/>
                  </a:moveTo>
                  <a:lnTo>
                    <a:pt x="0" y="9216"/>
                  </a:lnTo>
                  <a:lnTo>
                    <a:pt x="2280" y="9216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062;p41"/>
            <p:cNvSpPr/>
            <p:nvPr/>
          </p:nvSpPr>
          <p:spPr>
            <a:xfrm>
              <a:off x="8038914" y="3108065"/>
              <a:ext cx="125234" cy="33349"/>
            </a:xfrm>
            <a:custGeom>
              <a:avLst/>
              <a:gdLst/>
              <a:ahLst/>
              <a:cxnLst/>
              <a:rect l="l" t="t" r="r" b="b"/>
              <a:pathLst>
                <a:path w="3928" h="1046" extrusionOk="0">
                  <a:moveTo>
                    <a:pt x="539" y="0"/>
                  </a:moveTo>
                  <a:cubicBezTo>
                    <a:pt x="222" y="0"/>
                    <a:pt x="0" y="222"/>
                    <a:pt x="0" y="539"/>
                  </a:cubicBezTo>
                  <a:cubicBezTo>
                    <a:pt x="0" y="824"/>
                    <a:pt x="254" y="1046"/>
                    <a:pt x="539" y="1046"/>
                  </a:cubicBezTo>
                  <a:lnTo>
                    <a:pt x="3389" y="1046"/>
                  </a:lnTo>
                  <a:cubicBezTo>
                    <a:pt x="3706" y="1046"/>
                    <a:pt x="3927" y="824"/>
                    <a:pt x="3927" y="539"/>
                  </a:cubicBezTo>
                  <a:cubicBezTo>
                    <a:pt x="3927" y="222"/>
                    <a:pt x="3706" y="0"/>
                    <a:pt x="3389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063;p41"/>
            <p:cNvSpPr/>
            <p:nvPr/>
          </p:nvSpPr>
          <p:spPr>
            <a:xfrm>
              <a:off x="8077269" y="2779932"/>
              <a:ext cx="50534" cy="173696"/>
            </a:xfrm>
            <a:custGeom>
              <a:avLst/>
              <a:gdLst/>
              <a:ahLst/>
              <a:cxnLst/>
              <a:rect l="l" t="t" r="r" b="b"/>
              <a:pathLst>
                <a:path w="1585" h="5448" extrusionOk="0">
                  <a:moveTo>
                    <a:pt x="1" y="0"/>
                  </a:moveTo>
                  <a:lnTo>
                    <a:pt x="1" y="5447"/>
                  </a:lnTo>
                  <a:lnTo>
                    <a:pt x="1584" y="5447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064;p41"/>
            <p:cNvSpPr/>
            <p:nvPr/>
          </p:nvSpPr>
          <p:spPr>
            <a:xfrm>
              <a:off x="8077269" y="3069711"/>
              <a:ext cx="50534" cy="172676"/>
            </a:xfrm>
            <a:custGeom>
              <a:avLst/>
              <a:gdLst/>
              <a:ahLst/>
              <a:cxnLst/>
              <a:rect l="l" t="t" r="r" b="b"/>
              <a:pathLst>
                <a:path w="1585" h="5416" extrusionOk="0">
                  <a:moveTo>
                    <a:pt x="1" y="0"/>
                  </a:moveTo>
                  <a:lnTo>
                    <a:pt x="1" y="5415"/>
                  </a:lnTo>
                  <a:lnTo>
                    <a:pt x="1584" y="5415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065;p41"/>
            <p:cNvSpPr/>
            <p:nvPr/>
          </p:nvSpPr>
          <p:spPr>
            <a:xfrm>
              <a:off x="8051030" y="3235276"/>
              <a:ext cx="104033" cy="29332"/>
            </a:xfrm>
            <a:custGeom>
              <a:avLst/>
              <a:gdLst/>
              <a:ahLst/>
              <a:cxnLst/>
              <a:rect l="l" t="t" r="r" b="b"/>
              <a:pathLst>
                <a:path w="3263" h="920" extrusionOk="0">
                  <a:moveTo>
                    <a:pt x="444" y="1"/>
                  </a:moveTo>
                  <a:cubicBezTo>
                    <a:pt x="222" y="1"/>
                    <a:pt x="0" y="222"/>
                    <a:pt x="0" y="476"/>
                  </a:cubicBezTo>
                  <a:cubicBezTo>
                    <a:pt x="0" y="697"/>
                    <a:pt x="190" y="919"/>
                    <a:pt x="444" y="919"/>
                  </a:cubicBezTo>
                  <a:lnTo>
                    <a:pt x="2787" y="919"/>
                  </a:lnTo>
                  <a:cubicBezTo>
                    <a:pt x="3041" y="919"/>
                    <a:pt x="3262" y="729"/>
                    <a:pt x="3262" y="476"/>
                  </a:cubicBezTo>
                  <a:cubicBezTo>
                    <a:pt x="3262" y="222"/>
                    <a:pt x="3041" y="1"/>
                    <a:pt x="2787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066;p41"/>
            <p:cNvSpPr/>
            <p:nvPr/>
          </p:nvSpPr>
          <p:spPr>
            <a:xfrm>
              <a:off x="8070223" y="2807191"/>
              <a:ext cx="72724" cy="43424"/>
            </a:xfrm>
            <a:custGeom>
              <a:avLst/>
              <a:gdLst/>
              <a:ahLst/>
              <a:cxnLst/>
              <a:rect l="l" t="t" r="r" b="b"/>
              <a:pathLst>
                <a:path w="2281" h="1362" extrusionOk="0">
                  <a:moveTo>
                    <a:pt x="697" y="0"/>
                  </a:moveTo>
                  <a:cubicBezTo>
                    <a:pt x="317" y="0"/>
                    <a:pt x="0" y="285"/>
                    <a:pt x="0" y="665"/>
                  </a:cubicBezTo>
                  <a:cubicBezTo>
                    <a:pt x="0" y="1045"/>
                    <a:pt x="317" y="1362"/>
                    <a:pt x="697" y="1362"/>
                  </a:cubicBezTo>
                  <a:lnTo>
                    <a:pt x="1584" y="1362"/>
                  </a:lnTo>
                  <a:cubicBezTo>
                    <a:pt x="1964" y="1362"/>
                    <a:pt x="2280" y="1045"/>
                    <a:pt x="2280" y="665"/>
                  </a:cubicBezTo>
                  <a:cubicBezTo>
                    <a:pt x="2280" y="285"/>
                    <a:pt x="1964" y="0"/>
                    <a:pt x="15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067;p41"/>
            <p:cNvSpPr/>
            <p:nvPr/>
          </p:nvSpPr>
          <p:spPr>
            <a:xfrm>
              <a:off x="8096462" y="2749612"/>
              <a:ext cx="15176" cy="33381"/>
            </a:xfrm>
            <a:custGeom>
              <a:avLst/>
              <a:gdLst/>
              <a:ahLst/>
              <a:cxnLst/>
              <a:rect l="l" t="t" r="r" b="b"/>
              <a:pathLst>
                <a:path w="476" h="1047" extrusionOk="0">
                  <a:moveTo>
                    <a:pt x="222" y="1"/>
                  </a:moveTo>
                  <a:cubicBezTo>
                    <a:pt x="95" y="1"/>
                    <a:pt x="0" y="96"/>
                    <a:pt x="0" y="223"/>
                  </a:cubicBezTo>
                  <a:lnTo>
                    <a:pt x="0" y="824"/>
                  </a:lnTo>
                  <a:cubicBezTo>
                    <a:pt x="0" y="951"/>
                    <a:pt x="127" y="1046"/>
                    <a:pt x="222" y="1046"/>
                  </a:cubicBezTo>
                  <a:cubicBezTo>
                    <a:pt x="349" y="1046"/>
                    <a:pt x="476" y="951"/>
                    <a:pt x="476" y="824"/>
                  </a:cubicBezTo>
                  <a:lnTo>
                    <a:pt x="476" y="223"/>
                  </a:lnTo>
                  <a:cubicBezTo>
                    <a:pt x="476" y="96"/>
                    <a:pt x="349" y="1"/>
                    <a:pt x="22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068;p41"/>
            <p:cNvSpPr/>
            <p:nvPr/>
          </p:nvSpPr>
          <p:spPr>
            <a:xfrm>
              <a:off x="8103540" y="2650681"/>
              <a:ext cx="3061" cy="97975"/>
            </a:xfrm>
            <a:custGeom>
              <a:avLst/>
              <a:gdLst/>
              <a:ahLst/>
              <a:cxnLst/>
              <a:rect l="l" t="t" r="r" b="b"/>
              <a:pathLst>
                <a:path w="96" h="3073" extrusionOk="0">
                  <a:moveTo>
                    <a:pt x="0" y="0"/>
                  </a:moveTo>
                  <a:lnTo>
                    <a:pt x="0" y="3072"/>
                  </a:lnTo>
                  <a:lnTo>
                    <a:pt x="95" y="307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069;p41"/>
            <p:cNvSpPr/>
            <p:nvPr/>
          </p:nvSpPr>
          <p:spPr>
            <a:xfrm>
              <a:off x="8200463" y="2847554"/>
              <a:ext cx="127243" cy="417055"/>
            </a:xfrm>
            <a:custGeom>
              <a:avLst/>
              <a:gdLst/>
              <a:ahLst/>
              <a:cxnLst/>
              <a:rect l="l" t="t" r="r" b="b"/>
              <a:pathLst>
                <a:path w="3991" h="13081" extrusionOk="0">
                  <a:moveTo>
                    <a:pt x="1996" y="13080"/>
                  </a:moveTo>
                  <a:lnTo>
                    <a:pt x="1996" y="13080"/>
                  </a:lnTo>
                  <a:cubicBezTo>
                    <a:pt x="919" y="13080"/>
                    <a:pt x="0" y="12193"/>
                    <a:pt x="0" y="11085"/>
                  </a:cubicBezTo>
                  <a:lnTo>
                    <a:pt x="0" y="1996"/>
                  </a:lnTo>
                  <a:cubicBezTo>
                    <a:pt x="0" y="888"/>
                    <a:pt x="919" y="1"/>
                    <a:pt x="1996" y="1"/>
                  </a:cubicBezTo>
                  <a:lnTo>
                    <a:pt x="1996" y="1"/>
                  </a:lnTo>
                  <a:cubicBezTo>
                    <a:pt x="3104" y="1"/>
                    <a:pt x="3991" y="888"/>
                    <a:pt x="3991" y="1996"/>
                  </a:cubicBezTo>
                  <a:lnTo>
                    <a:pt x="3991" y="11085"/>
                  </a:lnTo>
                  <a:cubicBezTo>
                    <a:pt x="3991" y="12193"/>
                    <a:pt x="3104" y="13080"/>
                    <a:pt x="1996" y="13080"/>
                  </a:cubicBezTo>
                  <a:close/>
                </a:path>
              </a:pathLst>
            </a:custGeom>
            <a:solidFill>
              <a:srgbClr val="7F7C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070;p41"/>
            <p:cNvSpPr/>
            <p:nvPr/>
          </p:nvSpPr>
          <p:spPr>
            <a:xfrm>
              <a:off x="8200463" y="3058584"/>
              <a:ext cx="127243" cy="206025"/>
            </a:xfrm>
            <a:custGeom>
              <a:avLst/>
              <a:gdLst/>
              <a:ahLst/>
              <a:cxnLst/>
              <a:rect l="l" t="t" r="r" b="b"/>
              <a:pathLst>
                <a:path w="3991" h="6462" extrusionOk="0">
                  <a:moveTo>
                    <a:pt x="0" y="1"/>
                  </a:moveTo>
                  <a:lnTo>
                    <a:pt x="0" y="4466"/>
                  </a:lnTo>
                  <a:cubicBezTo>
                    <a:pt x="0" y="5574"/>
                    <a:pt x="919" y="6461"/>
                    <a:pt x="1996" y="6461"/>
                  </a:cubicBezTo>
                  <a:cubicBezTo>
                    <a:pt x="3104" y="6461"/>
                    <a:pt x="3991" y="5574"/>
                    <a:pt x="3991" y="4466"/>
                  </a:cubicBezTo>
                  <a:lnTo>
                    <a:pt x="3991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071;p41"/>
            <p:cNvSpPr/>
            <p:nvPr/>
          </p:nvSpPr>
          <p:spPr>
            <a:xfrm>
              <a:off x="8388250" y="2847554"/>
              <a:ext cx="127275" cy="417055"/>
            </a:xfrm>
            <a:custGeom>
              <a:avLst/>
              <a:gdLst/>
              <a:ahLst/>
              <a:cxnLst/>
              <a:rect l="l" t="t" r="r" b="b"/>
              <a:pathLst>
                <a:path w="3992" h="13081" extrusionOk="0">
                  <a:moveTo>
                    <a:pt x="1996" y="13080"/>
                  </a:moveTo>
                  <a:lnTo>
                    <a:pt x="1996" y="13080"/>
                  </a:lnTo>
                  <a:cubicBezTo>
                    <a:pt x="888" y="13080"/>
                    <a:pt x="1" y="12193"/>
                    <a:pt x="1" y="11085"/>
                  </a:cubicBezTo>
                  <a:lnTo>
                    <a:pt x="1" y="1996"/>
                  </a:lnTo>
                  <a:cubicBezTo>
                    <a:pt x="1" y="888"/>
                    <a:pt x="888" y="1"/>
                    <a:pt x="1996" y="1"/>
                  </a:cubicBezTo>
                  <a:lnTo>
                    <a:pt x="1996" y="1"/>
                  </a:lnTo>
                  <a:cubicBezTo>
                    <a:pt x="3073" y="1"/>
                    <a:pt x="3991" y="888"/>
                    <a:pt x="3991" y="1996"/>
                  </a:cubicBezTo>
                  <a:lnTo>
                    <a:pt x="3991" y="11085"/>
                  </a:lnTo>
                  <a:cubicBezTo>
                    <a:pt x="3991" y="12193"/>
                    <a:pt x="3073" y="13080"/>
                    <a:pt x="1996" y="13080"/>
                  </a:cubicBezTo>
                  <a:close/>
                </a:path>
              </a:pathLst>
            </a:custGeom>
            <a:solidFill>
              <a:srgbClr val="7F7C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072;p41"/>
            <p:cNvSpPr/>
            <p:nvPr/>
          </p:nvSpPr>
          <p:spPr>
            <a:xfrm>
              <a:off x="8388250" y="3058584"/>
              <a:ext cx="127275" cy="206025"/>
            </a:xfrm>
            <a:custGeom>
              <a:avLst/>
              <a:gdLst/>
              <a:ahLst/>
              <a:cxnLst/>
              <a:rect l="l" t="t" r="r" b="b"/>
              <a:pathLst>
                <a:path w="3992" h="6462" extrusionOk="0">
                  <a:moveTo>
                    <a:pt x="1" y="1"/>
                  </a:moveTo>
                  <a:lnTo>
                    <a:pt x="1" y="4466"/>
                  </a:lnTo>
                  <a:cubicBezTo>
                    <a:pt x="1" y="5574"/>
                    <a:pt x="888" y="6461"/>
                    <a:pt x="1996" y="6461"/>
                  </a:cubicBezTo>
                  <a:cubicBezTo>
                    <a:pt x="3073" y="6461"/>
                    <a:pt x="3991" y="5574"/>
                    <a:pt x="3991" y="4466"/>
                  </a:cubicBezTo>
                  <a:lnTo>
                    <a:pt x="3991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oogle Shape;212;p14"/>
          <p:cNvGrpSpPr/>
          <p:nvPr/>
        </p:nvGrpSpPr>
        <p:grpSpPr>
          <a:xfrm>
            <a:off x="5683769" y="2643978"/>
            <a:ext cx="536409" cy="385316"/>
            <a:chOff x="1459484" y="1388079"/>
            <a:chExt cx="635981" cy="635981"/>
          </a:xfrm>
        </p:grpSpPr>
        <p:sp>
          <p:nvSpPr>
            <p:cNvPr id="45" name="Google Shape;213;p14"/>
            <p:cNvSpPr/>
            <p:nvPr/>
          </p:nvSpPr>
          <p:spPr>
            <a:xfrm>
              <a:off x="1459484" y="1388079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3" y="9912"/>
                  </a:moveTo>
                  <a:cubicBezTo>
                    <a:pt x="19793" y="15359"/>
                    <a:pt x="15360" y="19793"/>
                    <a:pt x="9881" y="19793"/>
                  </a:cubicBezTo>
                  <a:cubicBezTo>
                    <a:pt x="4434" y="19793"/>
                    <a:pt x="0" y="15359"/>
                    <a:pt x="0" y="9912"/>
                  </a:cubicBezTo>
                  <a:cubicBezTo>
                    <a:pt x="0" y="4434"/>
                    <a:pt x="4434" y="0"/>
                    <a:pt x="9881" y="0"/>
                  </a:cubicBezTo>
                  <a:cubicBezTo>
                    <a:pt x="15360" y="0"/>
                    <a:pt x="19793" y="4434"/>
                    <a:pt x="19793" y="9912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4;p14"/>
            <p:cNvSpPr/>
            <p:nvPr/>
          </p:nvSpPr>
          <p:spPr>
            <a:xfrm>
              <a:off x="1872580" y="1756418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1" y="539"/>
                    <a:pt x="1" y="1204"/>
                  </a:cubicBezTo>
                  <a:cubicBezTo>
                    <a:pt x="1" y="1837"/>
                    <a:pt x="539" y="2375"/>
                    <a:pt x="1204" y="2375"/>
                  </a:cubicBezTo>
                  <a:cubicBezTo>
                    <a:pt x="1869" y="2375"/>
                    <a:pt x="2376" y="1837"/>
                    <a:pt x="2376" y="1204"/>
                  </a:cubicBezTo>
                  <a:cubicBezTo>
                    <a:pt x="2376" y="539"/>
                    <a:pt x="1869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5;p14"/>
            <p:cNvSpPr/>
            <p:nvPr/>
          </p:nvSpPr>
          <p:spPr>
            <a:xfrm>
              <a:off x="1540870" y="1661763"/>
              <a:ext cx="76341" cy="76373"/>
            </a:xfrm>
            <a:custGeom>
              <a:avLst/>
              <a:gdLst/>
              <a:ahLst/>
              <a:cxnLst/>
              <a:rect l="l" t="t" r="r" b="b"/>
              <a:pathLst>
                <a:path w="2376" h="2377" extrusionOk="0">
                  <a:moveTo>
                    <a:pt x="1204" y="1"/>
                  </a:moveTo>
                  <a:cubicBezTo>
                    <a:pt x="539" y="1"/>
                    <a:pt x="1" y="539"/>
                    <a:pt x="1" y="1204"/>
                  </a:cubicBezTo>
                  <a:cubicBezTo>
                    <a:pt x="1" y="1869"/>
                    <a:pt x="539" y="2376"/>
                    <a:pt x="1204" y="2376"/>
                  </a:cubicBezTo>
                  <a:cubicBezTo>
                    <a:pt x="1837" y="2376"/>
                    <a:pt x="2376" y="1869"/>
                    <a:pt x="2376" y="1204"/>
                  </a:cubicBezTo>
                  <a:cubicBezTo>
                    <a:pt x="2376" y="539"/>
                    <a:pt x="1837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6;p14"/>
            <p:cNvSpPr/>
            <p:nvPr/>
          </p:nvSpPr>
          <p:spPr>
            <a:xfrm>
              <a:off x="1815613" y="1575301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8"/>
                    <a:pt x="0" y="1204"/>
                  </a:cubicBezTo>
                  <a:cubicBezTo>
                    <a:pt x="0" y="1837"/>
                    <a:pt x="539" y="2375"/>
                    <a:pt x="1204" y="2375"/>
                  </a:cubicBezTo>
                  <a:cubicBezTo>
                    <a:pt x="1837" y="2375"/>
                    <a:pt x="2375" y="1837"/>
                    <a:pt x="2375" y="1204"/>
                  </a:cubicBezTo>
                  <a:cubicBezTo>
                    <a:pt x="2375" y="538"/>
                    <a:pt x="1837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7;p14"/>
            <p:cNvSpPr/>
            <p:nvPr/>
          </p:nvSpPr>
          <p:spPr>
            <a:xfrm>
              <a:off x="1794247" y="1466412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1"/>
                  </a:moveTo>
                  <a:cubicBezTo>
                    <a:pt x="539" y="1"/>
                    <a:pt x="0" y="507"/>
                    <a:pt x="0" y="1172"/>
                  </a:cubicBezTo>
                  <a:cubicBezTo>
                    <a:pt x="0" y="1837"/>
                    <a:pt x="539" y="2376"/>
                    <a:pt x="1204" y="2376"/>
                  </a:cubicBezTo>
                  <a:cubicBezTo>
                    <a:pt x="1837" y="2376"/>
                    <a:pt x="2375" y="1837"/>
                    <a:pt x="2375" y="1172"/>
                  </a:cubicBezTo>
                  <a:cubicBezTo>
                    <a:pt x="2375" y="507"/>
                    <a:pt x="1837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18;p14"/>
            <p:cNvSpPr/>
            <p:nvPr/>
          </p:nvSpPr>
          <p:spPr>
            <a:xfrm>
              <a:off x="1594816" y="1548826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1"/>
                  </a:moveTo>
                  <a:cubicBezTo>
                    <a:pt x="538" y="1"/>
                    <a:pt x="0" y="539"/>
                    <a:pt x="0" y="1172"/>
                  </a:cubicBezTo>
                  <a:cubicBezTo>
                    <a:pt x="0" y="1838"/>
                    <a:pt x="538" y="2376"/>
                    <a:pt x="1204" y="2376"/>
                  </a:cubicBezTo>
                  <a:cubicBezTo>
                    <a:pt x="1869" y="2376"/>
                    <a:pt x="2375" y="1838"/>
                    <a:pt x="2375" y="1172"/>
                  </a:cubicBezTo>
                  <a:cubicBezTo>
                    <a:pt x="2375" y="539"/>
                    <a:pt x="1869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9;p14"/>
            <p:cNvSpPr/>
            <p:nvPr/>
          </p:nvSpPr>
          <p:spPr>
            <a:xfrm>
              <a:off x="1677229" y="1722842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172" y="0"/>
                  </a:moveTo>
                  <a:cubicBezTo>
                    <a:pt x="507" y="0"/>
                    <a:pt x="0" y="538"/>
                    <a:pt x="0" y="1172"/>
                  </a:cubicBezTo>
                  <a:cubicBezTo>
                    <a:pt x="0" y="1837"/>
                    <a:pt x="507" y="2375"/>
                    <a:pt x="1172" y="2375"/>
                  </a:cubicBezTo>
                  <a:cubicBezTo>
                    <a:pt x="1837" y="2375"/>
                    <a:pt x="2375" y="1837"/>
                    <a:pt x="2375" y="1172"/>
                  </a:cubicBezTo>
                  <a:cubicBezTo>
                    <a:pt x="2375" y="538"/>
                    <a:pt x="1837" y="0"/>
                    <a:pt x="117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0;p14"/>
            <p:cNvSpPr/>
            <p:nvPr/>
          </p:nvSpPr>
          <p:spPr>
            <a:xfrm>
              <a:off x="1719962" y="1869355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9"/>
                    <a:pt x="0" y="1204"/>
                  </a:cubicBezTo>
                  <a:cubicBezTo>
                    <a:pt x="0" y="1869"/>
                    <a:pt x="539" y="2376"/>
                    <a:pt x="1204" y="2376"/>
                  </a:cubicBezTo>
                  <a:cubicBezTo>
                    <a:pt x="1869" y="2376"/>
                    <a:pt x="2376" y="1869"/>
                    <a:pt x="2376" y="1204"/>
                  </a:cubicBezTo>
                  <a:cubicBezTo>
                    <a:pt x="2376" y="539"/>
                    <a:pt x="1869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1;p14"/>
            <p:cNvSpPr/>
            <p:nvPr/>
          </p:nvSpPr>
          <p:spPr>
            <a:xfrm>
              <a:off x="1601917" y="1778780"/>
              <a:ext cx="45817" cy="46846"/>
            </a:xfrm>
            <a:custGeom>
              <a:avLst/>
              <a:gdLst/>
              <a:ahLst/>
              <a:cxnLst/>
              <a:rect l="l" t="t" r="r" b="b"/>
              <a:pathLst>
                <a:path w="1426" h="1458" extrusionOk="0">
                  <a:moveTo>
                    <a:pt x="729" y="1"/>
                  </a:moveTo>
                  <a:cubicBezTo>
                    <a:pt x="317" y="1"/>
                    <a:pt x="1" y="318"/>
                    <a:pt x="1" y="729"/>
                  </a:cubicBezTo>
                  <a:cubicBezTo>
                    <a:pt x="1" y="1141"/>
                    <a:pt x="317" y="1458"/>
                    <a:pt x="729" y="1458"/>
                  </a:cubicBezTo>
                  <a:cubicBezTo>
                    <a:pt x="1109" y="1458"/>
                    <a:pt x="1426" y="1141"/>
                    <a:pt x="1426" y="729"/>
                  </a:cubicBezTo>
                  <a:cubicBezTo>
                    <a:pt x="1426" y="318"/>
                    <a:pt x="1109" y="1"/>
                    <a:pt x="72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2;p14"/>
            <p:cNvSpPr/>
            <p:nvPr/>
          </p:nvSpPr>
          <p:spPr>
            <a:xfrm>
              <a:off x="1761667" y="1660767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49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41" y="1457"/>
                    <a:pt x="1458" y="1140"/>
                    <a:pt x="1458" y="729"/>
                  </a:cubicBezTo>
                  <a:cubicBezTo>
                    <a:pt x="1458" y="349"/>
                    <a:pt x="1141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3;p14"/>
            <p:cNvSpPr/>
            <p:nvPr/>
          </p:nvSpPr>
          <p:spPr>
            <a:xfrm>
              <a:off x="1810505" y="1817465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49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09" y="1457"/>
                    <a:pt x="1458" y="1140"/>
                    <a:pt x="1458" y="729"/>
                  </a:cubicBezTo>
                  <a:cubicBezTo>
                    <a:pt x="1458" y="349"/>
                    <a:pt x="1109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4;p14"/>
            <p:cNvSpPr/>
            <p:nvPr/>
          </p:nvSpPr>
          <p:spPr>
            <a:xfrm>
              <a:off x="1941788" y="1636348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7" y="0"/>
                    <a:pt x="0" y="349"/>
                    <a:pt x="0" y="729"/>
                  </a:cubicBezTo>
                  <a:cubicBezTo>
                    <a:pt x="0" y="1140"/>
                    <a:pt x="317" y="1457"/>
                    <a:pt x="729" y="1457"/>
                  </a:cubicBezTo>
                  <a:cubicBezTo>
                    <a:pt x="1140" y="1457"/>
                    <a:pt x="1457" y="1140"/>
                    <a:pt x="1457" y="729"/>
                  </a:cubicBezTo>
                  <a:cubicBezTo>
                    <a:pt x="1457" y="349"/>
                    <a:pt x="1140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5;p14"/>
            <p:cNvSpPr/>
            <p:nvPr/>
          </p:nvSpPr>
          <p:spPr>
            <a:xfrm>
              <a:off x="1896999" y="1543749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6" y="0"/>
                  </a:moveTo>
                  <a:cubicBezTo>
                    <a:pt x="381" y="0"/>
                    <a:pt x="1" y="380"/>
                    <a:pt x="1" y="855"/>
                  </a:cubicBezTo>
                  <a:cubicBezTo>
                    <a:pt x="1" y="1330"/>
                    <a:pt x="381" y="1711"/>
                    <a:pt x="856" y="1711"/>
                  </a:cubicBezTo>
                  <a:cubicBezTo>
                    <a:pt x="1331" y="1711"/>
                    <a:pt x="1711" y="1330"/>
                    <a:pt x="1711" y="855"/>
                  </a:cubicBezTo>
                  <a:cubicBezTo>
                    <a:pt x="1711" y="380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6;p14"/>
            <p:cNvSpPr/>
            <p:nvPr/>
          </p:nvSpPr>
          <p:spPr>
            <a:xfrm>
              <a:off x="1629388" y="1636348"/>
              <a:ext cx="54974" cy="56003"/>
            </a:xfrm>
            <a:custGeom>
              <a:avLst/>
              <a:gdLst/>
              <a:ahLst/>
              <a:cxnLst/>
              <a:rect l="l" t="t" r="r" b="b"/>
              <a:pathLst>
                <a:path w="1711" h="1743" extrusionOk="0">
                  <a:moveTo>
                    <a:pt x="856" y="0"/>
                  </a:moveTo>
                  <a:cubicBezTo>
                    <a:pt x="381" y="0"/>
                    <a:pt x="1" y="412"/>
                    <a:pt x="1" y="887"/>
                  </a:cubicBezTo>
                  <a:cubicBezTo>
                    <a:pt x="1" y="1330"/>
                    <a:pt x="381" y="1742"/>
                    <a:pt x="856" y="1742"/>
                  </a:cubicBezTo>
                  <a:cubicBezTo>
                    <a:pt x="1331" y="1742"/>
                    <a:pt x="1711" y="1362"/>
                    <a:pt x="1711" y="887"/>
                  </a:cubicBezTo>
                  <a:cubicBezTo>
                    <a:pt x="1711" y="412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27;p14"/>
            <p:cNvSpPr/>
            <p:nvPr/>
          </p:nvSpPr>
          <p:spPr>
            <a:xfrm>
              <a:off x="1757619" y="1751309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5" y="1"/>
                  </a:moveTo>
                  <a:cubicBezTo>
                    <a:pt x="380" y="1"/>
                    <a:pt x="0" y="381"/>
                    <a:pt x="0" y="856"/>
                  </a:cubicBezTo>
                  <a:cubicBezTo>
                    <a:pt x="0" y="1331"/>
                    <a:pt x="380" y="1711"/>
                    <a:pt x="855" y="1711"/>
                  </a:cubicBezTo>
                  <a:cubicBezTo>
                    <a:pt x="1330" y="1711"/>
                    <a:pt x="1710" y="1331"/>
                    <a:pt x="1710" y="856"/>
                  </a:cubicBezTo>
                  <a:cubicBezTo>
                    <a:pt x="1710" y="381"/>
                    <a:pt x="1330" y="1"/>
                    <a:pt x="855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28;p14"/>
            <p:cNvSpPr/>
            <p:nvPr/>
          </p:nvSpPr>
          <p:spPr>
            <a:xfrm>
              <a:off x="1617178" y="1831698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6" y="1"/>
                  </a:moveTo>
                  <a:cubicBezTo>
                    <a:pt x="381" y="1"/>
                    <a:pt x="1" y="381"/>
                    <a:pt x="1" y="856"/>
                  </a:cubicBezTo>
                  <a:cubicBezTo>
                    <a:pt x="1" y="1331"/>
                    <a:pt x="381" y="1711"/>
                    <a:pt x="856" y="1711"/>
                  </a:cubicBezTo>
                  <a:cubicBezTo>
                    <a:pt x="1331" y="1711"/>
                    <a:pt x="1711" y="1331"/>
                    <a:pt x="1711" y="856"/>
                  </a:cubicBezTo>
                  <a:cubicBezTo>
                    <a:pt x="1711" y="381"/>
                    <a:pt x="1331" y="1"/>
                    <a:pt x="8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29;p14"/>
            <p:cNvSpPr/>
            <p:nvPr/>
          </p:nvSpPr>
          <p:spPr>
            <a:xfrm>
              <a:off x="1958046" y="1714681"/>
              <a:ext cx="55007" cy="56003"/>
            </a:xfrm>
            <a:custGeom>
              <a:avLst/>
              <a:gdLst/>
              <a:ahLst/>
              <a:cxnLst/>
              <a:rect l="l" t="t" r="r" b="b"/>
              <a:pathLst>
                <a:path w="1712" h="1743" extrusionOk="0">
                  <a:moveTo>
                    <a:pt x="856" y="1"/>
                  </a:moveTo>
                  <a:cubicBezTo>
                    <a:pt x="381" y="1"/>
                    <a:pt x="1" y="412"/>
                    <a:pt x="1" y="887"/>
                  </a:cubicBezTo>
                  <a:cubicBezTo>
                    <a:pt x="1" y="1363"/>
                    <a:pt x="381" y="1743"/>
                    <a:pt x="856" y="1743"/>
                  </a:cubicBezTo>
                  <a:cubicBezTo>
                    <a:pt x="1331" y="1743"/>
                    <a:pt x="1711" y="1363"/>
                    <a:pt x="1711" y="887"/>
                  </a:cubicBezTo>
                  <a:cubicBezTo>
                    <a:pt x="1711" y="412"/>
                    <a:pt x="1331" y="1"/>
                    <a:pt x="8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30;p14"/>
            <p:cNvSpPr/>
            <p:nvPr/>
          </p:nvSpPr>
          <p:spPr>
            <a:xfrm>
              <a:off x="1846137" y="1667868"/>
              <a:ext cx="54974" cy="55007"/>
            </a:xfrm>
            <a:custGeom>
              <a:avLst/>
              <a:gdLst/>
              <a:ahLst/>
              <a:cxnLst/>
              <a:rect l="l" t="t" r="r" b="b"/>
              <a:pathLst>
                <a:path w="1711" h="1712" extrusionOk="0">
                  <a:moveTo>
                    <a:pt x="855" y="1"/>
                  </a:moveTo>
                  <a:cubicBezTo>
                    <a:pt x="380" y="1"/>
                    <a:pt x="0" y="381"/>
                    <a:pt x="0" y="856"/>
                  </a:cubicBezTo>
                  <a:cubicBezTo>
                    <a:pt x="0" y="1331"/>
                    <a:pt x="380" y="1711"/>
                    <a:pt x="855" y="1711"/>
                  </a:cubicBezTo>
                  <a:cubicBezTo>
                    <a:pt x="1330" y="1711"/>
                    <a:pt x="1710" y="1331"/>
                    <a:pt x="1710" y="856"/>
                  </a:cubicBezTo>
                  <a:cubicBezTo>
                    <a:pt x="1710" y="381"/>
                    <a:pt x="1330" y="1"/>
                    <a:pt x="855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31;p14"/>
            <p:cNvSpPr/>
            <p:nvPr/>
          </p:nvSpPr>
          <p:spPr>
            <a:xfrm>
              <a:off x="1685358" y="1535620"/>
              <a:ext cx="54974" cy="55970"/>
            </a:xfrm>
            <a:custGeom>
              <a:avLst/>
              <a:gdLst/>
              <a:ahLst/>
              <a:cxnLst/>
              <a:rect l="l" t="t" r="r" b="b"/>
              <a:pathLst>
                <a:path w="1711" h="1742" extrusionOk="0">
                  <a:moveTo>
                    <a:pt x="856" y="0"/>
                  </a:moveTo>
                  <a:cubicBezTo>
                    <a:pt x="381" y="0"/>
                    <a:pt x="1" y="412"/>
                    <a:pt x="1" y="887"/>
                  </a:cubicBezTo>
                  <a:cubicBezTo>
                    <a:pt x="1" y="1362"/>
                    <a:pt x="381" y="1742"/>
                    <a:pt x="856" y="1742"/>
                  </a:cubicBezTo>
                  <a:cubicBezTo>
                    <a:pt x="1331" y="1742"/>
                    <a:pt x="1711" y="1362"/>
                    <a:pt x="1711" y="887"/>
                  </a:cubicBezTo>
                  <a:cubicBezTo>
                    <a:pt x="1711" y="412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32;p14"/>
            <p:cNvSpPr/>
            <p:nvPr/>
          </p:nvSpPr>
          <p:spPr>
            <a:xfrm>
              <a:off x="1647702" y="1493884"/>
              <a:ext cx="45817" cy="46846"/>
            </a:xfrm>
            <a:custGeom>
              <a:avLst/>
              <a:gdLst/>
              <a:ahLst/>
              <a:cxnLst/>
              <a:rect l="l" t="t" r="r" b="b"/>
              <a:pathLst>
                <a:path w="1426" h="1458" extrusionOk="0">
                  <a:moveTo>
                    <a:pt x="698" y="1"/>
                  </a:moveTo>
                  <a:cubicBezTo>
                    <a:pt x="318" y="1"/>
                    <a:pt x="1" y="317"/>
                    <a:pt x="1" y="729"/>
                  </a:cubicBezTo>
                  <a:cubicBezTo>
                    <a:pt x="1" y="1109"/>
                    <a:pt x="318" y="1457"/>
                    <a:pt x="698" y="1457"/>
                  </a:cubicBezTo>
                  <a:cubicBezTo>
                    <a:pt x="1109" y="1457"/>
                    <a:pt x="1426" y="1109"/>
                    <a:pt x="1426" y="729"/>
                  </a:cubicBezTo>
                  <a:cubicBezTo>
                    <a:pt x="1426" y="317"/>
                    <a:pt x="1109" y="1"/>
                    <a:pt x="69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33;p14"/>
            <p:cNvSpPr/>
            <p:nvPr/>
          </p:nvSpPr>
          <p:spPr>
            <a:xfrm>
              <a:off x="1758615" y="1552906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17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09" y="1457"/>
                    <a:pt x="1458" y="1140"/>
                    <a:pt x="1458" y="729"/>
                  </a:cubicBezTo>
                  <a:cubicBezTo>
                    <a:pt x="1458" y="317"/>
                    <a:pt x="1109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" name="Google Shape;311;p14"/>
          <p:cNvGrpSpPr/>
          <p:nvPr/>
        </p:nvGrpSpPr>
        <p:grpSpPr>
          <a:xfrm>
            <a:off x="6995126" y="3391643"/>
            <a:ext cx="383018" cy="648000"/>
            <a:chOff x="3639912" y="1330938"/>
            <a:chExt cx="1876305" cy="3380072"/>
          </a:xfrm>
        </p:grpSpPr>
        <p:sp>
          <p:nvSpPr>
            <p:cNvPr id="67" name="Google Shape;312;p14"/>
            <p:cNvSpPr/>
            <p:nvPr/>
          </p:nvSpPr>
          <p:spPr>
            <a:xfrm>
              <a:off x="4155808" y="1350143"/>
              <a:ext cx="852672" cy="847071"/>
            </a:xfrm>
            <a:custGeom>
              <a:avLst/>
              <a:gdLst/>
              <a:ahLst/>
              <a:cxnLst/>
              <a:rect l="l" t="t" r="r" b="b"/>
              <a:pathLst>
                <a:path w="26539" h="26508" extrusionOk="0">
                  <a:moveTo>
                    <a:pt x="13269" y="1"/>
                  </a:moveTo>
                  <a:cubicBezTo>
                    <a:pt x="5954" y="1"/>
                    <a:pt x="0" y="5923"/>
                    <a:pt x="0" y="13270"/>
                  </a:cubicBezTo>
                  <a:cubicBezTo>
                    <a:pt x="0" y="20586"/>
                    <a:pt x="5954" y="26508"/>
                    <a:pt x="13269" y="26508"/>
                  </a:cubicBezTo>
                  <a:cubicBezTo>
                    <a:pt x="20585" y="26508"/>
                    <a:pt x="26539" y="20586"/>
                    <a:pt x="26539" y="13270"/>
                  </a:cubicBezTo>
                  <a:cubicBezTo>
                    <a:pt x="26539" y="5923"/>
                    <a:pt x="20585" y="1"/>
                    <a:pt x="1326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13;p14"/>
            <p:cNvSpPr/>
            <p:nvPr/>
          </p:nvSpPr>
          <p:spPr>
            <a:xfrm>
              <a:off x="3639912" y="2278157"/>
              <a:ext cx="1876305" cy="2432853"/>
            </a:xfrm>
            <a:custGeom>
              <a:avLst/>
              <a:gdLst/>
              <a:ahLst/>
              <a:cxnLst/>
              <a:rect l="l" t="t" r="r" b="b"/>
              <a:pathLst>
                <a:path w="58399" h="76133" extrusionOk="0">
                  <a:moveTo>
                    <a:pt x="18116" y="0"/>
                  </a:moveTo>
                  <a:cubicBezTo>
                    <a:pt x="15772" y="0"/>
                    <a:pt x="13745" y="1520"/>
                    <a:pt x="12985" y="3611"/>
                  </a:cubicBezTo>
                  <a:cubicBezTo>
                    <a:pt x="12890" y="3737"/>
                    <a:pt x="12827" y="3896"/>
                    <a:pt x="12764" y="4022"/>
                  </a:cubicBezTo>
                  <a:lnTo>
                    <a:pt x="793" y="31828"/>
                  </a:lnTo>
                  <a:cubicBezTo>
                    <a:pt x="1" y="33601"/>
                    <a:pt x="856" y="35691"/>
                    <a:pt x="2598" y="36451"/>
                  </a:cubicBezTo>
                  <a:cubicBezTo>
                    <a:pt x="3054" y="36643"/>
                    <a:pt x="3527" y="36734"/>
                    <a:pt x="3990" y="36734"/>
                  </a:cubicBezTo>
                  <a:cubicBezTo>
                    <a:pt x="5361" y="36734"/>
                    <a:pt x="6654" y="35940"/>
                    <a:pt x="7221" y="34614"/>
                  </a:cubicBezTo>
                  <a:lnTo>
                    <a:pt x="14790" y="17102"/>
                  </a:lnTo>
                  <a:lnTo>
                    <a:pt x="17229" y="30402"/>
                  </a:lnTo>
                  <a:cubicBezTo>
                    <a:pt x="17229" y="31068"/>
                    <a:pt x="17451" y="32936"/>
                    <a:pt x="17451" y="33253"/>
                  </a:cubicBezTo>
                  <a:lnTo>
                    <a:pt x="17451" y="71667"/>
                  </a:lnTo>
                  <a:cubicBezTo>
                    <a:pt x="17451" y="74106"/>
                    <a:pt x="19446" y="76132"/>
                    <a:pt x="21916" y="76132"/>
                  </a:cubicBezTo>
                  <a:cubicBezTo>
                    <a:pt x="24354" y="76132"/>
                    <a:pt x="26350" y="74106"/>
                    <a:pt x="26350" y="71667"/>
                  </a:cubicBezTo>
                  <a:lnTo>
                    <a:pt x="26350" y="35881"/>
                  </a:lnTo>
                  <a:lnTo>
                    <a:pt x="32303" y="35881"/>
                  </a:lnTo>
                  <a:lnTo>
                    <a:pt x="32303" y="71667"/>
                  </a:lnTo>
                  <a:cubicBezTo>
                    <a:pt x="32303" y="74106"/>
                    <a:pt x="34299" y="76132"/>
                    <a:pt x="36769" y="76132"/>
                  </a:cubicBezTo>
                  <a:cubicBezTo>
                    <a:pt x="39207" y="76132"/>
                    <a:pt x="41202" y="74106"/>
                    <a:pt x="41202" y="71667"/>
                  </a:cubicBezTo>
                  <a:lnTo>
                    <a:pt x="41202" y="33253"/>
                  </a:lnTo>
                  <a:cubicBezTo>
                    <a:pt x="41202" y="32936"/>
                    <a:pt x="41456" y="31068"/>
                    <a:pt x="41456" y="30402"/>
                  </a:cubicBezTo>
                  <a:lnTo>
                    <a:pt x="43799" y="17545"/>
                  </a:lnTo>
                  <a:lnTo>
                    <a:pt x="51178" y="34614"/>
                  </a:lnTo>
                  <a:cubicBezTo>
                    <a:pt x="51746" y="35940"/>
                    <a:pt x="53039" y="36734"/>
                    <a:pt x="54396" y="36734"/>
                  </a:cubicBezTo>
                  <a:cubicBezTo>
                    <a:pt x="54855" y="36734"/>
                    <a:pt x="55322" y="36643"/>
                    <a:pt x="55770" y="36451"/>
                  </a:cubicBezTo>
                  <a:cubicBezTo>
                    <a:pt x="57575" y="35691"/>
                    <a:pt x="58399" y="33633"/>
                    <a:pt x="57639" y="31828"/>
                  </a:cubicBezTo>
                  <a:lnTo>
                    <a:pt x="45984" y="4814"/>
                  </a:lnTo>
                  <a:cubicBezTo>
                    <a:pt x="45636" y="2091"/>
                    <a:pt x="43324" y="0"/>
                    <a:pt x="4053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14;p14"/>
            <p:cNvSpPr/>
            <p:nvPr/>
          </p:nvSpPr>
          <p:spPr>
            <a:xfrm>
              <a:off x="4652331" y="1330938"/>
              <a:ext cx="588155" cy="583951"/>
            </a:xfrm>
            <a:custGeom>
              <a:avLst/>
              <a:gdLst/>
              <a:ahLst/>
              <a:cxnLst/>
              <a:rect l="l" t="t" r="r" b="b"/>
              <a:pathLst>
                <a:path w="18306" h="18274" extrusionOk="0">
                  <a:moveTo>
                    <a:pt x="9153" y="0"/>
                  </a:moveTo>
                  <a:cubicBezTo>
                    <a:pt x="4118" y="0"/>
                    <a:pt x="1" y="4086"/>
                    <a:pt x="1" y="9121"/>
                  </a:cubicBezTo>
                  <a:cubicBezTo>
                    <a:pt x="1" y="14188"/>
                    <a:pt x="4118" y="18273"/>
                    <a:pt x="9153" y="18273"/>
                  </a:cubicBezTo>
                  <a:cubicBezTo>
                    <a:pt x="14188" y="18273"/>
                    <a:pt x="18305" y="14188"/>
                    <a:pt x="18305" y="9121"/>
                  </a:cubicBezTo>
                  <a:cubicBezTo>
                    <a:pt x="18305" y="4086"/>
                    <a:pt x="14188" y="0"/>
                    <a:pt x="9153" y="0"/>
                  </a:cubicBezTo>
                  <a:close/>
                </a:path>
              </a:pathLst>
            </a:custGeom>
            <a:solidFill>
              <a:srgbClr val="FFFFFF"/>
            </a:solidFill>
            <a:ln w="15825" cap="flat" cmpd="sng">
              <a:solidFill>
                <a:srgbClr val="BFC4C8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15;p14"/>
            <p:cNvSpPr/>
            <p:nvPr/>
          </p:nvSpPr>
          <p:spPr>
            <a:xfrm>
              <a:off x="4903646" y="1622369"/>
              <a:ext cx="156726" cy="217615"/>
            </a:xfrm>
            <a:custGeom>
              <a:avLst/>
              <a:gdLst/>
              <a:ahLst/>
              <a:cxnLst/>
              <a:rect l="l" t="t" r="r" b="b"/>
              <a:pathLst>
                <a:path w="4878" h="6810" extrusionOk="0">
                  <a:moveTo>
                    <a:pt x="1" y="1"/>
                  </a:moveTo>
                  <a:cubicBezTo>
                    <a:pt x="1" y="1"/>
                    <a:pt x="1" y="761"/>
                    <a:pt x="64" y="1299"/>
                  </a:cubicBezTo>
                  <a:cubicBezTo>
                    <a:pt x="96" y="1838"/>
                    <a:pt x="571" y="2408"/>
                    <a:pt x="983" y="2756"/>
                  </a:cubicBezTo>
                  <a:cubicBezTo>
                    <a:pt x="1426" y="3136"/>
                    <a:pt x="2344" y="3675"/>
                    <a:pt x="2819" y="4403"/>
                  </a:cubicBezTo>
                  <a:cubicBezTo>
                    <a:pt x="3294" y="5163"/>
                    <a:pt x="3421" y="6810"/>
                    <a:pt x="3421" y="6810"/>
                  </a:cubicBezTo>
                  <a:lnTo>
                    <a:pt x="4878" y="6810"/>
                  </a:lnTo>
                  <a:cubicBezTo>
                    <a:pt x="4878" y="6810"/>
                    <a:pt x="4656" y="6366"/>
                    <a:pt x="4435" y="5891"/>
                  </a:cubicBezTo>
                  <a:cubicBezTo>
                    <a:pt x="4245" y="5385"/>
                    <a:pt x="3960" y="4720"/>
                    <a:pt x="3801" y="3579"/>
                  </a:cubicBezTo>
                  <a:cubicBezTo>
                    <a:pt x="3643" y="2408"/>
                    <a:pt x="3675" y="603"/>
                    <a:pt x="3675" y="60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16;p14"/>
            <p:cNvSpPr/>
            <p:nvPr/>
          </p:nvSpPr>
          <p:spPr>
            <a:xfrm>
              <a:off x="4928064" y="1588976"/>
              <a:ext cx="178123" cy="146452"/>
            </a:xfrm>
            <a:custGeom>
              <a:avLst/>
              <a:gdLst/>
              <a:ahLst/>
              <a:cxnLst/>
              <a:rect l="l" t="t" r="r" b="b"/>
              <a:pathLst>
                <a:path w="5544" h="4583" extrusionOk="0">
                  <a:moveTo>
                    <a:pt x="2579" y="0"/>
                  </a:moveTo>
                  <a:cubicBezTo>
                    <a:pt x="1725" y="0"/>
                    <a:pt x="936" y="410"/>
                    <a:pt x="571" y="1141"/>
                  </a:cubicBezTo>
                  <a:cubicBezTo>
                    <a:pt x="1" y="2249"/>
                    <a:pt x="539" y="3643"/>
                    <a:pt x="1743" y="4276"/>
                  </a:cubicBezTo>
                  <a:cubicBezTo>
                    <a:pt x="2147" y="4484"/>
                    <a:pt x="2576" y="4582"/>
                    <a:pt x="2989" y="4582"/>
                  </a:cubicBezTo>
                  <a:cubicBezTo>
                    <a:pt x="3837" y="4582"/>
                    <a:pt x="4621" y="4166"/>
                    <a:pt x="5005" y="3421"/>
                  </a:cubicBezTo>
                  <a:cubicBezTo>
                    <a:pt x="5543" y="2313"/>
                    <a:pt x="5005" y="919"/>
                    <a:pt x="3801" y="286"/>
                  </a:cubicBezTo>
                  <a:cubicBezTo>
                    <a:pt x="3404" y="92"/>
                    <a:pt x="2984" y="0"/>
                    <a:pt x="2579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17;p14"/>
            <p:cNvSpPr/>
            <p:nvPr/>
          </p:nvSpPr>
          <p:spPr>
            <a:xfrm>
              <a:off x="4730695" y="1415939"/>
              <a:ext cx="392778" cy="270246"/>
            </a:xfrm>
            <a:custGeom>
              <a:avLst/>
              <a:gdLst/>
              <a:ahLst/>
              <a:cxnLst/>
              <a:rect l="l" t="t" r="r" b="b"/>
              <a:pathLst>
                <a:path w="12225" h="8457" extrusionOk="0">
                  <a:moveTo>
                    <a:pt x="4846" y="0"/>
                  </a:moveTo>
                  <a:cubicBezTo>
                    <a:pt x="3959" y="0"/>
                    <a:pt x="3230" y="729"/>
                    <a:pt x="3230" y="1616"/>
                  </a:cubicBezTo>
                  <a:cubicBezTo>
                    <a:pt x="3230" y="1679"/>
                    <a:pt x="3230" y="1742"/>
                    <a:pt x="3262" y="1806"/>
                  </a:cubicBezTo>
                  <a:cubicBezTo>
                    <a:pt x="3009" y="1679"/>
                    <a:pt x="2755" y="1616"/>
                    <a:pt x="2470" y="1616"/>
                  </a:cubicBezTo>
                  <a:cubicBezTo>
                    <a:pt x="1584" y="1616"/>
                    <a:pt x="887" y="2312"/>
                    <a:pt x="887" y="3199"/>
                  </a:cubicBezTo>
                  <a:cubicBezTo>
                    <a:pt x="887" y="3516"/>
                    <a:pt x="982" y="3801"/>
                    <a:pt x="1140" y="4054"/>
                  </a:cubicBezTo>
                  <a:cubicBezTo>
                    <a:pt x="475" y="4212"/>
                    <a:pt x="0" y="4782"/>
                    <a:pt x="0" y="5511"/>
                  </a:cubicBezTo>
                  <a:cubicBezTo>
                    <a:pt x="0" y="6334"/>
                    <a:pt x="665" y="6999"/>
                    <a:pt x="1489" y="6999"/>
                  </a:cubicBezTo>
                  <a:cubicBezTo>
                    <a:pt x="1869" y="6999"/>
                    <a:pt x="2185" y="6873"/>
                    <a:pt x="2439" y="6651"/>
                  </a:cubicBezTo>
                  <a:cubicBezTo>
                    <a:pt x="2692" y="7158"/>
                    <a:pt x="3199" y="7538"/>
                    <a:pt x="3800" y="7538"/>
                  </a:cubicBezTo>
                  <a:cubicBezTo>
                    <a:pt x="4085" y="7538"/>
                    <a:pt x="4339" y="7443"/>
                    <a:pt x="4561" y="7316"/>
                  </a:cubicBezTo>
                  <a:cubicBezTo>
                    <a:pt x="4814" y="7759"/>
                    <a:pt x="5289" y="8076"/>
                    <a:pt x="5859" y="8076"/>
                  </a:cubicBezTo>
                  <a:cubicBezTo>
                    <a:pt x="6302" y="8076"/>
                    <a:pt x="6714" y="7886"/>
                    <a:pt x="6999" y="7569"/>
                  </a:cubicBezTo>
                  <a:cubicBezTo>
                    <a:pt x="7221" y="8108"/>
                    <a:pt x="7759" y="8456"/>
                    <a:pt x="8361" y="8456"/>
                  </a:cubicBezTo>
                  <a:cubicBezTo>
                    <a:pt x="8836" y="8456"/>
                    <a:pt x="9216" y="8266"/>
                    <a:pt x="9501" y="7918"/>
                  </a:cubicBezTo>
                  <a:cubicBezTo>
                    <a:pt x="9786" y="8266"/>
                    <a:pt x="10198" y="8456"/>
                    <a:pt x="10673" y="8456"/>
                  </a:cubicBezTo>
                  <a:cubicBezTo>
                    <a:pt x="11496" y="8456"/>
                    <a:pt x="12161" y="7791"/>
                    <a:pt x="12161" y="6968"/>
                  </a:cubicBezTo>
                  <a:cubicBezTo>
                    <a:pt x="12161" y="6524"/>
                    <a:pt x="11971" y="6113"/>
                    <a:pt x="11686" y="5859"/>
                  </a:cubicBezTo>
                  <a:cubicBezTo>
                    <a:pt x="12003" y="5574"/>
                    <a:pt x="12224" y="5162"/>
                    <a:pt x="12224" y="4687"/>
                  </a:cubicBezTo>
                  <a:cubicBezTo>
                    <a:pt x="12224" y="4022"/>
                    <a:pt x="11749" y="3421"/>
                    <a:pt x="11116" y="3262"/>
                  </a:cubicBezTo>
                  <a:cubicBezTo>
                    <a:pt x="11116" y="3167"/>
                    <a:pt x="11148" y="3072"/>
                    <a:pt x="11148" y="2977"/>
                  </a:cubicBezTo>
                  <a:cubicBezTo>
                    <a:pt x="11148" y="2122"/>
                    <a:pt x="10451" y="1457"/>
                    <a:pt x="9628" y="1457"/>
                  </a:cubicBezTo>
                  <a:cubicBezTo>
                    <a:pt x="9501" y="1457"/>
                    <a:pt x="9374" y="1489"/>
                    <a:pt x="9248" y="1521"/>
                  </a:cubicBezTo>
                  <a:cubicBezTo>
                    <a:pt x="9121" y="729"/>
                    <a:pt x="8456" y="127"/>
                    <a:pt x="7664" y="127"/>
                  </a:cubicBezTo>
                  <a:cubicBezTo>
                    <a:pt x="7062" y="127"/>
                    <a:pt x="6556" y="475"/>
                    <a:pt x="6271" y="919"/>
                  </a:cubicBezTo>
                  <a:cubicBezTo>
                    <a:pt x="6017" y="380"/>
                    <a:pt x="5479" y="0"/>
                    <a:pt x="4846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18;p14"/>
            <p:cNvSpPr/>
            <p:nvPr/>
          </p:nvSpPr>
          <p:spPr>
            <a:xfrm>
              <a:off x="3969589" y="1557628"/>
              <a:ext cx="587126" cy="583951"/>
            </a:xfrm>
            <a:custGeom>
              <a:avLst/>
              <a:gdLst/>
              <a:ahLst/>
              <a:cxnLst/>
              <a:rect l="l" t="t" r="r" b="b"/>
              <a:pathLst>
                <a:path w="18274" h="18274" extrusionOk="0">
                  <a:moveTo>
                    <a:pt x="9153" y="0"/>
                  </a:moveTo>
                  <a:cubicBezTo>
                    <a:pt x="4086" y="0"/>
                    <a:pt x="1" y="4085"/>
                    <a:pt x="1" y="9121"/>
                  </a:cubicBezTo>
                  <a:cubicBezTo>
                    <a:pt x="1" y="14188"/>
                    <a:pt x="4086" y="18273"/>
                    <a:pt x="9153" y="18273"/>
                  </a:cubicBezTo>
                  <a:cubicBezTo>
                    <a:pt x="14188" y="18273"/>
                    <a:pt x="18274" y="14188"/>
                    <a:pt x="18274" y="9121"/>
                  </a:cubicBezTo>
                  <a:cubicBezTo>
                    <a:pt x="18274" y="4085"/>
                    <a:pt x="14188" y="0"/>
                    <a:pt x="9153" y="0"/>
                  </a:cubicBezTo>
                  <a:close/>
                </a:path>
              </a:pathLst>
            </a:custGeom>
            <a:solidFill>
              <a:srgbClr val="FFFFFF"/>
            </a:solidFill>
            <a:ln w="15825" cap="flat" cmpd="sng">
              <a:solidFill>
                <a:srgbClr val="BFC4C8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19;p14"/>
            <p:cNvSpPr/>
            <p:nvPr/>
          </p:nvSpPr>
          <p:spPr>
            <a:xfrm>
              <a:off x="4065238" y="1738751"/>
              <a:ext cx="384649" cy="215602"/>
            </a:xfrm>
            <a:custGeom>
              <a:avLst/>
              <a:gdLst/>
              <a:ahLst/>
              <a:cxnLst/>
              <a:rect l="l" t="t" r="r" b="b"/>
              <a:pathLst>
                <a:path w="11972" h="6747" fill="none" extrusionOk="0">
                  <a:moveTo>
                    <a:pt x="11972" y="3358"/>
                  </a:moveTo>
                  <a:cubicBezTo>
                    <a:pt x="11972" y="3358"/>
                    <a:pt x="9280" y="6746"/>
                    <a:pt x="5986" y="6746"/>
                  </a:cubicBezTo>
                  <a:cubicBezTo>
                    <a:pt x="2661" y="6746"/>
                    <a:pt x="1" y="3358"/>
                    <a:pt x="1" y="3358"/>
                  </a:cubicBezTo>
                  <a:cubicBezTo>
                    <a:pt x="1" y="3358"/>
                    <a:pt x="2661" y="1"/>
                    <a:pt x="5986" y="1"/>
                  </a:cubicBezTo>
                  <a:cubicBezTo>
                    <a:pt x="9280" y="1"/>
                    <a:pt x="11972" y="3358"/>
                    <a:pt x="11972" y="3358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20;p14"/>
            <p:cNvSpPr/>
            <p:nvPr/>
          </p:nvSpPr>
          <p:spPr>
            <a:xfrm>
              <a:off x="4161913" y="1749904"/>
              <a:ext cx="186219" cy="185212"/>
            </a:xfrm>
            <a:custGeom>
              <a:avLst/>
              <a:gdLst/>
              <a:ahLst/>
              <a:cxnLst/>
              <a:rect l="l" t="t" r="r" b="b"/>
              <a:pathLst>
                <a:path w="5796" h="5796" extrusionOk="0">
                  <a:moveTo>
                    <a:pt x="2882" y="0"/>
                  </a:moveTo>
                  <a:cubicBezTo>
                    <a:pt x="1299" y="0"/>
                    <a:pt x="0" y="1299"/>
                    <a:pt x="0" y="2882"/>
                  </a:cubicBezTo>
                  <a:cubicBezTo>
                    <a:pt x="0" y="4497"/>
                    <a:pt x="1299" y="5796"/>
                    <a:pt x="2882" y="5796"/>
                  </a:cubicBezTo>
                  <a:cubicBezTo>
                    <a:pt x="4497" y="5796"/>
                    <a:pt x="5796" y="4497"/>
                    <a:pt x="5796" y="2882"/>
                  </a:cubicBezTo>
                  <a:cubicBezTo>
                    <a:pt x="5796" y="1299"/>
                    <a:pt x="4497" y="0"/>
                    <a:pt x="2882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21;p14"/>
            <p:cNvSpPr/>
            <p:nvPr/>
          </p:nvSpPr>
          <p:spPr>
            <a:xfrm>
              <a:off x="4205642" y="1780262"/>
              <a:ext cx="63133" cy="62760"/>
            </a:xfrm>
            <a:custGeom>
              <a:avLst/>
              <a:gdLst/>
              <a:ahLst/>
              <a:cxnLst/>
              <a:rect l="l" t="t" r="r" b="b"/>
              <a:pathLst>
                <a:path w="1965" h="1964" extrusionOk="0">
                  <a:moveTo>
                    <a:pt x="983" y="0"/>
                  </a:moveTo>
                  <a:cubicBezTo>
                    <a:pt x="444" y="0"/>
                    <a:pt x="1" y="444"/>
                    <a:pt x="1" y="982"/>
                  </a:cubicBezTo>
                  <a:cubicBezTo>
                    <a:pt x="1" y="1520"/>
                    <a:pt x="444" y="1964"/>
                    <a:pt x="983" y="1964"/>
                  </a:cubicBezTo>
                  <a:cubicBezTo>
                    <a:pt x="1521" y="1964"/>
                    <a:pt x="1964" y="1520"/>
                    <a:pt x="1964" y="982"/>
                  </a:cubicBezTo>
                  <a:cubicBezTo>
                    <a:pt x="1964" y="444"/>
                    <a:pt x="1521" y="0"/>
                    <a:pt x="9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22;p14"/>
            <p:cNvSpPr/>
            <p:nvPr/>
          </p:nvSpPr>
          <p:spPr>
            <a:xfrm>
              <a:off x="4462063" y="2345966"/>
              <a:ext cx="587126" cy="584941"/>
            </a:xfrm>
            <a:custGeom>
              <a:avLst/>
              <a:gdLst/>
              <a:ahLst/>
              <a:cxnLst/>
              <a:rect l="l" t="t" r="r" b="b"/>
              <a:pathLst>
                <a:path w="18274" h="18305" extrusionOk="0">
                  <a:moveTo>
                    <a:pt x="9121" y="0"/>
                  </a:moveTo>
                  <a:cubicBezTo>
                    <a:pt x="4086" y="0"/>
                    <a:pt x="1" y="4117"/>
                    <a:pt x="1" y="9152"/>
                  </a:cubicBezTo>
                  <a:cubicBezTo>
                    <a:pt x="1" y="14188"/>
                    <a:pt x="4086" y="18305"/>
                    <a:pt x="9121" y="18305"/>
                  </a:cubicBezTo>
                  <a:cubicBezTo>
                    <a:pt x="14188" y="18305"/>
                    <a:pt x="18274" y="14188"/>
                    <a:pt x="18274" y="9152"/>
                  </a:cubicBezTo>
                  <a:cubicBezTo>
                    <a:pt x="18274" y="4117"/>
                    <a:pt x="14188" y="0"/>
                    <a:pt x="9121" y="0"/>
                  </a:cubicBezTo>
                  <a:close/>
                </a:path>
              </a:pathLst>
            </a:custGeom>
            <a:solidFill>
              <a:srgbClr val="FFFFFF"/>
            </a:solidFill>
            <a:ln w="15825" cap="flat" cmpd="sng">
              <a:solidFill>
                <a:srgbClr val="BFC4C8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23;p14"/>
            <p:cNvSpPr/>
            <p:nvPr/>
          </p:nvSpPr>
          <p:spPr>
            <a:xfrm>
              <a:off x="4589262" y="2516096"/>
              <a:ext cx="339861" cy="274145"/>
            </a:xfrm>
            <a:custGeom>
              <a:avLst/>
              <a:gdLst/>
              <a:ahLst/>
              <a:cxnLst/>
              <a:rect l="l" t="t" r="r" b="b"/>
              <a:pathLst>
                <a:path w="10578" h="8579" extrusionOk="0">
                  <a:moveTo>
                    <a:pt x="2611" y="0"/>
                  </a:moveTo>
                  <a:cubicBezTo>
                    <a:pt x="2359" y="0"/>
                    <a:pt x="2091" y="47"/>
                    <a:pt x="1805" y="155"/>
                  </a:cubicBezTo>
                  <a:cubicBezTo>
                    <a:pt x="602" y="598"/>
                    <a:pt x="0" y="2340"/>
                    <a:pt x="349" y="3638"/>
                  </a:cubicBezTo>
                  <a:cubicBezTo>
                    <a:pt x="1235" y="6805"/>
                    <a:pt x="5289" y="8579"/>
                    <a:pt x="5289" y="8579"/>
                  </a:cubicBezTo>
                  <a:cubicBezTo>
                    <a:pt x="5289" y="8579"/>
                    <a:pt x="9343" y="6805"/>
                    <a:pt x="10229" y="3638"/>
                  </a:cubicBezTo>
                  <a:cubicBezTo>
                    <a:pt x="10578" y="2340"/>
                    <a:pt x="9976" y="598"/>
                    <a:pt x="8773" y="155"/>
                  </a:cubicBezTo>
                  <a:cubicBezTo>
                    <a:pt x="8483" y="47"/>
                    <a:pt x="8211" y="0"/>
                    <a:pt x="7957" y="0"/>
                  </a:cubicBezTo>
                  <a:cubicBezTo>
                    <a:pt x="6268" y="0"/>
                    <a:pt x="5372" y="2084"/>
                    <a:pt x="5289" y="2277"/>
                  </a:cubicBezTo>
                  <a:cubicBezTo>
                    <a:pt x="5206" y="2084"/>
                    <a:pt x="4286" y="0"/>
                    <a:pt x="2611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24;p14"/>
            <p:cNvSpPr/>
            <p:nvPr/>
          </p:nvSpPr>
          <p:spPr>
            <a:xfrm>
              <a:off x="3873941" y="2937968"/>
              <a:ext cx="588155" cy="583951"/>
            </a:xfrm>
            <a:custGeom>
              <a:avLst/>
              <a:gdLst/>
              <a:ahLst/>
              <a:cxnLst/>
              <a:rect l="l" t="t" r="r" b="b"/>
              <a:pathLst>
                <a:path w="18306" h="18274" extrusionOk="0">
                  <a:moveTo>
                    <a:pt x="9153" y="0"/>
                  </a:moveTo>
                  <a:cubicBezTo>
                    <a:pt x="4086" y="0"/>
                    <a:pt x="1" y="4086"/>
                    <a:pt x="1" y="9153"/>
                  </a:cubicBezTo>
                  <a:cubicBezTo>
                    <a:pt x="1" y="14188"/>
                    <a:pt x="4086" y="18273"/>
                    <a:pt x="9153" y="18273"/>
                  </a:cubicBezTo>
                  <a:cubicBezTo>
                    <a:pt x="14189" y="18273"/>
                    <a:pt x="18306" y="14188"/>
                    <a:pt x="18306" y="9153"/>
                  </a:cubicBezTo>
                  <a:cubicBezTo>
                    <a:pt x="18306" y="4086"/>
                    <a:pt x="14189" y="0"/>
                    <a:pt x="9153" y="0"/>
                  </a:cubicBezTo>
                  <a:close/>
                </a:path>
              </a:pathLst>
            </a:custGeom>
            <a:solidFill>
              <a:srgbClr val="FFFFFF"/>
            </a:solidFill>
            <a:ln w="15825" cap="flat" cmpd="sng">
              <a:solidFill>
                <a:srgbClr val="BFC4C8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25;p14"/>
            <p:cNvSpPr/>
            <p:nvPr/>
          </p:nvSpPr>
          <p:spPr>
            <a:xfrm>
              <a:off x="4183280" y="3199075"/>
              <a:ext cx="141464" cy="206464"/>
            </a:xfrm>
            <a:custGeom>
              <a:avLst/>
              <a:gdLst/>
              <a:ahLst/>
              <a:cxnLst/>
              <a:rect l="l" t="t" r="r" b="b"/>
              <a:pathLst>
                <a:path w="4403" h="6461" fill="none" extrusionOk="0">
                  <a:moveTo>
                    <a:pt x="4402" y="285"/>
                  </a:moveTo>
                  <a:cubicBezTo>
                    <a:pt x="3579" y="0"/>
                    <a:pt x="1932" y="95"/>
                    <a:pt x="1077" y="950"/>
                  </a:cubicBezTo>
                  <a:cubicBezTo>
                    <a:pt x="0" y="2027"/>
                    <a:pt x="412" y="5700"/>
                    <a:pt x="412" y="6460"/>
                  </a:cubicBezTo>
                </a:path>
              </a:pathLst>
            </a:custGeom>
            <a:noFill/>
            <a:ln w="182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26;p14"/>
            <p:cNvSpPr/>
            <p:nvPr/>
          </p:nvSpPr>
          <p:spPr>
            <a:xfrm>
              <a:off x="4181224" y="3054702"/>
              <a:ext cx="222879" cy="244617"/>
            </a:xfrm>
            <a:custGeom>
              <a:avLst/>
              <a:gdLst/>
              <a:ahLst/>
              <a:cxnLst/>
              <a:rect l="l" t="t" r="r" b="b"/>
              <a:pathLst>
                <a:path w="6937" h="7655" extrusionOk="0">
                  <a:moveTo>
                    <a:pt x="2542" y="1"/>
                  </a:moveTo>
                  <a:cubicBezTo>
                    <a:pt x="2241" y="1"/>
                    <a:pt x="1939" y="46"/>
                    <a:pt x="1648" y="148"/>
                  </a:cubicBezTo>
                  <a:cubicBezTo>
                    <a:pt x="951" y="369"/>
                    <a:pt x="349" y="971"/>
                    <a:pt x="159" y="1700"/>
                  </a:cubicBezTo>
                  <a:cubicBezTo>
                    <a:pt x="1" y="2428"/>
                    <a:pt x="286" y="3283"/>
                    <a:pt x="951" y="3663"/>
                  </a:cubicBezTo>
                  <a:cubicBezTo>
                    <a:pt x="1331" y="3885"/>
                    <a:pt x="1774" y="3948"/>
                    <a:pt x="2186" y="4075"/>
                  </a:cubicBezTo>
                  <a:cubicBezTo>
                    <a:pt x="2598" y="4201"/>
                    <a:pt x="3009" y="4455"/>
                    <a:pt x="3136" y="4866"/>
                  </a:cubicBezTo>
                  <a:cubicBezTo>
                    <a:pt x="3294" y="5278"/>
                    <a:pt x="3073" y="5753"/>
                    <a:pt x="3073" y="6196"/>
                  </a:cubicBezTo>
                  <a:cubicBezTo>
                    <a:pt x="3073" y="7001"/>
                    <a:pt x="3859" y="7654"/>
                    <a:pt x="4663" y="7654"/>
                  </a:cubicBezTo>
                  <a:cubicBezTo>
                    <a:pt x="4682" y="7654"/>
                    <a:pt x="4701" y="7654"/>
                    <a:pt x="4720" y="7653"/>
                  </a:cubicBezTo>
                  <a:cubicBezTo>
                    <a:pt x="5543" y="7653"/>
                    <a:pt x="6271" y="7052"/>
                    <a:pt x="6588" y="6292"/>
                  </a:cubicBezTo>
                  <a:cubicBezTo>
                    <a:pt x="6936" y="5563"/>
                    <a:pt x="6905" y="4676"/>
                    <a:pt x="6683" y="3916"/>
                  </a:cubicBezTo>
                  <a:cubicBezTo>
                    <a:pt x="6271" y="2365"/>
                    <a:pt x="5385" y="939"/>
                    <a:pt x="3865" y="274"/>
                  </a:cubicBezTo>
                  <a:cubicBezTo>
                    <a:pt x="3446" y="103"/>
                    <a:pt x="2994" y="1"/>
                    <a:pt x="2542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27;p14"/>
            <p:cNvSpPr/>
            <p:nvPr/>
          </p:nvSpPr>
          <p:spPr>
            <a:xfrm>
              <a:off x="4011325" y="3199076"/>
              <a:ext cx="141464" cy="206464"/>
            </a:xfrm>
            <a:custGeom>
              <a:avLst/>
              <a:gdLst/>
              <a:ahLst/>
              <a:cxnLst/>
              <a:rect l="l" t="t" r="r" b="b"/>
              <a:pathLst>
                <a:path w="4403" h="6461" fill="none" extrusionOk="0">
                  <a:moveTo>
                    <a:pt x="0" y="285"/>
                  </a:moveTo>
                  <a:cubicBezTo>
                    <a:pt x="824" y="0"/>
                    <a:pt x="2470" y="95"/>
                    <a:pt x="3325" y="950"/>
                  </a:cubicBezTo>
                  <a:cubicBezTo>
                    <a:pt x="4402" y="2027"/>
                    <a:pt x="3959" y="5700"/>
                    <a:pt x="3959" y="6460"/>
                  </a:cubicBezTo>
                </a:path>
              </a:pathLst>
            </a:custGeom>
            <a:noFill/>
            <a:ln w="182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28;p14"/>
            <p:cNvSpPr/>
            <p:nvPr/>
          </p:nvSpPr>
          <p:spPr>
            <a:xfrm>
              <a:off x="3931934" y="3054703"/>
              <a:ext cx="222879" cy="244617"/>
            </a:xfrm>
            <a:custGeom>
              <a:avLst/>
              <a:gdLst/>
              <a:ahLst/>
              <a:cxnLst/>
              <a:rect l="l" t="t" r="r" b="b"/>
              <a:pathLst>
                <a:path w="6937" h="7655" extrusionOk="0">
                  <a:moveTo>
                    <a:pt x="4389" y="1"/>
                  </a:moveTo>
                  <a:cubicBezTo>
                    <a:pt x="3943" y="1"/>
                    <a:pt x="3491" y="103"/>
                    <a:pt x="3073" y="274"/>
                  </a:cubicBezTo>
                  <a:cubicBezTo>
                    <a:pt x="1553" y="939"/>
                    <a:pt x="666" y="2365"/>
                    <a:pt x="254" y="3916"/>
                  </a:cubicBezTo>
                  <a:cubicBezTo>
                    <a:pt x="33" y="4676"/>
                    <a:pt x="1" y="5563"/>
                    <a:pt x="318" y="6292"/>
                  </a:cubicBezTo>
                  <a:cubicBezTo>
                    <a:pt x="666" y="7052"/>
                    <a:pt x="1394" y="7653"/>
                    <a:pt x="2218" y="7653"/>
                  </a:cubicBezTo>
                  <a:cubicBezTo>
                    <a:pt x="2236" y="7654"/>
                    <a:pt x="2254" y="7654"/>
                    <a:pt x="2272" y="7654"/>
                  </a:cubicBezTo>
                  <a:cubicBezTo>
                    <a:pt x="3047" y="7654"/>
                    <a:pt x="3834" y="7001"/>
                    <a:pt x="3865" y="6196"/>
                  </a:cubicBezTo>
                  <a:cubicBezTo>
                    <a:pt x="3865" y="5753"/>
                    <a:pt x="3643" y="5278"/>
                    <a:pt x="3770" y="4866"/>
                  </a:cubicBezTo>
                  <a:cubicBezTo>
                    <a:pt x="3928" y="4455"/>
                    <a:pt x="4340" y="4201"/>
                    <a:pt x="4751" y="4075"/>
                  </a:cubicBezTo>
                  <a:cubicBezTo>
                    <a:pt x="5163" y="3948"/>
                    <a:pt x="5606" y="3885"/>
                    <a:pt x="5986" y="3663"/>
                  </a:cubicBezTo>
                  <a:cubicBezTo>
                    <a:pt x="6620" y="3283"/>
                    <a:pt x="6936" y="2428"/>
                    <a:pt x="6746" y="1700"/>
                  </a:cubicBezTo>
                  <a:cubicBezTo>
                    <a:pt x="6588" y="971"/>
                    <a:pt x="5986" y="369"/>
                    <a:pt x="5258" y="148"/>
                  </a:cubicBezTo>
                  <a:cubicBezTo>
                    <a:pt x="4979" y="46"/>
                    <a:pt x="4685" y="1"/>
                    <a:pt x="4389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29;p14"/>
            <p:cNvSpPr/>
            <p:nvPr/>
          </p:nvSpPr>
          <p:spPr>
            <a:xfrm>
              <a:off x="4556683" y="3734394"/>
              <a:ext cx="588155" cy="583951"/>
            </a:xfrm>
            <a:custGeom>
              <a:avLst/>
              <a:gdLst/>
              <a:ahLst/>
              <a:cxnLst/>
              <a:rect l="l" t="t" r="r" b="b"/>
              <a:pathLst>
                <a:path w="18306" h="18274" extrusionOk="0">
                  <a:moveTo>
                    <a:pt x="9153" y="1"/>
                  </a:moveTo>
                  <a:cubicBezTo>
                    <a:pt x="4118" y="1"/>
                    <a:pt x="1" y="4086"/>
                    <a:pt x="1" y="9153"/>
                  </a:cubicBezTo>
                  <a:cubicBezTo>
                    <a:pt x="1" y="14189"/>
                    <a:pt x="4118" y="18274"/>
                    <a:pt x="9153" y="18274"/>
                  </a:cubicBezTo>
                  <a:cubicBezTo>
                    <a:pt x="14220" y="18274"/>
                    <a:pt x="18305" y="14189"/>
                    <a:pt x="18305" y="9153"/>
                  </a:cubicBezTo>
                  <a:cubicBezTo>
                    <a:pt x="18305" y="4086"/>
                    <a:pt x="14220" y="1"/>
                    <a:pt x="9153" y="1"/>
                  </a:cubicBezTo>
                  <a:close/>
                </a:path>
              </a:pathLst>
            </a:custGeom>
            <a:solidFill>
              <a:srgbClr val="FFFFFF"/>
            </a:solidFill>
            <a:ln w="15825" cap="flat" cmpd="sng">
              <a:solidFill>
                <a:srgbClr val="BFC4C8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30;p14"/>
            <p:cNvSpPr/>
            <p:nvPr/>
          </p:nvSpPr>
          <p:spPr>
            <a:xfrm>
              <a:off x="4746961" y="3824476"/>
              <a:ext cx="208646" cy="433154"/>
            </a:xfrm>
            <a:custGeom>
              <a:avLst/>
              <a:gdLst/>
              <a:ahLst/>
              <a:cxnLst/>
              <a:rect l="l" t="t" r="r" b="b"/>
              <a:pathLst>
                <a:path w="6494" h="13555" extrusionOk="0">
                  <a:moveTo>
                    <a:pt x="1" y="0"/>
                  </a:moveTo>
                  <a:lnTo>
                    <a:pt x="1" y="10324"/>
                  </a:lnTo>
                  <a:cubicBezTo>
                    <a:pt x="1" y="12098"/>
                    <a:pt x="1458" y="13555"/>
                    <a:pt x="3231" y="13555"/>
                  </a:cubicBezTo>
                  <a:cubicBezTo>
                    <a:pt x="5036" y="13555"/>
                    <a:pt x="6493" y="12098"/>
                    <a:pt x="6493" y="10324"/>
                  </a:cubicBezTo>
                  <a:lnTo>
                    <a:pt x="6493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31;p14"/>
            <p:cNvSpPr/>
            <p:nvPr/>
          </p:nvSpPr>
          <p:spPr>
            <a:xfrm>
              <a:off x="4746960" y="3966171"/>
              <a:ext cx="208646" cy="291465"/>
            </a:xfrm>
            <a:custGeom>
              <a:avLst/>
              <a:gdLst/>
              <a:ahLst/>
              <a:cxnLst/>
              <a:rect l="l" t="t" r="r" b="b"/>
              <a:pathLst>
                <a:path w="6494" h="9121" extrusionOk="0">
                  <a:moveTo>
                    <a:pt x="1" y="0"/>
                  </a:moveTo>
                  <a:lnTo>
                    <a:pt x="1" y="5890"/>
                  </a:lnTo>
                  <a:cubicBezTo>
                    <a:pt x="1" y="7664"/>
                    <a:pt x="1458" y="9121"/>
                    <a:pt x="3231" y="9121"/>
                  </a:cubicBezTo>
                  <a:cubicBezTo>
                    <a:pt x="5036" y="9121"/>
                    <a:pt x="6493" y="7664"/>
                    <a:pt x="6493" y="5890"/>
                  </a:cubicBezTo>
                  <a:lnTo>
                    <a:pt x="6493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32;p14"/>
            <p:cNvSpPr/>
            <p:nvPr/>
          </p:nvSpPr>
          <p:spPr>
            <a:xfrm>
              <a:off x="4747977" y="3966107"/>
              <a:ext cx="14266" cy="32"/>
            </a:xfrm>
            <a:custGeom>
              <a:avLst/>
              <a:gdLst/>
              <a:ahLst/>
              <a:cxnLst/>
              <a:rect l="l" t="t" r="r" b="b"/>
              <a:pathLst>
                <a:path w="444" h="1" fill="none" extrusionOk="0">
                  <a:moveTo>
                    <a:pt x="1" y="0"/>
                  </a:moveTo>
                  <a:lnTo>
                    <a:pt x="444" y="0"/>
                  </a:lnTo>
                </a:path>
              </a:pathLst>
            </a:custGeom>
            <a:noFill/>
            <a:ln w="16625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33;p14"/>
            <p:cNvSpPr/>
            <p:nvPr/>
          </p:nvSpPr>
          <p:spPr>
            <a:xfrm>
              <a:off x="4787660" y="3966195"/>
              <a:ext cx="140435" cy="32"/>
            </a:xfrm>
            <a:custGeom>
              <a:avLst/>
              <a:gdLst/>
              <a:ahLst/>
              <a:cxnLst/>
              <a:rect l="l" t="t" r="r" b="b"/>
              <a:pathLst>
                <a:path w="4371" h="1" fill="none" extrusionOk="0">
                  <a:moveTo>
                    <a:pt x="1" y="0"/>
                  </a:moveTo>
                  <a:lnTo>
                    <a:pt x="4371" y="0"/>
                  </a:lnTo>
                </a:path>
              </a:pathLst>
            </a:custGeom>
            <a:noFill/>
            <a:ln w="16625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34;p14"/>
            <p:cNvSpPr/>
            <p:nvPr/>
          </p:nvSpPr>
          <p:spPr>
            <a:xfrm>
              <a:off x="4940449" y="3987846"/>
              <a:ext cx="14266" cy="32"/>
            </a:xfrm>
            <a:custGeom>
              <a:avLst/>
              <a:gdLst/>
              <a:ahLst/>
              <a:cxnLst/>
              <a:rect l="l" t="t" r="r" b="b"/>
              <a:pathLst>
                <a:path w="444" h="1" fill="none" extrusionOk="0">
                  <a:moveTo>
                    <a:pt x="0" y="0"/>
                  </a:moveTo>
                  <a:lnTo>
                    <a:pt x="443" y="0"/>
                  </a:lnTo>
                </a:path>
              </a:pathLst>
            </a:custGeom>
            <a:noFill/>
            <a:ln w="16625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oogle Shape;212;p14"/>
          <p:cNvGrpSpPr/>
          <p:nvPr/>
        </p:nvGrpSpPr>
        <p:grpSpPr>
          <a:xfrm>
            <a:off x="6436070" y="2687254"/>
            <a:ext cx="559792" cy="386888"/>
            <a:chOff x="1459484" y="1388079"/>
            <a:chExt cx="635981" cy="635981"/>
          </a:xfrm>
        </p:grpSpPr>
        <p:sp>
          <p:nvSpPr>
            <p:cNvPr id="91" name="Google Shape;213;p14"/>
            <p:cNvSpPr/>
            <p:nvPr/>
          </p:nvSpPr>
          <p:spPr>
            <a:xfrm>
              <a:off x="1459484" y="1388079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3" y="9912"/>
                  </a:moveTo>
                  <a:cubicBezTo>
                    <a:pt x="19793" y="15359"/>
                    <a:pt x="15360" y="19793"/>
                    <a:pt x="9881" y="19793"/>
                  </a:cubicBezTo>
                  <a:cubicBezTo>
                    <a:pt x="4434" y="19793"/>
                    <a:pt x="0" y="15359"/>
                    <a:pt x="0" y="9912"/>
                  </a:cubicBezTo>
                  <a:cubicBezTo>
                    <a:pt x="0" y="4434"/>
                    <a:pt x="4434" y="0"/>
                    <a:pt x="9881" y="0"/>
                  </a:cubicBezTo>
                  <a:cubicBezTo>
                    <a:pt x="15360" y="0"/>
                    <a:pt x="19793" y="4434"/>
                    <a:pt x="19793" y="9912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14;p14"/>
            <p:cNvSpPr/>
            <p:nvPr/>
          </p:nvSpPr>
          <p:spPr>
            <a:xfrm>
              <a:off x="1872580" y="1756418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1" y="539"/>
                    <a:pt x="1" y="1204"/>
                  </a:cubicBezTo>
                  <a:cubicBezTo>
                    <a:pt x="1" y="1837"/>
                    <a:pt x="539" y="2375"/>
                    <a:pt x="1204" y="2375"/>
                  </a:cubicBezTo>
                  <a:cubicBezTo>
                    <a:pt x="1869" y="2375"/>
                    <a:pt x="2376" y="1837"/>
                    <a:pt x="2376" y="1204"/>
                  </a:cubicBezTo>
                  <a:cubicBezTo>
                    <a:pt x="2376" y="539"/>
                    <a:pt x="1869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15;p14"/>
            <p:cNvSpPr/>
            <p:nvPr/>
          </p:nvSpPr>
          <p:spPr>
            <a:xfrm>
              <a:off x="1540870" y="1661763"/>
              <a:ext cx="76341" cy="76373"/>
            </a:xfrm>
            <a:custGeom>
              <a:avLst/>
              <a:gdLst/>
              <a:ahLst/>
              <a:cxnLst/>
              <a:rect l="l" t="t" r="r" b="b"/>
              <a:pathLst>
                <a:path w="2376" h="2377" extrusionOk="0">
                  <a:moveTo>
                    <a:pt x="1204" y="1"/>
                  </a:moveTo>
                  <a:cubicBezTo>
                    <a:pt x="539" y="1"/>
                    <a:pt x="1" y="539"/>
                    <a:pt x="1" y="1204"/>
                  </a:cubicBezTo>
                  <a:cubicBezTo>
                    <a:pt x="1" y="1869"/>
                    <a:pt x="539" y="2376"/>
                    <a:pt x="1204" y="2376"/>
                  </a:cubicBezTo>
                  <a:cubicBezTo>
                    <a:pt x="1837" y="2376"/>
                    <a:pt x="2376" y="1869"/>
                    <a:pt x="2376" y="1204"/>
                  </a:cubicBezTo>
                  <a:cubicBezTo>
                    <a:pt x="2376" y="539"/>
                    <a:pt x="1837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16;p14"/>
            <p:cNvSpPr/>
            <p:nvPr/>
          </p:nvSpPr>
          <p:spPr>
            <a:xfrm>
              <a:off x="1815613" y="1575301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8"/>
                    <a:pt x="0" y="1204"/>
                  </a:cubicBezTo>
                  <a:cubicBezTo>
                    <a:pt x="0" y="1837"/>
                    <a:pt x="539" y="2375"/>
                    <a:pt x="1204" y="2375"/>
                  </a:cubicBezTo>
                  <a:cubicBezTo>
                    <a:pt x="1837" y="2375"/>
                    <a:pt x="2375" y="1837"/>
                    <a:pt x="2375" y="1204"/>
                  </a:cubicBezTo>
                  <a:cubicBezTo>
                    <a:pt x="2375" y="538"/>
                    <a:pt x="1837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17;p14"/>
            <p:cNvSpPr/>
            <p:nvPr/>
          </p:nvSpPr>
          <p:spPr>
            <a:xfrm>
              <a:off x="1794247" y="1466412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1"/>
                  </a:moveTo>
                  <a:cubicBezTo>
                    <a:pt x="539" y="1"/>
                    <a:pt x="0" y="507"/>
                    <a:pt x="0" y="1172"/>
                  </a:cubicBezTo>
                  <a:cubicBezTo>
                    <a:pt x="0" y="1837"/>
                    <a:pt x="539" y="2376"/>
                    <a:pt x="1204" y="2376"/>
                  </a:cubicBezTo>
                  <a:cubicBezTo>
                    <a:pt x="1837" y="2376"/>
                    <a:pt x="2375" y="1837"/>
                    <a:pt x="2375" y="1172"/>
                  </a:cubicBezTo>
                  <a:cubicBezTo>
                    <a:pt x="2375" y="507"/>
                    <a:pt x="1837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18;p14"/>
            <p:cNvSpPr/>
            <p:nvPr/>
          </p:nvSpPr>
          <p:spPr>
            <a:xfrm>
              <a:off x="1594816" y="1548826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1"/>
                  </a:moveTo>
                  <a:cubicBezTo>
                    <a:pt x="538" y="1"/>
                    <a:pt x="0" y="539"/>
                    <a:pt x="0" y="1172"/>
                  </a:cubicBezTo>
                  <a:cubicBezTo>
                    <a:pt x="0" y="1838"/>
                    <a:pt x="538" y="2376"/>
                    <a:pt x="1204" y="2376"/>
                  </a:cubicBezTo>
                  <a:cubicBezTo>
                    <a:pt x="1869" y="2376"/>
                    <a:pt x="2375" y="1838"/>
                    <a:pt x="2375" y="1172"/>
                  </a:cubicBezTo>
                  <a:cubicBezTo>
                    <a:pt x="2375" y="539"/>
                    <a:pt x="1869" y="1"/>
                    <a:pt x="1204" y="1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19;p14"/>
            <p:cNvSpPr/>
            <p:nvPr/>
          </p:nvSpPr>
          <p:spPr>
            <a:xfrm>
              <a:off x="1677229" y="1722842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172" y="0"/>
                  </a:moveTo>
                  <a:cubicBezTo>
                    <a:pt x="507" y="0"/>
                    <a:pt x="0" y="538"/>
                    <a:pt x="0" y="1172"/>
                  </a:cubicBezTo>
                  <a:cubicBezTo>
                    <a:pt x="0" y="1837"/>
                    <a:pt x="507" y="2375"/>
                    <a:pt x="1172" y="2375"/>
                  </a:cubicBezTo>
                  <a:cubicBezTo>
                    <a:pt x="1837" y="2375"/>
                    <a:pt x="2375" y="1837"/>
                    <a:pt x="2375" y="1172"/>
                  </a:cubicBezTo>
                  <a:cubicBezTo>
                    <a:pt x="2375" y="538"/>
                    <a:pt x="1837" y="0"/>
                    <a:pt x="1172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20;p14"/>
            <p:cNvSpPr/>
            <p:nvPr/>
          </p:nvSpPr>
          <p:spPr>
            <a:xfrm>
              <a:off x="1719962" y="1869355"/>
              <a:ext cx="76341" cy="76341"/>
            </a:xfrm>
            <a:custGeom>
              <a:avLst/>
              <a:gdLst/>
              <a:ahLst/>
              <a:cxnLst/>
              <a:rect l="l" t="t" r="r" b="b"/>
              <a:pathLst>
                <a:path w="2376" h="2376" extrusionOk="0">
                  <a:moveTo>
                    <a:pt x="1204" y="0"/>
                  </a:moveTo>
                  <a:cubicBezTo>
                    <a:pt x="539" y="0"/>
                    <a:pt x="0" y="539"/>
                    <a:pt x="0" y="1204"/>
                  </a:cubicBezTo>
                  <a:cubicBezTo>
                    <a:pt x="0" y="1869"/>
                    <a:pt x="539" y="2376"/>
                    <a:pt x="1204" y="2376"/>
                  </a:cubicBezTo>
                  <a:cubicBezTo>
                    <a:pt x="1869" y="2376"/>
                    <a:pt x="2376" y="1869"/>
                    <a:pt x="2376" y="1204"/>
                  </a:cubicBezTo>
                  <a:cubicBezTo>
                    <a:pt x="2376" y="539"/>
                    <a:pt x="1869" y="0"/>
                    <a:pt x="1204" y="0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21;p14"/>
            <p:cNvSpPr/>
            <p:nvPr/>
          </p:nvSpPr>
          <p:spPr>
            <a:xfrm>
              <a:off x="1601917" y="1778780"/>
              <a:ext cx="45817" cy="46846"/>
            </a:xfrm>
            <a:custGeom>
              <a:avLst/>
              <a:gdLst/>
              <a:ahLst/>
              <a:cxnLst/>
              <a:rect l="l" t="t" r="r" b="b"/>
              <a:pathLst>
                <a:path w="1426" h="1458" extrusionOk="0">
                  <a:moveTo>
                    <a:pt x="729" y="1"/>
                  </a:moveTo>
                  <a:cubicBezTo>
                    <a:pt x="317" y="1"/>
                    <a:pt x="1" y="318"/>
                    <a:pt x="1" y="729"/>
                  </a:cubicBezTo>
                  <a:cubicBezTo>
                    <a:pt x="1" y="1141"/>
                    <a:pt x="317" y="1458"/>
                    <a:pt x="729" y="1458"/>
                  </a:cubicBezTo>
                  <a:cubicBezTo>
                    <a:pt x="1109" y="1458"/>
                    <a:pt x="1426" y="1141"/>
                    <a:pt x="1426" y="729"/>
                  </a:cubicBezTo>
                  <a:cubicBezTo>
                    <a:pt x="1426" y="318"/>
                    <a:pt x="1109" y="1"/>
                    <a:pt x="729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22;p14"/>
            <p:cNvSpPr/>
            <p:nvPr/>
          </p:nvSpPr>
          <p:spPr>
            <a:xfrm>
              <a:off x="1761667" y="1660767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49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41" y="1457"/>
                    <a:pt x="1458" y="1140"/>
                    <a:pt x="1458" y="729"/>
                  </a:cubicBezTo>
                  <a:cubicBezTo>
                    <a:pt x="1458" y="349"/>
                    <a:pt x="1141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23;p14"/>
            <p:cNvSpPr/>
            <p:nvPr/>
          </p:nvSpPr>
          <p:spPr>
            <a:xfrm>
              <a:off x="1810505" y="1817465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49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09" y="1457"/>
                    <a:pt x="1458" y="1140"/>
                    <a:pt x="1458" y="729"/>
                  </a:cubicBezTo>
                  <a:cubicBezTo>
                    <a:pt x="1458" y="349"/>
                    <a:pt x="1109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24;p14"/>
            <p:cNvSpPr/>
            <p:nvPr/>
          </p:nvSpPr>
          <p:spPr>
            <a:xfrm>
              <a:off x="1941788" y="1636348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7" y="0"/>
                    <a:pt x="0" y="349"/>
                    <a:pt x="0" y="729"/>
                  </a:cubicBezTo>
                  <a:cubicBezTo>
                    <a:pt x="0" y="1140"/>
                    <a:pt x="317" y="1457"/>
                    <a:pt x="729" y="1457"/>
                  </a:cubicBezTo>
                  <a:cubicBezTo>
                    <a:pt x="1140" y="1457"/>
                    <a:pt x="1457" y="1140"/>
                    <a:pt x="1457" y="729"/>
                  </a:cubicBezTo>
                  <a:cubicBezTo>
                    <a:pt x="1457" y="349"/>
                    <a:pt x="1140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25;p14"/>
            <p:cNvSpPr/>
            <p:nvPr/>
          </p:nvSpPr>
          <p:spPr>
            <a:xfrm>
              <a:off x="1896999" y="1543749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6" y="0"/>
                  </a:moveTo>
                  <a:cubicBezTo>
                    <a:pt x="381" y="0"/>
                    <a:pt x="1" y="380"/>
                    <a:pt x="1" y="855"/>
                  </a:cubicBezTo>
                  <a:cubicBezTo>
                    <a:pt x="1" y="1330"/>
                    <a:pt x="381" y="1711"/>
                    <a:pt x="856" y="1711"/>
                  </a:cubicBezTo>
                  <a:cubicBezTo>
                    <a:pt x="1331" y="1711"/>
                    <a:pt x="1711" y="1330"/>
                    <a:pt x="1711" y="855"/>
                  </a:cubicBezTo>
                  <a:cubicBezTo>
                    <a:pt x="1711" y="380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26;p14"/>
            <p:cNvSpPr/>
            <p:nvPr/>
          </p:nvSpPr>
          <p:spPr>
            <a:xfrm>
              <a:off x="1629388" y="1636348"/>
              <a:ext cx="54974" cy="56003"/>
            </a:xfrm>
            <a:custGeom>
              <a:avLst/>
              <a:gdLst/>
              <a:ahLst/>
              <a:cxnLst/>
              <a:rect l="l" t="t" r="r" b="b"/>
              <a:pathLst>
                <a:path w="1711" h="1743" extrusionOk="0">
                  <a:moveTo>
                    <a:pt x="856" y="0"/>
                  </a:moveTo>
                  <a:cubicBezTo>
                    <a:pt x="381" y="0"/>
                    <a:pt x="1" y="412"/>
                    <a:pt x="1" y="887"/>
                  </a:cubicBezTo>
                  <a:cubicBezTo>
                    <a:pt x="1" y="1330"/>
                    <a:pt x="381" y="1742"/>
                    <a:pt x="856" y="1742"/>
                  </a:cubicBezTo>
                  <a:cubicBezTo>
                    <a:pt x="1331" y="1742"/>
                    <a:pt x="1711" y="1362"/>
                    <a:pt x="1711" y="887"/>
                  </a:cubicBezTo>
                  <a:cubicBezTo>
                    <a:pt x="1711" y="412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27;p14"/>
            <p:cNvSpPr/>
            <p:nvPr/>
          </p:nvSpPr>
          <p:spPr>
            <a:xfrm>
              <a:off x="1757619" y="1751309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5" y="1"/>
                  </a:moveTo>
                  <a:cubicBezTo>
                    <a:pt x="380" y="1"/>
                    <a:pt x="0" y="381"/>
                    <a:pt x="0" y="856"/>
                  </a:cubicBezTo>
                  <a:cubicBezTo>
                    <a:pt x="0" y="1331"/>
                    <a:pt x="380" y="1711"/>
                    <a:pt x="855" y="1711"/>
                  </a:cubicBezTo>
                  <a:cubicBezTo>
                    <a:pt x="1330" y="1711"/>
                    <a:pt x="1710" y="1331"/>
                    <a:pt x="1710" y="856"/>
                  </a:cubicBezTo>
                  <a:cubicBezTo>
                    <a:pt x="1710" y="381"/>
                    <a:pt x="1330" y="1"/>
                    <a:pt x="855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28;p14"/>
            <p:cNvSpPr/>
            <p:nvPr/>
          </p:nvSpPr>
          <p:spPr>
            <a:xfrm>
              <a:off x="1617178" y="1831698"/>
              <a:ext cx="54974" cy="54974"/>
            </a:xfrm>
            <a:custGeom>
              <a:avLst/>
              <a:gdLst/>
              <a:ahLst/>
              <a:cxnLst/>
              <a:rect l="l" t="t" r="r" b="b"/>
              <a:pathLst>
                <a:path w="1711" h="1711" extrusionOk="0">
                  <a:moveTo>
                    <a:pt x="856" y="1"/>
                  </a:moveTo>
                  <a:cubicBezTo>
                    <a:pt x="381" y="1"/>
                    <a:pt x="1" y="381"/>
                    <a:pt x="1" y="856"/>
                  </a:cubicBezTo>
                  <a:cubicBezTo>
                    <a:pt x="1" y="1331"/>
                    <a:pt x="381" y="1711"/>
                    <a:pt x="856" y="1711"/>
                  </a:cubicBezTo>
                  <a:cubicBezTo>
                    <a:pt x="1331" y="1711"/>
                    <a:pt x="1711" y="1331"/>
                    <a:pt x="1711" y="856"/>
                  </a:cubicBezTo>
                  <a:cubicBezTo>
                    <a:pt x="1711" y="381"/>
                    <a:pt x="1331" y="1"/>
                    <a:pt x="8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9;p14"/>
            <p:cNvSpPr/>
            <p:nvPr/>
          </p:nvSpPr>
          <p:spPr>
            <a:xfrm>
              <a:off x="1958046" y="1714681"/>
              <a:ext cx="55007" cy="56003"/>
            </a:xfrm>
            <a:custGeom>
              <a:avLst/>
              <a:gdLst/>
              <a:ahLst/>
              <a:cxnLst/>
              <a:rect l="l" t="t" r="r" b="b"/>
              <a:pathLst>
                <a:path w="1712" h="1743" extrusionOk="0">
                  <a:moveTo>
                    <a:pt x="856" y="1"/>
                  </a:moveTo>
                  <a:cubicBezTo>
                    <a:pt x="381" y="1"/>
                    <a:pt x="1" y="412"/>
                    <a:pt x="1" y="887"/>
                  </a:cubicBezTo>
                  <a:cubicBezTo>
                    <a:pt x="1" y="1363"/>
                    <a:pt x="381" y="1743"/>
                    <a:pt x="856" y="1743"/>
                  </a:cubicBezTo>
                  <a:cubicBezTo>
                    <a:pt x="1331" y="1743"/>
                    <a:pt x="1711" y="1363"/>
                    <a:pt x="1711" y="887"/>
                  </a:cubicBezTo>
                  <a:cubicBezTo>
                    <a:pt x="1711" y="412"/>
                    <a:pt x="1331" y="1"/>
                    <a:pt x="856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30;p14"/>
            <p:cNvSpPr/>
            <p:nvPr/>
          </p:nvSpPr>
          <p:spPr>
            <a:xfrm>
              <a:off x="1846137" y="1667868"/>
              <a:ext cx="54974" cy="55007"/>
            </a:xfrm>
            <a:custGeom>
              <a:avLst/>
              <a:gdLst/>
              <a:ahLst/>
              <a:cxnLst/>
              <a:rect l="l" t="t" r="r" b="b"/>
              <a:pathLst>
                <a:path w="1711" h="1712" extrusionOk="0">
                  <a:moveTo>
                    <a:pt x="855" y="1"/>
                  </a:moveTo>
                  <a:cubicBezTo>
                    <a:pt x="380" y="1"/>
                    <a:pt x="0" y="381"/>
                    <a:pt x="0" y="856"/>
                  </a:cubicBezTo>
                  <a:cubicBezTo>
                    <a:pt x="0" y="1331"/>
                    <a:pt x="380" y="1711"/>
                    <a:pt x="855" y="1711"/>
                  </a:cubicBezTo>
                  <a:cubicBezTo>
                    <a:pt x="1330" y="1711"/>
                    <a:pt x="1710" y="1331"/>
                    <a:pt x="1710" y="856"/>
                  </a:cubicBezTo>
                  <a:cubicBezTo>
                    <a:pt x="1710" y="381"/>
                    <a:pt x="1330" y="1"/>
                    <a:pt x="855" y="1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31;p14"/>
            <p:cNvSpPr/>
            <p:nvPr/>
          </p:nvSpPr>
          <p:spPr>
            <a:xfrm>
              <a:off x="1685358" y="1535620"/>
              <a:ext cx="54974" cy="55970"/>
            </a:xfrm>
            <a:custGeom>
              <a:avLst/>
              <a:gdLst/>
              <a:ahLst/>
              <a:cxnLst/>
              <a:rect l="l" t="t" r="r" b="b"/>
              <a:pathLst>
                <a:path w="1711" h="1742" extrusionOk="0">
                  <a:moveTo>
                    <a:pt x="856" y="0"/>
                  </a:moveTo>
                  <a:cubicBezTo>
                    <a:pt x="381" y="0"/>
                    <a:pt x="1" y="412"/>
                    <a:pt x="1" y="887"/>
                  </a:cubicBezTo>
                  <a:cubicBezTo>
                    <a:pt x="1" y="1362"/>
                    <a:pt x="381" y="1742"/>
                    <a:pt x="856" y="1742"/>
                  </a:cubicBezTo>
                  <a:cubicBezTo>
                    <a:pt x="1331" y="1742"/>
                    <a:pt x="1711" y="1362"/>
                    <a:pt x="1711" y="887"/>
                  </a:cubicBezTo>
                  <a:cubicBezTo>
                    <a:pt x="1711" y="412"/>
                    <a:pt x="1331" y="0"/>
                    <a:pt x="856" y="0"/>
                  </a:cubicBezTo>
                  <a:close/>
                </a:path>
              </a:pathLst>
            </a:custGeom>
            <a:solidFill>
              <a:srgbClr val="F2B8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32;p14"/>
            <p:cNvSpPr/>
            <p:nvPr/>
          </p:nvSpPr>
          <p:spPr>
            <a:xfrm>
              <a:off x="1647702" y="1493884"/>
              <a:ext cx="45817" cy="46846"/>
            </a:xfrm>
            <a:custGeom>
              <a:avLst/>
              <a:gdLst/>
              <a:ahLst/>
              <a:cxnLst/>
              <a:rect l="l" t="t" r="r" b="b"/>
              <a:pathLst>
                <a:path w="1426" h="1458" extrusionOk="0">
                  <a:moveTo>
                    <a:pt x="698" y="1"/>
                  </a:moveTo>
                  <a:cubicBezTo>
                    <a:pt x="318" y="1"/>
                    <a:pt x="1" y="317"/>
                    <a:pt x="1" y="729"/>
                  </a:cubicBezTo>
                  <a:cubicBezTo>
                    <a:pt x="1" y="1109"/>
                    <a:pt x="318" y="1457"/>
                    <a:pt x="698" y="1457"/>
                  </a:cubicBezTo>
                  <a:cubicBezTo>
                    <a:pt x="1109" y="1457"/>
                    <a:pt x="1426" y="1109"/>
                    <a:pt x="1426" y="729"/>
                  </a:cubicBezTo>
                  <a:cubicBezTo>
                    <a:pt x="1426" y="317"/>
                    <a:pt x="1109" y="1"/>
                    <a:pt x="698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33;p14"/>
            <p:cNvSpPr/>
            <p:nvPr/>
          </p:nvSpPr>
          <p:spPr>
            <a:xfrm>
              <a:off x="1758615" y="1552906"/>
              <a:ext cx="46846" cy="46846"/>
            </a:xfrm>
            <a:custGeom>
              <a:avLst/>
              <a:gdLst/>
              <a:ahLst/>
              <a:cxnLst/>
              <a:rect l="l" t="t" r="r" b="b"/>
              <a:pathLst>
                <a:path w="1458" h="1458" extrusionOk="0">
                  <a:moveTo>
                    <a:pt x="729" y="0"/>
                  </a:moveTo>
                  <a:cubicBezTo>
                    <a:pt x="318" y="0"/>
                    <a:pt x="1" y="317"/>
                    <a:pt x="1" y="729"/>
                  </a:cubicBezTo>
                  <a:cubicBezTo>
                    <a:pt x="1" y="1140"/>
                    <a:pt x="318" y="1457"/>
                    <a:pt x="729" y="1457"/>
                  </a:cubicBezTo>
                  <a:cubicBezTo>
                    <a:pt x="1109" y="1457"/>
                    <a:pt x="1458" y="1140"/>
                    <a:pt x="1458" y="729"/>
                  </a:cubicBezTo>
                  <a:cubicBezTo>
                    <a:pt x="1458" y="317"/>
                    <a:pt x="1109" y="0"/>
                    <a:pt x="729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" name="Google Shape;239;p14"/>
          <p:cNvGrpSpPr/>
          <p:nvPr/>
        </p:nvGrpSpPr>
        <p:grpSpPr>
          <a:xfrm>
            <a:off x="6060626" y="3447514"/>
            <a:ext cx="616266" cy="616266"/>
            <a:chOff x="569130" y="3375288"/>
            <a:chExt cx="635981" cy="635981"/>
          </a:xfrm>
        </p:grpSpPr>
        <p:sp>
          <p:nvSpPr>
            <p:cNvPr id="113" name="Google Shape;240;p14"/>
            <p:cNvSpPr/>
            <p:nvPr/>
          </p:nvSpPr>
          <p:spPr>
            <a:xfrm>
              <a:off x="569130" y="3375288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4" y="9913"/>
                  </a:moveTo>
                  <a:cubicBezTo>
                    <a:pt x="19794" y="15360"/>
                    <a:pt x="15360" y="19793"/>
                    <a:pt x="9881" y="19793"/>
                  </a:cubicBezTo>
                  <a:cubicBezTo>
                    <a:pt x="4434" y="19793"/>
                    <a:pt x="1" y="15360"/>
                    <a:pt x="1" y="9913"/>
                  </a:cubicBezTo>
                  <a:cubicBezTo>
                    <a:pt x="1" y="4434"/>
                    <a:pt x="4434" y="0"/>
                    <a:pt x="9881" y="0"/>
                  </a:cubicBezTo>
                  <a:cubicBezTo>
                    <a:pt x="15360" y="0"/>
                    <a:pt x="19794" y="4434"/>
                    <a:pt x="19794" y="9913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41;p14"/>
            <p:cNvSpPr/>
            <p:nvPr/>
          </p:nvSpPr>
          <p:spPr>
            <a:xfrm>
              <a:off x="736013" y="3562509"/>
              <a:ext cx="282905" cy="336819"/>
            </a:xfrm>
            <a:custGeom>
              <a:avLst/>
              <a:gdLst/>
              <a:ahLst/>
              <a:cxnLst/>
              <a:rect l="l" t="t" r="r" b="b"/>
              <a:pathLst>
                <a:path w="8805" h="10483" fill="none" extrusionOk="0">
                  <a:moveTo>
                    <a:pt x="0" y="0"/>
                  </a:moveTo>
                  <a:lnTo>
                    <a:pt x="1014" y="8551"/>
                  </a:lnTo>
                  <a:cubicBezTo>
                    <a:pt x="1140" y="9659"/>
                    <a:pt x="2091" y="10483"/>
                    <a:pt x="3199" y="10483"/>
                  </a:cubicBezTo>
                  <a:lnTo>
                    <a:pt x="5669" y="10483"/>
                  </a:lnTo>
                  <a:cubicBezTo>
                    <a:pt x="6778" y="10483"/>
                    <a:pt x="7696" y="9659"/>
                    <a:pt x="7823" y="8551"/>
                  </a:cubicBezTo>
                  <a:lnTo>
                    <a:pt x="8804" y="0"/>
                  </a:lnTo>
                </a:path>
              </a:pathLst>
            </a:custGeom>
            <a:noFill/>
            <a:ln w="103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42;p14"/>
            <p:cNvSpPr/>
            <p:nvPr/>
          </p:nvSpPr>
          <p:spPr>
            <a:xfrm>
              <a:off x="733989" y="3512644"/>
              <a:ext cx="287981" cy="82446"/>
            </a:xfrm>
            <a:custGeom>
              <a:avLst/>
              <a:gdLst/>
              <a:ahLst/>
              <a:cxnLst/>
              <a:rect l="l" t="t" r="r" b="b"/>
              <a:pathLst>
                <a:path w="8963" h="2566" fill="none" extrusionOk="0">
                  <a:moveTo>
                    <a:pt x="8962" y="1267"/>
                  </a:moveTo>
                  <a:cubicBezTo>
                    <a:pt x="8962" y="1996"/>
                    <a:pt x="6967" y="2566"/>
                    <a:pt x="4497" y="2566"/>
                  </a:cubicBezTo>
                  <a:cubicBezTo>
                    <a:pt x="1995" y="2566"/>
                    <a:pt x="0" y="1996"/>
                    <a:pt x="0" y="1267"/>
                  </a:cubicBezTo>
                  <a:cubicBezTo>
                    <a:pt x="0" y="571"/>
                    <a:pt x="1995" y="1"/>
                    <a:pt x="4497" y="1"/>
                  </a:cubicBezTo>
                  <a:cubicBezTo>
                    <a:pt x="6967" y="1"/>
                    <a:pt x="8962" y="571"/>
                    <a:pt x="8962" y="1267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43;p14"/>
            <p:cNvSpPr/>
            <p:nvPr/>
          </p:nvSpPr>
          <p:spPr>
            <a:xfrm>
              <a:off x="765508" y="3702917"/>
              <a:ext cx="224910" cy="184201"/>
            </a:xfrm>
            <a:custGeom>
              <a:avLst/>
              <a:gdLst/>
              <a:ahLst/>
              <a:cxnLst/>
              <a:rect l="l" t="t" r="r" b="b"/>
              <a:pathLst>
                <a:path w="7000" h="5733" extrusionOk="0">
                  <a:moveTo>
                    <a:pt x="1" y="1"/>
                  </a:moveTo>
                  <a:lnTo>
                    <a:pt x="476" y="4149"/>
                  </a:lnTo>
                  <a:cubicBezTo>
                    <a:pt x="603" y="5036"/>
                    <a:pt x="1363" y="5733"/>
                    <a:pt x="2281" y="5733"/>
                  </a:cubicBezTo>
                  <a:lnTo>
                    <a:pt x="4751" y="5733"/>
                  </a:lnTo>
                  <a:cubicBezTo>
                    <a:pt x="5670" y="5733"/>
                    <a:pt x="6430" y="5036"/>
                    <a:pt x="6525" y="4149"/>
                  </a:cubicBezTo>
                  <a:lnTo>
                    <a:pt x="7000" y="1"/>
                  </a:lnTo>
                  <a:lnTo>
                    <a:pt x="7000" y="1"/>
                  </a:lnTo>
                  <a:cubicBezTo>
                    <a:pt x="6240" y="571"/>
                    <a:pt x="4593" y="729"/>
                    <a:pt x="3516" y="729"/>
                  </a:cubicBezTo>
                  <a:cubicBezTo>
                    <a:pt x="2408" y="729"/>
                    <a:pt x="761" y="571"/>
                    <a:pt x="1" y="1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44;p14"/>
            <p:cNvSpPr/>
            <p:nvPr/>
          </p:nvSpPr>
          <p:spPr>
            <a:xfrm>
              <a:off x="765508" y="3649003"/>
              <a:ext cx="225938" cy="64131"/>
            </a:xfrm>
            <a:custGeom>
              <a:avLst/>
              <a:gdLst/>
              <a:ahLst/>
              <a:cxnLst/>
              <a:rect l="l" t="t" r="r" b="b"/>
              <a:pathLst>
                <a:path w="7032" h="1996" extrusionOk="0">
                  <a:moveTo>
                    <a:pt x="3516" y="0"/>
                  </a:moveTo>
                  <a:cubicBezTo>
                    <a:pt x="1553" y="0"/>
                    <a:pt x="1" y="444"/>
                    <a:pt x="1" y="982"/>
                  </a:cubicBezTo>
                  <a:cubicBezTo>
                    <a:pt x="1" y="1552"/>
                    <a:pt x="1553" y="1995"/>
                    <a:pt x="3516" y="1995"/>
                  </a:cubicBezTo>
                  <a:cubicBezTo>
                    <a:pt x="5448" y="1995"/>
                    <a:pt x="7031" y="1552"/>
                    <a:pt x="7031" y="982"/>
                  </a:cubicBezTo>
                  <a:cubicBezTo>
                    <a:pt x="7031" y="444"/>
                    <a:pt x="5448" y="0"/>
                    <a:pt x="3516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283;p14"/>
          <p:cNvGrpSpPr/>
          <p:nvPr/>
        </p:nvGrpSpPr>
        <p:grpSpPr>
          <a:xfrm>
            <a:off x="7114514" y="2608111"/>
            <a:ext cx="616266" cy="616266"/>
            <a:chOff x="6178771" y="3375288"/>
            <a:chExt cx="635981" cy="635981"/>
          </a:xfrm>
        </p:grpSpPr>
        <p:sp>
          <p:nvSpPr>
            <p:cNvPr id="119" name="Google Shape;284;p14"/>
            <p:cNvSpPr/>
            <p:nvPr/>
          </p:nvSpPr>
          <p:spPr>
            <a:xfrm>
              <a:off x="6178771" y="3375288"/>
              <a:ext cx="635981" cy="635981"/>
            </a:xfrm>
            <a:custGeom>
              <a:avLst/>
              <a:gdLst/>
              <a:ahLst/>
              <a:cxnLst/>
              <a:rect l="l" t="t" r="r" b="b"/>
              <a:pathLst>
                <a:path w="19794" h="19794" fill="none" extrusionOk="0">
                  <a:moveTo>
                    <a:pt x="19793" y="9913"/>
                  </a:moveTo>
                  <a:cubicBezTo>
                    <a:pt x="19793" y="15360"/>
                    <a:pt x="15360" y="19793"/>
                    <a:pt x="9913" y="19793"/>
                  </a:cubicBezTo>
                  <a:cubicBezTo>
                    <a:pt x="4434" y="19793"/>
                    <a:pt x="0" y="15360"/>
                    <a:pt x="0" y="9913"/>
                  </a:cubicBezTo>
                  <a:cubicBezTo>
                    <a:pt x="0" y="4434"/>
                    <a:pt x="4434" y="0"/>
                    <a:pt x="9913" y="0"/>
                  </a:cubicBezTo>
                  <a:cubicBezTo>
                    <a:pt x="15360" y="0"/>
                    <a:pt x="19793" y="4434"/>
                    <a:pt x="19793" y="9913"/>
                  </a:cubicBezTo>
                  <a:close/>
                </a:path>
              </a:pathLst>
            </a:custGeom>
            <a:noFill/>
            <a:ln w="19800" cap="flat" cmpd="sng">
              <a:solidFill>
                <a:srgbClr val="C6C6C6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85;p14"/>
            <p:cNvSpPr/>
            <p:nvPr/>
          </p:nvSpPr>
          <p:spPr>
            <a:xfrm>
              <a:off x="6572556" y="3511648"/>
              <a:ext cx="117050" cy="119074"/>
            </a:xfrm>
            <a:custGeom>
              <a:avLst/>
              <a:gdLst/>
              <a:ahLst/>
              <a:cxnLst/>
              <a:rect l="l" t="t" r="r" b="b"/>
              <a:pathLst>
                <a:path w="3643" h="3706" extrusionOk="0">
                  <a:moveTo>
                    <a:pt x="3167" y="0"/>
                  </a:moveTo>
                  <a:lnTo>
                    <a:pt x="0" y="3262"/>
                  </a:lnTo>
                  <a:lnTo>
                    <a:pt x="475" y="3705"/>
                  </a:lnTo>
                  <a:lnTo>
                    <a:pt x="3642" y="443"/>
                  </a:lnTo>
                  <a:lnTo>
                    <a:pt x="3167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86;p14"/>
            <p:cNvSpPr/>
            <p:nvPr/>
          </p:nvSpPr>
          <p:spPr>
            <a:xfrm>
              <a:off x="6637684" y="3483662"/>
              <a:ext cx="81417" cy="76887"/>
            </a:xfrm>
            <a:custGeom>
              <a:avLst/>
              <a:gdLst/>
              <a:ahLst/>
              <a:cxnLst/>
              <a:rect l="l" t="t" r="r" b="b"/>
              <a:pathLst>
                <a:path w="2534" h="2393" extrusionOk="0">
                  <a:moveTo>
                    <a:pt x="538" y="0"/>
                  </a:moveTo>
                  <a:cubicBezTo>
                    <a:pt x="412" y="0"/>
                    <a:pt x="285" y="48"/>
                    <a:pt x="190" y="143"/>
                  </a:cubicBezTo>
                  <a:cubicBezTo>
                    <a:pt x="0" y="364"/>
                    <a:pt x="32" y="649"/>
                    <a:pt x="222" y="839"/>
                  </a:cubicBezTo>
                  <a:lnTo>
                    <a:pt x="1647" y="2264"/>
                  </a:lnTo>
                  <a:cubicBezTo>
                    <a:pt x="1748" y="2352"/>
                    <a:pt x="1863" y="2392"/>
                    <a:pt x="1976" y="2392"/>
                  </a:cubicBezTo>
                  <a:cubicBezTo>
                    <a:pt x="2110" y="2392"/>
                    <a:pt x="2241" y="2336"/>
                    <a:pt x="2344" y="2233"/>
                  </a:cubicBezTo>
                  <a:cubicBezTo>
                    <a:pt x="2534" y="2043"/>
                    <a:pt x="2534" y="1726"/>
                    <a:pt x="2344" y="1536"/>
                  </a:cubicBezTo>
                  <a:lnTo>
                    <a:pt x="887" y="143"/>
                  </a:lnTo>
                  <a:cubicBezTo>
                    <a:pt x="792" y="48"/>
                    <a:pt x="665" y="0"/>
                    <a:pt x="538" y="0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87;p14"/>
            <p:cNvSpPr/>
            <p:nvPr/>
          </p:nvSpPr>
          <p:spPr>
            <a:xfrm>
              <a:off x="6300865" y="3797540"/>
              <a:ext cx="110945" cy="113001"/>
            </a:xfrm>
            <a:custGeom>
              <a:avLst/>
              <a:gdLst/>
              <a:ahLst/>
              <a:cxnLst/>
              <a:rect l="l" t="t" r="r" b="b"/>
              <a:pathLst>
                <a:path w="3453" h="3517" extrusionOk="0">
                  <a:moveTo>
                    <a:pt x="3326" y="1"/>
                  </a:moveTo>
                  <a:lnTo>
                    <a:pt x="1" y="3421"/>
                  </a:lnTo>
                  <a:lnTo>
                    <a:pt x="127" y="3516"/>
                  </a:lnTo>
                  <a:lnTo>
                    <a:pt x="3452" y="128"/>
                  </a:lnTo>
                  <a:lnTo>
                    <a:pt x="332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88;p14"/>
            <p:cNvSpPr/>
            <p:nvPr/>
          </p:nvSpPr>
          <p:spPr>
            <a:xfrm>
              <a:off x="6378202" y="3783885"/>
              <a:ext cx="49898" cy="44661"/>
            </a:xfrm>
            <a:custGeom>
              <a:avLst/>
              <a:gdLst/>
              <a:ahLst/>
              <a:cxnLst/>
              <a:rect l="l" t="t" r="r" b="b"/>
              <a:pathLst>
                <a:path w="1553" h="1390" extrusionOk="0">
                  <a:moveTo>
                    <a:pt x="835" y="1"/>
                  </a:moveTo>
                  <a:cubicBezTo>
                    <a:pt x="642" y="1"/>
                    <a:pt x="440" y="81"/>
                    <a:pt x="285" y="236"/>
                  </a:cubicBezTo>
                  <a:cubicBezTo>
                    <a:pt x="32" y="521"/>
                    <a:pt x="0" y="964"/>
                    <a:pt x="285" y="1218"/>
                  </a:cubicBezTo>
                  <a:cubicBezTo>
                    <a:pt x="401" y="1333"/>
                    <a:pt x="556" y="1389"/>
                    <a:pt x="714" y="1389"/>
                  </a:cubicBezTo>
                  <a:cubicBezTo>
                    <a:pt x="904" y="1389"/>
                    <a:pt x="1098" y="1309"/>
                    <a:pt x="1235" y="1154"/>
                  </a:cubicBezTo>
                  <a:cubicBezTo>
                    <a:pt x="1521" y="869"/>
                    <a:pt x="1552" y="426"/>
                    <a:pt x="1267" y="173"/>
                  </a:cubicBezTo>
                  <a:cubicBezTo>
                    <a:pt x="1152" y="57"/>
                    <a:pt x="997" y="1"/>
                    <a:pt x="835" y="1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89;p14"/>
            <p:cNvSpPr/>
            <p:nvPr/>
          </p:nvSpPr>
          <p:spPr>
            <a:xfrm>
              <a:off x="6373125" y="3566590"/>
              <a:ext cx="264558" cy="267129"/>
            </a:xfrm>
            <a:custGeom>
              <a:avLst/>
              <a:gdLst/>
              <a:ahLst/>
              <a:cxnLst/>
              <a:rect l="l" t="t" r="r" b="b"/>
              <a:pathLst>
                <a:path w="8234" h="8314" extrusionOk="0">
                  <a:moveTo>
                    <a:pt x="6207" y="0"/>
                  </a:moveTo>
                  <a:lnTo>
                    <a:pt x="190" y="6207"/>
                  </a:lnTo>
                  <a:cubicBezTo>
                    <a:pt x="0" y="6397"/>
                    <a:pt x="0" y="6682"/>
                    <a:pt x="190" y="6872"/>
                  </a:cubicBezTo>
                  <a:lnTo>
                    <a:pt x="1552" y="8171"/>
                  </a:lnTo>
                  <a:cubicBezTo>
                    <a:pt x="1647" y="8266"/>
                    <a:pt x="1766" y="8313"/>
                    <a:pt x="1884" y="8313"/>
                  </a:cubicBezTo>
                  <a:cubicBezTo>
                    <a:pt x="2003" y="8313"/>
                    <a:pt x="2122" y="8266"/>
                    <a:pt x="2217" y="8171"/>
                  </a:cubicBezTo>
                  <a:lnTo>
                    <a:pt x="8234" y="1964"/>
                  </a:lnTo>
                  <a:lnTo>
                    <a:pt x="6207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90;p14"/>
            <p:cNvSpPr/>
            <p:nvPr/>
          </p:nvSpPr>
          <p:spPr>
            <a:xfrm>
              <a:off x="6373125" y="3566590"/>
              <a:ext cx="232011" cy="242196"/>
            </a:xfrm>
            <a:custGeom>
              <a:avLst/>
              <a:gdLst/>
              <a:ahLst/>
              <a:cxnLst/>
              <a:rect l="l" t="t" r="r" b="b"/>
              <a:pathLst>
                <a:path w="7221" h="7538" extrusionOk="0">
                  <a:moveTo>
                    <a:pt x="6207" y="0"/>
                  </a:moveTo>
                  <a:lnTo>
                    <a:pt x="190" y="6207"/>
                  </a:lnTo>
                  <a:cubicBezTo>
                    <a:pt x="0" y="6397"/>
                    <a:pt x="0" y="6682"/>
                    <a:pt x="190" y="6872"/>
                  </a:cubicBezTo>
                  <a:lnTo>
                    <a:pt x="887" y="7537"/>
                  </a:lnTo>
                  <a:lnTo>
                    <a:pt x="7221" y="1014"/>
                  </a:lnTo>
                  <a:lnTo>
                    <a:pt x="6207" y="0"/>
                  </a:ln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91;p14"/>
            <p:cNvSpPr/>
            <p:nvPr/>
          </p:nvSpPr>
          <p:spPr>
            <a:xfrm>
              <a:off x="6442301" y="3784335"/>
              <a:ext cx="25479" cy="24451"/>
            </a:xfrm>
            <a:custGeom>
              <a:avLst/>
              <a:gdLst/>
              <a:ahLst/>
              <a:cxnLst/>
              <a:rect l="l" t="t" r="r" b="b"/>
              <a:pathLst>
                <a:path w="793" h="761" extrusionOk="0">
                  <a:moveTo>
                    <a:pt x="127" y="0"/>
                  </a:moveTo>
                  <a:lnTo>
                    <a:pt x="1" y="127"/>
                  </a:lnTo>
                  <a:lnTo>
                    <a:pt x="666" y="760"/>
                  </a:lnTo>
                  <a:lnTo>
                    <a:pt x="792" y="634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92;p14"/>
            <p:cNvSpPr/>
            <p:nvPr/>
          </p:nvSpPr>
          <p:spPr>
            <a:xfrm>
              <a:off x="6468744" y="3757860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6" y="1"/>
                  </a:moveTo>
                  <a:lnTo>
                    <a:pt x="1" y="128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93;p14"/>
            <p:cNvSpPr/>
            <p:nvPr/>
          </p:nvSpPr>
          <p:spPr>
            <a:xfrm>
              <a:off x="6494191" y="3731417"/>
              <a:ext cx="25479" cy="24451"/>
            </a:xfrm>
            <a:custGeom>
              <a:avLst/>
              <a:gdLst/>
              <a:ahLst/>
              <a:cxnLst/>
              <a:rect l="l" t="t" r="r" b="b"/>
              <a:pathLst>
                <a:path w="793" h="761" extrusionOk="0">
                  <a:moveTo>
                    <a:pt x="127" y="1"/>
                  </a:moveTo>
                  <a:lnTo>
                    <a:pt x="1" y="127"/>
                  </a:lnTo>
                  <a:lnTo>
                    <a:pt x="666" y="761"/>
                  </a:lnTo>
                  <a:lnTo>
                    <a:pt x="792" y="634"/>
                  </a:lnTo>
                  <a:lnTo>
                    <a:pt x="127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94;p14"/>
            <p:cNvSpPr/>
            <p:nvPr/>
          </p:nvSpPr>
          <p:spPr>
            <a:xfrm>
              <a:off x="6518610" y="3705970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6" y="1"/>
                  </a:moveTo>
                  <a:lnTo>
                    <a:pt x="1" y="127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95;p14"/>
            <p:cNvSpPr/>
            <p:nvPr/>
          </p:nvSpPr>
          <p:spPr>
            <a:xfrm>
              <a:off x="6544057" y="3679527"/>
              <a:ext cx="24451" cy="24451"/>
            </a:xfrm>
            <a:custGeom>
              <a:avLst/>
              <a:gdLst/>
              <a:ahLst/>
              <a:cxnLst/>
              <a:rect l="l" t="t" r="r" b="b"/>
              <a:pathLst>
                <a:path w="761" h="761" extrusionOk="0">
                  <a:moveTo>
                    <a:pt x="95" y="0"/>
                  </a:moveTo>
                  <a:lnTo>
                    <a:pt x="0" y="127"/>
                  </a:lnTo>
                  <a:lnTo>
                    <a:pt x="666" y="760"/>
                  </a:lnTo>
                  <a:lnTo>
                    <a:pt x="761" y="63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96;p14"/>
            <p:cNvSpPr/>
            <p:nvPr/>
          </p:nvSpPr>
          <p:spPr>
            <a:xfrm>
              <a:off x="6570500" y="3653052"/>
              <a:ext cx="24451" cy="24483"/>
            </a:xfrm>
            <a:custGeom>
              <a:avLst/>
              <a:gdLst/>
              <a:ahLst/>
              <a:cxnLst/>
              <a:rect l="l" t="t" r="r" b="b"/>
              <a:pathLst>
                <a:path w="761" h="762" extrusionOk="0">
                  <a:moveTo>
                    <a:pt x="96" y="1"/>
                  </a:moveTo>
                  <a:lnTo>
                    <a:pt x="1" y="128"/>
                  </a:lnTo>
                  <a:lnTo>
                    <a:pt x="634" y="761"/>
                  </a:lnTo>
                  <a:lnTo>
                    <a:pt x="761" y="634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228" y="4262113"/>
            <a:ext cx="793333" cy="78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" name="عنصر نائب لرقم الشريحة 13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596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1" y="376888"/>
            <a:ext cx="3657600" cy="35052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384" y="376888"/>
            <a:ext cx="3979186" cy="35052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8" name="مربع نص 7"/>
          <p:cNvSpPr txBox="1"/>
          <p:nvPr/>
        </p:nvSpPr>
        <p:spPr>
          <a:xfrm>
            <a:off x="1217097" y="3914880"/>
            <a:ext cx="7220246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(</a:t>
            </a:r>
            <a:r>
              <a:rPr lang="en-US" sz="3200" dirty="0" smtClean="0">
                <a:latin typeface="Arial Rounded MT Bold" pitchFamily="34" charset="0"/>
              </a:rPr>
              <a:t>Ancient Egyptians 3000 years ago)</a:t>
            </a:r>
          </a:p>
          <a:p>
            <a:r>
              <a:rPr lang="en-US" sz="3200" dirty="0">
                <a:latin typeface="Arial Rounded MT Bold" pitchFamily="34" charset="0"/>
              </a:rPr>
              <a:t> </a:t>
            </a:r>
            <a:r>
              <a:rPr lang="en-US" sz="3200" dirty="0" smtClean="0">
                <a:latin typeface="Arial Rounded MT Bold" pitchFamily="34" charset="0"/>
              </a:rPr>
              <a:t>             (Discovered Diabetes  ) </a:t>
            </a:r>
            <a:endParaRPr lang="ar-SA" sz="3200" dirty="0">
              <a:latin typeface="Arial Rounded MT Bold" pitchFamily="34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7231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18195" y="3569737"/>
            <a:ext cx="4180952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latin typeface="Arial Rounded MT Bold" pitchFamily="34" charset="0"/>
                <a:cs typeface="Andalus" pitchFamily="18" charset="-78"/>
              </a:rPr>
              <a:t>(Ancient Indian) </a:t>
            </a:r>
          </a:p>
          <a:p>
            <a:r>
              <a:rPr lang="en-US" sz="3200" dirty="0" smtClean="0">
                <a:latin typeface="Arial Rounded MT Bold" pitchFamily="34" charset="0"/>
                <a:cs typeface="Andalus" pitchFamily="18" charset="-78"/>
              </a:rPr>
              <a:t>(sweetness of urine </a:t>
            </a:r>
          </a:p>
          <a:p>
            <a:r>
              <a:rPr lang="en-US" sz="3200" dirty="0" smtClean="0">
                <a:latin typeface="Arial Rounded MT Bold" pitchFamily="34" charset="0"/>
                <a:cs typeface="Andalus" pitchFamily="18" charset="-78"/>
              </a:rPr>
              <a:t>             &amp;blood)</a:t>
            </a:r>
            <a:endParaRPr lang="ar-SA" sz="3200" dirty="0">
              <a:latin typeface="Arial Rounded MT Bold" pitchFamily="34" charset="0"/>
              <a:cs typeface="Andalus" pitchFamily="18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651" y="1533523"/>
            <a:ext cx="4569349" cy="33432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77" y="133348"/>
            <a:ext cx="4353223" cy="334327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4642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2638" y="3359020"/>
            <a:ext cx="8976048" cy="1784479"/>
          </a:xfrm>
        </p:spPr>
        <p:txBody>
          <a:bodyPr/>
          <a:lstStyle/>
          <a:p>
            <a:r>
              <a:rPr lang="en-US" dirty="0" smtClean="0"/>
              <a:t>    Aratus                                          Thomas Willis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(Greek physician )                              (Britain Doctor)</a:t>
            </a:r>
            <a:br>
              <a:rPr lang="en-US" dirty="0" smtClean="0"/>
            </a:br>
            <a:r>
              <a:rPr lang="en-US" dirty="0" smtClean="0"/>
              <a:t>(Diabetes Greek word: siphon         ( mellitus: sweet  </a:t>
            </a:r>
            <a:br>
              <a:rPr lang="en-US" dirty="0" smtClean="0"/>
            </a:br>
            <a:r>
              <a:rPr lang="en-US" dirty="0" smtClean="0"/>
              <a:t>     18-133AD)                                            1675)    </a:t>
            </a:r>
            <a:endParaRPr lang="ar-LY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1926" y="671804"/>
            <a:ext cx="3307265" cy="2210105"/>
          </a:xfrm>
        </p:spPr>
        <p:txBody>
          <a:bodyPr/>
          <a:lstStyle/>
          <a:p>
            <a:pPr marL="139700" indent="0">
              <a:buNone/>
            </a:pPr>
            <a:endParaRPr lang="ar-LY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5980728" y="769386"/>
            <a:ext cx="1847850" cy="2466975"/>
          </a:xfrm>
        </p:spPr>
        <p:txBody>
          <a:bodyPr/>
          <a:lstStyle/>
          <a:p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" y="590747"/>
            <a:ext cx="4002897" cy="282425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777" y="590747"/>
            <a:ext cx="3376660" cy="2824257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5699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2637" y="102636"/>
            <a:ext cx="4184355" cy="783625"/>
          </a:xfrm>
        </p:spPr>
        <p:txBody>
          <a:bodyPr/>
          <a:lstStyle/>
          <a:p>
            <a:r>
              <a:rPr lang="en-US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</a:t>
            </a:r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efinition: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1966" y="903546"/>
            <a:ext cx="8188885" cy="4060340"/>
          </a:xfrm>
        </p:spPr>
        <p:txBody>
          <a:bodyPr/>
          <a:lstStyle/>
          <a:p>
            <a:pPr algn="l"/>
            <a:r>
              <a:rPr lang="en-US" sz="3200" dirty="0">
                <a:solidFill>
                  <a:schemeClr val="tx1"/>
                </a:solidFill>
              </a:rPr>
              <a:t>Diabetes mellitus is the collective term for heterogeneous metabolic disorders whose main finding is chronic </a:t>
            </a:r>
            <a:r>
              <a:rPr lang="en-US" sz="3200" dirty="0" smtClean="0">
                <a:solidFill>
                  <a:schemeClr val="tx1"/>
                </a:solidFill>
              </a:rPr>
              <a:t>hyperglycemia(Genetic </a:t>
            </a:r>
            <a:r>
              <a:rPr lang="en-US" sz="3200" dirty="0">
                <a:solidFill>
                  <a:schemeClr val="tx1"/>
                </a:solidFill>
              </a:rPr>
              <a:t>D</a:t>
            </a:r>
            <a:r>
              <a:rPr lang="en-US" sz="3200" dirty="0" smtClean="0">
                <a:solidFill>
                  <a:schemeClr val="tx1"/>
                </a:solidFill>
              </a:rPr>
              <a:t>isease)</a:t>
            </a:r>
            <a:endParaRPr lang="en-US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7" y="2525984"/>
            <a:ext cx="2560291" cy="2617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grpSp>
        <p:nvGrpSpPr>
          <p:cNvPr id="6" name="Google Shape;405;p15"/>
          <p:cNvGrpSpPr/>
          <p:nvPr/>
        </p:nvGrpSpPr>
        <p:grpSpPr>
          <a:xfrm>
            <a:off x="334394" y="3408764"/>
            <a:ext cx="5082639" cy="1680603"/>
            <a:chOff x="5777536" y="1529408"/>
            <a:chExt cx="2636300" cy="984817"/>
          </a:xfrm>
        </p:grpSpPr>
        <p:sp>
          <p:nvSpPr>
            <p:cNvPr id="7" name="Google Shape;406;p15"/>
            <p:cNvSpPr/>
            <p:nvPr/>
          </p:nvSpPr>
          <p:spPr>
            <a:xfrm>
              <a:off x="5833736" y="1662735"/>
              <a:ext cx="2580100" cy="851490"/>
            </a:xfrm>
            <a:custGeom>
              <a:avLst/>
              <a:gdLst/>
              <a:ahLst/>
              <a:cxnLst/>
              <a:rect l="l" t="t" r="r" b="b"/>
              <a:pathLst>
                <a:path w="84152" h="27772" extrusionOk="0">
                  <a:moveTo>
                    <a:pt x="52231" y="0"/>
                  </a:moveTo>
                  <a:cubicBezTo>
                    <a:pt x="50411" y="0"/>
                    <a:pt x="48488" y="21"/>
                    <a:pt x="46455" y="65"/>
                  </a:cubicBezTo>
                  <a:cubicBezTo>
                    <a:pt x="44114" y="118"/>
                    <a:pt x="41681" y="129"/>
                    <a:pt x="39213" y="129"/>
                  </a:cubicBezTo>
                  <a:cubicBezTo>
                    <a:pt x="37443" y="129"/>
                    <a:pt x="35655" y="123"/>
                    <a:pt x="33871" y="123"/>
                  </a:cubicBezTo>
                  <a:cubicBezTo>
                    <a:pt x="18793" y="123"/>
                    <a:pt x="3965" y="529"/>
                    <a:pt x="2213" y="8204"/>
                  </a:cubicBezTo>
                  <a:cubicBezTo>
                    <a:pt x="0" y="17793"/>
                    <a:pt x="5156" y="27771"/>
                    <a:pt x="27669" y="27771"/>
                  </a:cubicBezTo>
                  <a:cubicBezTo>
                    <a:pt x="28352" y="27771"/>
                    <a:pt x="29050" y="27762"/>
                    <a:pt x="29765" y="27743"/>
                  </a:cubicBezTo>
                  <a:cubicBezTo>
                    <a:pt x="54087" y="27142"/>
                    <a:pt x="83223" y="23405"/>
                    <a:pt x="83793" y="12637"/>
                  </a:cubicBezTo>
                  <a:cubicBezTo>
                    <a:pt x="84151" y="5798"/>
                    <a:pt x="82397" y="0"/>
                    <a:pt x="5223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07;p15"/>
            <p:cNvSpPr/>
            <p:nvPr/>
          </p:nvSpPr>
          <p:spPr>
            <a:xfrm>
              <a:off x="5777536" y="1529408"/>
              <a:ext cx="2524330" cy="851490"/>
            </a:xfrm>
            <a:custGeom>
              <a:avLst/>
              <a:gdLst/>
              <a:ahLst/>
              <a:cxnLst/>
              <a:rect l="l" t="t" r="r" b="b"/>
              <a:pathLst>
                <a:path w="82333" h="27772" extrusionOk="0">
                  <a:moveTo>
                    <a:pt x="50855" y="0"/>
                  </a:moveTo>
                  <a:cubicBezTo>
                    <a:pt x="49001" y="0"/>
                    <a:pt x="47039" y="22"/>
                    <a:pt x="44963" y="67"/>
                  </a:cubicBezTo>
                  <a:cubicBezTo>
                    <a:pt x="42705" y="118"/>
                    <a:pt x="40361" y="130"/>
                    <a:pt x="37984" y="130"/>
                  </a:cubicBezTo>
                  <a:cubicBezTo>
                    <a:pt x="36002" y="130"/>
                    <a:pt x="33997" y="122"/>
                    <a:pt x="31998" y="122"/>
                  </a:cubicBezTo>
                  <a:cubicBezTo>
                    <a:pt x="17061" y="122"/>
                    <a:pt x="2483" y="572"/>
                    <a:pt x="721" y="8206"/>
                  </a:cubicBezTo>
                  <a:cubicBezTo>
                    <a:pt x="436" y="9378"/>
                    <a:pt x="278" y="10550"/>
                    <a:pt x="246" y="11721"/>
                  </a:cubicBezTo>
                  <a:cubicBezTo>
                    <a:pt x="1" y="20088"/>
                    <a:pt x="6399" y="27772"/>
                    <a:pt x="26240" y="27772"/>
                  </a:cubicBezTo>
                  <a:cubicBezTo>
                    <a:pt x="26903" y="27772"/>
                    <a:pt x="27580" y="27763"/>
                    <a:pt x="28273" y="27746"/>
                  </a:cubicBezTo>
                  <a:cubicBezTo>
                    <a:pt x="52595" y="27144"/>
                    <a:pt x="81731" y="23407"/>
                    <a:pt x="82301" y="12640"/>
                  </a:cubicBezTo>
                  <a:cubicBezTo>
                    <a:pt x="82332" y="11880"/>
                    <a:pt x="82332" y="11151"/>
                    <a:pt x="82301" y="10423"/>
                  </a:cubicBezTo>
                  <a:cubicBezTo>
                    <a:pt x="81945" y="4588"/>
                    <a:pt x="77629" y="0"/>
                    <a:pt x="50855" y="0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" name="مستطيل 9"/>
          <p:cNvSpPr/>
          <p:nvPr/>
        </p:nvSpPr>
        <p:spPr>
          <a:xfrm>
            <a:off x="643888" y="351371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dirty="0"/>
              <a:t>Hyperglycemia: a condition in which your blood sugar ( glucose) level is </a:t>
            </a:r>
            <a:r>
              <a:rPr lang="en-US" sz="2000" dirty="0" smtClean="0"/>
              <a:t>higher </a:t>
            </a:r>
            <a:r>
              <a:rPr lang="en-US" sz="2000" dirty="0"/>
              <a:t>than the standard range</a:t>
            </a:r>
          </a:p>
        </p:txBody>
      </p:sp>
    </p:spTree>
    <p:extLst>
      <p:ext uri="{BB962C8B-B14F-4D97-AF65-F5344CB8AC3E}">
        <p14:creationId xmlns:p14="http://schemas.microsoft.com/office/powerpoint/2010/main" val="255694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281347"/>
              </p:ext>
            </p:extLst>
          </p:nvPr>
        </p:nvGraphicFramePr>
        <p:xfrm>
          <a:off x="832115" y="240664"/>
          <a:ext cx="7152380" cy="299658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301083"/>
                <a:gridCol w="3851297"/>
              </a:tblGrid>
              <a:tr h="997437"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fasting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LY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80-110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normal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0016"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111-124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</a:p>
                  </a:txBody>
                  <a:tcPr/>
                </a:tc>
              </a:tr>
              <a:tr h="710016">
                <a:tc>
                  <a:txBody>
                    <a:bodyPr/>
                    <a:lstStyle/>
                    <a:p>
                      <a:pPr rtl="1"/>
                      <a:r>
                        <a:rPr lang="en-US" sz="3200" smtClean="0">
                          <a:solidFill>
                            <a:schemeClr val="tx1"/>
                          </a:solidFill>
                        </a:rPr>
                        <a:t>125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abnormal</a:t>
                      </a:r>
                      <a:endParaRPr lang="ar-LY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4" name="Google Shape;2748;p29"/>
          <p:cNvGrpSpPr/>
          <p:nvPr/>
        </p:nvGrpSpPr>
        <p:grpSpPr>
          <a:xfrm>
            <a:off x="7748605" y="2272375"/>
            <a:ext cx="1350673" cy="2871125"/>
            <a:chOff x="3687529" y="1142976"/>
            <a:chExt cx="1768972" cy="4000783"/>
          </a:xfrm>
        </p:grpSpPr>
        <p:sp>
          <p:nvSpPr>
            <p:cNvPr id="25" name="Google Shape;2749;p29"/>
            <p:cNvSpPr/>
            <p:nvPr/>
          </p:nvSpPr>
          <p:spPr>
            <a:xfrm>
              <a:off x="3732750" y="2707878"/>
              <a:ext cx="1603437" cy="1649600"/>
            </a:xfrm>
            <a:custGeom>
              <a:avLst/>
              <a:gdLst/>
              <a:ahLst/>
              <a:cxnLst/>
              <a:rect l="l" t="t" r="r" b="b"/>
              <a:pathLst>
                <a:path w="52762" h="54281" extrusionOk="0">
                  <a:moveTo>
                    <a:pt x="33887" y="0"/>
                  </a:moveTo>
                  <a:cubicBezTo>
                    <a:pt x="36167" y="412"/>
                    <a:pt x="38352" y="1108"/>
                    <a:pt x="40474" y="1995"/>
                  </a:cubicBezTo>
                  <a:cubicBezTo>
                    <a:pt x="42406" y="2819"/>
                    <a:pt x="43989" y="4054"/>
                    <a:pt x="45287" y="5637"/>
                  </a:cubicBezTo>
                  <a:cubicBezTo>
                    <a:pt x="46523" y="7126"/>
                    <a:pt x="47599" y="8709"/>
                    <a:pt x="48423" y="10451"/>
                  </a:cubicBezTo>
                  <a:cubicBezTo>
                    <a:pt x="49024" y="11717"/>
                    <a:pt x="49531" y="13048"/>
                    <a:pt x="50006" y="14378"/>
                  </a:cubicBezTo>
                  <a:cubicBezTo>
                    <a:pt x="50798" y="16499"/>
                    <a:pt x="51526" y="18653"/>
                    <a:pt x="52033" y="20870"/>
                  </a:cubicBezTo>
                  <a:cubicBezTo>
                    <a:pt x="52286" y="22073"/>
                    <a:pt x="52603" y="23245"/>
                    <a:pt x="52761" y="24448"/>
                  </a:cubicBezTo>
                  <a:cubicBezTo>
                    <a:pt x="52571" y="24892"/>
                    <a:pt x="52223" y="25050"/>
                    <a:pt x="51843" y="25208"/>
                  </a:cubicBezTo>
                  <a:cubicBezTo>
                    <a:pt x="50798" y="25620"/>
                    <a:pt x="49721" y="25683"/>
                    <a:pt x="48644" y="25810"/>
                  </a:cubicBezTo>
                  <a:cubicBezTo>
                    <a:pt x="47314" y="26000"/>
                    <a:pt x="45953" y="26032"/>
                    <a:pt x="44622" y="26285"/>
                  </a:cubicBezTo>
                  <a:cubicBezTo>
                    <a:pt x="44147" y="26380"/>
                    <a:pt x="43957" y="26190"/>
                    <a:pt x="44021" y="25620"/>
                  </a:cubicBezTo>
                  <a:cubicBezTo>
                    <a:pt x="44179" y="24417"/>
                    <a:pt x="44084" y="23213"/>
                    <a:pt x="44116" y="22010"/>
                  </a:cubicBezTo>
                  <a:cubicBezTo>
                    <a:pt x="44116" y="21820"/>
                    <a:pt x="44116" y="21598"/>
                    <a:pt x="44052" y="21377"/>
                  </a:cubicBezTo>
                  <a:cubicBezTo>
                    <a:pt x="43862" y="21662"/>
                    <a:pt x="43894" y="21947"/>
                    <a:pt x="43862" y="22232"/>
                  </a:cubicBezTo>
                  <a:cubicBezTo>
                    <a:pt x="43704" y="23625"/>
                    <a:pt x="43609" y="24987"/>
                    <a:pt x="43641" y="26412"/>
                  </a:cubicBezTo>
                  <a:cubicBezTo>
                    <a:pt x="43672" y="26855"/>
                    <a:pt x="43641" y="27299"/>
                    <a:pt x="43546" y="27742"/>
                  </a:cubicBezTo>
                  <a:cubicBezTo>
                    <a:pt x="43387" y="27932"/>
                    <a:pt x="43451" y="28154"/>
                    <a:pt x="43451" y="28375"/>
                  </a:cubicBezTo>
                  <a:cubicBezTo>
                    <a:pt x="43419" y="30149"/>
                    <a:pt x="43514" y="31922"/>
                    <a:pt x="43261" y="33696"/>
                  </a:cubicBezTo>
                  <a:cubicBezTo>
                    <a:pt x="43102" y="34076"/>
                    <a:pt x="42849" y="33854"/>
                    <a:pt x="42627" y="33727"/>
                  </a:cubicBezTo>
                  <a:cubicBezTo>
                    <a:pt x="41772" y="33221"/>
                    <a:pt x="40917" y="32682"/>
                    <a:pt x="40062" y="32176"/>
                  </a:cubicBezTo>
                  <a:cubicBezTo>
                    <a:pt x="37497" y="30592"/>
                    <a:pt x="34932" y="28945"/>
                    <a:pt x="32240" y="27584"/>
                  </a:cubicBezTo>
                  <a:cubicBezTo>
                    <a:pt x="31701" y="27299"/>
                    <a:pt x="31100" y="27109"/>
                    <a:pt x="30530" y="26887"/>
                  </a:cubicBezTo>
                  <a:cubicBezTo>
                    <a:pt x="30213" y="26729"/>
                    <a:pt x="29865" y="26665"/>
                    <a:pt x="29516" y="26824"/>
                  </a:cubicBezTo>
                  <a:cubicBezTo>
                    <a:pt x="28978" y="27235"/>
                    <a:pt x="28883" y="27584"/>
                    <a:pt x="29263" y="28122"/>
                  </a:cubicBezTo>
                  <a:cubicBezTo>
                    <a:pt x="29738" y="28787"/>
                    <a:pt x="30340" y="29294"/>
                    <a:pt x="31005" y="29737"/>
                  </a:cubicBezTo>
                  <a:cubicBezTo>
                    <a:pt x="31258" y="29927"/>
                    <a:pt x="31480" y="30117"/>
                    <a:pt x="31290" y="30465"/>
                  </a:cubicBezTo>
                  <a:cubicBezTo>
                    <a:pt x="31068" y="30941"/>
                    <a:pt x="30910" y="31416"/>
                    <a:pt x="31131" y="31954"/>
                  </a:cubicBezTo>
                  <a:cubicBezTo>
                    <a:pt x="31226" y="32176"/>
                    <a:pt x="31100" y="32334"/>
                    <a:pt x="30941" y="32492"/>
                  </a:cubicBezTo>
                  <a:cubicBezTo>
                    <a:pt x="30150" y="33347"/>
                    <a:pt x="30118" y="33949"/>
                    <a:pt x="30846" y="34899"/>
                  </a:cubicBezTo>
                  <a:cubicBezTo>
                    <a:pt x="31036" y="35152"/>
                    <a:pt x="31036" y="35342"/>
                    <a:pt x="30815" y="35564"/>
                  </a:cubicBezTo>
                  <a:cubicBezTo>
                    <a:pt x="30403" y="36039"/>
                    <a:pt x="30340" y="36546"/>
                    <a:pt x="30593" y="37116"/>
                  </a:cubicBezTo>
                  <a:cubicBezTo>
                    <a:pt x="30910" y="37686"/>
                    <a:pt x="31480" y="38034"/>
                    <a:pt x="31986" y="38383"/>
                  </a:cubicBezTo>
                  <a:cubicBezTo>
                    <a:pt x="32715" y="38953"/>
                    <a:pt x="33570" y="39333"/>
                    <a:pt x="34298" y="39903"/>
                  </a:cubicBezTo>
                  <a:cubicBezTo>
                    <a:pt x="35058" y="40695"/>
                    <a:pt x="35945" y="41296"/>
                    <a:pt x="36832" y="41898"/>
                  </a:cubicBezTo>
                  <a:cubicBezTo>
                    <a:pt x="38669" y="43260"/>
                    <a:pt x="40600" y="44463"/>
                    <a:pt x="42564" y="45635"/>
                  </a:cubicBezTo>
                  <a:cubicBezTo>
                    <a:pt x="42691" y="45698"/>
                    <a:pt x="42817" y="45793"/>
                    <a:pt x="42912" y="45920"/>
                  </a:cubicBezTo>
                  <a:cubicBezTo>
                    <a:pt x="42912" y="46490"/>
                    <a:pt x="42944" y="47060"/>
                    <a:pt x="42849" y="47630"/>
                  </a:cubicBezTo>
                  <a:cubicBezTo>
                    <a:pt x="42817" y="47947"/>
                    <a:pt x="42849" y="48295"/>
                    <a:pt x="42881" y="48643"/>
                  </a:cubicBezTo>
                  <a:cubicBezTo>
                    <a:pt x="42976" y="49657"/>
                    <a:pt x="43071" y="50670"/>
                    <a:pt x="43007" y="51684"/>
                  </a:cubicBezTo>
                  <a:cubicBezTo>
                    <a:pt x="43007" y="52127"/>
                    <a:pt x="42754" y="52539"/>
                    <a:pt x="42564" y="52919"/>
                  </a:cubicBezTo>
                  <a:cubicBezTo>
                    <a:pt x="42406" y="53267"/>
                    <a:pt x="42026" y="53267"/>
                    <a:pt x="41709" y="53394"/>
                  </a:cubicBezTo>
                  <a:cubicBezTo>
                    <a:pt x="40917" y="53805"/>
                    <a:pt x="40062" y="53805"/>
                    <a:pt x="39207" y="53900"/>
                  </a:cubicBezTo>
                  <a:cubicBezTo>
                    <a:pt x="36072" y="54249"/>
                    <a:pt x="32905" y="54249"/>
                    <a:pt x="29738" y="54249"/>
                  </a:cubicBezTo>
                  <a:cubicBezTo>
                    <a:pt x="26223" y="54249"/>
                    <a:pt x="22707" y="54280"/>
                    <a:pt x="19192" y="54217"/>
                  </a:cubicBezTo>
                  <a:cubicBezTo>
                    <a:pt x="16785" y="54185"/>
                    <a:pt x="14315" y="54090"/>
                    <a:pt x="11908" y="53679"/>
                  </a:cubicBezTo>
                  <a:cubicBezTo>
                    <a:pt x="11623" y="53615"/>
                    <a:pt x="11338" y="53615"/>
                    <a:pt x="11085" y="53394"/>
                  </a:cubicBezTo>
                  <a:cubicBezTo>
                    <a:pt x="10800" y="53267"/>
                    <a:pt x="10388" y="53267"/>
                    <a:pt x="10230" y="52919"/>
                  </a:cubicBezTo>
                  <a:cubicBezTo>
                    <a:pt x="10040" y="52475"/>
                    <a:pt x="9755" y="52064"/>
                    <a:pt x="9755" y="51589"/>
                  </a:cubicBezTo>
                  <a:cubicBezTo>
                    <a:pt x="9755" y="50544"/>
                    <a:pt x="9818" y="49498"/>
                    <a:pt x="9945" y="48453"/>
                  </a:cubicBezTo>
                  <a:cubicBezTo>
                    <a:pt x="9976" y="48200"/>
                    <a:pt x="9976" y="47883"/>
                    <a:pt x="9945" y="47630"/>
                  </a:cubicBezTo>
                  <a:cubicBezTo>
                    <a:pt x="9850" y="47060"/>
                    <a:pt x="9881" y="46490"/>
                    <a:pt x="9881" y="45888"/>
                  </a:cubicBezTo>
                  <a:cubicBezTo>
                    <a:pt x="10800" y="45223"/>
                    <a:pt x="11845" y="44685"/>
                    <a:pt x="12795" y="44051"/>
                  </a:cubicBezTo>
                  <a:cubicBezTo>
                    <a:pt x="15265" y="42436"/>
                    <a:pt x="17767" y="40821"/>
                    <a:pt x="19857" y="38668"/>
                  </a:cubicBezTo>
                  <a:cubicBezTo>
                    <a:pt x="20079" y="38478"/>
                    <a:pt x="20237" y="38256"/>
                    <a:pt x="20364" y="38003"/>
                  </a:cubicBezTo>
                  <a:cubicBezTo>
                    <a:pt x="20807" y="37528"/>
                    <a:pt x="21377" y="37243"/>
                    <a:pt x="21852" y="36831"/>
                  </a:cubicBezTo>
                  <a:cubicBezTo>
                    <a:pt x="22359" y="36419"/>
                    <a:pt x="22834" y="35976"/>
                    <a:pt x="22961" y="35279"/>
                  </a:cubicBezTo>
                  <a:cubicBezTo>
                    <a:pt x="22992" y="35089"/>
                    <a:pt x="23024" y="34867"/>
                    <a:pt x="22961" y="34677"/>
                  </a:cubicBezTo>
                  <a:cubicBezTo>
                    <a:pt x="22517" y="33981"/>
                    <a:pt x="22422" y="33316"/>
                    <a:pt x="22834" y="32524"/>
                  </a:cubicBezTo>
                  <a:cubicBezTo>
                    <a:pt x="23151" y="31954"/>
                    <a:pt x="22676" y="31162"/>
                    <a:pt x="22106" y="30877"/>
                  </a:cubicBezTo>
                  <a:cubicBezTo>
                    <a:pt x="21314" y="30497"/>
                    <a:pt x="21282" y="30180"/>
                    <a:pt x="21916" y="29484"/>
                  </a:cubicBezTo>
                  <a:cubicBezTo>
                    <a:pt x="22296" y="29294"/>
                    <a:pt x="22707" y="29262"/>
                    <a:pt x="23119" y="29199"/>
                  </a:cubicBezTo>
                  <a:cubicBezTo>
                    <a:pt x="23848" y="29072"/>
                    <a:pt x="24133" y="28692"/>
                    <a:pt x="24069" y="27964"/>
                  </a:cubicBezTo>
                  <a:cubicBezTo>
                    <a:pt x="24069" y="27679"/>
                    <a:pt x="23943" y="27394"/>
                    <a:pt x="24196" y="27172"/>
                  </a:cubicBezTo>
                  <a:cubicBezTo>
                    <a:pt x="25083" y="26982"/>
                    <a:pt x="26001" y="27077"/>
                    <a:pt x="26888" y="26950"/>
                  </a:cubicBezTo>
                  <a:cubicBezTo>
                    <a:pt x="27521" y="26887"/>
                    <a:pt x="27679" y="26665"/>
                    <a:pt x="27521" y="26095"/>
                  </a:cubicBezTo>
                  <a:cubicBezTo>
                    <a:pt x="27426" y="25778"/>
                    <a:pt x="27236" y="25715"/>
                    <a:pt x="26983" y="25715"/>
                  </a:cubicBezTo>
                  <a:cubicBezTo>
                    <a:pt x="26001" y="25683"/>
                    <a:pt x="25019" y="25778"/>
                    <a:pt x="24038" y="25937"/>
                  </a:cubicBezTo>
                  <a:cubicBezTo>
                    <a:pt x="23784" y="25842"/>
                    <a:pt x="23784" y="25620"/>
                    <a:pt x="23753" y="25430"/>
                  </a:cubicBezTo>
                  <a:cubicBezTo>
                    <a:pt x="23658" y="24797"/>
                    <a:pt x="23277" y="24512"/>
                    <a:pt x="22676" y="24417"/>
                  </a:cubicBezTo>
                  <a:cubicBezTo>
                    <a:pt x="21916" y="24353"/>
                    <a:pt x="21156" y="24322"/>
                    <a:pt x="20396" y="24417"/>
                  </a:cubicBezTo>
                  <a:cubicBezTo>
                    <a:pt x="19414" y="24512"/>
                    <a:pt x="18464" y="24543"/>
                    <a:pt x="17514" y="24575"/>
                  </a:cubicBezTo>
                  <a:cubicBezTo>
                    <a:pt x="15899" y="24638"/>
                    <a:pt x="14283" y="24828"/>
                    <a:pt x="12668" y="24923"/>
                  </a:cubicBezTo>
                  <a:cubicBezTo>
                    <a:pt x="12352" y="24955"/>
                    <a:pt x="12035" y="25018"/>
                    <a:pt x="11750" y="25145"/>
                  </a:cubicBezTo>
                  <a:cubicBezTo>
                    <a:pt x="11243" y="25367"/>
                    <a:pt x="10927" y="25747"/>
                    <a:pt x="10927" y="26349"/>
                  </a:cubicBezTo>
                  <a:cubicBezTo>
                    <a:pt x="10927" y="27172"/>
                    <a:pt x="10863" y="27995"/>
                    <a:pt x="11022" y="28787"/>
                  </a:cubicBezTo>
                  <a:cubicBezTo>
                    <a:pt x="11212" y="29769"/>
                    <a:pt x="11655" y="30149"/>
                    <a:pt x="12668" y="30180"/>
                  </a:cubicBezTo>
                  <a:cubicBezTo>
                    <a:pt x="12890" y="30212"/>
                    <a:pt x="13112" y="30180"/>
                    <a:pt x="13333" y="30275"/>
                  </a:cubicBezTo>
                  <a:cubicBezTo>
                    <a:pt x="13650" y="30560"/>
                    <a:pt x="13302" y="30687"/>
                    <a:pt x="13143" y="30782"/>
                  </a:cubicBezTo>
                  <a:cubicBezTo>
                    <a:pt x="12573" y="31194"/>
                    <a:pt x="11972" y="31574"/>
                    <a:pt x="11370" y="31954"/>
                  </a:cubicBezTo>
                  <a:cubicBezTo>
                    <a:pt x="10958" y="32207"/>
                    <a:pt x="10547" y="32492"/>
                    <a:pt x="10135" y="32777"/>
                  </a:cubicBezTo>
                  <a:cubicBezTo>
                    <a:pt x="9945" y="32904"/>
                    <a:pt x="9723" y="33126"/>
                    <a:pt x="9533" y="32809"/>
                  </a:cubicBezTo>
                  <a:cubicBezTo>
                    <a:pt x="9280" y="32207"/>
                    <a:pt x="9375" y="31574"/>
                    <a:pt x="9375" y="30972"/>
                  </a:cubicBezTo>
                  <a:cubicBezTo>
                    <a:pt x="9375" y="30592"/>
                    <a:pt x="9375" y="30180"/>
                    <a:pt x="9375" y="29800"/>
                  </a:cubicBezTo>
                  <a:cubicBezTo>
                    <a:pt x="9311" y="29104"/>
                    <a:pt x="9438" y="28407"/>
                    <a:pt x="9280" y="27710"/>
                  </a:cubicBezTo>
                  <a:cubicBezTo>
                    <a:pt x="9185" y="27235"/>
                    <a:pt x="9121" y="26760"/>
                    <a:pt x="9153" y="26254"/>
                  </a:cubicBezTo>
                  <a:cubicBezTo>
                    <a:pt x="9185" y="24828"/>
                    <a:pt x="9058" y="23372"/>
                    <a:pt x="8900" y="21915"/>
                  </a:cubicBezTo>
                  <a:cubicBezTo>
                    <a:pt x="8900" y="21757"/>
                    <a:pt x="8868" y="21567"/>
                    <a:pt x="8741" y="21408"/>
                  </a:cubicBezTo>
                  <a:cubicBezTo>
                    <a:pt x="8710" y="22707"/>
                    <a:pt x="8646" y="24005"/>
                    <a:pt x="8741" y="25303"/>
                  </a:cubicBezTo>
                  <a:cubicBezTo>
                    <a:pt x="8773" y="25493"/>
                    <a:pt x="8805" y="25652"/>
                    <a:pt x="8773" y="25842"/>
                  </a:cubicBezTo>
                  <a:cubicBezTo>
                    <a:pt x="8773" y="26190"/>
                    <a:pt x="8583" y="26380"/>
                    <a:pt x="8235" y="26285"/>
                  </a:cubicBezTo>
                  <a:cubicBezTo>
                    <a:pt x="6335" y="25905"/>
                    <a:pt x="4403" y="25937"/>
                    <a:pt x="2503" y="25588"/>
                  </a:cubicBezTo>
                  <a:cubicBezTo>
                    <a:pt x="1838" y="25493"/>
                    <a:pt x="1204" y="25335"/>
                    <a:pt x="634" y="25050"/>
                  </a:cubicBezTo>
                  <a:cubicBezTo>
                    <a:pt x="349" y="24923"/>
                    <a:pt x="96" y="24765"/>
                    <a:pt x="1" y="24417"/>
                  </a:cubicBezTo>
                  <a:cubicBezTo>
                    <a:pt x="476" y="22200"/>
                    <a:pt x="887" y="19951"/>
                    <a:pt x="1616" y="17766"/>
                  </a:cubicBezTo>
                  <a:cubicBezTo>
                    <a:pt x="2376" y="15328"/>
                    <a:pt x="3231" y="12889"/>
                    <a:pt x="4308" y="10577"/>
                  </a:cubicBezTo>
                  <a:cubicBezTo>
                    <a:pt x="5163" y="8709"/>
                    <a:pt x="6303" y="7062"/>
                    <a:pt x="7601" y="5510"/>
                  </a:cubicBezTo>
                  <a:cubicBezTo>
                    <a:pt x="9153" y="3642"/>
                    <a:pt x="11085" y="2375"/>
                    <a:pt x="13333" y="1583"/>
                  </a:cubicBezTo>
                  <a:cubicBezTo>
                    <a:pt x="15170" y="918"/>
                    <a:pt x="17007" y="317"/>
                    <a:pt x="18907" y="0"/>
                  </a:cubicBezTo>
                  <a:cubicBezTo>
                    <a:pt x="20617" y="2534"/>
                    <a:pt x="22897" y="4244"/>
                    <a:pt x="26033" y="4497"/>
                  </a:cubicBezTo>
                  <a:cubicBezTo>
                    <a:pt x="27173" y="4592"/>
                    <a:pt x="28313" y="4370"/>
                    <a:pt x="29358" y="3895"/>
                  </a:cubicBezTo>
                  <a:cubicBezTo>
                    <a:pt x="31258" y="3072"/>
                    <a:pt x="32778" y="1773"/>
                    <a:pt x="33887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750;p29"/>
            <p:cNvSpPr/>
            <p:nvPr/>
          </p:nvSpPr>
          <p:spPr>
            <a:xfrm>
              <a:off x="3806871" y="1142976"/>
              <a:ext cx="1649630" cy="967253"/>
            </a:xfrm>
            <a:custGeom>
              <a:avLst/>
              <a:gdLst/>
              <a:ahLst/>
              <a:cxnLst/>
              <a:rect l="l" t="t" r="r" b="b"/>
              <a:pathLst>
                <a:path w="54282" h="31828" extrusionOk="0">
                  <a:moveTo>
                    <a:pt x="127" y="25716"/>
                  </a:moveTo>
                  <a:cubicBezTo>
                    <a:pt x="285" y="23530"/>
                    <a:pt x="570" y="21345"/>
                    <a:pt x="1045" y="19192"/>
                  </a:cubicBezTo>
                  <a:cubicBezTo>
                    <a:pt x="2090" y="14568"/>
                    <a:pt x="4244" y="10578"/>
                    <a:pt x="7664" y="7316"/>
                  </a:cubicBezTo>
                  <a:cubicBezTo>
                    <a:pt x="11591" y="3547"/>
                    <a:pt x="16215" y="1109"/>
                    <a:pt x="21630" y="254"/>
                  </a:cubicBezTo>
                  <a:cubicBezTo>
                    <a:pt x="23119" y="0"/>
                    <a:pt x="24607" y="32"/>
                    <a:pt x="26096" y="95"/>
                  </a:cubicBezTo>
                  <a:cubicBezTo>
                    <a:pt x="28629" y="190"/>
                    <a:pt x="31099" y="507"/>
                    <a:pt x="33506" y="1299"/>
                  </a:cubicBezTo>
                  <a:cubicBezTo>
                    <a:pt x="34805" y="1711"/>
                    <a:pt x="36008" y="2249"/>
                    <a:pt x="37211" y="2851"/>
                  </a:cubicBezTo>
                  <a:cubicBezTo>
                    <a:pt x="38827" y="3674"/>
                    <a:pt x="40442" y="4561"/>
                    <a:pt x="41930" y="5637"/>
                  </a:cubicBezTo>
                  <a:cubicBezTo>
                    <a:pt x="45414" y="8108"/>
                    <a:pt x="48011" y="11370"/>
                    <a:pt x="49879" y="15201"/>
                  </a:cubicBezTo>
                  <a:cubicBezTo>
                    <a:pt x="50607" y="16722"/>
                    <a:pt x="51367" y="18242"/>
                    <a:pt x="52096" y="19762"/>
                  </a:cubicBezTo>
                  <a:cubicBezTo>
                    <a:pt x="52508" y="20617"/>
                    <a:pt x="53014" y="21409"/>
                    <a:pt x="53711" y="22105"/>
                  </a:cubicBezTo>
                  <a:cubicBezTo>
                    <a:pt x="53901" y="22295"/>
                    <a:pt x="54059" y="22517"/>
                    <a:pt x="54281" y="22739"/>
                  </a:cubicBezTo>
                  <a:cubicBezTo>
                    <a:pt x="53394" y="23309"/>
                    <a:pt x="52634" y="23974"/>
                    <a:pt x="51747" y="24449"/>
                  </a:cubicBezTo>
                  <a:cubicBezTo>
                    <a:pt x="50417" y="25114"/>
                    <a:pt x="49087" y="25811"/>
                    <a:pt x="47726" y="26381"/>
                  </a:cubicBezTo>
                  <a:cubicBezTo>
                    <a:pt x="47884" y="27457"/>
                    <a:pt x="47440" y="28344"/>
                    <a:pt x="46902" y="29231"/>
                  </a:cubicBezTo>
                  <a:cubicBezTo>
                    <a:pt x="46744" y="29547"/>
                    <a:pt x="46617" y="29896"/>
                    <a:pt x="46427" y="30181"/>
                  </a:cubicBezTo>
                  <a:cubicBezTo>
                    <a:pt x="46300" y="30339"/>
                    <a:pt x="46174" y="30466"/>
                    <a:pt x="45952" y="30434"/>
                  </a:cubicBezTo>
                  <a:cubicBezTo>
                    <a:pt x="45730" y="30403"/>
                    <a:pt x="45667" y="30213"/>
                    <a:pt x="45604" y="30022"/>
                  </a:cubicBezTo>
                  <a:cubicBezTo>
                    <a:pt x="45572" y="29706"/>
                    <a:pt x="45509" y="29421"/>
                    <a:pt x="45477" y="29104"/>
                  </a:cubicBezTo>
                  <a:cubicBezTo>
                    <a:pt x="45445" y="28629"/>
                    <a:pt x="45319" y="28217"/>
                    <a:pt x="45129" y="27806"/>
                  </a:cubicBezTo>
                  <a:cubicBezTo>
                    <a:pt x="45002" y="27521"/>
                    <a:pt x="44844" y="27394"/>
                    <a:pt x="44527" y="27521"/>
                  </a:cubicBezTo>
                  <a:cubicBezTo>
                    <a:pt x="42500" y="28091"/>
                    <a:pt x="40442" y="28439"/>
                    <a:pt x="38383" y="28566"/>
                  </a:cubicBezTo>
                  <a:cubicBezTo>
                    <a:pt x="35090" y="28787"/>
                    <a:pt x="31828" y="28566"/>
                    <a:pt x="28661" y="27584"/>
                  </a:cubicBezTo>
                  <a:cubicBezTo>
                    <a:pt x="25367" y="26602"/>
                    <a:pt x="22359" y="25019"/>
                    <a:pt x="19698" y="22834"/>
                  </a:cubicBezTo>
                  <a:cubicBezTo>
                    <a:pt x="17545" y="21060"/>
                    <a:pt x="15930" y="18843"/>
                    <a:pt x="14568" y="16405"/>
                  </a:cubicBezTo>
                  <a:cubicBezTo>
                    <a:pt x="14473" y="16247"/>
                    <a:pt x="14441" y="16088"/>
                    <a:pt x="14251" y="15867"/>
                  </a:cubicBezTo>
                  <a:cubicBezTo>
                    <a:pt x="14093" y="16278"/>
                    <a:pt x="14030" y="16690"/>
                    <a:pt x="13903" y="17038"/>
                  </a:cubicBezTo>
                  <a:cubicBezTo>
                    <a:pt x="13238" y="18907"/>
                    <a:pt x="12034" y="20427"/>
                    <a:pt x="10894" y="21979"/>
                  </a:cubicBezTo>
                  <a:cubicBezTo>
                    <a:pt x="9818" y="23467"/>
                    <a:pt x="8519" y="24765"/>
                    <a:pt x="7347" y="26127"/>
                  </a:cubicBezTo>
                  <a:cubicBezTo>
                    <a:pt x="6049" y="27647"/>
                    <a:pt x="4909" y="29294"/>
                    <a:pt x="3959" y="31068"/>
                  </a:cubicBezTo>
                  <a:cubicBezTo>
                    <a:pt x="3801" y="31353"/>
                    <a:pt x="3737" y="31828"/>
                    <a:pt x="3294" y="31796"/>
                  </a:cubicBezTo>
                  <a:cubicBezTo>
                    <a:pt x="2882" y="31796"/>
                    <a:pt x="2914" y="31321"/>
                    <a:pt x="2787" y="31036"/>
                  </a:cubicBezTo>
                  <a:cubicBezTo>
                    <a:pt x="2375" y="29864"/>
                    <a:pt x="1615" y="28946"/>
                    <a:pt x="665" y="28186"/>
                  </a:cubicBezTo>
                  <a:cubicBezTo>
                    <a:pt x="254" y="27869"/>
                    <a:pt x="0" y="27521"/>
                    <a:pt x="64" y="26951"/>
                  </a:cubicBezTo>
                  <a:cubicBezTo>
                    <a:pt x="159" y="26539"/>
                    <a:pt x="64" y="26127"/>
                    <a:pt x="127" y="25716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51;p29"/>
            <p:cNvSpPr/>
            <p:nvPr/>
          </p:nvSpPr>
          <p:spPr>
            <a:xfrm>
              <a:off x="3734695" y="1614568"/>
              <a:ext cx="1594746" cy="1064440"/>
            </a:xfrm>
            <a:custGeom>
              <a:avLst/>
              <a:gdLst/>
              <a:ahLst/>
              <a:cxnLst/>
              <a:rect l="l" t="t" r="r" b="b"/>
              <a:pathLst>
                <a:path w="52476" h="35026" extrusionOk="0">
                  <a:moveTo>
                    <a:pt x="2502" y="10198"/>
                  </a:moveTo>
                  <a:cubicBezTo>
                    <a:pt x="2502" y="10641"/>
                    <a:pt x="2534" y="11084"/>
                    <a:pt x="2502" y="11528"/>
                  </a:cubicBezTo>
                  <a:cubicBezTo>
                    <a:pt x="2470" y="11939"/>
                    <a:pt x="2629" y="12193"/>
                    <a:pt x="2977" y="12414"/>
                  </a:cubicBezTo>
                  <a:cubicBezTo>
                    <a:pt x="3674" y="12889"/>
                    <a:pt x="4244" y="13491"/>
                    <a:pt x="4687" y="14219"/>
                  </a:cubicBezTo>
                  <a:cubicBezTo>
                    <a:pt x="5004" y="14726"/>
                    <a:pt x="5289" y="15265"/>
                    <a:pt x="5447" y="15866"/>
                  </a:cubicBezTo>
                  <a:cubicBezTo>
                    <a:pt x="5479" y="16025"/>
                    <a:pt x="5510" y="16183"/>
                    <a:pt x="5700" y="16215"/>
                  </a:cubicBezTo>
                  <a:cubicBezTo>
                    <a:pt x="5890" y="16246"/>
                    <a:pt x="5954" y="16056"/>
                    <a:pt x="6017" y="15898"/>
                  </a:cubicBezTo>
                  <a:cubicBezTo>
                    <a:pt x="6872" y="14156"/>
                    <a:pt x="8012" y="12573"/>
                    <a:pt x="9216" y="10989"/>
                  </a:cubicBezTo>
                  <a:cubicBezTo>
                    <a:pt x="9437" y="10704"/>
                    <a:pt x="9659" y="10419"/>
                    <a:pt x="9912" y="10134"/>
                  </a:cubicBezTo>
                  <a:cubicBezTo>
                    <a:pt x="11623" y="8456"/>
                    <a:pt x="13111" y="6556"/>
                    <a:pt x="14473" y="4592"/>
                  </a:cubicBezTo>
                  <a:cubicBezTo>
                    <a:pt x="15423" y="3230"/>
                    <a:pt x="16183" y="1837"/>
                    <a:pt x="16500" y="190"/>
                  </a:cubicBezTo>
                  <a:cubicBezTo>
                    <a:pt x="16500" y="127"/>
                    <a:pt x="16531" y="63"/>
                    <a:pt x="16626" y="0"/>
                  </a:cubicBezTo>
                  <a:cubicBezTo>
                    <a:pt x="16753" y="32"/>
                    <a:pt x="16753" y="190"/>
                    <a:pt x="16816" y="285"/>
                  </a:cubicBezTo>
                  <a:cubicBezTo>
                    <a:pt x="18716" y="4054"/>
                    <a:pt x="21440" y="7094"/>
                    <a:pt x="25082" y="9279"/>
                  </a:cubicBezTo>
                  <a:cubicBezTo>
                    <a:pt x="28407" y="11274"/>
                    <a:pt x="31922" y="12446"/>
                    <a:pt x="35754" y="12858"/>
                  </a:cubicBezTo>
                  <a:cubicBezTo>
                    <a:pt x="39460" y="13238"/>
                    <a:pt x="43133" y="12858"/>
                    <a:pt x="46744" y="11876"/>
                  </a:cubicBezTo>
                  <a:cubicBezTo>
                    <a:pt x="47409" y="11686"/>
                    <a:pt x="47377" y="11718"/>
                    <a:pt x="47694" y="12288"/>
                  </a:cubicBezTo>
                  <a:cubicBezTo>
                    <a:pt x="47979" y="12921"/>
                    <a:pt x="47979" y="13586"/>
                    <a:pt x="48105" y="14251"/>
                  </a:cubicBezTo>
                  <a:cubicBezTo>
                    <a:pt x="48137" y="14473"/>
                    <a:pt x="48042" y="14790"/>
                    <a:pt x="48390" y="14821"/>
                  </a:cubicBezTo>
                  <a:cubicBezTo>
                    <a:pt x="48644" y="14853"/>
                    <a:pt x="48707" y="14568"/>
                    <a:pt x="48802" y="14378"/>
                  </a:cubicBezTo>
                  <a:cubicBezTo>
                    <a:pt x="49150" y="13681"/>
                    <a:pt x="49435" y="12953"/>
                    <a:pt x="49879" y="12319"/>
                  </a:cubicBezTo>
                  <a:cubicBezTo>
                    <a:pt x="50069" y="12066"/>
                    <a:pt x="50037" y="11813"/>
                    <a:pt x="50037" y="11559"/>
                  </a:cubicBezTo>
                  <a:cubicBezTo>
                    <a:pt x="50069" y="11306"/>
                    <a:pt x="49974" y="11084"/>
                    <a:pt x="50101" y="10831"/>
                  </a:cubicBezTo>
                  <a:cubicBezTo>
                    <a:pt x="50101" y="10926"/>
                    <a:pt x="50101" y="11021"/>
                    <a:pt x="50132" y="11116"/>
                  </a:cubicBezTo>
                  <a:cubicBezTo>
                    <a:pt x="50132" y="11369"/>
                    <a:pt x="50037" y="11623"/>
                    <a:pt x="50164" y="11844"/>
                  </a:cubicBezTo>
                  <a:cubicBezTo>
                    <a:pt x="50291" y="12034"/>
                    <a:pt x="50576" y="11908"/>
                    <a:pt x="50797" y="11971"/>
                  </a:cubicBezTo>
                  <a:cubicBezTo>
                    <a:pt x="51684" y="12256"/>
                    <a:pt x="52064" y="12953"/>
                    <a:pt x="52222" y="13744"/>
                  </a:cubicBezTo>
                  <a:cubicBezTo>
                    <a:pt x="52476" y="15265"/>
                    <a:pt x="52096" y="16626"/>
                    <a:pt x="50987" y="17735"/>
                  </a:cubicBezTo>
                  <a:cubicBezTo>
                    <a:pt x="50417" y="18273"/>
                    <a:pt x="49784" y="18558"/>
                    <a:pt x="48992" y="18368"/>
                  </a:cubicBezTo>
                  <a:cubicBezTo>
                    <a:pt x="48739" y="18305"/>
                    <a:pt x="48675" y="18400"/>
                    <a:pt x="48612" y="18621"/>
                  </a:cubicBezTo>
                  <a:cubicBezTo>
                    <a:pt x="48327" y="19445"/>
                    <a:pt x="48010" y="20237"/>
                    <a:pt x="47662" y="21028"/>
                  </a:cubicBezTo>
                  <a:cubicBezTo>
                    <a:pt x="46332" y="24005"/>
                    <a:pt x="44432" y="26507"/>
                    <a:pt x="42025" y="28660"/>
                  </a:cubicBezTo>
                  <a:cubicBezTo>
                    <a:pt x="39460" y="30941"/>
                    <a:pt x="36514" y="32556"/>
                    <a:pt x="33253" y="33601"/>
                  </a:cubicBezTo>
                  <a:cubicBezTo>
                    <a:pt x="32746" y="33759"/>
                    <a:pt x="32207" y="33886"/>
                    <a:pt x="31701" y="34044"/>
                  </a:cubicBezTo>
                  <a:cubicBezTo>
                    <a:pt x="31036" y="34488"/>
                    <a:pt x="30212" y="34519"/>
                    <a:pt x="29452" y="34614"/>
                  </a:cubicBezTo>
                  <a:cubicBezTo>
                    <a:pt x="26855" y="35026"/>
                    <a:pt x="24290" y="34899"/>
                    <a:pt x="21693" y="34361"/>
                  </a:cubicBezTo>
                  <a:cubicBezTo>
                    <a:pt x="21440" y="34298"/>
                    <a:pt x="21155" y="34266"/>
                    <a:pt x="20933" y="34044"/>
                  </a:cubicBezTo>
                  <a:cubicBezTo>
                    <a:pt x="20268" y="33854"/>
                    <a:pt x="19603" y="33664"/>
                    <a:pt x="18938" y="33442"/>
                  </a:cubicBezTo>
                  <a:cubicBezTo>
                    <a:pt x="15993" y="32461"/>
                    <a:pt x="13333" y="30941"/>
                    <a:pt x="10958" y="28946"/>
                  </a:cubicBezTo>
                  <a:cubicBezTo>
                    <a:pt x="8582" y="26919"/>
                    <a:pt x="6714" y="24512"/>
                    <a:pt x="5320" y="21725"/>
                  </a:cubicBezTo>
                  <a:cubicBezTo>
                    <a:pt x="4814" y="20775"/>
                    <a:pt x="4402" y="19730"/>
                    <a:pt x="4054" y="18685"/>
                  </a:cubicBezTo>
                  <a:cubicBezTo>
                    <a:pt x="3990" y="18463"/>
                    <a:pt x="3927" y="18305"/>
                    <a:pt x="3579" y="18368"/>
                  </a:cubicBezTo>
                  <a:cubicBezTo>
                    <a:pt x="2787" y="18558"/>
                    <a:pt x="2185" y="18210"/>
                    <a:pt x="1615" y="17671"/>
                  </a:cubicBezTo>
                  <a:cubicBezTo>
                    <a:pt x="348" y="16468"/>
                    <a:pt x="0" y="14283"/>
                    <a:pt x="697" y="12953"/>
                  </a:cubicBezTo>
                  <a:cubicBezTo>
                    <a:pt x="1013" y="12383"/>
                    <a:pt x="1457" y="12003"/>
                    <a:pt x="2090" y="11939"/>
                  </a:cubicBezTo>
                  <a:cubicBezTo>
                    <a:pt x="2375" y="11908"/>
                    <a:pt x="2407" y="11781"/>
                    <a:pt x="2407" y="11559"/>
                  </a:cubicBezTo>
                  <a:cubicBezTo>
                    <a:pt x="2439" y="11116"/>
                    <a:pt x="2344" y="10641"/>
                    <a:pt x="2502" y="10198"/>
                  </a:cubicBezTo>
                  <a:close/>
                </a:path>
              </a:pathLst>
            </a:custGeom>
            <a:solidFill>
              <a:srgbClr val="FFC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752;p29"/>
            <p:cNvSpPr/>
            <p:nvPr/>
          </p:nvSpPr>
          <p:spPr>
            <a:xfrm>
              <a:off x="3996474" y="4424822"/>
              <a:ext cx="1076019" cy="718936"/>
            </a:xfrm>
            <a:custGeom>
              <a:avLst/>
              <a:gdLst/>
              <a:ahLst/>
              <a:cxnLst/>
              <a:rect l="l" t="t" r="r" b="b"/>
              <a:pathLst>
                <a:path w="35407" h="23657" extrusionOk="0">
                  <a:moveTo>
                    <a:pt x="33379" y="0"/>
                  </a:moveTo>
                  <a:cubicBezTo>
                    <a:pt x="33569" y="760"/>
                    <a:pt x="33569" y="1520"/>
                    <a:pt x="33664" y="2249"/>
                  </a:cubicBezTo>
                  <a:cubicBezTo>
                    <a:pt x="33949" y="4466"/>
                    <a:pt x="34203" y="6651"/>
                    <a:pt x="34424" y="8868"/>
                  </a:cubicBezTo>
                  <a:cubicBezTo>
                    <a:pt x="34583" y="10261"/>
                    <a:pt x="34678" y="11623"/>
                    <a:pt x="34804" y="13016"/>
                  </a:cubicBezTo>
                  <a:cubicBezTo>
                    <a:pt x="34963" y="15360"/>
                    <a:pt x="35153" y="17703"/>
                    <a:pt x="35311" y="20047"/>
                  </a:cubicBezTo>
                  <a:cubicBezTo>
                    <a:pt x="35374" y="21060"/>
                    <a:pt x="35374" y="22105"/>
                    <a:pt x="35406" y="23119"/>
                  </a:cubicBezTo>
                  <a:cubicBezTo>
                    <a:pt x="35406" y="23372"/>
                    <a:pt x="35311" y="23467"/>
                    <a:pt x="35058" y="23467"/>
                  </a:cubicBezTo>
                  <a:cubicBezTo>
                    <a:pt x="33759" y="23499"/>
                    <a:pt x="32461" y="23594"/>
                    <a:pt x="31131" y="23530"/>
                  </a:cubicBezTo>
                  <a:cubicBezTo>
                    <a:pt x="29389" y="23467"/>
                    <a:pt x="27647" y="23530"/>
                    <a:pt x="25905" y="23594"/>
                  </a:cubicBezTo>
                  <a:cubicBezTo>
                    <a:pt x="24449" y="23657"/>
                    <a:pt x="22992" y="23530"/>
                    <a:pt x="21535" y="23499"/>
                  </a:cubicBezTo>
                  <a:cubicBezTo>
                    <a:pt x="21123" y="23467"/>
                    <a:pt x="21123" y="23467"/>
                    <a:pt x="21060" y="23055"/>
                  </a:cubicBezTo>
                  <a:cubicBezTo>
                    <a:pt x="20617" y="20553"/>
                    <a:pt x="20173" y="18020"/>
                    <a:pt x="19730" y="15518"/>
                  </a:cubicBezTo>
                  <a:cubicBezTo>
                    <a:pt x="19223" y="12605"/>
                    <a:pt x="18780" y="9691"/>
                    <a:pt x="17925" y="6841"/>
                  </a:cubicBezTo>
                  <a:cubicBezTo>
                    <a:pt x="17893" y="6651"/>
                    <a:pt x="17861" y="6461"/>
                    <a:pt x="17735" y="6302"/>
                  </a:cubicBezTo>
                  <a:cubicBezTo>
                    <a:pt x="17545" y="6429"/>
                    <a:pt x="17545" y="6619"/>
                    <a:pt x="17513" y="6777"/>
                  </a:cubicBezTo>
                  <a:cubicBezTo>
                    <a:pt x="16911" y="8804"/>
                    <a:pt x="16500" y="10863"/>
                    <a:pt x="16151" y="12921"/>
                  </a:cubicBezTo>
                  <a:cubicBezTo>
                    <a:pt x="15581" y="16278"/>
                    <a:pt x="14980" y="19635"/>
                    <a:pt x="14378" y="22992"/>
                  </a:cubicBezTo>
                  <a:cubicBezTo>
                    <a:pt x="14314" y="23467"/>
                    <a:pt x="14283" y="23467"/>
                    <a:pt x="13839" y="23499"/>
                  </a:cubicBezTo>
                  <a:cubicBezTo>
                    <a:pt x="11781" y="23594"/>
                    <a:pt x="9754" y="23625"/>
                    <a:pt x="7696" y="23530"/>
                  </a:cubicBezTo>
                  <a:cubicBezTo>
                    <a:pt x="6429" y="23499"/>
                    <a:pt x="5162" y="23499"/>
                    <a:pt x="3895" y="23562"/>
                  </a:cubicBezTo>
                  <a:cubicBezTo>
                    <a:pt x="2724" y="23625"/>
                    <a:pt x="1552" y="23499"/>
                    <a:pt x="380" y="23467"/>
                  </a:cubicBezTo>
                  <a:cubicBezTo>
                    <a:pt x="127" y="23467"/>
                    <a:pt x="0" y="23372"/>
                    <a:pt x="32" y="23119"/>
                  </a:cubicBezTo>
                  <a:cubicBezTo>
                    <a:pt x="63" y="22074"/>
                    <a:pt x="32" y="21060"/>
                    <a:pt x="127" y="20047"/>
                  </a:cubicBezTo>
                  <a:cubicBezTo>
                    <a:pt x="253" y="17703"/>
                    <a:pt x="475" y="15360"/>
                    <a:pt x="633" y="13016"/>
                  </a:cubicBezTo>
                  <a:cubicBezTo>
                    <a:pt x="823" y="10578"/>
                    <a:pt x="1045" y="8139"/>
                    <a:pt x="1362" y="5701"/>
                  </a:cubicBezTo>
                  <a:cubicBezTo>
                    <a:pt x="1583" y="3927"/>
                    <a:pt x="1774" y="2154"/>
                    <a:pt x="1964" y="380"/>
                  </a:cubicBezTo>
                  <a:cubicBezTo>
                    <a:pt x="1995" y="254"/>
                    <a:pt x="1964" y="127"/>
                    <a:pt x="2059" y="0"/>
                  </a:cubicBezTo>
                  <a:cubicBezTo>
                    <a:pt x="2312" y="507"/>
                    <a:pt x="2787" y="634"/>
                    <a:pt x="3325" y="634"/>
                  </a:cubicBezTo>
                  <a:cubicBezTo>
                    <a:pt x="5447" y="539"/>
                    <a:pt x="7537" y="792"/>
                    <a:pt x="9659" y="855"/>
                  </a:cubicBezTo>
                  <a:cubicBezTo>
                    <a:pt x="14599" y="1045"/>
                    <a:pt x="19508" y="950"/>
                    <a:pt x="24449" y="950"/>
                  </a:cubicBezTo>
                  <a:cubicBezTo>
                    <a:pt x="27077" y="950"/>
                    <a:pt x="29674" y="602"/>
                    <a:pt x="32302" y="602"/>
                  </a:cubicBezTo>
                  <a:cubicBezTo>
                    <a:pt x="32778" y="634"/>
                    <a:pt x="33158" y="444"/>
                    <a:pt x="33379" y="0"/>
                  </a:cubicBezTo>
                  <a:close/>
                </a:path>
              </a:pathLst>
            </a:custGeom>
            <a:solidFill>
              <a:srgbClr val="F2B9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753;p29"/>
            <p:cNvSpPr/>
            <p:nvPr/>
          </p:nvSpPr>
          <p:spPr>
            <a:xfrm>
              <a:off x="4623967" y="3506679"/>
              <a:ext cx="802691" cy="612115"/>
            </a:xfrm>
            <a:custGeom>
              <a:avLst/>
              <a:gdLst/>
              <a:ahLst/>
              <a:cxnLst/>
              <a:rect l="l" t="t" r="r" b="b"/>
              <a:pathLst>
                <a:path w="26413" h="20142" extrusionOk="0">
                  <a:moveTo>
                    <a:pt x="1172" y="10926"/>
                  </a:moveTo>
                  <a:cubicBezTo>
                    <a:pt x="792" y="10198"/>
                    <a:pt x="919" y="9659"/>
                    <a:pt x="1584" y="8994"/>
                  </a:cubicBezTo>
                  <a:cubicBezTo>
                    <a:pt x="1584" y="8836"/>
                    <a:pt x="1457" y="8772"/>
                    <a:pt x="1362" y="8677"/>
                  </a:cubicBezTo>
                  <a:cubicBezTo>
                    <a:pt x="665" y="7917"/>
                    <a:pt x="665" y="6904"/>
                    <a:pt x="1425" y="6207"/>
                  </a:cubicBezTo>
                  <a:cubicBezTo>
                    <a:pt x="1679" y="5986"/>
                    <a:pt x="1710" y="5827"/>
                    <a:pt x="1615" y="5511"/>
                  </a:cubicBezTo>
                  <a:cubicBezTo>
                    <a:pt x="1425" y="5004"/>
                    <a:pt x="1584" y="4529"/>
                    <a:pt x="1900" y="4117"/>
                  </a:cubicBezTo>
                  <a:cubicBezTo>
                    <a:pt x="2312" y="4054"/>
                    <a:pt x="2597" y="4339"/>
                    <a:pt x="2945" y="4402"/>
                  </a:cubicBezTo>
                  <a:cubicBezTo>
                    <a:pt x="3041" y="4434"/>
                    <a:pt x="3167" y="4497"/>
                    <a:pt x="3262" y="4402"/>
                  </a:cubicBezTo>
                  <a:cubicBezTo>
                    <a:pt x="3357" y="4275"/>
                    <a:pt x="3231" y="4149"/>
                    <a:pt x="3167" y="4085"/>
                  </a:cubicBezTo>
                  <a:cubicBezTo>
                    <a:pt x="2850" y="3769"/>
                    <a:pt x="2565" y="3452"/>
                    <a:pt x="2249" y="3199"/>
                  </a:cubicBezTo>
                  <a:cubicBezTo>
                    <a:pt x="1615" y="2724"/>
                    <a:pt x="1077" y="2154"/>
                    <a:pt x="570" y="1552"/>
                  </a:cubicBezTo>
                  <a:cubicBezTo>
                    <a:pt x="317" y="1235"/>
                    <a:pt x="0" y="919"/>
                    <a:pt x="95" y="444"/>
                  </a:cubicBezTo>
                  <a:cubicBezTo>
                    <a:pt x="570" y="190"/>
                    <a:pt x="1045" y="380"/>
                    <a:pt x="1489" y="539"/>
                  </a:cubicBezTo>
                  <a:cubicBezTo>
                    <a:pt x="3706" y="1394"/>
                    <a:pt x="5701" y="2660"/>
                    <a:pt x="7728" y="3895"/>
                  </a:cubicBezTo>
                  <a:cubicBezTo>
                    <a:pt x="9691" y="5067"/>
                    <a:pt x="11623" y="6271"/>
                    <a:pt x="13586" y="7474"/>
                  </a:cubicBezTo>
                  <a:cubicBezTo>
                    <a:pt x="13650" y="7537"/>
                    <a:pt x="13745" y="7569"/>
                    <a:pt x="13840" y="7601"/>
                  </a:cubicBezTo>
                  <a:cubicBezTo>
                    <a:pt x="14156" y="7632"/>
                    <a:pt x="14410" y="7791"/>
                    <a:pt x="14631" y="7981"/>
                  </a:cubicBezTo>
                  <a:cubicBezTo>
                    <a:pt x="14853" y="8171"/>
                    <a:pt x="15043" y="8139"/>
                    <a:pt x="15265" y="7981"/>
                  </a:cubicBezTo>
                  <a:cubicBezTo>
                    <a:pt x="15486" y="8456"/>
                    <a:pt x="15866" y="8709"/>
                    <a:pt x="16278" y="8962"/>
                  </a:cubicBezTo>
                  <a:cubicBezTo>
                    <a:pt x="17260" y="9533"/>
                    <a:pt x="18242" y="10134"/>
                    <a:pt x="19223" y="10704"/>
                  </a:cubicBezTo>
                  <a:cubicBezTo>
                    <a:pt x="19350" y="10768"/>
                    <a:pt x="19445" y="10894"/>
                    <a:pt x="19667" y="10831"/>
                  </a:cubicBezTo>
                  <a:cubicBezTo>
                    <a:pt x="19603" y="10324"/>
                    <a:pt x="19477" y="9818"/>
                    <a:pt x="19382" y="9311"/>
                  </a:cubicBezTo>
                  <a:cubicBezTo>
                    <a:pt x="18970" y="6809"/>
                    <a:pt x="18590" y="4275"/>
                    <a:pt x="18210" y="1774"/>
                  </a:cubicBezTo>
                  <a:cubicBezTo>
                    <a:pt x="18083" y="1045"/>
                    <a:pt x="18147" y="950"/>
                    <a:pt x="18780" y="729"/>
                  </a:cubicBezTo>
                  <a:cubicBezTo>
                    <a:pt x="20173" y="570"/>
                    <a:pt x="21567" y="570"/>
                    <a:pt x="22897" y="32"/>
                  </a:cubicBezTo>
                  <a:cubicBezTo>
                    <a:pt x="22992" y="0"/>
                    <a:pt x="23087" y="0"/>
                    <a:pt x="23214" y="64"/>
                  </a:cubicBezTo>
                  <a:cubicBezTo>
                    <a:pt x="23784" y="2375"/>
                    <a:pt x="24385" y="4719"/>
                    <a:pt x="24955" y="7031"/>
                  </a:cubicBezTo>
                  <a:cubicBezTo>
                    <a:pt x="25431" y="8867"/>
                    <a:pt x="25811" y="10736"/>
                    <a:pt x="26096" y="12636"/>
                  </a:cubicBezTo>
                  <a:cubicBezTo>
                    <a:pt x="26412" y="14663"/>
                    <a:pt x="26191" y="16626"/>
                    <a:pt x="25462" y="18526"/>
                  </a:cubicBezTo>
                  <a:cubicBezTo>
                    <a:pt x="25367" y="18812"/>
                    <a:pt x="25241" y="19097"/>
                    <a:pt x="24987" y="19287"/>
                  </a:cubicBezTo>
                  <a:cubicBezTo>
                    <a:pt x="24765" y="19287"/>
                    <a:pt x="24639" y="19477"/>
                    <a:pt x="24480" y="19603"/>
                  </a:cubicBezTo>
                  <a:cubicBezTo>
                    <a:pt x="23974" y="20015"/>
                    <a:pt x="23404" y="20142"/>
                    <a:pt x="22770" y="20078"/>
                  </a:cubicBezTo>
                  <a:cubicBezTo>
                    <a:pt x="21060" y="19920"/>
                    <a:pt x="19445" y="19413"/>
                    <a:pt x="17925" y="18653"/>
                  </a:cubicBezTo>
                  <a:cubicBezTo>
                    <a:pt x="14663" y="17070"/>
                    <a:pt x="11433" y="15518"/>
                    <a:pt x="8044" y="14220"/>
                  </a:cubicBezTo>
                  <a:cubicBezTo>
                    <a:pt x="7094" y="13839"/>
                    <a:pt x="6081" y="13649"/>
                    <a:pt x="5131" y="13269"/>
                  </a:cubicBezTo>
                  <a:cubicBezTo>
                    <a:pt x="3706" y="12668"/>
                    <a:pt x="2375" y="11908"/>
                    <a:pt x="1172" y="10926"/>
                  </a:cubicBezTo>
                  <a:close/>
                </a:path>
              </a:pathLst>
            </a:custGeom>
            <a:solidFill>
              <a:srgbClr val="FFC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754;p29"/>
            <p:cNvSpPr/>
            <p:nvPr/>
          </p:nvSpPr>
          <p:spPr>
            <a:xfrm>
              <a:off x="3702907" y="3532663"/>
              <a:ext cx="740148" cy="590934"/>
            </a:xfrm>
            <a:custGeom>
              <a:avLst/>
              <a:gdLst/>
              <a:ahLst/>
              <a:cxnLst/>
              <a:rect l="l" t="t" r="r" b="b"/>
              <a:pathLst>
                <a:path w="24355" h="19445" extrusionOk="0">
                  <a:moveTo>
                    <a:pt x="10610" y="5827"/>
                  </a:moveTo>
                  <a:cubicBezTo>
                    <a:pt x="11877" y="4941"/>
                    <a:pt x="13207" y="4149"/>
                    <a:pt x="14474" y="3230"/>
                  </a:cubicBezTo>
                  <a:cubicBezTo>
                    <a:pt x="14664" y="2850"/>
                    <a:pt x="15075" y="2724"/>
                    <a:pt x="15424" y="2502"/>
                  </a:cubicBezTo>
                  <a:cubicBezTo>
                    <a:pt x="15867" y="2185"/>
                    <a:pt x="16279" y="1869"/>
                    <a:pt x="16722" y="1520"/>
                  </a:cubicBezTo>
                  <a:cubicBezTo>
                    <a:pt x="17197" y="1204"/>
                    <a:pt x="17609" y="760"/>
                    <a:pt x="18147" y="507"/>
                  </a:cubicBezTo>
                  <a:cubicBezTo>
                    <a:pt x="19129" y="0"/>
                    <a:pt x="20047" y="190"/>
                    <a:pt x="20491" y="1077"/>
                  </a:cubicBezTo>
                  <a:cubicBezTo>
                    <a:pt x="20649" y="1267"/>
                    <a:pt x="20839" y="1109"/>
                    <a:pt x="20998" y="1077"/>
                  </a:cubicBezTo>
                  <a:cubicBezTo>
                    <a:pt x="21093" y="1045"/>
                    <a:pt x="21156" y="1014"/>
                    <a:pt x="21251" y="982"/>
                  </a:cubicBezTo>
                  <a:cubicBezTo>
                    <a:pt x="21853" y="887"/>
                    <a:pt x="22391" y="1077"/>
                    <a:pt x="22771" y="1552"/>
                  </a:cubicBezTo>
                  <a:cubicBezTo>
                    <a:pt x="22993" y="1805"/>
                    <a:pt x="23183" y="2122"/>
                    <a:pt x="22866" y="2470"/>
                  </a:cubicBezTo>
                  <a:cubicBezTo>
                    <a:pt x="22739" y="2755"/>
                    <a:pt x="22613" y="3072"/>
                    <a:pt x="22518" y="3357"/>
                  </a:cubicBezTo>
                  <a:cubicBezTo>
                    <a:pt x="22549" y="3452"/>
                    <a:pt x="22644" y="3484"/>
                    <a:pt x="22708" y="3484"/>
                  </a:cubicBezTo>
                  <a:cubicBezTo>
                    <a:pt x="23816" y="3579"/>
                    <a:pt x="24354" y="5004"/>
                    <a:pt x="23816" y="5954"/>
                  </a:cubicBezTo>
                  <a:cubicBezTo>
                    <a:pt x="23784" y="5986"/>
                    <a:pt x="23784" y="6017"/>
                    <a:pt x="23753" y="6049"/>
                  </a:cubicBezTo>
                  <a:cubicBezTo>
                    <a:pt x="23468" y="6366"/>
                    <a:pt x="23468" y="6619"/>
                    <a:pt x="23816" y="6904"/>
                  </a:cubicBezTo>
                  <a:cubicBezTo>
                    <a:pt x="24006" y="7062"/>
                    <a:pt x="24069" y="7316"/>
                    <a:pt x="24038" y="7569"/>
                  </a:cubicBezTo>
                  <a:cubicBezTo>
                    <a:pt x="24101" y="8107"/>
                    <a:pt x="23816" y="8456"/>
                    <a:pt x="23468" y="8773"/>
                  </a:cubicBezTo>
                  <a:cubicBezTo>
                    <a:pt x="23341" y="8931"/>
                    <a:pt x="23151" y="9089"/>
                    <a:pt x="22929" y="9184"/>
                  </a:cubicBezTo>
                  <a:cubicBezTo>
                    <a:pt x="20839" y="10261"/>
                    <a:pt x="18939" y="11654"/>
                    <a:pt x="16849" y="12826"/>
                  </a:cubicBezTo>
                  <a:cubicBezTo>
                    <a:pt x="14062" y="14378"/>
                    <a:pt x="11497" y="16310"/>
                    <a:pt x="8710" y="17893"/>
                  </a:cubicBezTo>
                  <a:cubicBezTo>
                    <a:pt x="7158" y="18780"/>
                    <a:pt x="5511" y="19445"/>
                    <a:pt x="3643" y="19382"/>
                  </a:cubicBezTo>
                  <a:cubicBezTo>
                    <a:pt x="3041" y="19350"/>
                    <a:pt x="2471" y="19223"/>
                    <a:pt x="1869" y="19128"/>
                  </a:cubicBezTo>
                  <a:cubicBezTo>
                    <a:pt x="1109" y="18653"/>
                    <a:pt x="539" y="17988"/>
                    <a:pt x="223" y="17101"/>
                  </a:cubicBezTo>
                  <a:cubicBezTo>
                    <a:pt x="254" y="16785"/>
                    <a:pt x="96" y="16468"/>
                    <a:pt x="64" y="16120"/>
                  </a:cubicBezTo>
                  <a:cubicBezTo>
                    <a:pt x="1" y="14505"/>
                    <a:pt x="824" y="13365"/>
                    <a:pt x="1964" y="12319"/>
                  </a:cubicBezTo>
                  <a:cubicBezTo>
                    <a:pt x="3643" y="10831"/>
                    <a:pt x="5480" y="9533"/>
                    <a:pt x="7253" y="8202"/>
                  </a:cubicBezTo>
                  <a:cubicBezTo>
                    <a:pt x="6841" y="8519"/>
                    <a:pt x="6366" y="8773"/>
                    <a:pt x="5828" y="8899"/>
                  </a:cubicBezTo>
                  <a:cubicBezTo>
                    <a:pt x="5226" y="9026"/>
                    <a:pt x="4910" y="8804"/>
                    <a:pt x="4878" y="8171"/>
                  </a:cubicBezTo>
                  <a:cubicBezTo>
                    <a:pt x="4846" y="7474"/>
                    <a:pt x="4941" y="6841"/>
                    <a:pt x="5131" y="6176"/>
                  </a:cubicBezTo>
                  <a:cubicBezTo>
                    <a:pt x="5448" y="5004"/>
                    <a:pt x="5765" y="3864"/>
                    <a:pt x="6081" y="2692"/>
                  </a:cubicBezTo>
                  <a:cubicBezTo>
                    <a:pt x="6240" y="2059"/>
                    <a:pt x="6335" y="2027"/>
                    <a:pt x="6968" y="2059"/>
                  </a:cubicBezTo>
                  <a:cubicBezTo>
                    <a:pt x="7570" y="2090"/>
                    <a:pt x="8108" y="2217"/>
                    <a:pt x="8647" y="2470"/>
                  </a:cubicBezTo>
                  <a:cubicBezTo>
                    <a:pt x="9185" y="2755"/>
                    <a:pt x="9818" y="2597"/>
                    <a:pt x="10388" y="2660"/>
                  </a:cubicBezTo>
                  <a:cubicBezTo>
                    <a:pt x="10515" y="3104"/>
                    <a:pt x="10357" y="3547"/>
                    <a:pt x="10262" y="3991"/>
                  </a:cubicBezTo>
                  <a:cubicBezTo>
                    <a:pt x="10103" y="4687"/>
                    <a:pt x="9913" y="5384"/>
                    <a:pt x="9850" y="6144"/>
                  </a:cubicBezTo>
                  <a:cubicBezTo>
                    <a:pt x="10167" y="6112"/>
                    <a:pt x="10293" y="5764"/>
                    <a:pt x="10610" y="5827"/>
                  </a:cubicBezTo>
                  <a:close/>
                </a:path>
              </a:pathLst>
            </a:custGeom>
            <a:solidFill>
              <a:srgbClr val="FFC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755;p29"/>
            <p:cNvSpPr/>
            <p:nvPr/>
          </p:nvSpPr>
          <p:spPr>
            <a:xfrm>
              <a:off x="4059017" y="4330492"/>
              <a:ext cx="951876" cy="129978"/>
            </a:xfrm>
            <a:custGeom>
              <a:avLst/>
              <a:gdLst/>
              <a:ahLst/>
              <a:cxnLst/>
              <a:rect l="l" t="t" r="r" b="b"/>
              <a:pathLst>
                <a:path w="31322" h="4277" extrusionOk="0">
                  <a:moveTo>
                    <a:pt x="31321" y="3104"/>
                  </a:moveTo>
                  <a:cubicBezTo>
                    <a:pt x="31290" y="3706"/>
                    <a:pt x="31290" y="3706"/>
                    <a:pt x="30656" y="3833"/>
                  </a:cubicBezTo>
                  <a:cubicBezTo>
                    <a:pt x="30530" y="3864"/>
                    <a:pt x="30403" y="3928"/>
                    <a:pt x="30276" y="3896"/>
                  </a:cubicBezTo>
                  <a:cubicBezTo>
                    <a:pt x="28946" y="3864"/>
                    <a:pt x="27584" y="3896"/>
                    <a:pt x="26223" y="4054"/>
                  </a:cubicBezTo>
                  <a:cubicBezTo>
                    <a:pt x="25114" y="4181"/>
                    <a:pt x="24006" y="4023"/>
                    <a:pt x="22897" y="4244"/>
                  </a:cubicBezTo>
                  <a:cubicBezTo>
                    <a:pt x="22771" y="4276"/>
                    <a:pt x="22612" y="4244"/>
                    <a:pt x="22454" y="4244"/>
                  </a:cubicBezTo>
                  <a:lnTo>
                    <a:pt x="8836" y="4244"/>
                  </a:lnTo>
                  <a:cubicBezTo>
                    <a:pt x="7728" y="4023"/>
                    <a:pt x="6588" y="4276"/>
                    <a:pt x="5479" y="4023"/>
                  </a:cubicBezTo>
                  <a:cubicBezTo>
                    <a:pt x="5448" y="4023"/>
                    <a:pt x="5384" y="4023"/>
                    <a:pt x="5353" y="4023"/>
                  </a:cubicBezTo>
                  <a:cubicBezTo>
                    <a:pt x="3991" y="4023"/>
                    <a:pt x="2629" y="3833"/>
                    <a:pt x="1236" y="3896"/>
                  </a:cubicBezTo>
                  <a:cubicBezTo>
                    <a:pt x="1046" y="3928"/>
                    <a:pt x="856" y="3896"/>
                    <a:pt x="634" y="3833"/>
                  </a:cubicBezTo>
                  <a:cubicBezTo>
                    <a:pt x="32" y="3706"/>
                    <a:pt x="32" y="3706"/>
                    <a:pt x="1" y="3104"/>
                  </a:cubicBezTo>
                  <a:cubicBezTo>
                    <a:pt x="1" y="2249"/>
                    <a:pt x="191" y="1394"/>
                    <a:pt x="254" y="539"/>
                  </a:cubicBezTo>
                  <a:cubicBezTo>
                    <a:pt x="317" y="444"/>
                    <a:pt x="286" y="349"/>
                    <a:pt x="317" y="254"/>
                  </a:cubicBezTo>
                  <a:cubicBezTo>
                    <a:pt x="317" y="159"/>
                    <a:pt x="317" y="64"/>
                    <a:pt x="349" y="1"/>
                  </a:cubicBezTo>
                  <a:cubicBezTo>
                    <a:pt x="982" y="1"/>
                    <a:pt x="1584" y="159"/>
                    <a:pt x="2217" y="254"/>
                  </a:cubicBezTo>
                  <a:cubicBezTo>
                    <a:pt x="3199" y="381"/>
                    <a:pt x="4213" y="476"/>
                    <a:pt x="5226" y="539"/>
                  </a:cubicBezTo>
                  <a:cubicBezTo>
                    <a:pt x="6936" y="602"/>
                    <a:pt x="8678" y="666"/>
                    <a:pt x="10388" y="666"/>
                  </a:cubicBezTo>
                  <a:cubicBezTo>
                    <a:pt x="14695" y="666"/>
                    <a:pt x="19002" y="697"/>
                    <a:pt x="23309" y="634"/>
                  </a:cubicBezTo>
                  <a:cubicBezTo>
                    <a:pt x="25367" y="602"/>
                    <a:pt x="27426" y="476"/>
                    <a:pt x="29484" y="222"/>
                  </a:cubicBezTo>
                  <a:cubicBezTo>
                    <a:pt x="29959" y="127"/>
                    <a:pt x="30466" y="1"/>
                    <a:pt x="30973" y="1"/>
                  </a:cubicBezTo>
                  <a:cubicBezTo>
                    <a:pt x="30973" y="64"/>
                    <a:pt x="30973" y="159"/>
                    <a:pt x="31005" y="222"/>
                  </a:cubicBezTo>
                  <a:cubicBezTo>
                    <a:pt x="31036" y="317"/>
                    <a:pt x="31005" y="444"/>
                    <a:pt x="31036" y="539"/>
                  </a:cubicBezTo>
                  <a:cubicBezTo>
                    <a:pt x="31131" y="1394"/>
                    <a:pt x="31290" y="2249"/>
                    <a:pt x="31321" y="3104"/>
                  </a:cubicBezTo>
                  <a:close/>
                </a:path>
              </a:pathLst>
            </a:custGeom>
            <a:solidFill>
              <a:srgbClr val="E5A8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756;p29"/>
            <p:cNvSpPr/>
            <p:nvPr/>
          </p:nvSpPr>
          <p:spPr>
            <a:xfrm>
              <a:off x="3687529" y="3517255"/>
              <a:ext cx="334959" cy="535138"/>
            </a:xfrm>
            <a:custGeom>
              <a:avLst/>
              <a:gdLst/>
              <a:ahLst/>
              <a:cxnLst/>
              <a:rect l="l" t="t" r="r" b="b"/>
              <a:pathLst>
                <a:path w="11022" h="17609" extrusionOk="0">
                  <a:moveTo>
                    <a:pt x="10894" y="3199"/>
                  </a:moveTo>
                  <a:cubicBezTo>
                    <a:pt x="10198" y="3389"/>
                    <a:pt x="9469" y="3389"/>
                    <a:pt x="8804" y="2977"/>
                  </a:cubicBezTo>
                  <a:cubicBezTo>
                    <a:pt x="8519" y="2819"/>
                    <a:pt x="8203" y="2724"/>
                    <a:pt x="7854" y="2724"/>
                  </a:cubicBezTo>
                  <a:cubicBezTo>
                    <a:pt x="7696" y="2756"/>
                    <a:pt x="7538" y="2724"/>
                    <a:pt x="7347" y="2692"/>
                  </a:cubicBezTo>
                  <a:cubicBezTo>
                    <a:pt x="6936" y="2597"/>
                    <a:pt x="6872" y="2629"/>
                    <a:pt x="6777" y="3041"/>
                  </a:cubicBezTo>
                  <a:cubicBezTo>
                    <a:pt x="6366" y="4498"/>
                    <a:pt x="5986" y="5954"/>
                    <a:pt x="5606" y="7443"/>
                  </a:cubicBezTo>
                  <a:cubicBezTo>
                    <a:pt x="5479" y="7918"/>
                    <a:pt x="5542" y="8424"/>
                    <a:pt x="5542" y="8931"/>
                  </a:cubicBezTo>
                  <a:cubicBezTo>
                    <a:pt x="5574" y="9248"/>
                    <a:pt x="5827" y="9375"/>
                    <a:pt x="6176" y="9280"/>
                  </a:cubicBezTo>
                  <a:cubicBezTo>
                    <a:pt x="6841" y="9153"/>
                    <a:pt x="7411" y="8804"/>
                    <a:pt x="7981" y="8488"/>
                  </a:cubicBezTo>
                  <a:cubicBezTo>
                    <a:pt x="7886" y="8741"/>
                    <a:pt x="7759" y="8868"/>
                    <a:pt x="7569" y="9026"/>
                  </a:cubicBezTo>
                  <a:cubicBezTo>
                    <a:pt x="6936" y="9501"/>
                    <a:pt x="6271" y="9945"/>
                    <a:pt x="5637" y="10451"/>
                  </a:cubicBezTo>
                  <a:cubicBezTo>
                    <a:pt x="4719" y="11211"/>
                    <a:pt x="3737" y="11845"/>
                    <a:pt x="2882" y="12700"/>
                  </a:cubicBezTo>
                  <a:cubicBezTo>
                    <a:pt x="2407" y="13143"/>
                    <a:pt x="1869" y="13555"/>
                    <a:pt x="1489" y="14093"/>
                  </a:cubicBezTo>
                  <a:cubicBezTo>
                    <a:pt x="824" y="15043"/>
                    <a:pt x="602" y="16057"/>
                    <a:pt x="792" y="17165"/>
                  </a:cubicBezTo>
                  <a:cubicBezTo>
                    <a:pt x="824" y="17323"/>
                    <a:pt x="887" y="17482"/>
                    <a:pt x="729" y="17608"/>
                  </a:cubicBezTo>
                  <a:cubicBezTo>
                    <a:pt x="285" y="16690"/>
                    <a:pt x="127" y="15708"/>
                    <a:pt x="64" y="14695"/>
                  </a:cubicBezTo>
                  <a:cubicBezTo>
                    <a:pt x="0" y="13206"/>
                    <a:pt x="285" y="11718"/>
                    <a:pt x="570" y="10230"/>
                  </a:cubicBezTo>
                  <a:cubicBezTo>
                    <a:pt x="1235" y="6936"/>
                    <a:pt x="2090" y="3674"/>
                    <a:pt x="2945" y="412"/>
                  </a:cubicBezTo>
                  <a:cubicBezTo>
                    <a:pt x="2977" y="317"/>
                    <a:pt x="2977" y="254"/>
                    <a:pt x="2977" y="191"/>
                  </a:cubicBezTo>
                  <a:cubicBezTo>
                    <a:pt x="3167" y="1"/>
                    <a:pt x="3421" y="64"/>
                    <a:pt x="3611" y="96"/>
                  </a:cubicBezTo>
                  <a:cubicBezTo>
                    <a:pt x="5289" y="317"/>
                    <a:pt x="6967" y="412"/>
                    <a:pt x="8678" y="476"/>
                  </a:cubicBezTo>
                  <a:cubicBezTo>
                    <a:pt x="9438" y="476"/>
                    <a:pt x="10198" y="697"/>
                    <a:pt x="10894" y="1046"/>
                  </a:cubicBezTo>
                  <a:cubicBezTo>
                    <a:pt x="11021" y="1141"/>
                    <a:pt x="11021" y="1267"/>
                    <a:pt x="11021" y="1394"/>
                  </a:cubicBezTo>
                  <a:cubicBezTo>
                    <a:pt x="11021" y="1996"/>
                    <a:pt x="11021" y="2566"/>
                    <a:pt x="10989" y="3167"/>
                  </a:cubicBezTo>
                  <a:cubicBezTo>
                    <a:pt x="10989" y="3231"/>
                    <a:pt x="10958" y="3231"/>
                    <a:pt x="10894" y="3199"/>
                  </a:cubicBezTo>
                  <a:close/>
                </a:path>
              </a:pathLst>
            </a:custGeom>
            <a:solidFill>
              <a:srgbClr val="E9B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757;p29"/>
            <p:cNvSpPr/>
            <p:nvPr/>
          </p:nvSpPr>
          <p:spPr>
            <a:xfrm>
              <a:off x="4367962" y="2649165"/>
              <a:ext cx="333014" cy="147270"/>
            </a:xfrm>
            <a:custGeom>
              <a:avLst/>
              <a:gdLst/>
              <a:ahLst/>
              <a:cxnLst/>
              <a:rect l="l" t="t" r="r" b="b"/>
              <a:pathLst>
                <a:path w="10958" h="4846" extrusionOk="0">
                  <a:moveTo>
                    <a:pt x="127" y="32"/>
                  </a:moveTo>
                  <a:cubicBezTo>
                    <a:pt x="824" y="159"/>
                    <a:pt x="1520" y="254"/>
                    <a:pt x="2249" y="412"/>
                  </a:cubicBezTo>
                  <a:cubicBezTo>
                    <a:pt x="2629" y="507"/>
                    <a:pt x="3041" y="507"/>
                    <a:pt x="3452" y="539"/>
                  </a:cubicBezTo>
                  <a:cubicBezTo>
                    <a:pt x="4307" y="602"/>
                    <a:pt x="5162" y="760"/>
                    <a:pt x="6049" y="665"/>
                  </a:cubicBezTo>
                  <a:cubicBezTo>
                    <a:pt x="7601" y="507"/>
                    <a:pt x="9184" y="444"/>
                    <a:pt x="10704" y="32"/>
                  </a:cubicBezTo>
                  <a:cubicBezTo>
                    <a:pt x="10768" y="0"/>
                    <a:pt x="10799" y="32"/>
                    <a:pt x="10863" y="32"/>
                  </a:cubicBezTo>
                  <a:lnTo>
                    <a:pt x="10863" y="887"/>
                  </a:lnTo>
                  <a:cubicBezTo>
                    <a:pt x="10958" y="1172"/>
                    <a:pt x="10831" y="1489"/>
                    <a:pt x="10958" y="1805"/>
                  </a:cubicBezTo>
                  <a:cubicBezTo>
                    <a:pt x="10958" y="1805"/>
                    <a:pt x="10958" y="1837"/>
                    <a:pt x="10958" y="1869"/>
                  </a:cubicBezTo>
                  <a:cubicBezTo>
                    <a:pt x="9501" y="3515"/>
                    <a:pt x="7791" y="4782"/>
                    <a:pt x="5511" y="4814"/>
                  </a:cubicBezTo>
                  <a:cubicBezTo>
                    <a:pt x="3959" y="4846"/>
                    <a:pt x="2565" y="4244"/>
                    <a:pt x="1394" y="3199"/>
                  </a:cubicBezTo>
                  <a:cubicBezTo>
                    <a:pt x="919" y="2755"/>
                    <a:pt x="349" y="2439"/>
                    <a:pt x="0" y="1869"/>
                  </a:cubicBezTo>
                  <a:cubicBezTo>
                    <a:pt x="0" y="1837"/>
                    <a:pt x="0" y="1805"/>
                    <a:pt x="32" y="1774"/>
                  </a:cubicBezTo>
                  <a:cubicBezTo>
                    <a:pt x="127" y="1489"/>
                    <a:pt x="0" y="1172"/>
                    <a:pt x="95" y="887"/>
                  </a:cubicBezTo>
                  <a:cubicBezTo>
                    <a:pt x="127" y="602"/>
                    <a:pt x="127" y="317"/>
                    <a:pt x="127" y="32"/>
                  </a:cubicBezTo>
                  <a:close/>
                </a:path>
              </a:pathLst>
            </a:custGeom>
            <a:solidFill>
              <a:srgbClr val="ECA7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758;p29"/>
            <p:cNvSpPr/>
            <p:nvPr/>
          </p:nvSpPr>
          <p:spPr>
            <a:xfrm>
              <a:off x="4304446" y="2702074"/>
              <a:ext cx="461989" cy="154989"/>
            </a:xfrm>
            <a:custGeom>
              <a:avLst/>
              <a:gdLst/>
              <a:ahLst/>
              <a:cxnLst/>
              <a:rect l="l" t="t" r="r" b="b"/>
              <a:pathLst>
                <a:path w="15202" h="5100" extrusionOk="0">
                  <a:moveTo>
                    <a:pt x="2090" y="128"/>
                  </a:moveTo>
                  <a:cubicBezTo>
                    <a:pt x="2565" y="349"/>
                    <a:pt x="2914" y="729"/>
                    <a:pt x="3262" y="1078"/>
                  </a:cubicBezTo>
                  <a:cubicBezTo>
                    <a:pt x="4339" y="2123"/>
                    <a:pt x="5637" y="2693"/>
                    <a:pt x="7126" y="2915"/>
                  </a:cubicBezTo>
                  <a:cubicBezTo>
                    <a:pt x="7537" y="2978"/>
                    <a:pt x="7949" y="2946"/>
                    <a:pt x="8392" y="2851"/>
                  </a:cubicBezTo>
                  <a:cubicBezTo>
                    <a:pt x="9691" y="2598"/>
                    <a:pt x="10863" y="2059"/>
                    <a:pt x="11813" y="1141"/>
                  </a:cubicBezTo>
                  <a:cubicBezTo>
                    <a:pt x="12224" y="761"/>
                    <a:pt x="12573" y="381"/>
                    <a:pt x="13079" y="128"/>
                  </a:cubicBezTo>
                  <a:cubicBezTo>
                    <a:pt x="13745" y="1"/>
                    <a:pt x="14410" y="128"/>
                    <a:pt x="15075" y="191"/>
                  </a:cubicBezTo>
                  <a:cubicBezTo>
                    <a:pt x="15201" y="381"/>
                    <a:pt x="15075" y="508"/>
                    <a:pt x="14980" y="666"/>
                  </a:cubicBezTo>
                  <a:cubicBezTo>
                    <a:pt x="13871" y="2154"/>
                    <a:pt x="12509" y="3358"/>
                    <a:pt x="10799" y="4150"/>
                  </a:cubicBezTo>
                  <a:cubicBezTo>
                    <a:pt x="10103" y="4466"/>
                    <a:pt x="9343" y="4656"/>
                    <a:pt x="8551" y="4751"/>
                  </a:cubicBezTo>
                  <a:cubicBezTo>
                    <a:pt x="6017" y="5100"/>
                    <a:pt x="3927" y="4213"/>
                    <a:pt x="2027" y="2598"/>
                  </a:cubicBezTo>
                  <a:cubicBezTo>
                    <a:pt x="1330" y="2028"/>
                    <a:pt x="792" y="1363"/>
                    <a:pt x="253" y="698"/>
                  </a:cubicBezTo>
                  <a:cubicBezTo>
                    <a:pt x="127" y="571"/>
                    <a:pt x="0" y="413"/>
                    <a:pt x="95" y="191"/>
                  </a:cubicBezTo>
                  <a:cubicBezTo>
                    <a:pt x="760" y="128"/>
                    <a:pt x="1425" y="1"/>
                    <a:pt x="2090" y="128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759;p29"/>
            <p:cNvSpPr/>
            <p:nvPr/>
          </p:nvSpPr>
          <p:spPr>
            <a:xfrm>
              <a:off x="4659584" y="3838690"/>
              <a:ext cx="723768" cy="303201"/>
            </a:xfrm>
            <a:custGeom>
              <a:avLst/>
              <a:gdLst/>
              <a:ahLst/>
              <a:cxnLst/>
              <a:rect l="l" t="t" r="r" b="b"/>
              <a:pathLst>
                <a:path w="23816" h="9977" extrusionOk="0">
                  <a:moveTo>
                    <a:pt x="0" y="1"/>
                  </a:moveTo>
                  <a:cubicBezTo>
                    <a:pt x="950" y="539"/>
                    <a:pt x="1900" y="1109"/>
                    <a:pt x="2819" y="1648"/>
                  </a:cubicBezTo>
                  <a:cubicBezTo>
                    <a:pt x="3610" y="2123"/>
                    <a:pt x="4497" y="2376"/>
                    <a:pt x="5384" y="2629"/>
                  </a:cubicBezTo>
                  <a:cubicBezTo>
                    <a:pt x="6492" y="2946"/>
                    <a:pt x="7537" y="3390"/>
                    <a:pt x="8614" y="3833"/>
                  </a:cubicBezTo>
                  <a:cubicBezTo>
                    <a:pt x="9976" y="4403"/>
                    <a:pt x="11338" y="5005"/>
                    <a:pt x="12699" y="5606"/>
                  </a:cubicBezTo>
                  <a:cubicBezTo>
                    <a:pt x="12858" y="5670"/>
                    <a:pt x="13016" y="5765"/>
                    <a:pt x="13206" y="5828"/>
                  </a:cubicBezTo>
                  <a:cubicBezTo>
                    <a:pt x="14536" y="6493"/>
                    <a:pt x="15835" y="7190"/>
                    <a:pt x="17196" y="7760"/>
                  </a:cubicBezTo>
                  <a:cubicBezTo>
                    <a:pt x="18463" y="8330"/>
                    <a:pt x="19762" y="8742"/>
                    <a:pt x="21123" y="8963"/>
                  </a:cubicBezTo>
                  <a:cubicBezTo>
                    <a:pt x="22042" y="9090"/>
                    <a:pt x="22802" y="8900"/>
                    <a:pt x="23530" y="8393"/>
                  </a:cubicBezTo>
                  <a:cubicBezTo>
                    <a:pt x="23625" y="8298"/>
                    <a:pt x="23720" y="8235"/>
                    <a:pt x="23815" y="8330"/>
                  </a:cubicBezTo>
                  <a:cubicBezTo>
                    <a:pt x="23530" y="8615"/>
                    <a:pt x="23277" y="8963"/>
                    <a:pt x="22960" y="9185"/>
                  </a:cubicBezTo>
                  <a:cubicBezTo>
                    <a:pt x="22327" y="9628"/>
                    <a:pt x="21598" y="9913"/>
                    <a:pt x="20838" y="9945"/>
                  </a:cubicBezTo>
                  <a:cubicBezTo>
                    <a:pt x="19730" y="9977"/>
                    <a:pt x="18685" y="9723"/>
                    <a:pt x="17671" y="9375"/>
                  </a:cubicBezTo>
                  <a:cubicBezTo>
                    <a:pt x="16278" y="8868"/>
                    <a:pt x="14948" y="8203"/>
                    <a:pt x="13586" y="7601"/>
                  </a:cubicBezTo>
                  <a:cubicBezTo>
                    <a:pt x="13206" y="7443"/>
                    <a:pt x="12826" y="7285"/>
                    <a:pt x="12446" y="7126"/>
                  </a:cubicBezTo>
                  <a:cubicBezTo>
                    <a:pt x="12003" y="7126"/>
                    <a:pt x="11654" y="6873"/>
                    <a:pt x="11274" y="6683"/>
                  </a:cubicBezTo>
                  <a:cubicBezTo>
                    <a:pt x="9089" y="5670"/>
                    <a:pt x="6872" y="4720"/>
                    <a:pt x="4782" y="3485"/>
                  </a:cubicBezTo>
                  <a:cubicBezTo>
                    <a:pt x="4402" y="3263"/>
                    <a:pt x="4022" y="3041"/>
                    <a:pt x="3705" y="2756"/>
                  </a:cubicBezTo>
                  <a:cubicBezTo>
                    <a:pt x="2724" y="2154"/>
                    <a:pt x="1742" y="1584"/>
                    <a:pt x="823" y="888"/>
                  </a:cubicBezTo>
                  <a:cubicBezTo>
                    <a:pt x="507" y="634"/>
                    <a:pt x="158" y="413"/>
                    <a:pt x="0" y="1"/>
                  </a:cubicBezTo>
                  <a:close/>
                </a:path>
              </a:pathLst>
            </a:custGeom>
            <a:solidFill>
              <a:srgbClr val="E9B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760;p29"/>
            <p:cNvSpPr/>
            <p:nvPr/>
          </p:nvSpPr>
          <p:spPr>
            <a:xfrm>
              <a:off x="3759706" y="3762685"/>
              <a:ext cx="679490" cy="378234"/>
            </a:xfrm>
            <a:custGeom>
              <a:avLst/>
              <a:gdLst/>
              <a:ahLst/>
              <a:cxnLst/>
              <a:rect l="l" t="t" r="r" b="b"/>
              <a:pathLst>
                <a:path w="22359" h="12446" extrusionOk="0">
                  <a:moveTo>
                    <a:pt x="0" y="11559"/>
                  </a:moveTo>
                  <a:cubicBezTo>
                    <a:pt x="95" y="11433"/>
                    <a:pt x="222" y="11433"/>
                    <a:pt x="349" y="11464"/>
                  </a:cubicBezTo>
                  <a:cubicBezTo>
                    <a:pt x="951" y="11559"/>
                    <a:pt x="1521" y="11654"/>
                    <a:pt x="2122" y="11654"/>
                  </a:cubicBezTo>
                  <a:cubicBezTo>
                    <a:pt x="3262" y="11623"/>
                    <a:pt x="4307" y="11338"/>
                    <a:pt x="5353" y="10894"/>
                  </a:cubicBezTo>
                  <a:cubicBezTo>
                    <a:pt x="6936" y="10229"/>
                    <a:pt x="8361" y="9247"/>
                    <a:pt x="9786" y="8297"/>
                  </a:cubicBezTo>
                  <a:cubicBezTo>
                    <a:pt x="11180" y="7411"/>
                    <a:pt x="12541" y="6461"/>
                    <a:pt x="13967" y="5637"/>
                  </a:cubicBezTo>
                  <a:cubicBezTo>
                    <a:pt x="15962" y="4497"/>
                    <a:pt x="17893" y="3262"/>
                    <a:pt x="19857" y="2059"/>
                  </a:cubicBezTo>
                  <a:cubicBezTo>
                    <a:pt x="20332" y="1774"/>
                    <a:pt x="20839" y="1615"/>
                    <a:pt x="21282" y="1299"/>
                  </a:cubicBezTo>
                  <a:cubicBezTo>
                    <a:pt x="21725" y="950"/>
                    <a:pt x="22010" y="538"/>
                    <a:pt x="22169" y="0"/>
                  </a:cubicBezTo>
                  <a:cubicBezTo>
                    <a:pt x="22359" y="665"/>
                    <a:pt x="22074" y="1204"/>
                    <a:pt x="21662" y="1710"/>
                  </a:cubicBezTo>
                  <a:cubicBezTo>
                    <a:pt x="21314" y="2090"/>
                    <a:pt x="20870" y="2375"/>
                    <a:pt x="20459" y="2660"/>
                  </a:cubicBezTo>
                  <a:cubicBezTo>
                    <a:pt x="20142" y="2882"/>
                    <a:pt x="19825" y="3072"/>
                    <a:pt x="19572" y="3357"/>
                  </a:cubicBezTo>
                  <a:cubicBezTo>
                    <a:pt x="19255" y="3737"/>
                    <a:pt x="18875" y="3990"/>
                    <a:pt x="18432" y="4244"/>
                  </a:cubicBezTo>
                  <a:cubicBezTo>
                    <a:pt x="15930" y="5732"/>
                    <a:pt x="13586" y="7442"/>
                    <a:pt x="11085" y="8962"/>
                  </a:cubicBezTo>
                  <a:cubicBezTo>
                    <a:pt x="10515" y="9279"/>
                    <a:pt x="9976" y="9627"/>
                    <a:pt x="9438" y="9944"/>
                  </a:cubicBezTo>
                  <a:cubicBezTo>
                    <a:pt x="9279" y="10039"/>
                    <a:pt x="9153" y="10166"/>
                    <a:pt x="8931" y="10102"/>
                  </a:cubicBezTo>
                  <a:cubicBezTo>
                    <a:pt x="8234" y="10483"/>
                    <a:pt x="7538" y="10894"/>
                    <a:pt x="6841" y="11274"/>
                  </a:cubicBezTo>
                  <a:cubicBezTo>
                    <a:pt x="5289" y="12066"/>
                    <a:pt x="3674" y="12446"/>
                    <a:pt x="1901" y="12319"/>
                  </a:cubicBezTo>
                  <a:cubicBezTo>
                    <a:pt x="1204" y="12288"/>
                    <a:pt x="539" y="12066"/>
                    <a:pt x="0" y="11559"/>
                  </a:cubicBezTo>
                  <a:close/>
                </a:path>
              </a:pathLst>
            </a:custGeom>
            <a:solidFill>
              <a:srgbClr val="E9B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761;p29"/>
            <p:cNvSpPr/>
            <p:nvPr/>
          </p:nvSpPr>
          <p:spPr>
            <a:xfrm>
              <a:off x="3722174" y="3342087"/>
              <a:ext cx="297427" cy="206956"/>
            </a:xfrm>
            <a:custGeom>
              <a:avLst/>
              <a:gdLst/>
              <a:ahLst/>
              <a:cxnLst/>
              <a:rect l="l" t="t" r="r" b="b"/>
              <a:pathLst>
                <a:path w="9787" h="6810" extrusionOk="0">
                  <a:moveTo>
                    <a:pt x="9754" y="6810"/>
                  </a:moveTo>
                  <a:cubicBezTo>
                    <a:pt x="9216" y="6746"/>
                    <a:pt x="8709" y="6683"/>
                    <a:pt x="8234" y="6493"/>
                  </a:cubicBezTo>
                  <a:cubicBezTo>
                    <a:pt x="8076" y="6430"/>
                    <a:pt x="7918" y="6398"/>
                    <a:pt x="7759" y="6398"/>
                  </a:cubicBezTo>
                  <a:cubicBezTo>
                    <a:pt x="6683" y="6398"/>
                    <a:pt x="5606" y="6303"/>
                    <a:pt x="4529" y="6240"/>
                  </a:cubicBezTo>
                  <a:cubicBezTo>
                    <a:pt x="3642" y="6208"/>
                    <a:pt x="2724" y="6081"/>
                    <a:pt x="1837" y="5955"/>
                  </a:cubicBezTo>
                  <a:cubicBezTo>
                    <a:pt x="1457" y="5765"/>
                    <a:pt x="1014" y="5670"/>
                    <a:pt x="634" y="5448"/>
                  </a:cubicBezTo>
                  <a:cubicBezTo>
                    <a:pt x="159" y="5163"/>
                    <a:pt x="0" y="4846"/>
                    <a:pt x="127" y="4308"/>
                  </a:cubicBezTo>
                  <a:cubicBezTo>
                    <a:pt x="190" y="4054"/>
                    <a:pt x="190" y="3801"/>
                    <a:pt x="349" y="3579"/>
                  </a:cubicBezTo>
                  <a:cubicBezTo>
                    <a:pt x="1140" y="4244"/>
                    <a:pt x="2091" y="4434"/>
                    <a:pt x="3072" y="4593"/>
                  </a:cubicBezTo>
                  <a:cubicBezTo>
                    <a:pt x="3832" y="4719"/>
                    <a:pt x="4624" y="4783"/>
                    <a:pt x="5416" y="4909"/>
                  </a:cubicBezTo>
                  <a:cubicBezTo>
                    <a:pt x="5891" y="4973"/>
                    <a:pt x="6366" y="4973"/>
                    <a:pt x="6873" y="5036"/>
                  </a:cubicBezTo>
                  <a:cubicBezTo>
                    <a:pt x="7474" y="5099"/>
                    <a:pt x="8076" y="5131"/>
                    <a:pt x="8646" y="5321"/>
                  </a:cubicBezTo>
                  <a:cubicBezTo>
                    <a:pt x="8868" y="5385"/>
                    <a:pt x="8963" y="5321"/>
                    <a:pt x="8963" y="5099"/>
                  </a:cubicBezTo>
                  <a:cubicBezTo>
                    <a:pt x="8963" y="4973"/>
                    <a:pt x="8994" y="4878"/>
                    <a:pt x="8963" y="4751"/>
                  </a:cubicBezTo>
                  <a:cubicBezTo>
                    <a:pt x="8773" y="3421"/>
                    <a:pt x="8931" y="2091"/>
                    <a:pt x="8868" y="761"/>
                  </a:cubicBezTo>
                  <a:cubicBezTo>
                    <a:pt x="8868" y="508"/>
                    <a:pt x="8931" y="286"/>
                    <a:pt x="9058" y="1"/>
                  </a:cubicBezTo>
                  <a:cubicBezTo>
                    <a:pt x="9311" y="349"/>
                    <a:pt x="9406" y="698"/>
                    <a:pt x="9438" y="1046"/>
                  </a:cubicBezTo>
                  <a:cubicBezTo>
                    <a:pt x="9596" y="2724"/>
                    <a:pt x="9691" y="4371"/>
                    <a:pt x="9659" y="6050"/>
                  </a:cubicBezTo>
                  <a:cubicBezTo>
                    <a:pt x="9659" y="6303"/>
                    <a:pt x="9786" y="6556"/>
                    <a:pt x="9754" y="681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762;p29"/>
            <p:cNvSpPr/>
            <p:nvPr/>
          </p:nvSpPr>
          <p:spPr>
            <a:xfrm>
              <a:off x="5051281" y="3343060"/>
              <a:ext cx="300314" cy="209843"/>
            </a:xfrm>
            <a:custGeom>
              <a:avLst/>
              <a:gdLst/>
              <a:ahLst/>
              <a:cxnLst/>
              <a:rect l="l" t="t" r="r" b="b"/>
              <a:pathLst>
                <a:path w="9882" h="6905" extrusionOk="0">
                  <a:moveTo>
                    <a:pt x="9153" y="5448"/>
                  </a:moveTo>
                  <a:cubicBezTo>
                    <a:pt x="7886" y="6018"/>
                    <a:pt x="6556" y="6113"/>
                    <a:pt x="5226" y="6239"/>
                  </a:cubicBezTo>
                  <a:cubicBezTo>
                    <a:pt x="5036" y="6239"/>
                    <a:pt x="4846" y="6239"/>
                    <a:pt x="4687" y="6271"/>
                  </a:cubicBezTo>
                  <a:cubicBezTo>
                    <a:pt x="3421" y="6714"/>
                    <a:pt x="2059" y="6303"/>
                    <a:pt x="824" y="6809"/>
                  </a:cubicBezTo>
                  <a:cubicBezTo>
                    <a:pt x="665" y="6873"/>
                    <a:pt x="444" y="6904"/>
                    <a:pt x="254" y="6873"/>
                  </a:cubicBezTo>
                  <a:cubicBezTo>
                    <a:pt x="190" y="6873"/>
                    <a:pt x="159" y="6809"/>
                    <a:pt x="95" y="6778"/>
                  </a:cubicBezTo>
                  <a:cubicBezTo>
                    <a:pt x="64" y="6683"/>
                    <a:pt x="0" y="6588"/>
                    <a:pt x="32" y="6493"/>
                  </a:cubicBezTo>
                  <a:cubicBezTo>
                    <a:pt x="190" y="5828"/>
                    <a:pt x="95" y="5131"/>
                    <a:pt x="95" y="4466"/>
                  </a:cubicBezTo>
                  <a:cubicBezTo>
                    <a:pt x="127" y="3452"/>
                    <a:pt x="222" y="2471"/>
                    <a:pt x="317" y="1457"/>
                  </a:cubicBezTo>
                  <a:cubicBezTo>
                    <a:pt x="349" y="951"/>
                    <a:pt x="380" y="476"/>
                    <a:pt x="665" y="0"/>
                  </a:cubicBezTo>
                  <a:cubicBezTo>
                    <a:pt x="855" y="222"/>
                    <a:pt x="887" y="476"/>
                    <a:pt x="887" y="729"/>
                  </a:cubicBezTo>
                  <a:cubicBezTo>
                    <a:pt x="887" y="1837"/>
                    <a:pt x="887" y="2914"/>
                    <a:pt x="887" y="4022"/>
                  </a:cubicBezTo>
                  <a:cubicBezTo>
                    <a:pt x="887" y="4339"/>
                    <a:pt x="760" y="4624"/>
                    <a:pt x="792" y="4972"/>
                  </a:cubicBezTo>
                  <a:cubicBezTo>
                    <a:pt x="824" y="5321"/>
                    <a:pt x="824" y="5353"/>
                    <a:pt x="1172" y="5258"/>
                  </a:cubicBezTo>
                  <a:cubicBezTo>
                    <a:pt x="1710" y="5099"/>
                    <a:pt x="2281" y="5067"/>
                    <a:pt x="2851" y="5004"/>
                  </a:cubicBezTo>
                  <a:cubicBezTo>
                    <a:pt x="4054" y="4846"/>
                    <a:pt x="5289" y="4814"/>
                    <a:pt x="6492" y="4592"/>
                  </a:cubicBezTo>
                  <a:cubicBezTo>
                    <a:pt x="6968" y="4497"/>
                    <a:pt x="7474" y="4434"/>
                    <a:pt x="7949" y="4307"/>
                  </a:cubicBezTo>
                  <a:cubicBezTo>
                    <a:pt x="8488" y="4149"/>
                    <a:pt x="8963" y="3927"/>
                    <a:pt x="9374" y="3547"/>
                  </a:cubicBezTo>
                  <a:cubicBezTo>
                    <a:pt x="9374" y="3674"/>
                    <a:pt x="9469" y="3769"/>
                    <a:pt x="9501" y="3864"/>
                  </a:cubicBezTo>
                  <a:cubicBezTo>
                    <a:pt x="9723" y="4529"/>
                    <a:pt x="9881" y="4846"/>
                    <a:pt x="9153" y="5448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763;p29"/>
            <p:cNvSpPr/>
            <p:nvPr/>
          </p:nvSpPr>
          <p:spPr>
            <a:xfrm>
              <a:off x="4032061" y="3864704"/>
              <a:ext cx="322438" cy="238683"/>
            </a:xfrm>
            <a:custGeom>
              <a:avLst/>
              <a:gdLst/>
              <a:ahLst/>
              <a:cxnLst/>
              <a:rect l="l" t="t" r="r" b="b"/>
              <a:pathLst>
                <a:path w="10610" h="7854" extrusionOk="0">
                  <a:moveTo>
                    <a:pt x="1" y="6745"/>
                  </a:moveTo>
                  <a:cubicBezTo>
                    <a:pt x="919" y="6175"/>
                    <a:pt x="1838" y="5637"/>
                    <a:pt x="2724" y="5035"/>
                  </a:cubicBezTo>
                  <a:cubicBezTo>
                    <a:pt x="4561" y="3864"/>
                    <a:pt x="6366" y="2660"/>
                    <a:pt x="8203" y="1488"/>
                  </a:cubicBezTo>
                  <a:cubicBezTo>
                    <a:pt x="8995" y="982"/>
                    <a:pt x="9818" y="507"/>
                    <a:pt x="10610" y="0"/>
                  </a:cubicBezTo>
                  <a:cubicBezTo>
                    <a:pt x="10547" y="253"/>
                    <a:pt x="10357" y="443"/>
                    <a:pt x="10198" y="633"/>
                  </a:cubicBezTo>
                  <a:cubicBezTo>
                    <a:pt x="8931" y="1932"/>
                    <a:pt x="7506" y="3040"/>
                    <a:pt x="6050" y="4085"/>
                  </a:cubicBezTo>
                  <a:cubicBezTo>
                    <a:pt x="4783" y="4972"/>
                    <a:pt x="3484" y="5859"/>
                    <a:pt x="2154" y="6650"/>
                  </a:cubicBezTo>
                  <a:cubicBezTo>
                    <a:pt x="1553" y="7031"/>
                    <a:pt x="951" y="7411"/>
                    <a:pt x="349" y="7759"/>
                  </a:cubicBezTo>
                  <a:cubicBezTo>
                    <a:pt x="254" y="7822"/>
                    <a:pt x="127" y="7854"/>
                    <a:pt x="32" y="7854"/>
                  </a:cubicBezTo>
                  <a:cubicBezTo>
                    <a:pt x="32" y="7474"/>
                    <a:pt x="1" y="7126"/>
                    <a:pt x="1" y="6745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764;p29"/>
            <p:cNvSpPr/>
            <p:nvPr/>
          </p:nvSpPr>
          <p:spPr>
            <a:xfrm>
              <a:off x="4772179" y="3922445"/>
              <a:ext cx="266611" cy="180942"/>
            </a:xfrm>
            <a:custGeom>
              <a:avLst/>
              <a:gdLst/>
              <a:ahLst/>
              <a:cxnLst/>
              <a:rect l="l" t="t" r="r" b="b"/>
              <a:pathLst>
                <a:path w="8773" h="5954" extrusionOk="0">
                  <a:moveTo>
                    <a:pt x="0" y="0"/>
                  </a:moveTo>
                  <a:cubicBezTo>
                    <a:pt x="887" y="475"/>
                    <a:pt x="1742" y="919"/>
                    <a:pt x="2629" y="1394"/>
                  </a:cubicBezTo>
                  <a:cubicBezTo>
                    <a:pt x="3769" y="2027"/>
                    <a:pt x="5004" y="2597"/>
                    <a:pt x="6207" y="3135"/>
                  </a:cubicBezTo>
                  <a:cubicBezTo>
                    <a:pt x="7063" y="3547"/>
                    <a:pt x="7949" y="3895"/>
                    <a:pt x="8773" y="4370"/>
                  </a:cubicBezTo>
                  <a:cubicBezTo>
                    <a:pt x="8741" y="4909"/>
                    <a:pt x="8741" y="5416"/>
                    <a:pt x="8709" y="5954"/>
                  </a:cubicBezTo>
                  <a:cubicBezTo>
                    <a:pt x="8614" y="5954"/>
                    <a:pt x="8488" y="5954"/>
                    <a:pt x="8393" y="5859"/>
                  </a:cubicBezTo>
                  <a:cubicBezTo>
                    <a:pt x="6651" y="4814"/>
                    <a:pt x="4909" y="3737"/>
                    <a:pt x="3262" y="2565"/>
                  </a:cubicBezTo>
                  <a:cubicBezTo>
                    <a:pt x="2344" y="1932"/>
                    <a:pt x="1425" y="1267"/>
                    <a:pt x="539" y="570"/>
                  </a:cubicBezTo>
                  <a:cubicBezTo>
                    <a:pt x="349" y="412"/>
                    <a:pt x="127" y="253"/>
                    <a:pt x="0" y="0"/>
                  </a:cubicBezTo>
                  <a:close/>
                </a:path>
              </a:pathLst>
            </a:custGeom>
            <a:solidFill>
              <a:srgbClr val="3DA8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765;p29"/>
            <p:cNvSpPr/>
            <p:nvPr/>
          </p:nvSpPr>
          <p:spPr>
            <a:xfrm>
              <a:off x="4366989" y="2676090"/>
              <a:ext cx="7719" cy="27959"/>
            </a:xfrm>
            <a:custGeom>
              <a:avLst/>
              <a:gdLst/>
              <a:ahLst/>
              <a:cxnLst/>
              <a:rect l="l" t="t" r="r" b="b"/>
              <a:pathLst>
                <a:path w="254" h="920" extrusionOk="0">
                  <a:moveTo>
                    <a:pt x="159" y="1"/>
                  </a:moveTo>
                  <a:cubicBezTo>
                    <a:pt x="127" y="318"/>
                    <a:pt x="254" y="634"/>
                    <a:pt x="64" y="919"/>
                  </a:cubicBezTo>
                  <a:cubicBezTo>
                    <a:pt x="64" y="603"/>
                    <a:pt x="1" y="286"/>
                    <a:pt x="159" y="1"/>
                  </a:cubicBezTo>
                  <a:close/>
                </a:path>
              </a:pathLst>
            </a:custGeom>
            <a:solidFill>
              <a:srgbClr val="FFC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766;p29"/>
            <p:cNvSpPr/>
            <p:nvPr/>
          </p:nvSpPr>
          <p:spPr>
            <a:xfrm>
              <a:off x="4695171" y="2676090"/>
              <a:ext cx="7749" cy="27959"/>
            </a:xfrm>
            <a:custGeom>
              <a:avLst/>
              <a:gdLst/>
              <a:ahLst/>
              <a:cxnLst/>
              <a:rect l="l" t="t" r="r" b="b"/>
              <a:pathLst>
                <a:path w="255" h="920" extrusionOk="0">
                  <a:moveTo>
                    <a:pt x="191" y="919"/>
                  </a:moveTo>
                  <a:cubicBezTo>
                    <a:pt x="1" y="634"/>
                    <a:pt x="127" y="318"/>
                    <a:pt x="96" y="1"/>
                  </a:cubicBezTo>
                  <a:cubicBezTo>
                    <a:pt x="254" y="286"/>
                    <a:pt x="191" y="603"/>
                    <a:pt x="191" y="919"/>
                  </a:cubicBezTo>
                  <a:close/>
                </a:path>
              </a:pathLst>
            </a:custGeom>
            <a:solidFill>
              <a:srgbClr val="FFC6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767;p29"/>
            <p:cNvSpPr/>
            <p:nvPr/>
          </p:nvSpPr>
          <p:spPr>
            <a:xfrm>
              <a:off x="5000256" y="4338211"/>
              <a:ext cx="2917" cy="8692"/>
            </a:xfrm>
            <a:custGeom>
              <a:avLst/>
              <a:gdLst/>
              <a:ahLst/>
              <a:cxnLst/>
              <a:rect l="l" t="t" r="r" b="b"/>
              <a:pathLst>
                <a:path w="96" h="286" extrusionOk="0">
                  <a:moveTo>
                    <a:pt x="64" y="285"/>
                  </a:moveTo>
                  <a:cubicBezTo>
                    <a:pt x="1" y="190"/>
                    <a:pt x="1" y="95"/>
                    <a:pt x="33" y="0"/>
                  </a:cubicBezTo>
                  <a:cubicBezTo>
                    <a:pt x="96" y="63"/>
                    <a:pt x="96" y="190"/>
                    <a:pt x="64" y="285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768;p29"/>
            <p:cNvSpPr/>
            <p:nvPr/>
          </p:nvSpPr>
          <p:spPr>
            <a:xfrm>
              <a:off x="4065763" y="4338211"/>
              <a:ext cx="3860" cy="8692"/>
            </a:xfrm>
            <a:custGeom>
              <a:avLst/>
              <a:gdLst/>
              <a:ahLst/>
              <a:cxnLst/>
              <a:rect l="l" t="t" r="r" b="b"/>
              <a:pathLst>
                <a:path w="127" h="286" extrusionOk="0">
                  <a:moveTo>
                    <a:pt x="95" y="0"/>
                  </a:moveTo>
                  <a:cubicBezTo>
                    <a:pt x="127" y="95"/>
                    <a:pt x="127" y="190"/>
                    <a:pt x="32" y="285"/>
                  </a:cubicBezTo>
                  <a:cubicBezTo>
                    <a:pt x="0" y="190"/>
                    <a:pt x="0" y="63"/>
                    <a:pt x="95" y="0"/>
                  </a:cubicBezTo>
                  <a:close/>
                </a:path>
              </a:pathLst>
            </a:custGeom>
            <a:solidFill>
              <a:srgbClr val="43A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769;p29"/>
            <p:cNvSpPr/>
            <p:nvPr/>
          </p:nvSpPr>
          <p:spPr>
            <a:xfrm>
              <a:off x="4057102" y="3442192"/>
              <a:ext cx="415796" cy="188661"/>
            </a:xfrm>
            <a:custGeom>
              <a:avLst/>
              <a:gdLst/>
              <a:ahLst/>
              <a:cxnLst/>
              <a:rect l="l" t="t" r="r" b="b"/>
              <a:pathLst>
                <a:path w="13682" h="6208" extrusionOk="0">
                  <a:moveTo>
                    <a:pt x="11211" y="5447"/>
                  </a:moveTo>
                  <a:cubicBezTo>
                    <a:pt x="11243" y="4656"/>
                    <a:pt x="10736" y="4117"/>
                    <a:pt x="9944" y="4086"/>
                  </a:cubicBezTo>
                  <a:cubicBezTo>
                    <a:pt x="9786" y="4086"/>
                    <a:pt x="9628" y="4117"/>
                    <a:pt x="9438" y="4117"/>
                  </a:cubicBezTo>
                  <a:cubicBezTo>
                    <a:pt x="9406" y="3927"/>
                    <a:pt x="9596" y="3896"/>
                    <a:pt x="9691" y="3801"/>
                  </a:cubicBezTo>
                  <a:cubicBezTo>
                    <a:pt x="10198" y="3452"/>
                    <a:pt x="10324" y="2946"/>
                    <a:pt x="10103" y="2344"/>
                  </a:cubicBezTo>
                  <a:cubicBezTo>
                    <a:pt x="9913" y="1774"/>
                    <a:pt x="9501" y="1552"/>
                    <a:pt x="8868" y="1584"/>
                  </a:cubicBezTo>
                  <a:cubicBezTo>
                    <a:pt x="7252" y="1710"/>
                    <a:pt x="5606" y="1837"/>
                    <a:pt x="3959" y="1900"/>
                  </a:cubicBezTo>
                  <a:cubicBezTo>
                    <a:pt x="3515" y="1932"/>
                    <a:pt x="3072" y="2027"/>
                    <a:pt x="2660" y="2122"/>
                  </a:cubicBezTo>
                  <a:cubicBezTo>
                    <a:pt x="2217" y="2249"/>
                    <a:pt x="2027" y="2566"/>
                    <a:pt x="2027" y="3009"/>
                  </a:cubicBezTo>
                  <a:cubicBezTo>
                    <a:pt x="2027" y="3294"/>
                    <a:pt x="2122" y="3547"/>
                    <a:pt x="2185" y="3832"/>
                  </a:cubicBezTo>
                  <a:cubicBezTo>
                    <a:pt x="2280" y="4276"/>
                    <a:pt x="2534" y="4497"/>
                    <a:pt x="3009" y="4497"/>
                  </a:cubicBezTo>
                  <a:cubicBezTo>
                    <a:pt x="3515" y="4497"/>
                    <a:pt x="4022" y="4339"/>
                    <a:pt x="4497" y="4371"/>
                  </a:cubicBezTo>
                  <a:cubicBezTo>
                    <a:pt x="4751" y="4402"/>
                    <a:pt x="5004" y="4339"/>
                    <a:pt x="5131" y="4624"/>
                  </a:cubicBezTo>
                  <a:cubicBezTo>
                    <a:pt x="4371" y="5194"/>
                    <a:pt x="3642" y="5764"/>
                    <a:pt x="2819" y="6207"/>
                  </a:cubicBezTo>
                  <a:cubicBezTo>
                    <a:pt x="2502" y="6207"/>
                    <a:pt x="2185" y="6207"/>
                    <a:pt x="1869" y="6207"/>
                  </a:cubicBezTo>
                  <a:cubicBezTo>
                    <a:pt x="792" y="6207"/>
                    <a:pt x="380" y="5637"/>
                    <a:pt x="222" y="4814"/>
                  </a:cubicBezTo>
                  <a:cubicBezTo>
                    <a:pt x="0" y="3864"/>
                    <a:pt x="64" y="2882"/>
                    <a:pt x="95" y="1900"/>
                  </a:cubicBezTo>
                  <a:cubicBezTo>
                    <a:pt x="95" y="1457"/>
                    <a:pt x="412" y="1204"/>
                    <a:pt x="760" y="950"/>
                  </a:cubicBezTo>
                  <a:cubicBezTo>
                    <a:pt x="1045" y="760"/>
                    <a:pt x="1362" y="729"/>
                    <a:pt x="1679" y="665"/>
                  </a:cubicBezTo>
                  <a:cubicBezTo>
                    <a:pt x="2122" y="602"/>
                    <a:pt x="2597" y="570"/>
                    <a:pt x="3040" y="539"/>
                  </a:cubicBezTo>
                  <a:cubicBezTo>
                    <a:pt x="4497" y="412"/>
                    <a:pt x="5954" y="317"/>
                    <a:pt x="7411" y="190"/>
                  </a:cubicBezTo>
                  <a:cubicBezTo>
                    <a:pt x="7442" y="190"/>
                    <a:pt x="7474" y="190"/>
                    <a:pt x="7474" y="190"/>
                  </a:cubicBezTo>
                  <a:cubicBezTo>
                    <a:pt x="8836" y="222"/>
                    <a:pt x="10198" y="0"/>
                    <a:pt x="11559" y="64"/>
                  </a:cubicBezTo>
                  <a:cubicBezTo>
                    <a:pt x="11749" y="95"/>
                    <a:pt x="11939" y="127"/>
                    <a:pt x="12161" y="159"/>
                  </a:cubicBezTo>
                  <a:cubicBezTo>
                    <a:pt x="12890" y="285"/>
                    <a:pt x="13143" y="539"/>
                    <a:pt x="13270" y="1267"/>
                  </a:cubicBezTo>
                  <a:cubicBezTo>
                    <a:pt x="13301" y="1425"/>
                    <a:pt x="13238" y="1615"/>
                    <a:pt x="13365" y="1742"/>
                  </a:cubicBezTo>
                  <a:cubicBezTo>
                    <a:pt x="13618" y="2154"/>
                    <a:pt x="13650" y="2629"/>
                    <a:pt x="13491" y="3104"/>
                  </a:cubicBezTo>
                  <a:cubicBezTo>
                    <a:pt x="13491" y="3326"/>
                    <a:pt x="13491" y="3547"/>
                    <a:pt x="13555" y="3737"/>
                  </a:cubicBezTo>
                  <a:cubicBezTo>
                    <a:pt x="13681" y="4561"/>
                    <a:pt x="13270" y="5099"/>
                    <a:pt x="12446" y="5194"/>
                  </a:cubicBezTo>
                  <a:cubicBezTo>
                    <a:pt x="12034" y="5257"/>
                    <a:pt x="11623" y="5352"/>
                    <a:pt x="11211" y="5447"/>
                  </a:cubicBezTo>
                  <a:close/>
                </a:path>
              </a:pathLst>
            </a:custGeom>
            <a:solidFill>
              <a:srgbClr val="376B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770;p29"/>
            <p:cNvSpPr/>
            <p:nvPr/>
          </p:nvSpPr>
          <p:spPr>
            <a:xfrm>
              <a:off x="4463234" y="3483583"/>
              <a:ext cx="112625" cy="54884"/>
            </a:xfrm>
            <a:custGeom>
              <a:avLst/>
              <a:gdLst/>
              <a:ahLst/>
              <a:cxnLst/>
              <a:rect l="l" t="t" r="r" b="b"/>
              <a:pathLst>
                <a:path w="3706" h="1806" extrusionOk="0">
                  <a:moveTo>
                    <a:pt x="127" y="1742"/>
                  </a:moveTo>
                  <a:cubicBezTo>
                    <a:pt x="64" y="1267"/>
                    <a:pt x="1" y="824"/>
                    <a:pt x="1" y="380"/>
                  </a:cubicBezTo>
                  <a:cubicBezTo>
                    <a:pt x="32" y="222"/>
                    <a:pt x="127" y="190"/>
                    <a:pt x="286" y="158"/>
                  </a:cubicBezTo>
                  <a:cubicBezTo>
                    <a:pt x="1236" y="127"/>
                    <a:pt x="2217" y="0"/>
                    <a:pt x="3167" y="32"/>
                  </a:cubicBezTo>
                  <a:cubicBezTo>
                    <a:pt x="3484" y="32"/>
                    <a:pt x="3611" y="95"/>
                    <a:pt x="3611" y="412"/>
                  </a:cubicBezTo>
                  <a:cubicBezTo>
                    <a:pt x="3611" y="634"/>
                    <a:pt x="3674" y="824"/>
                    <a:pt x="3674" y="1045"/>
                  </a:cubicBezTo>
                  <a:cubicBezTo>
                    <a:pt x="3706" y="1489"/>
                    <a:pt x="3674" y="1552"/>
                    <a:pt x="3199" y="1584"/>
                  </a:cubicBezTo>
                  <a:cubicBezTo>
                    <a:pt x="2186" y="1647"/>
                    <a:pt x="1172" y="1805"/>
                    <a:pt x="127" y="1742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771;p29"/>
            <p:cNvSpPr/>
            <p:nvPr/>
          </p:nvSpPr>
          <p:spPr>
            <a:xfrm>
              <a:off x="5044534" y="3549013"/>
              <a:ext cx="46223" cy="213702"/>
            </a:xfrm>
            <a:custGeom>
              <a:avLst/>
              <a:gdLst/>
              <a:ahLst/>
              <a:cxnLst/>
              <a:rect l="l" t="t" r="r" b="b"/>
              <a:pathLst>
                <a:path w="1521" h="7032" extrusionOk="0">
                  <a:moveTo>
                    <a:pt x="317" y="1"/>
                  </a:moveTo>
                  <a:cubicBezTo>
                    <a:pt x="349" y="1"/>
                    <a:pt x="381" y="32"/>
                    <a:pt x="412" y="32"/>
                  </a:cubicBezTo>
                  <a:cubicBezTo>
                    <a:pt x="634" y="191"/>
                    <a:pt x="634" y="476"/>
                    <a:pt x="666" y="729"/>
                  </a:cubicBezTo>
                  <a:cubicBezTo>
                    <a:pt x="919" y="2471"/>
                    <a:pt x="1172" y="4213"/>
                    <a:pt x="1394" y="5954"/>
                  </a:cubicBezTo>
                  <a:cubicBezTo>
                    <a:pt x="1426" y="6176"/>
                    <a:pt x="1521" y="6398"/>
                    <a:pt x="1331" y="6619"/>
                  </a:cubicBezTo>
                  <a:cubicBezTo>
                    <a:pt x="1331" y="6746"/>
                    <a:pt x="1362" y="6873"/>
                    <a:pt x="1267" y="7031"/>
                  </a:cubicBezTo>
                  <a:cubicBezTo>
                    <a:pt x="824" y="6746"/>
                    <a:pt x="381" y="6524"/>
                    <a:pt x="1" y="6176"/>
                  </a:cubicBezTo>
                  <a:cubicBezTo>
                    <a:pt x="96" y="4308"/>
                    <a:pt x="96" y="2439"/>
                    <a:pt x="127" y="571"/>
                  </a:cubicBezTo>
                  <a:cubicBezTo>
                    <a:pt x="127" y="349"/>
                    <a:pt x="32" y="96"/>
                    <a:pt x="317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772;p29"/>
            <p:cNvSpPr/>
            <p:nvPr/>
          </p:nvSpPr>
          <p:spPr>
            <a:xfrm>
              <a:off x="4606645" y="3520142"/>
              <a:ext cx="128033" cy="132835"/>
            </a:xfrm>
            <a:custGeom>
              <a:avLst/>
              <a:gdLst/>
              <a:ahLst/>
              <a:cxnLst/>
              <a:rect l="l" t="t" r="r" b="b"/>
              <a:pathLst>
                <a:path w="4213" h="4371" extrusionOk="0">
                  <a:moveTo>
                    <a:pt x="665" y="1"/>
                  </a:moveTo>
                  <a:cubicBezTo>
                    <a:pt x="824" y="539"/>
                    <a:pt x="1204" y="951"/>
                    <a:pt x="1552" y="1362"/>
                  </a:cubicBezTo>
                  <a:cubicBezTo>
                    <a:pt x="2217" y="2186"/>
                    <a:pt x="3135" y="2724"/>
                    <a:pt x="3801" y="3484"/>
                  </a:cubicBezTo>
                  <a:cubicBezTo>
                    <a:pt x="3927" y="3642"/>
                    <a:pt x="4212" y="3769"/>
                    <a:pt x="4086" y="4022"/>
                  </a:cubicBezTo>
                  <a:cubicBezTo>
                    <a:pt x="3896" y="4371"/>
                    <a:pt x="3642" y="4118"/>
                    <a:pt x="3420" y="4086"/>
                  </a:cubicBezTo>
                  <a:cubicBezTo>
                    <a:pt x="3104" y="3991"/>
                    <a:pt x="2787" y="3832"/>
                    <a:pt x="2470" y="3642"/>
                  </a:cubicBezTo>
                  <a:cubicBezTo>
                    <a:pt x="2597" y="3452"/>
                    <a:pt x="2502" y="3326"/>
                    <a:pt x="2312" y="3231"/>
                  </a:cubicBezTo>
                  <a:cubicBezTo>
                    <a:pt x="1742" y="2851"/>
                    <a:pt x="1235" y="2439"/>
                    <a:pt x="760" y="1964"/>
                  </a:cubicBezTo>
                  <a:cubicBezTo>
                    <a:pt x="602" y="1774"/>
                    <a:pt x="444" y="1552"/>
                    <a:pt x="317" y="1331"/>
                  </a:cubicBezTo>
                  <a:cubicBezTo>
                    <a:pt x="0" y="792"/>
                    <a:pt x="95" y="381"/>
                    <a:pt x="665" y="1"/>
                  </a:cubicBezTo>
                  <a:close/>
                </a:path>
              </a:pathLst>
            </a:custGeom>
            <a:solidFill>
              <a:srgbClr val="E9B0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773;p29"/>
            <p:cNvSpPr/>
            <p:nvPr/>
          </p:nvSpPr>
          <p:spPr>
            <a:xfrm>
              <a:off x="3996474" y="3613500"/>
              <a:ext cx="28901" cy="116485"/>
            </a:xfrm>
            <a:custGeom>
              <a:avLst/>
              <a:gdLst/>
              <a:ahLst/>
              <a:cxnLst/>
              <a:rect l="l" t="t" r="r" b="b"/>
              <a:pathLst>
                <a:path w="951" h="3833" extrusionOk="0">
                  <a:moveTo>
                    <a:pt x="728" y="32"/>
                  </a:moveTo>
                  <a:cubicBezTo>
                    <a:pt x="760" y="0"/>
                    <a:pt x="792" y="0"/>
                    <a:pt x="823" y="0"/>
                  </a:cubicBezTo>
                  <a:cubicBezTo>
                    <a:pt x="823" y="507"/>
                    <a:pt x="855" y="1046"/>
                    <a:pt x="855" y="1552"/>
                  </a:cubicBezTo>
                  <a:cubicBezTo>
                    <a:pt x="855" y="2091"/>
                    <a:pt x="887" y="2629"/>
                    <a:pt x="950" y="3167"/>
                  </a:cubicBezTo>
                  <a:cubicBezTo>
                    <a:pt x="665" y="3389"/>
                    <a:pt x="380" y="3642"/>
                    <a:pt x="0" y="3832"/>
                  </a:cubicBezTo>
                  <a:cubicBezTo>
                    <a:pt x="0" y="3262"/>
                    <a:pt x="127" y="2787"/>
                    <a:pt x="222" y="2281"/>
                  </a:cubicBezTo>
                  <a:cubicBezTo>
                    <a:pt x="348" y="1679"/>
                    <a:pt x="507" y="1077"/>
                    <a:pt x="697" y="475"/>
                  </a:cubicBezTo>
                  <a:cubicBezTo>
                    <a:pt x="728" y="317"/>
                    <a:pt x="728" y="159"/>
                    <a:pt x="728" y="32"/>
                  </a:cubicBezTo>
                  <a:close/>
                </a:path>
              </a:pathLst>
            </a:custGeom>
            <a:solidFill>
              <a:srgbClr val="FEFD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774;p29"/>
            <p:cNvSpPr/>
            <p:nvPr/>
          </p:nvSpPr>
          <p:spPr>
            <a:xfrm>
              <a:off x="4673047" y="2100565"/>
              <a:ext cx="241600" cy="180972"/>
            </a:xfrm>
            <a:custGeom>
              <a:avLst/>
              <a:gdLst/>
              <a:ahLst/>
              <a:cxnLst/>
              <a:rect l="l" t="t" r="r" b="b"/>
              <a:pathLst>
                <a:path w="7950" h="5955" extrusionOk="0">
                  <a:moveTo>
                    <a:pt x="7949" y="951"/>
                  </a:moveTo>
                  <a:cubicBezTo>
                    <a:pt x="7791" y="2376"/>
                    <a:pt x="7284" y="3770"/>
                    <a:pt x="6049" y="4751"/>
                  </a:cubicBezTo>
                  <a:cubicBezTo>
                    <a:pt x="4719" y="5796"/>
                    <a:pt x="2946" y="5955"/>
                    <a:pt x="1521" y="4530"/>
                  </a:cubicBezTo>
                  <a:cubicBezTo>
                    <a:pt x="602" y="3643"/>
                    <a:pt x="159" y="2503"/>
                    <a:pt x="32" y="1236"/>
                  </a:cubicBezTo>
                  <a:cubicBezTo>
                    <a:pt x="0" y="951"/>
                    <a:pt x="0" y="666"/>
                    <a:pt x="127" y="413"/>
                  </a:cubicBezTo>
                  <a:cubicBezTo>
                    <a:pt x="254" y="191"/>
                    <a:pt x="444" y="96"/>
                    <a:pt x="697" y="128"/>
                  </a:cubicBezTo>
                  <a:cubicBezTo>
                    <a:pt x="919" y="128"/>
                    <a:pt x="950" y="349"/>
                    <a:pt x="1014" y="539"/>
                  </a:cubicBezTo>
                  <a:cubicBezTo>
                    <a:pt x="1045" y="888"/>
                    <a:pt x="1077" y="1236"/>
                    <a:pt x="1172" y="1584"/>
                  </a:cubicBezTo>
                  <a:cubicBezTo>
                    <a:pt x="1330" y="2376"/>
                    <a:pt x="1647" y="3136"/>
                    <a:pt x="2281" y="3706"/>
                  </a:cubicBezTo>
                  <a:cubicBezTo>
                    <a:pt x="2882" y="4308"/>
                    <a:pt x="3611" y="4435"/>
                    <a:pt x="4371" y="4245"/>
                  </a:cubicBezTo>
                  <a:cubicBezTo>
                    <a:pt x="5574" y="3960"/>
                    <a:pt x="6334" y="3136"/>
                    <a:pt x="6746" y="1996"/>
                  </a:cubicBezTo>
                  <a:cubicBezTo>
                    <a:pt x="6873" y="1711"/>
                    <a:pt x="6936" y="1363"/>
                    <a:pt x="6968" y="1046"/>
                  </a:cubicBezTo>
                  <a:cubicBezTo>
                    <a:pt x="6999" y="761"/>
                    <a:pt x="7126" y="508"/>
                    <a:pt x="7253" y="254"/>
                  </a:cubicBezTo>
                  <a:cubicBezTo>
                    <a:pt x="7379" y="96"/>
                    <a:pt x="7506" y="1"/>
                    <a:pt x="7696" y="64"/>
                  </a:cubicBezTo>
                  <a:cubicBezTo>
                    <a:pt x="7854" y="96"/>
                    <a:pt x="7918" y="254"/>
                    <a:pt x="7949" y="413"/>
                  </a:cubicBezTo>
                  <a:cubicBezTo>
                    <a:pt x="7949" y="539"/>
                    <a:pt x="7949" y="698"/>
                    <a:pt x="7949" y="951"/>
                  </a:cubicBezTo>
                  <a:close/>
                </a:path>
              </a:pathLst>
            </a:custGeom>
            <a:solidFill>
              <a:srgbClr val="31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775;p29"/>
            <p:cNvSpPr/>
            <p:nvPr/>
          </p:nvSpPr>
          <p:spPr>
            <a:xfrm>
              <a:off x="4161036" y="2100565"/>
              <a:ext cx="241600" cy="180972"/>
            </a:xfrm>
            <a:custGeom>
              <a:avLst/>
              <a:gdLst/>
              <a:ahLst/>
              <a:cxnLst/>
              <a:rect l="l" t="t" r="r" b="b"/>
              <a:pathLst>
                <a:path w="7950" h="5955" extrusionOk="0">
                  <a:moveTo>
                    <a:pt x="7949" y="1141"/>
                  </a:moveTo>
                  <a:cubicBezTo>
                    <a:pt x="7823" y="2598"/>
                    <a:pt x="7316" y="3865"/>
                    <a:pt x="6176" y="4815"/>
                  </a:cubicBezTo>
                  <a:cubicBezTo>
                    <a:pt x="4751" y="5955"/>
                    <a:pt x="3136" y="5733"/>
                    <a:pt x="1964" y="4751"/>
                  </a:cubicBezTo>
                  <a:cubicBezTo>
                    <a:pt x="666" y="3738"/>
                    <a:pt x="95" y="2344"/>
                    <a:pt x="32" y="729"/>
                  </a:cubicBezTo>
                  <a:cubicBezTo>
                    <a:pt x="32" y="476"/>
                    <a:pt x="0" y="159"/>
                    <a:pt x="317" y="64"/>
                  </a:cubicBezTo>
                  <a:cubicBezTo>
                    <a:pt x="539" y="1"/>
                    <a:pt x="729" y="191"/>
                    <a:pt x="887" y="571"/>
                  </a:cubicBezTo>
                  <a:cubicBezTo>
                    <a:pt x="982" y="793"/>
                    <a:pt x="1014" y="1014"/>
                    <a:pt x="1046" y="1204"/>
                  </a:cubicBezTo>
                  <a:cubicBezTo>
                    <a:pt x="1236" y="2408"/>
                    <a:pt x="1774" y="3358"/>
                    <a:pt x="2851" y="3960"/>
                  </a:cubicBezTo>
                  <a:cubicBezTo>
                    <a:pt x="4212" y="4720"/>
                    <a:pt x="5543" y="4308"/>
                    <a:pt x="6303" y="2946"/>
                  </a:cubicBezTo>
                  <a:cubicBezTo>
                    <a:pt x="6683" y="2344"/>
                    <a:pt x="6841" y="1648"/>
                    <a:pt x="6936" y="951"/>
                  </a:cubicBezTo>
                  <a:cubicBezTo>
                    <a:pt x="6936" y="793"/>
                    <a:pt x="6968" y="666"/>
                    <a:pt x="6999" y="508"/>
                  </a:cubicBezTo>
                  <a:cubicBezTo>
                    <a:pt x="7031" y="318"/>
                    <a:pt x="7094" y="128"/>
                    <a:pt x="7316" y="96"/>
                  </a:cubicBezTo>
                  <a:cubicBezTo>
                    <a:pt x="7538" y="96"/>
                    <a:pt x="7696" y="191"/>
                    <a:pt x="7823" y="381"/>
                  </a:cubicBezTo>
                  <a:cubicBezTo>
                    <a:pt x="7949" y="634"/>
                    <a:pt x="7949" y="888"/>
                    <a:pt x="7949" y="1141"/>
                  </a:cubicBezTo>
                  <a:close/>
                </a:path>
              </a:pathLst>
            </a:custGeom>
            <a:solidFill>
              <a:srgbClr val="31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776;p29"/>
            <p:cNvSpPr/>
            <p:nvPr/>
          </p:nvSpPr>
          <p:spPr>
            <a:xfrm>
              <a:off x="4161036" y="2313264"/>
              <a:ext cx="137667" cy="87614"/>
            </a:xfrm>
            <a:custGeom>
              <a:avLst/>
              <a:gdLst/>
              <a:ahLst/>
              <a:cxnLst/>
              <a:rect l="l" t="t" r="r" b="b"/>
              <a:pathLst>
                <a:path w="4530" h="2883" extrusionOk="0">
                  <a:moveTo>
                    <a:pt x="2439" y="2788"/>
                  </a:moveTo>
                  <a:cubicBezTo>
                    <a:pt x="2027" y="2883"/>
                    <a:pt x="1552" y="2756"/>
                    <a:pt x="1077" y="2661"/>
                  </a:cubicBezTo>
                  <a:cubicBezTo>
                    <a:pt x="444" y="2566"/>
                    <a:pt x="0" y="2059"/>
                    <a:pt x="0" y="1521"/>
                  </a:cubicBezTo>
                  <a:cubicBezTo>
                    <a:pt x="32" y="856"/>
                    <a:pt x="349" y="381"/>
                    <a:pt x="1014" y="222"/>
                  </a:cubicBezTo>
                  <a:cubicBezTo>
                    <a:pt x="1869" y="32"/>
                    <a:pt x="2724" y="1"/>
                    <a:pt x="3547" y="222"/>
                  </a:cubicBezTo>
                  <a:cubicBezTo>
                    <a:pt x="4117" y="381"/>
                    <a:pt x="4466" y="824"/>
                    <a:pt x="4497" y="1331"/>
                  </a:cubicBezTo>
                  <a:cubicBezTo>
                    <a:pt x="4529" y="2059"/>
                    <a:pt x="3927" y="2756"/>
                    <a:pt x="3167" y="2788"/>
                  </a:cubicBezTo>
                  <a:cubicBezTo>
                    <a:pt x="2946" y="2819"/>
                    <a:pt x="2724" y="2788"/>
                    <a:pt x="2439" y="2788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777;p29"/>
            <p:cNvSpPr/>
            <p:nvPr/>
          </p:nvSpPr>
          <p:spPr>
            <a:xfrm>
              <a:off x="4776981" y="2316151"/>
              <a:ext cx="139581" cy="82813"/>
            </a:xfrm>
            <a:custGeom>
              <a:avLst/>
              <a:gdLst/>
              <a:ahLst/>
              <a:cxnLst/>
              <a:rect l="l" t="t" r="r" b="b"/>
              <a:pathLst>
                <a:path w="4593" h="2725" extrusionOk="0">
                  <a:moveTo>
                    <a:pt x="2281" y="32"/>
                  </a:moveTo>
                  <a:cubicBezTo>
                    <a:pt x="2724" y="32"/>
                    <a:pt x="3136" y="1"/>
                    <a:pt x="3548" y="127"/>
                  </a:cubicBezTo>
                  <a:cubicBezTo>
                    <a:pt x="4181" y="317"/>
                    <a:pt x="4593" y="856"/>
                    <a:pt x="4561" y="1521"/>
                  </a:cubicBezTo>
                  <a:cubicBezTo>
                    <a:pt x="4529" y="2028"/>
                    <a:pt x="4023" y="2471"/>
                    <a:pt x="3421" y="2598"/>
                  </a:cubicBezTo>
                  <a:cubicBezTo>
                    <a:pt x="2788" y="2724"/>
                    <a:pt x="2091" y="2724"/>
                    <a:pt x="1426" y="2693"/>
                  </a:cubicBezTo>
                  <a:cubicBezTo>
                    <a:pt x="634" y="2693"/>
                    <a:pt x="1" y="1964"/>
                    <a:pt x="64" y="1204"/>
                  </a:cubicBezTo>
                  <a:cubicBezTo>
                    <a:pt x="127" y="602"/>
                    <a:pt x="761" y="64"/>
                    <a:pt x="1521" y="32"/>
                  </a:cubicBezTo>
                  <a:cubicBezTo>
                    <a:pt x="1774" y="1"/>
                    <a:pt x="2027" y="32"/>
                    <a:pt x="2281" y="32"/>
                  </a:cubicBezTo>
                  <a:close/>
                </a:path>
              </a:pathLst>
            </a:custGeom>
            <a:solidFill>
              <a:srgbClr val="F285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778;p29"/>
            <p:cNvSpPr/>
            <p:nvPr/>
          </p:nvSpPr>
          <p:spPr>
            <a:xfrm>
              <a:off x="4417041" y="2384498"/>
              <a:ext cx="243515" cy="102992"/>
            </a:xfrm>
            <a:custGeom>
              <a:avLst/>
              <a:gdLst/>
              <a:ahLst/>
              <a:cxnLst/>
              <a:rect l="l" t="t" r="r" b="b"/>
              <a:pathLst>
                <a:path w="8013" h="3389" extrusionOk="0">
                  <a:moveTo>
                    <a:pt x="4022" y="3357"/>
                  </a:moveTo>
                  <a:cubicBezTo>
                    <a:pt x="2724" y="3357"/>
                    <a:pt x="1679" y="3009"/>
                    <a:pt x="824" y="2090"/>
                  </a:cubicBezTo>
                  <a:cubicBezTo>
                    <a:pt x="444" y="1679"/>
                    <a:pt x="222" y="1172"/>
                    <a:pt x="64" y="665"/>
                  </a:cubicBezTo>
                  <a:cubicBezTo>
                    <a:pt x="32" y="602"/>
                    <a:pt x="32" y="570"/>
                    <a:pt x="32" y="507"/>
                  </a:cubicBezTo>
                  <a:cubicBezTo>
                    <a:pt x="0" y="285"/>
                    <a:pt x="95" y="127"/>
                    <a:pt x="285" y="64"/>
                  </a:cubicBezTo>
                  <a:cubicBezTo>
                    <a:pt x="475" y="0"/>
                    <a:pt x="570" y="159"/>
                    <a:pt x="665" y="254"/>
                  </a:cubicBezTo>
                  <a:cubicBezTo>
                    <a:pt x="697" y="349"/>
                    <a:pt x="760" y="412"/>
                    <a:pt x="792" y="507"/>
                  </a:cubicBezTo>
                  <a:cubicBezTo>
                    <a:pt x="1426" y="1615"/>
                    <a:pt x="2281" y="2280"/>
                    <a:pt x="3611" y="2312"/>
                  </a:cubicBezTo>
                  <a:cubicBezTo>
                    <a:pt x="4529" y="2312"/>
                    <a:pt x="5416" y="2312"/>
                    <a:pt x="6208" y="1710"/>
                  </a:cubicBezTo>
                  <a:cubicBezTo>
                    <a:pt x="6588" y="1394"/>
                    <a:pt x="6873" y="1014"/>
                    <a:pt x="7126" y="602"/>
                  </a:cubicBezTo>
                  <a:cubicBezTo>
                    <a:pt x="7189" y="507"/>
                    <a:pt x="7253" y="380"/>
                    <a:pt x="7316" y="285"/>
                  </a:cubicBezTo>
                  <a:cubicBezTo>
                    <a:pt x="7411" y="127"/>
                    <a:pt x="7538" y="0"/>
                    <a:pt x="7728" y="95"/>
                  </a:cubicBezTo>
                  <a:cubicBezTo>
                    <a:pt x="7918" y="190"/>
                    <a:pt x="8013" y="349"/>
                    <a:pt x="7949" y="539"/>
                  </a:cubicBezTo>
                  <a:cubicBezTo>
                    <a:pt x="7791" y="1077"/>
                    <a:pt x="7601" y="1584"/>
                    <a:pt x="7253" y="1995"/>
                  </a:cubicBezTo>
                  <a:cubicBezTo>
                    <a:pt x="6366" y="2977"/>
                    <a:pt x="5257" y="3389"/>
                    <a:pt x="4022" y="3357"/>
                  </a:cubicBezTo>
                  <a:close/>
                </a:path>
              </a:pathLst>
            </a:custGeom>
            <a:solidFill>
              <a:srgbClr val="3131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779;p29"/>
            <p:cNvSpPr/>
            <p:nvPr/>
          </p:nvSpPr>
          <p:spPr>
            <a:xfrm>
              <a:off x="3791463" y="2015898"/>
              <a:ext cx="62603" cy="123201"/>
            </a:xfrm>
            <a:custGeom>
              <a:avLst/>
              <a:gdLst/>
              <a:ahLst/>
              <a:cxnLst/>
              <a:rect l="l" t="t" r="r" b="b"/>
              <a:pathLst>
                <a:path w="2060" h="4054" extrusionOk="0">
                  <a:moveTo>
                    <a:pt x="286" y="0"/>
                  </a:moveTo>
                  <a:cubicBezTo>
                    <a:pt x="1426" y="792"/>
                    <a:pt x="2059" y="3072"/>
                    <a:pt x="1362" y="4054"/>
                  </a:cubicBezTo>
                  <a:cubicBezTo>
                    <a:pt x="1141" y="3420"/>
                    <a:pt x="1141" y="2819"/>
                    <a:pt x="1046" y="2154"/>
                  </a:cubicBezTo>
                  <a:cubicBezTo>
                    <a:pt x="792" y="2249"/>
                    <a:pt x="697" y="2470"/>
                    <a:pt x="602" y="2660"/>
                  </a:cubicBezTo>
                  <a:cubicBezTo>
                    <a:pt x="476" y="2882"/>
                    <a:pt x="381" y="3104"/>
                    <a:pt x="286" y="3325"/>
                  </a:cubicBezTo>
                  <a:cubicBezTo>
                    <a:pt x="254" y="3389"/>
                    <a:pt x="191" y="3420"/>
                    <a:pt x="159" y="3389"/>
                  </a:cubicBezTo>
                  <a:cubicBezTo>
                    <a:pt x="127" y="3357"/>
                    <a:pt x="64" y="3325"/>
                    <a:pt x="64" y="3262"/>
                  </a:cubicBezTo>
                  <a:cubicBezTo>
                    <a:pt x="1" y="3167"/>
                    <a:pt x="64" y="3104"/>
                    <a:pt x="96" y="3009"/>
                  </a:cubicBezTo>
                  <a:cubicBezTo>
                    <a:pt x="191" y="2565"/>
                    <a:pt x="381" y="2154"/>
                    <a:pt x="729" y="1837"/>
                  </a:cubicBezTo>
                  <a:cubicBezTo>
                    <a:pt x="982" y="1615"/>
                    <a:pt x="951" y="1425"/>
                    <a:pt x="824" y="1172"/>
                  </a:cubicBezTo>
                  <a:cubicBezTo>
                    <a:pt x="697" y="887"/>
                    <a:pt x="539" y="633"/>
                    <a:pt x="412" y="380"/>
                  </a:cubicBezTo>
                  <a:cubicBezTo>
                    <a:pt x="349" y="285"/>
                    <a:pt x="222" y="190"/>
                    <a:pt x="286" y="0"/>
                  </a:cubicBezTo>
                  <a:close/>
                </a:path>
              </a:pathLst>
            </a:custGeom>
            <a:solidFill>
              <a:srgbClr val="956F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780;p29"/>
            <p:cNvSpPr/>
            <p:nvPr/>
          </p:nvSpPr>
          <p:spPr>
            <a:xfrm>
              <a:off x="5215843" y="2015898"/>
              <a:ext cx="63545" cy="123201"/>
            </a:xfrm>
            <a:custGeom>
              <a:avLst/>
              <a:gdLst/>
              <a:ahLst/>
              <a:cxnLst/>
              <a:rect l="l" t="t" r="r" b="b"/>
              <a:pathLst>
                <a:path w="2091" h="4054" extrusionOk="0">
                  <a:moveTo>
                    <a:pt x="1014" y="2122"/>
                  </a:moveTo>
                  <a:cubicBezTo>
                    <a:pt x="887" y="2787"/>
                    <a:pt x="919" y="3420"/>
                    <a:pt x="697" y="4054"/>
                  </a:cubicBezTo>
                  <a:cubicBezTo>
                    <a:pt x="1" y="3104"/>
                    <a:pt x="602" y="823"/>
                    <a:pt x="1743" y="0"/>
                  </a:cubicBezTo>
                  <a:cubicBezTo>
                    <a:pt x="1901" y="95"/>
                    <a:pt x="1774" y="190"/>
                    <a:pt x="1743" y="285"/>
                  </a:cubicBezTo>
                  <a:cubicBezTo>
                    <a:pt x="1616" y="475"/>
                    <a:pt x="1489" y="665"/>
                    <a:pt x="1394" y="855"/>
                  </a:cubicBezTo>
                  <a:cubicBezTo>
                    <a:pt x="1173" y="1267"/>
                    <a:pt x="982" y="1615"/>
                    <a:pt x="1489" y="2027"/>
                  </a:cubicBezTo>
                  <a:cubicBezTo>
                    <a:pt x="1774" y="2249"/>
                    <a:pt x="1901" y="2629"/>
                    <a:pt x="1996" y="3009"/>
                  </a:cubicBezTo>
                  <a:cubicBezTo>
                    <a:pt x="2028" y="3135"/>
                    <a:pt x="2091" y="3325"/>
                    <a:pt x="1901" y="3389"/>
                  </a:cubicBezTo>
                  <a:cubicBezTo>
                    <a:pt x="1711" y="3452"/>
                    <a:pt x="1743" y="3230"/>
                    <a:pt x="1679" y="3135"/>
                  </a:cubicBezTo>
                  <a:cubicBezTo>
                    <a:pt x="1521" y="2787"/>
                    <a:pt x="1426" y="2407"/>
                    <a:pt x="1014" y="2122"/>
                  </a:cubicBezTo>
                  <a:close/>
                </a:path>
              </a:pathLst>
            </a:custGeom>
            <a:solidFill>
              <a:srgbClr val="956F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781;p29"/>
            <p:cNvSpPr/>
            <p:nvPr/>
          </p:nvSpPr>
          <p:spPr>
            <a:xfrm>
              <a:off x="4502680" y="2219906"/>
              <a:ext cx="70292" cy="34675"/>
            </a:xfrm>
            <a:custGeom>
              <a:avLst/>
              <a:gdLst/>
              <a:ahLst/>
              <a:cxnLst/>
              <a:rect l="l" t="t" r="r" b="b"/>
              <a:pathLst>
                <a:path w="2313" h="1141" extrusionOk="0">
                  <a:moveTo>
                    <a:pt x="2313" y="856"/>
                  </a:moveTo>
                  <a:cubicBezTo>
                    <a:pt x="2281" y="1046"/>
                    <a:pt x="2186" y="1141"/>
                    <a:pt x="1996" y="1078"/>
                  </a:cubicBezTo>
                  <a:cubicBezTo>
                    <a:pt x="1901" y="1046"/>
                    <a:pt x="1806" y="983"/>
                    <a:pt x="1711" y="919"/>
                  </a:cubicBezTo>
                  <a:cubicBezTo>
                    <a:pt x="1363" y="698"/>
                    <a:pt x="1014" y="698"/>
                    <a:pt x="634" y="919"/>
                  </a:cubicBezTo>
                  <a:cubicBezTo>
                    <a:pt x="571" y="951"/>
                    <a:pt x="476" y="1014"/>
                    <a:pt x="413" y="1046"/>
                  </a:cubicBezTo>
                  <a:cubicBezTo>
                    <a:pt x="318" y="1109"/>
                    <a:pt x="191" y="1109"/>
                    <a:pt x="96" y="1014"/>
                  </a:cubicBezTo>
                  <a:cubicBezTo>
                    <a:pt x="1" y="919"/>
                    <a:pt x="1" y="761"/>
                    <a:pt x="64" y="666"/>
                  </a:cubicBezTo>
                  <a:cubicBezTo>
                    <a:pt x="191" y="476"/>
                    <a:pt x="413" y="349"/>
                    <a:pt x="603" y="254"/>
                  </a:cubicBezTo>
                  <a:cubicBezTo>
                    <a:pt x="1109" y="1"/>
                    <a:pt x="1901" y="159"/>
                    <a:pt x="2218" y="603"/>
                  </a:cubicBezTo>
                  <a:cubicBezTo>
                    <a:pt x="2281" y="666"/>
                    <a:pt x="2313" y="761"/>
                    <a:pt x="2313" y="856"/>
                  </a:cubicBezTo>
                  <a:close/>
                </a:path>
              </a:pathLst>
            </a:custGeom>
            <a:solidFill>
              <a:srgbClr val="3332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782;p29"/>
            <p:cNvSpPr/>
            <p:nvPr/>
          </p:nvSpPr>
          <p:spPr>
            <a:xfrm>
              <a:off x="5057055" y="3533605"/>
              <a:ext cx="171339" cy="312835"/>
            </a:xfrm>
            <a:custGeom>
              <a:avLst/>
              <a:gdLst/>
              <a:ahLst/>
              <a:cxnLst/>
              <a:rect l="l" t="t" r="r" b="b"/>
              <a:pathLst>
                <a:path w="5638" h="10294" extrusionOk="0">
                  <a:moveTo>
                    <a:pt x="919" y="7126"/>
                  </a:moveTo>
                  <a:cubicBezTo>
                    <a:pt x="602" y="4910"/>
                    <a:pt x="317" y="2724"/>
                    <a:pt x="0" y="539"/>
                  </a:cubicBezTo>
                  <a:cubicBezTo>
                    <a:pt x="887" y="349"/>
                    <a:pt x="1742" y="33"/>
                    <a:pt x="2661" y="64"/>
                  </a:cubicBezTo>
                  <a:cubicBezTo>
                    <a:pt x="3262" y="96"/>
                    <a:pt x="3864" y="33"/>
                    <a:pt x="4466" y="1"/>
                  </a:cubicBezTo>
                  <a:cubicBezTo>
                    <a:pt x="4022" y="159"/>
                    <a:pt x="3959" y="254"/>
                    <a:pt x="4054" y="729"/>
                  </a:cubicBezTo>
                  <a:cubicBezTo>
                    <a:pt x="4339" y="2123"/>
                    <a:pt x="4497" y="3548"/>
                    <a:pt x="4719" y="4973"/>
                  </a:cubicBezTo>
                  <a:cubicBezTo>
                    <a:pt x="5004" y="6620"/>
                    <a:pt x="5194" y="8266"/>
                    <a:pt x="5574" y="9882"/>
                  </a:cubicBezTo>
                  <a:cubicBezTo>
                    <a:pt x="5606" y="10008"/>
                    <a:pt x="5637" y="10135"/>
                    <a:pt x="5574" y="10262"/>
                  </a:cubicBezTo>
                  <a:cubicBezTo>
                    <a:pt x="5321" y="10293"/>
                    <a:pt x="5162" y="10072"/>
                    <a:pt x="4972" y="9977"/>
                  </a:cubicBezTo>
                  <a:cubicBezTo>
                    <a:pt x="3896" y="9343"/>
                    <a:pt x="2787" y="8710"/>
                    <a:pt x="1710" y="8076"/>
                  </a:cubicBezTo>
                  <a:cubicBezTo>
                    <a:pt x="1140" y="7728"/>
                    <a:pt x="1140" y="7696"/>
                    <a:pt x="919" y="7126"/>
                  </a:cubicBezTo>
                  <a:close/>
                </a:path>
              </a:pathLst>
            </a:custGeom>
            <a:solidFill>
              <a:srgbClr val="E9B0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783;p29"/>
            <p:cNvSpPr/>
            <p:nvPr/>
          </p:nvSpPr>
          <p:spPr>
            <a:xfrm>
              <a:off x="4112898" y="3482611"/>
              <a:ext cx="260868" cy="101077"/>
            </a:xfrm>
            <a:custGeom>
              <a:avLst/>
              <a:gdLst/>
              <a:ahLst/>
              <a:cxnLst/>
              <a:rect l="l" t="t" r="r" b="b"/>
              <a:pathLst>
                <a:path w="8584" h="3326" extrusionOk="0">
                  <a:moveTo>
                    <a:pt x="3295" y="3294"/>
                  </a:moveTo>
                  <a:cubicBezTo>
                    <a:pt x="2883" y="3104"/>
                    <a:pt x="2440" y="3167"/>
                    <a:pt x="2028" y="3262"/>
                  </a:cubicBezTo>
                  <a:cubicBezTo>
                    <a:pt x="1648" y="3326"/>
                    <a:pt x="1299" y="3294"/>
                    <a:pt x="919" y="3326"/>
                  </a:cubicBezTo>
                  <a:cubicBezTo>
                    <a:pt x="571" y="3326"/>
                    <a:pt x="349" y="3136"/>
                    <a:pt x="254" y="2819"/>
                  </a:cubicBezTo>
                  <a:cubicBezTo>
                    <a:pt x="128" y="2407"/>
                    <a:pt x="1" y="1964"/>
                    <a:pt x="33" y="1521"/>
                  </a:cubicBezTo>
                  <a:cubicBezTo>
                    <a:pt x="64" y="1077"/>
                    <a:pt x="254" y="761"/>
                    <a:pt x="698" y="666"/>
                  </a:cubicBezTo>
                  <a:cubicBezTo>
                    <a:pt x="1236" y="539"/>
                    <a:pt x="1774" y="412"/>
                    <a:pt x="2313" y="412"/>
                  </a:cubicBezTo>
                  <a:cubicBezTo>
                    <a:pt x="3231" y="380"/>
                    <a:pt x="4150" y="317"/>
                    <a:pt x="5036" y="222"/>
                  </a:cubicBezTo>
                  <a:cubicBezTo>
                    <a:pt x="5416" y="159"/>
                    <a:pt x="5796" y="190"/>
                    <a:pt x="6145" y="190"/>
                  </a:cubicBezTo>
                  <a:cubicBezTo>
                    <a:pt x="6430" y="190"/>
                    <a:pt x="6683" y="159"/>
                    <a:pt x="6937" y="127"/>
                  </a:cubicBezTo>
                  <a:cubicBezTo>
                    <a:pt x="7855" y="0"/>
                    <a:pt x="8298" y="317"/>
                    <a:pt x="8488" y="1141"/>
                  </a:cubicBezTo>
                  <a:cubicBezTo>
                    <a:pt x="8583" y="1616"/>
                    <a:pt x="8583" y="2091"/>
                    <a:pt x="8203" y="2502"/>
                  </a:cubicBezTo>
                  <a:cubicBezTo>
                    <a:pt x="8013" y="2661"/>
                    <a:pt x="7728" y="2566"/>
                    <a:pt x="7602" y="2787"/>
                  </a:cubicBezTo>
                  <a:cubicBezTo>
                    <a:pt x="7602" y="2851"/>
                    <a:pt x="7570" y="2851"/>
                    <a:pt x="7507" y="2851"/>
                  </a:cubicBezTo>
                  <a:cubicBezTo>
                    <a:pt x="7317" y="2787"/>
                    <a:pt x="7127" y="2914"/>
                    <a:pt x="6905" y="2851"/>
                  </a:cubicBezTo>
                  <a:cubicBezTo>
                    <a:pt x="6620" y="2059"/>
                    <a:pt x="5828" y="1806"/>
                    <a:pt x="5036" y="2122"/>
                  </a:cubicBezTo>
                  <a:cubicBezTo>
                    <a:pt x="4656" y="2249"/>
                    <a:pt x="4340" y="2471"/>
                    <a:pt x="4023" y="2724"/>
                  </a:cubicBezTo>
                  <a:cubicBezTo>
                    <a:pt x="3801" y="2946"/>
                    <a:pt x="3548" y="3104"/>
                    <a:pt x="3295" y="3294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784;p29"/>
            <p:cNvSpPr/>
            <p:nvPr/>
          </p:nvSpPr>
          <p:spPr>
            <a:xfrm>
              <a:off x="4322711" y="3565363"/>
              <a:ext cx="18325" cy="12551"/>
            </a:xfrm>
            <a:custGeom>
              <a:avLst/>
              <a:gdLst/>
              <a:ahLst/>
              <a:cxnLst/>
              <a:rect l="l" t="t" r="r" b="b"/>
              <a:pathLst>
                <a:path w="603" h="413" extrusionOk="0">
                  <a:moveTo>
                    <a:pt x="1" y="159"/>
                  </a:moveTo>
                  <a:cubicBezTo>
                    <a:pt x="191" y="1"/>
                    <a:pt x="413" y="1"/>
                    <a:pt x="603" y="128"/>
                  </a:cubicBezTo>
                  <a:cubicBezTo>
                    <a:pt x="413" y="128"/>
                    <a:pt x="223" y="413"/>
                    <a:pt x="1" y="159"/>
                  </a:cubicBezTo>
                  <a:close/>
                </a:path>
              </a:pathLst>
            </a:custGeom>
            <a:solidFill>
              <a:srgbClr val="4074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5212"/>
            <a:ext cx="4113909" cy="13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434898" y="3951392"/>
            <a:ext cx="2832409" cy="473127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  mg/dl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ar-LY" sz="2400" dirty="0">
              <a:solidFill>
                <a:schemeClr val="tx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5273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Causes: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3200" dirty="0">
                <a:solidFill>
                  <a:srgbClr val="000000"/>
                </a:solidFill>
                <a:latin typeface="Verdana"/>
              </a:rPr>
              <a:t>D</a:t>
            </a:r>
            <a:r>
              <a:rPr lang="en-US" sz="3200" dirty="0" smtClean="0">
                <a:solidFill>
                  <a:srgbClr val="000000"/>
                </a:solidFill>
                <a:latin typeface="Verdana"/>
              </a:rPr>
              <a:t>isturbed </a:t>
            </a:r>
            <a:r>
              <a:rPr lang="en-US" sz="3200" dirty="0">
                <a:solidFill>
                  <a:srgbClr val="000000"/>
                </a:solidFill>
                <a:latin typeface="Verdana"/>
              </a:rPr>
              <a:t>insulin </a:t>
            </a:r>
            <a:r>
              <a:rPr lang="en-US" sz="3200" dirty="0" smtClean="0">
                <a:solidFill>
                  <a:srgbClr val="000000"/>
                </a:solidFill>
                <a:latin typeface="Verdana"/>
              </a:rPr>
              <a:t>secretion</a:t>
            </a:r>
          </a:p>
          <a:p>
            <a:pPr algn="r">
              <a:lnSpc>
                <a:spcPct val="2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Verdana"/>
              </a:rPr>
              <a:t>Disturbed </a:t>
            </a:r>
            <a:r>
              <a:rPr lang="en-US" sz="3200" dirty="0">
                <a:solidFill>
                  <a:srgbClr val="000000"/>
                </a:solidFill>
                <a:latin typeface="Verdana"/>
              </a:rPr>
              <a:t>insulin </a:t>
            </a:r>
            <a:r>
              <a:rPr lang="en-US" sz="3200" dirty="0" smtClean="0">
                <a:solidFill>
                  <a:srgbClr val="000000"/>
                </a:solidFill>
                <a:latin typeface="Verdana"/>
              </a:rPr>
              <a:t>effect</a:t>
            </a:r>
          </a:p>
          <a:p>
            <a:pPr>
              <a:lnSpc>
                <a:spcPct val="2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Verdana"/>
              </a:rPr>
              <a:t>Or </a:t>
            </a:r>
            <a:r>
              <a:rPr lang="en-US" sz="3200" dirty="0">
                <a:solidFill>
                  <a:srgbClr val="000000"/>
                </a:solidFill>
                <a:latin typeface="Verdana"/>
              </a:rPr>
              <a:t>usually both</a:t>
            </a:r>
            <a:endParaRPr lang="ar-LY" sz="3200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560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7320" y="243144"/>
            <a:ext cx="8520600" cy="572700"/>
          </a:xfrm>
        </p:spPr>
        <p:txBody>
          <a:bodyPr/>
          <a:lstStyle/>
          <a:p>
            <a:r>
              <a:rPr lang="en-US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Main Types :</a:t>
            </a:r>
            <a:endParaRPr lang="ar-LY" sz="4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89571" y="1152474"/>
            <a:ext cx="8642729" cy="39910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chemeClr val="tx1"/>
                </a:solidFill>
              </a:rPr>
              <a:t>Type I  “</a:t>
            </a:r>
            <a:r>
              <a:rPr lang="el-GR" sz="3200" dirty="0" smtClean="0">
                <a:solidFill>
                  <a:schemeClr val="tx1"/>
                </a:solidFill>
              </a:rPr>
              <a:t>β-</a:t>
            </a:r>
            <a:r>
              <a:rPr lang="en-US" sz="3200" dirty="0">
                <a:solidFill>
                  <a:schemeClr val="tx1"/>
                </a:solidFill>
              </a:rPr>
              <a:t>cell </a:t>
            </a:r>
            <a:r>
              <a:rPr lang="en-US" sz="3200" dirty="0" smtClean="0">
                <a:solidFill>
                  <a:schemeClr val="tx1"/>
                </a:solidFill>
              </a:rPr>
              <a:t>of pancreas”</a:t>
            </a:r>
            <a:endParaRPr lang="en-US" sz="32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tx1"/>
                </a:solidFill>
              </a:rPr>
              <a:t>Type II </a:t>
            </a:r>
            <a:r>
              <a:rPr lang="en-US" sz="3200" dirty="0" smtClean="0">
                <a:solidFill>
                  <a:schemeClr val="tx1"/>
                </a:solidFill>
              </a:rPr>
              <a:t>“insulin </a:t>
            </a:r>
            <a:r>
              <a:rPr lang="en-US" sz="3200" dirty="0">
                <a:solidFill>
                  <a:schemeClr val="tx1"/>
                </a:solidFill>
              </a:rPr>
              <a:t>resistance, deficiency </a:t>
            </a:r>
            <a:r>
              <a:rPr lang="en-US" sz="3200" dirty="0" smtClean="0">
                <a:solidFill>
                  <a:schemeClr val="tx1"/>
                </a:solidFill>
              </a:rPr>
              <a:t>of secretory”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652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377</Words>
  <Application>Microsoft Office PowerPoint</Application>
  <PresentationFormat>عرض على الشاشة (9:16)‏</PresentationFormat>
  <Paragraphs>102</Paragraphs>
  <Slides>16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5" baseType="lpstr">
      <vt:lpstr>Arial</vt:lpstr>
      <vt:lpstr>Roboto</vt:lpstr>
      <vt:lpstr>Verdana</vt:lpstr>
      <vt:lpstr>Arial Rounded MT Bold</vt:lpstr>
      <vt:lpstr>Andalus</vt:lpstr>
      <vt:lpstr>Fira Sans Extra Condensed Medium</vt:lpstr>
      <vt:lpstr>Fira Sans Medium</vt:lpstr>
      <vt:lpstr>Proxima Nova</vt:lpstr>
      <vt:lpstr>Simple Light</vt:lpstr>
      <vt:lpstr> BLOOD SUGAR GAOL</vt:lpstr>
      <vt:lpstr>OBJECTIVES :</vt:lpstr>
      <vt:lpstr>عرض تقديمي في PowerPoint</vt:lpstr>
      <vt:lpstr>عرض تقديمي في PowerPoint</vt:lpstr>
      <vt:lpstr>    Aratus                                          Thomas Willis (Greek physician )                              (Britain Doctor) (Diabetes Greek word: siphon         ( mellitus: sweet        18-133AD)                                            1675)    </vt:lpstr>
      <vt:lpstr>Definition:</vt:lpstr>
      <vt:lpstr>عرض تقديمي في PowerPoint</vt:lpstr>
      <vt:lpstr>Causes:</vt:lpstr>
      <vt:lpstr>Main Types :</vt:lpstr>
      <vt:lpstr>Treatment: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Reference: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80</cp:revision>
  <dcterms:modified xsi:type="dcterms:W3CDTF">2022-05-31T21:17:02Z</dcterms:modified>
</cp:coreProperties>
</file>