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Inter" panose="020B0502030000000004" pitchFamily="34" charset="0"/>
      <p:regular r:id="rId14"/>
      <p:bold r:id="rId15"/>
    </p:embeddedFont>
    <p:embeddedFont>
      <p:font typeface="Inter ExtraBold" panose="020B0604020202020204" charset="0"/>
      <p:bold r:id="rId16"/>
    </p:embeddedFont>
    <p:embeddedFont>
      <p:font typeface="Merriweather Black" panose="020B0604020202020204" charset="0"/>
      <p:bold r:id="rId17"/>
      <p:boldItalic r:id="rId18"/>
    </p:embeddedFont>
    <p:embeddedFont>
      <p:font typeface="Nunito" panose="020B0604020202020204" charset="0"/>
      <p:regular r:id="rId19"/>
      <p:bold r:id="rId20"/>
      <p:italic r:id="rId21"/>
      <p:boldItalic r:id="rId22"/>
    </p:embeddedFont>
    <p:embeddedFont>
      <p:font typeface="Merriweather"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9" roundtripDataSignature="AMtx7mi5sKbvra80CQKanYE5yHwB2GnAA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8" name="Google Shape;238;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7" name="Google Shape;21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4" name="Google Shape;22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
        <p:cNvGrpSpPr/>
        <p:nvPr/>
      </p:nvGrpSpPr>
      <p:grpSpPr>
        <a:xfrm>
          <a:off x="0" y="0"/>
          <a:ext cx="0" cy="0"/>
          <a:chOff x="0" y="0"/>
          <a:chExt cx="0" cy="0"/>
        </a:xfrm>
      </p:grpSpPr>
      <p:grpSp>
        <p:nvGrpSpPr>
          <p:cNvPr id="9" name="Google Shape;9;p13"/>
          <p:cNvGrpSpPr/>
          <p:nvPr/>
        </p:nvGrpSpPr>
        <p:grpSpPr>
          <a:xfrm>
            <a:off x="-125" y="0"/>
            <a:ext cx="9144125" cy="5143500"/>
            <a:chOff x="-125" y="0"/>
            <a:chExt cx="9144125" cy="5143500"/>
          </a:xfrm>
        </p:grpSpPr>
        <p:sp>
          <p:nvSpPr>
            <p:cNvPr id="10" name="Google Shape;10;p13"/>
            <p:cNvSpPr/>
            <p:nvPr/>
          </p:nvSpPr>
          <p:spPr>
            <a:xfrm rot="10800000">
              <a:off x="-100" y="4804200"/>
              <a:ext cx="43035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3"/>
            <p:cNvSpPr/>
            <p:nvPr/>
          </p:nvSpPr>
          <p:spPr>
            <a:xfrm rot="10800000">
              <a:off x="7711500" y="0"/>
              <a:ext cx="14307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3"/>
            <p:cNvSpPr/>
            <p:nvPr/>
          </p:nvSpPr>
          <p:spPr>
            <a:xfrm rot="10800000">
              <a:off x="-125" y="4766475"/>
              <a:ext cx="10410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3"/>
            <p:cNvSpPr/>
            <p:nvPr/>
          </p:nvSpPr>
          <p:spPr>
            <a:xfrm rot="10800000">
              <a:off x="8394000" y="310875"/>
              <a:ext cx="7500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 name="Google Shape;14;p13"/>
          <p:cNvSpPr txBox="1">
            <a:spLocks noGrp="1"/>
          </p:cNvSpPr>
          <p:nvPr>
            <p:ph type="title"/>
          </p:nvPr>
        </p:nvSpPr>
        <p:spPr>
          <a:xfrm>
            <a:off x="713400" y="375065"/>
            <a:ext cx="77172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5" name="Google Shape;15;p13"/>
          <p:cNvSpPr txBox="1">
            <a:spLocks noGrp="1"/>
          </p:cNvSpPr>
          <p:nvPr>
            <p:ph type="body" idx="1"/>
          </p:nvPr>
        </p:nvSpPr>
        <p:spPr>
          <a:xfrm>
            <a:off x="1208700" y="2725462"/>
            <a:ext cx="3096600" cy="854700"/>
          </a:xfrm>
          <a:prstGeom prst="rect">
            <a:avLst/>
          </a:prstGeom>
          <a:noFill/>
          <a:ln>
            <a:noFill/>
          </a:ln>
        </p:spPr>
        <p:txBody>
          <a:bodyPr spcFirstLastPara="1" wrap="square" lIns="91425" tIns="91425" rIns="91425" bIns="91425" anchor="ctr" anchorCtr="0">
            <a:noAutofit/>
          </a:bodyPr>
          <a:lstStyle>
            <a:lvl1pPr marL="457200" lvl="0" indent="-317500" algn="ctr">
              <a:lnSpc>
                <a:spcPct val="100000"/>
              </a:lnSpc>
              <a:spcBef>
                <a:spcPts val="0"/>
              </a:spcBef>
              <a:spcAft>
                <a:spcPts val="0"/>
              </a:spcAft>
              <a:buSzPts val="1400"/>
              <a:buChar char="●"/>
              <a:defRPr/>
            </a:lvl1pPr>
            <a:lvl2pPr marL="914400" lvl="1" indent="-304800" algn="l">
              <a:lnSpc>
                <a:spcPct val="100000"/>
              </a:lnSpc>
              <a:spcBef>
                <a:spcPts val="0"/>
              </a:spcBef>
              <a:spcAft>
                <a:spcPts val="0"/>
              </a:spcAft>
              <a:buSzPts val="1200"/>
              <a:buChar char="○"/>
              <a:defRPr sz="1200"/>
            </a:lvl2pPr>
            <a:lvl3pPr marL="1371600" lvl="2" indent="-304800" algn="l">
              <a:lnSpc>
                <a:spcPct val="100000"/>
              </a:lnSpc>
              <a:spcBef>
                <a:spcPts val="0"/>
              </a:spcBef>
              <a:spcAft>
                <a:spcPts val="0"/>
              </a:spcAft>
              <a:buSzPts val="1200"/>
              <a:buChar char="■"/>
              <a:defRPr sz="1200"/>
            </a:lvl3pPr>
            <a:lvl4pPr marL="1828800" lvl="3" indent="-304800" algn="l">
              <a:lnSpc>
                <a:spcPct val="100000"/>
              </a:lnSpc>
              <a:spcBef>
                <a:spcPts val="0"/>
              </a:spcBef>
              <a:spcAft>
                <a:spcPts val="0"/>
              </a:spcAft>
              <a:buSzPts val="1200"/>
              <a:buChar char="●"/>
              <a:defRPr sz="1200"/>
            </a:lvl4pPr>
            <a:lvl5pPr marL="2286000" lvl="4" indent="-304800" algn="l">
              <a:lnSpc>
                <a:spcPct val="100000"/>
              </a:lnSpc>
              <a:spcBef>
                <a:spcPts val="0"/>
              </a:spcBef>
              <a:spcAft>
                <a:spcPts val="0"/>
              </a:spcAft>
              <a:buSzPts val="1200"/>
              <a:buChar char="○"/>
              <a:defRPr sz="1200"/>
            </a:lvl5pPr>
            <a:lvl6pPr marL="2743200" lvl="5" indent="-304800" algn="l">
              <a:lnSpc>
                <a:spcPct val="100000"/>
              </a:lnSpc>
              <a:spcBef>
                <a:spcPts val="0"/>
              </a:spcBef>
              <a:spcAft>
                <a:spcPts val="0"/>
              </a:spcAft>
              <a:buSzPts val="1200"/>
              <a:buChar char="■"/>
              <a:defRPr sz="1200"/>
            </a:lvl6pPr>
            <a:lvl7pPr marL="3200400" lvl="6" indent="-304800" algn="l">
              <a:lnSpc>
                <a:spcPct val="100000"/>
              </a:lnSpc>
              <a:spcBef>
                <a:spcPts val="0"/>
              </a:spcBef>
              <a:spcAft>
                <a:spcPts val="0"/>
              </a:spcAft>
              <a:buSzPts val="1200"/>
              <a:buChar char="●"/>
              <a:defRPr sz="1200"/>
            </a:lvl7pPr>
            <a:lvl8pPr marL="3657600" lvl="7" indent="-304800" algn="l">
              <a:lnSpc>
                <a:spcPct val="100000"/>
              </a:lnSpc>
              <a:spcBef>
                <a:spcPts val="0"/>
              </a:spcBef>
              <a:spcAft>
                <a:spcPts val="0"/>
              </a:spcAft>
              <a:buSzPts val="1200"/>
              <a:buChar char="○"/>
              <a:defRPr sz="1200"/>
            </a:lvl8pPr>
            <a:lvl9pPr marL="4114800" lvl="8" indent="-304800" algn="l">
              <a:lnSpc>
                <a:spcPct val="100000"/>
              </a:lnSpc>
              <a:spcBef>
                <a:spcPts val="0"/>
              </a:spcBef>
              <a:spcAft>
                <a:spcPts val="0"/>
              </a:spcAft>
              <a:buSzPts val="1200"/>
              <a:buChar char="■"/>
              <a:defRPr sz="1200"/>
            </a:lvl9pPr>
          </a:lstStyle>
          <a:p>
            <a:endParaRPr/>
          </a:p>
        </p:txBody>
      </p:sp>
      <p:sp>
        <p:nvSpPr>
          <p:cNvPr id="16" name="Google Shape;16;p13"/>
          <p:cNvSpPr txBox="1">
            <a:spLocks noGrp="1"/>
          </p:cNvSpPr>
          <p:nvPr>
            <p:ph type="body" idx="2"/>
          </p:nvPr>
        </p:nvSpPr>
        <p:spPr>
          <a:xfrm>
            <a:off x="4838700" y="2725462"/>
            <a:ext cx="3096600" cy="854700"/>
          </a:xfrm>
          <a:prstGeom prst="rect">
            <a:avLst/>
          </a:prstGeom>
          <a:noFill/>
          <a:ln>
            <a:noFill/>
          </a:ln>
        </p:spPr>
        <p:txBody>
          <a:bodyPr spcFirstLastPara="1" wrap="square" lIns="91425" tIns="91425" rIns="91425" bIns="91425" anchor="ctr" anchorCtr="0">
            <a:noAutofit/>
          </a:bodyPr>
          <a:lstStyle>
            <a:lvl1pPr marL="457200" lvl="0" indent="-317500" algn="ctr">
              <a:lnSpc>
                <a:spcPct val="100000"/>
              </a:lnSpc>
              <a:spcBef>
                <a:spcPts val="0"/>
              </a:spcBef>
              <a:spcAft>
                <a:spcPts val="0"/>
              </a:spcAft>
              <a:buSzPts val="1400"/>
              <a:buChar char="●"/>
              <a:defRPr/>
            </a:lvl1pPr>
            <a:lvl2pPr marL="914400" lvl="1" indent="-304800" algn="l">
              <a:lnSpc>
                <a:spcPct val="100000"/>
              </a:lnSpc>
              <a:spcBef>
                <a:spcPts val="0"/>
              </a:spcBef>
              <a:spcAft>
                <a:spcPts val="0"/>
              </a:spcAft>
              <a:buSzPts val="1200"/>
              <a:buChar char="○"/>
              <a:defRPr sz="1200"/>
            </a:lvl2pPr>
            <a:lvl3pPr marL="1371600" lvl="2" indent="-304800" algn="l">
              <a:lnSpc>
                <a:spcPct val="100000"/>
              </a:lnSpc>
              <a:spcBef>
                <a:spcPts val="0"/>
              </a:spcBef>
              <a:spcAft>
                <a:spcPts val="0"/>
              </a:spcAft>
              <a:buSzPts val="1200"/>
              <a:buChar char="■"/>
              <a:defRPr sz="1200"/>
            </a:lvl3pPr>
            <a:lvl4pPr marL="1828800" lvl="3" indent="-304800" algn="l">
              <a:lnSpc>
                <a:spcPct val="100000"/>
              </a:lnSpc>
              <a:spcBef>
                <a:spcPts val="0"/>
              </a:spcBef>
              <a:spcAft>
                <a:spcPts val="0"/>
              </a:spcAft>
              <a:buSzPts val="1200"/>
              <a:buChar char="●"/>
              <a:defRPr sz="1200"/>
            </a:lvl4pPr>
            <a:lvl5pPr marL="2286000" lvl="4" indent="-304800" algn="l">
              <a:lnSpc>
                <a:spcPct val="100000"/>
              </a:lnSpc>
              <a:spcBef>
                <a:spcPts val="0"/>
              </a:spcBef>
              <a:spcAft>
                <a:spcPts val="0"/>
              </a:spcAft>
              <a:buSzPts val="1200"/>
              <a:buChar char="○"/>
              <a:defRPr sz="1200"/>
            </a:lvl5pPr>
            <a:lvl6pPr marL="2743200" lvl="5" indent="-304800" algn="l">
              <a:lnSpc>
                <a:spcPct val="100000"/>
              </a:lnSpc>
              <a:spcBef>
                <a:spcPts val="0"/>
              </a:spcBef>
              <a:spcAft>
                <a:spcPts val="0"/>
              </a:spcAft>
              <a:buSzPts val="1200"/>
              <a:buChar char="■"/>
              <a:defRPr sz="1200"/>
            </a:lvl6pPr>
            <a:lvl7pPr marL="3200400" lvl="6" indent="-304800" algn="l">
              <a:lnSpc>
                <a:spcPct val="100000"/>
              </a:lnSpc>
              <a:spcBef>
                <a:spcPts val="0"/>
              </a:spcBef>
              <a:spcAft>
                <a:spcPts val="0"/>
              </a:spcAft>
              <a:buSzPts val="1200"/>
              <a:buChar char="●"/>
              <a:defRPr sz="1200"/>
            </a:lvl7pPr>
            <a:lvl8pPr marL="3657600" lvl="7" indent="-304800" algn="l">
              <a:lnSpc>
                <a:spcPct val="100000"/>
              </a:lnSpc>
              <a:spcBef>
                <a:spcPts val="0"/>
              </a:spcBef>
              <a:spcAft>
                <a:spcPts val="0"/>
              </a:spcAft>
              <a:buSzPts val="1200"/>
              <a:buChar char="○"/>
              <a:defRPr sz="1200"/>
            </a:lvl8pPr>
            <a:lvl9pPr marL="4114800" lvl="8" indent="-304800" algn="l">
              <a:lnSpc>
                <a:spcPct val="100000"/>
              </a:lnSpc>
              <a:spcBef>
                <a:spcPts val="0"/>
              </a:spcBef>
              <a:spcAft>
                <a:spcPts val="0"/>
              </a:spcAft>
              <a:buSzPts val="1200"/>
              <a:buChar char="■"/>
              <a:defRPr sz="1200"/>
            </a:lvl9pPr>
          </a:lstStyle>
          <a:p>
            <a:endParaRPr/>
          </a:p>
        </p:txBody>
      </p:sp>
      <p:sp>
        <p:nvSpPr>
          <p:cNvPr id="17" name="Google Shape;17;p13"/>
          <p:cNvSpPr txBox="1">
            <a:spLocks noGrp="1"/>
          </p:cNvSpPr>
          <p:nvPr>
            <p:ph type="title" idx="3"/>
          </p:nvPr>
        </p:nvSpPr>
        <p:spPr>
          <a:xfrm>
            <a:off x="1208700" y="2360238"/>
            <a:ext cx="3096600" cy="41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000"/>
              <a:buNone/>
              <a:defRPr sz="1800" b="1"/>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8" name="Google Shape;18;p13"/>
          <p:cNvSpPr txBox="1">
            <a:spLocks noGrp="1"/>
          </p:cNvSpPr>
          <p:nvPr>
            <p:ph type="title" idx="4"/>
          </p:nvPr>
        </p:nvSpPr>
        <p:spPr>
          <a:xfrm>
            <a:off x="4838700" y="2360238"/>
            <a:ext cx="3096600" cy="41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000"/>
              <a:buNone/>
              <a:defRPr sz="1800" b="1"/>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one column 2">
  <p:cSld name="CUSTOM_1_1_1">
    <p:spTree>
      <p:nvGrpSpPr>
        <p:cNvPr id="1" name="Shape 118"/>
        <p:cNvGrpSpPr/>
        <p:nvPr/>
      </p:nvGrpSpPr>
      <p:grpSpPr>
        <a:xfrm>
          <a:off x="0" y="0"/>
          <a:ext cx="0" cy="0"/>
          <a:chOff x="0" y="0"/>
          <a:chExt cx="0" cy="0"/>
        </a:xfrm>
      </p:grpSpPr>
      <p:sp>
        <p:nvSpPr>
          <p:cNvPr id="119" name="Google Shape;119;p22"/>
          <p:cNvSpPr/>
          <p:nvPr/>
        </p:nvSpPr>
        <p:spPr>
          <a:xfrm>
            <a:off x="0" y="0"/>
            <a:ext cx="1289400" cy="3123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2"/>
          <p:cNvSpPr/>
          <p:nvPr/>
        </p:nvSpPr>
        <p:spPr>
          <a:xfrm>
            <a:off x="0" y="4875750"/>
            <a:ext cx="2171400" cy="2676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22"/>
          <p:cNvSpPr/>
          <p:nvPr/>
        </p:nvSpPr>
        <p:spPr>
          <a:xfrm rot="10800000">
            <a:off x="679800" y="3207347"/>
            <a:ext cx="818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2"/>
          <p:cNvSpPr/>
          <p:nvPr/>
        </p:nvSpPr>
        <p:spPr>
          <a:xfrm rot="10800000">
            <a:off x="863150" y="2716169"/>
            <a:ext cx="896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22"/>
          <p:cNvSpPr/>
          <p:nvPr/>
        </p:nvSpPr>
        <p:spPr>
          <a:xfrm rot="10800000">
            <a:off x="8439000" y="4289400"/>
            <a:ext cx="705000" cy="854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22"/>
          <p:cNvSpPr/>
          <p:nvPr/>
        </p:nvSpPr>
        <p:spPr>
          <a:xfrm rot="10800000">
            <a:off x="1043657" y="2961750"/>
            <a:ext cx="17148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22"/>
          <p:cNvSpPr/>
          <p:nvPr/>
        </p:nvSpPr>
        <p:spPr>
          <a:xfrm rot="10800000">
            <a:off x="53" y="4839525"/>
            <a:ext cx="8853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22"/>
          <p:cNvSpPr txBox="1">
            <a:spLocks noGrp="1"/>
          </p:cNvSpPr>
          <p:nvPr>
            <p:ph type="title"/>
          </p:nvPr>
        </p:nvSpPr>
        <p:spPr>
          <a:xfrm>
            <a:off x="4028450" y="1653638"/>
            <a:ext cx="3847800" cy="552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30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27" name="Google Shape;127;p22"/>
          <p:cNvSpPr txBox="1">
            <a:spLocks noGrp="1"/>
          </p:cNvSpPr>
          <p:nvPr>
            <p:ph type="subTitle" idx="1"/>
          </p:nvPr>
        </p:nvSpPr>
        <p:spPr>
          <a:xfrm>
            <a:off x="4028450" y="2173167"/>
            <a:ext cx="3847800" cy="1469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28"/>
        <p:cNvGrpSpPr/>
        <p:nvPr/>
      </p:nvGrpSpPr>
      <p:grpSpPr>
        <a:xfrm>
          <a:off x="0" y="0"/>
          <a:ext cx="0" cy="0"/>
          <a:chOff x="0" y="0"/>
          <a:chExt cx="0" cy="0"/>
        </a:xfrm>
      </p:grpSpPr>
      <p:grpSp>
        <p:nvGrpSpPr>
          <p:cNvPr id="129" name="Google Shape;129;p23"/>
          <p:cNvGrpSpPr/>
          <p:nvPr/>
        </p:nvGrpSpPr>
        <p:grpSpPr>
          <a:xfrm>
            <a:off x="70" y="0"/>
            <a:ext cx="9145887" cy="5143500"/>
            <a:chOff x="70" y="0"/>
            <a:chExt cx="9145887" cy="5143500"/>
          </a:xfrm>
        </p:grpSpPr>
        <p:sp>
          <p:nvSpPr>
            <p:cNvPr id="130" name="Google Shape;130;p23"/>
            <p:cNvSpPr/>
            <p:nvPr/>
          </p:nvSpPr>
          <p:spPr>
            <a:xfrm rot="10800000" flipH="1">
              <a:off x="7715249" y="0"/>
              <a:ext cx="14307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23"/>
            <p:cNvSpPr/>
            <p:nvPr/>
          </p:nvSpPr>
          <p:spPr>
            <a:xfrm flipH="1">
              <a:off x="100" y="4804200"/>
              <a:ext cx="22224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3"/>
            <p:cNvSpPr/>
            <p:nvPr/>
          </p:nvSpPr>
          <p:spPr>
            <a:xfrm rot="10800000">
              <a:off x="8248050" y="178472"/>
              <a:ext cx="897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3"/>
            <p:cNvSpPr/>
            <p:nvPr/>
          </p:nvSpPr>
          <p:spPr>
            <a:xfrm>
              <a:off x="70" y="4419483"/>
              <a:ext cx="3735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23"/>
            <p:cNvSpPr/>
            <p:nvPr/>
          </p:nvSpPr>
          <p:spPr>
            <a:xfrm>
              <a:off x="415934" y="4910650"/>
              <a:ext cx="26745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3"/>
            <p:cNvSpPr/>
            <p:nvPr/>
          </p:nvSpPr>
          <p:spPr>
            <a:xfrm>
              <a:off x="228756" y="4665075"/>
              <a:ext cx="2358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3"/>
            <p:cNvSpPr/>
            <p:nvPr/>
          </p:nvSpPr>
          <p:spPr>
            <a:xfrm rot="10800000">
              <a:off x="8681550" y="416725"/>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23"/>
            <p:cNvSpPr/>
            <p:nvPr/>
          </p:nvSpPr>
          <p:spPr>
            <a:xfrm flipH="1">
              <a:off x="8770500" y="4804200"/>
              <a:ext cx="3735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23"/>
            <p:cNvSpPr/>
            <p:nvPr/>
          </p:nvSpPr>
          <p:spPr>
            <a:xfrm>
              <a:off x="8681557" y="4910650"/>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23"/>
            <p:cNvSpPr/>
            <p:nvPr/>
          </p:nvSpPr>
          <p:spPr>
            <a:xfrm>
              <a:off x="8910156" y="4665075"/>
              <a:ext cx="2358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40" name="Google Shape;140;p23"/>
            <p:cNvGrpSpPr/>
            <p:nvPr/>
          </p:nvGrpSpPr>
          <p:grpSpPr>
            <a:xfrm>
              <a:off x="8246106" y="178472"/>
              <a:ext cx="897900" cy="302453"/>
              <a:chOff x="8246106" y="178472"/>
              <a:chExt cx="897900" cy="302453"/>
            </a:xfrm>
          </p:grpSpPr>
          <p:sp>
            <p:nvSpPr>
              <p:cNvPr id="141" name="Google Shape;141;p23"/>
              <p:cNvSpPr/>
              <p:nvPr/>
            </p:nvSpPr>
            <p:spPr>
              <a:xfrm rot="10800000" flipH="1">
                <a:off x="8246106" y="178472"/>
                <a:ext cx="897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23"/>
              <p:cNvSpPr/>
              <p:nvPr/>
            </p:nvSpPr>
            <p:spPr>
              <a:xfrm rot="10800000" flipH="1">
                <a:off x="8679606" y="416725"/>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43"/>
        <p:cNvGrpSpPr/>
        <p:nvPr/>
      </p:nvGrpSpPr>
      <p:grpSpPr>
        <a:xfrm>
          <a:off x="0" y="0"/>
          <a:ext cx="0" cy="0"/>
          <a:chOff x="0" y="0"/>
          <a:chExt cx="0" cy="0"/>
        </a:xfrm>
      </p:grpSpPr>
      <p:grpSp>
        <p:nvGrpSpPr>
          <p:cNvPr id="144" name="Google Shape;144;p24"/>
          <p:cNvGrpSpPr/>
          <p:nvPr/>
        </p:nvGrpSpPr>
        <p:grpSpPr>
          <a:xfrm>
            <a:off x="-2070" y="0"/>
            <a:ext cx="9146076" cy="5143500"/>
            <a:chOff x="-2070" y="0"/>
            <a:chExt cx="9146076" cy="5143500"/>
          </a:xfrm>
        </p:grpSpPr>
        <p:sp>
          <p:nvSpPr>
            <p:cNvPr id="145" name="Google Shape;145;p24"/>
            <p:cNvSpPr/>
            <p:nvPr/>
          </p:nvSpPr>
          <p:spPr>
            <a:xfrm rot="10800000">
              <a:off x="-2070" y="0"/>
              <a:ext cx="4113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24"/>
            <p:cNvSpPr/>
            <p:nvPr/>
          </p:nvSpPr>
          <p:spPr>
            <a:xfrm rot="10800000" flipH="1">
              <a:off x="-1944" y="178472"/>
              <a:ext cx="897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24"/>
            <p:cNvSpPr/>
            <p:nvPr/>
          </p:nvSpPr>
          <p:spPr>
            <a:xfrm rot="10800000" flipH="1">
              <a:off x="-1944" y="416725"/>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24"/>
            <p:cNvSpPr/>
            <p:nvPr/>
          </p:nvSpPr>
          <p:spPr>
            <a:xfrm>
              <a:off x="-44" y="4804200"/>
              <a:ext cx="31185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24"/>
            <p:cNvSpPr/>
            <p:nvPr/>
          </p:nvSpPr>
          <p:spPr>
            <a:xfrm flipH="1">
              <a:off x="-1947" y="4910650"/>
              <a:ext cx="15330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24"/>
            <p:cNvSpPr/>
            <p:nvPr/>
          </p:nvSpPr>
          <p:spPr>
            <a:xfrm flipH="1">
              <a:off x="-2000" y="4665075"/>
              <a:ext cx="524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24"/>
            <p:cNvSpPr/>
            <p:nvPr/>
          </p:nvSpPr>
          <p:spPr>
            <a:xfrm flipH="1">
              <a:off x="2770850" y="5010800"/>
              <a:ext cx="524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24"/>
            <p:cNvSpPr/>
            <p:nvPr/>
          </p:nvSpPr>
          <p:spPr>
            <a:xfrm>
              <a:off x="6025506" y="4804200"/>
              <a:ext cx="31185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24"/>
            <p:cNvSpPr/>
            <p:nvPr/>
          </p:nvSpPr>
          <p:spPr>
            <a:xfrm rot="10800000">
              <a:off x="8889904" y="4658025"/>
              <a:ext cx="254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24"/>
            <p:cNvSpPr/>
            <p:nvPr/>
          </p:nvSpPr>
          <p:spPr>
            <a:xfrm rot="10800000">
              <a:off x="8339696" y="4896275"/>
              <a:ext cx="8043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24"/>
            <p:cNvSpPr/>
            <p:nvPr/>
          </p:nvSpPr>
          <p:spPr>
            <a:xfrm>
              <a:off x="8732706" y="1170600"/>
              <a:ext cx="4113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24"/>
            <p:cNvSpPr/>
            <p:nvPr/>
          </p:nvSpPr>
          <p:spPr>
            <a:xfrm rot="10800000">
              <a:off x="8889904" y="1250200"/>
              <a:ext cx="254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grpSp>
        <p:nvGrpSpPr>
          <p:cNvPr id="20" name="Google Shape;20;p14"/>
          <p:cNvGrpSpPr/>
          <p:nvPr/>
        </p:nvGrpSpPr>
        <p:grpSpPr>
          <a:xfrm>
            <a:off x="0" y="0"/>
            <a:ext cx="9144000" cy="5143500"/>
            <a:chOff x="0" y="0"/>
            <a:chExt cx="9144000" cy="5143500"/>
          </a:xfrm>
        </p:grpSpPr>
        <p:sp>
          <p:nvSpPr>
            <p:cNvPr id="21" name="Google Shape;21;p14"/>
            <p:cNvSpPr/>
            <p:nvPr/>
          </p:nvSpPr>
          <p:spPr>
            <a:xfrm>
              <a:off x="8925600" y="0"/>
              <a:ext cx="218400" cy="2020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4"/>
            <p:cNvSpPr/>
            <p:nvPr/>
          </p:nvSpPr>
          <p:spPr>
            <a:xfrm>
              <a:off x="0" y="2020200"/>
              <a:ext cx="218400" cy="3123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4"/>
            <p:cNvSpPr/>
            <p:nvPr/>
          </p:nvSpPr>
          <p:spPr>
            <a:xfrm>
              <a:off x="0" y="1608150"/>
              <a:ext cx="3582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4" name="Google Shape;24;p14"/>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25" name="Google Shape;25;p14"/>
          <p:cNvSpPr txBox="1">
            <a:spLocks noGrp="1"/>
          </p:cNvSpPr>
          <p:nvPr>
            <p:ph type="body" idx="1"/>
          </p:nvPr>
        </p:nvSpPr>
        <p:spPr>
          <a:xfrm>
            <a:off x="713400" y="1045690"/>
            <a:ext cx="7717200" cy="3565500"/>
          </a:xfrm>
          <a:prstGeom prst="rect">
            <a:avLst/>
          </a:prstGeom>
          <a:noFill/>
          <a:ln>
            <a:noFill/>
          </a:ln>
        </p:spPr>
        <p:txBody>
          <a:bodyPr spcFirstLastPara="1" wrap="square" lIns="91425" tIns="91425" rIns="91425" bIns="91425" anchor="t" anchorCtr="0">
            <a:noAutofit/>
          </a:bodyPr>
          <a:lstStyle>
            <a:lvl1pPr marL="457200" lvl="0" indent="-304800" algn="l">
              <a:lnSpc>
                <a:spcPct val="100000"/>
              </a:lnSpc>
              <a:spcBef>
                <a:spcPts val="0"/>
              </a:spcBef>
              <a:spcAft>
                <a:spcPts val="0"/>
              </a:spcAft>
              <a:buClr>
                <a:srgbClr val="434343"/>
              </a:buClr>
              <a:buSzPts val="1200"/>
              <a:buFont typeface="Inter"/>
              <a:buAutoNum type="arabicPeriod"/>
              <a:defRPr sz="1100">
                <a:latin typeface="Inter"/>
                <a:ea typeface="Inter"/>
                <a:cs typeface="Inter"/>
                <a:sym typeface="Inter"/>
              </a:defRPr>
            </a:lvl1pPr>
            <a:lvl2pPr marL="914400" lvl="1" indent="-304800" algn="l">
              <a:lnSpc>
                <a:spcPct val="100000"/>
              </a:lnSpc>
              <a:spcBef>
                <a:spcPts val="0"/>
              </a:spcBef>
              <a:spcAft>
                <a:spcPts val="0"/>
              </a:spcAft>
              <a:buClr>
                <a:srgbClr val="434343"/>
              </a:buClr>
              <a:buSzPts val="1200"/>
              <a:buFont typeface="Roboto Condensed Light"/>
              <a:buAutoNum type="alphaLcPeriod"/>
              <a:defRPr/>
            </a:lvl2pPr>
            <a:lvl3pPr marL="1371600" lvl="2" indent="-304800" algn="l">
              <a:lnSpc>
                <a:spcPct val="100000"/>
              </a:lnSpc>
              <a:spcBef>
                <a:spcPts val="0"/>
              </a:spcBef>
              <a:spcAft>
                <a:spcPts val="0"/>
              </a:spcAft>
              <a:buClr>
                <a:srgbClr val="434343"/>
              </a:buClr>
              <a:buSzPts val="1200"/>
              <a:buFont typeface="Roboto Condensed Light"/>
              <a:buAutoNum type="romanLcPeriod"/>
              <a:defRPr/>
            </a:lvl3pPr>
            <a:lvl4pPr marL="1828800" lvl="3" indent="-304800" algn="l">
              <a:lnSpc>
                <a:spcPct val="100000"/>
              </a:lnSpc>
              <a:spcBef>
                <a:spcPts val="0"/>
              </a:spcBef>
              <a:spcAft>
                <a:spcPts val="0"/>
              </a:spcAft>
              <a:buClr>
                <a:srgbClr val="434343"/>
              </a:buClr>
              <a:buSzPts val="1200"/>
              <a:buFont typeface="Roboto Condensed Light"/>
              <a:buAutoNum type="arabicPeriod"/>
              <a:defRPr/>
            </a:lvl4pPr>
            <a:lvl5pPr marL="2286000" lvl="4" indent="-304800" algn="l">
              <a:lnSpc>
                <a:spcPct val="100000"/>
              </a:lnSpc>
              <a:spcBef>
                <a:spcPts val="0"/>
              </a:spcBef>
              <a:spcAft>
                <a:spcPts val="0"/>
              </a:spcAft>
              <a:buClr>
                <a:srgbClr val="434343"/>
              </a:buClr>
              <a:buSzPts val="1200"/>
              <a:buFont typeface="Roboto Condensed Light"/>
              <a:buAutoNum type="alphaLcPeriod"/>
              <a:defRPr/>
            </a:lvl5pPr>
            <a:lvl6pPr marL="2743200" lvl="5" indent="-304800" algn="l">
              <a:lnSpc>
                <a:spcPct val="100000"/>
              </a:lnSpc>
              <a:spcBef>
                <a:spcPts val="0"/>
              </a:spcBef>
              <a:spcAft>
                <a:spcPts val="0"/>
              </a:spcAft>
              <a:buClr>
                <a:srgbClr val="434343"/>
              </a:buClr>
              <a:buSzPts val="1200"/>
              <a:buFont typeface="Roboto Condensed Light"/>
              <a:buAutoNum type="romanLcPeriod"/>
              <a:defRPr/>
            </a:lvl6pPr>
            <a:lvl7pPr marL="3200400" lvl="6" indent="-304800" algn="l">
              <a:lnSpc>
                <a:spcPct val="100000"/>
              </a:lnSpc>
              <a:spcBef>
                <a:spcPts val="0"/>
              </a:spcBef>
              <a:spcAft>
                <a:spcPts val="0"/>
              </a:spcAft>
              <a:buClr>
                <a:srgbClr val="434343"/>
              </a:buClr>
              <a:buSzPts val="1200"/>
              <a:buFont typeface="Roboto Condensed Light"/>
              <a:buAutoNum type="arabicPeriod"/>
              <a:defRPr/>
            </a:lvl7pPr>
            <a:lvl8pPr marL="3657600" lvl="7" indent="-304800" algn="l">
              <a:lnSpc>
                <a:spcPct val="100000"/>
              </a:lnSpc>
              <a:spcBef>
                <a:spcPts val="0"/>
              </a:spcBef>
              <a:spcAft>
                <a:spcPts val="0"/>
              </a:spcAft>
              <a:buClr>
                <a:srgbClr val="434343"/>
              </a:buClr>
              <a:buSzPts val="1200"/>
              <a:buFont typeface="Roboto Condensed Light"/>
              <a:buAutoNum type="alphaLcPeriod"/>
              <a:defRPr/>
            </a:lvl8pPr>
            <a:lvl9pPr marL="4114800" lvl="8" indent="-304800" algn="l">
              <a:lnSpc>
                <a:spcPct val="100000"/>
              </a:lnSpc>
              <a:spcBef>
                <a:spcPts val="0"/>
              </a:spcBef>
              <a:spcAft>
                <a:spcPts val="0"/>
              </a:spcAft>
              <a:buClr>
                <a:srgbClr val="434343"/>
              </a:buClr>
              <a:buSzPts val="1200"/>
              <a:buFont typeface="Roboto Condensed Light"/>
              <a:buAutoNum type="romanLcPerio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26"/>
        <p:cNvGrpSpPr/>
        <p:nvPr/>
      </p:nvGrpSpPr>
      <p:grpSpPr>
        <a:xfrm>
          <a:off x="0" y="0"/>
          <a:ext cx="0" cy="0"/>
          <a:chOff x="0" y="0"/>
          <a:chExt cx="0" cy="0"/>
        </a:xfrm>
      </p:grpSpPr>
      <p:grpSp>
        <p:nvGrpSpPr>
          <p:cNvPr id="27" name="Google Shape;27;p15"/>
          <p:cNvGrpSpPr/>
          <p:nvPr/>
        </p:nvGrpSpPr>
        <p:grpSpPr>
          <a:xfrm>
            <a:off x="0" y="0"/>
            <a:ext cx="9144100" cy="5143350"/>
            <a:chOff x="0" y="0"/>
            <a:chExt cx="9144100" cy="5143350"/>
          </a:xfrm>
        </p:grpSpPr>
        <p:sp>
          <p:nvSpPr>
            <p:cNvPr id="28" name="Google Shape;28;p15"/>
            <p:cNvSpPr/>
            <p:nvPr/>
          </p:nvSpPr>
          <p:spPr>
            <a:xfrm>
              <a:off x="0" y="0"/>
              <a:ext cx="482400" cy="2020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5"/>
            <p:cNvSpPr/>
            <p:nvPr/>
          </p:nvSpPr>
          <p:spPr>
            <a:xfrm>
              <a:off x="8703400" y="4875750"/>
              <a:ext cx="440700" cy="2676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5"/>
            <p:cNvSpPr/>
            <p:nvPr/>
          </p:nvSpPr>
          <p:spPr>
            <a:xfrm rot="10800000">
              <a:off x="233825" y="631123"/>
              <a:ext cx="898200" cy="609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5"/>
            <p:cNvSpPr/>
            <p:nvPr/>
          </p:nvSpPr>
          <p:spPr>
            <a:xfrm rot="10800000">
              <a:off x="76107" y="874967"/>
              <a:ext cx="3657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15"/>
            <p:cNvSpPr/>
            <p:nvPr/>
          </p:nvSpPr>
          <p:spPr>
            <a:xfrm rot="10800000">
              <a:off x="158218" y="383789"/>
              <a:ext cx="4002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15"/>
            <p:cNvSpPr/>
            <p:nvPr/>
          </p:nvSpPr>
          <p:spPr>
            <a:xfrm rot="10800000">
              <a:off x="8869898" y="4839525"/>
              <a:ext cx="2742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4" name="Google Shape;34;p15"/>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35" name="Google Shape;35;p15"/>
          <p:cNvSpPr txBox="1">
            <a:spLocks noGrp="1"/>
          </p:cNvSpPr>
          <p:nvPr>
            <p:ph type="title" idx="2"/>
          </p:nvPr>
        </p:nvSpPr>
        <p:spPr>
          <a:xfrm>
            <a:off x="1458991" y="1216206"/>
            <a:ext cx="1033200" cy="53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2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36" name="Google Shape;36;p15"/>
          <p:cNvSpPr txBox="1">
            <a:spLocks noGrp="1"/>
          </p:cNvSpPr>
          <p:nvPr>
            <p:ph type="title" idx="3"/>
          </p:nvPr>
        </p:nvSpPr>
        <p:spPr>
          <a:xfrm>
            <a:off x="1470450" y="1683150"/>
            <a:ext cx="2999400" cy="531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37" name="Google Shape;37;p15"/>
          <p:cNvSpPr txBox="1">
            <a:spLocks noGrp="1"/>
          </p:cNvSpPr>
          <p:nvPr>
            <p:ph type="title" idx="4"/>
          </p:nvPr>
        </p:nvSpPr>
        <p:spPr>
          <a:xfrm>
            <a:off x="1470450" y="2127087"/>
            <a:ext cx="2589900" cy="629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38" name="Google Shape;38;p15"/>
          <p:cNvSpPr txBox="1">
            <a:spLocks noGrp="1"/>
          </p:cNvSpPr>
          <p:nvPr>
            <p:ph type="title" idx="5"/>
          </p:nvPr>
        </p:nvSpPr>
        <p:spPr>
          <a:xfrm>
            <a:off x="5180866" y="1216206"/>
            <a:ext cx="1055700" cy="53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2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39" name="Google Shape;39;p15"/>
          <p:cNvSpPr txBox="1">
            <a:spLocks noGrp="1"/>
          </p:cNvSpPr>
          <p:nvPr>
            <p:ph type="title" idx="6"/>
          </p:nvPr>
        </p:nvSpPr>
        <p:spPr>
          <a:xfrm>
            <a:off x="5192325" y="1683150"/>
            <a:ext cx="2999400" cy="531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40" name="Google Shape;40;p15"/>
          <p:cNvSpPr txBox="1">
            <a:spLocks noGrp="1"/>
          </p:cNvSpPr>
          <p:nvPr>
            <p:ph type="title" idx="7"/>
          </p:nvPr>
        </p:nvSpPr>
        <p:spPr>
          <a:xfrm>
            <a:off x="5192325" y="2127087"/>
            <a:ext cx="2589900" cy="629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41" name="Google Shape;41;p15"/>
          <p:cNvSpPr txBox="1">
            <a:spLocks noGrp="1"/>
          </p:cNvSpPr>
          <p:nvPr>
            <p:ph type="title" idx="8"/>
          </p:nvPr>
        </p:nvSpPr>
        <p:spPr>
          <a:xfrm>
            <a:off x="1458991" y="3045964"/>
            <a:ext cx="1033200" cy="53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2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42" name="Google Shape;42;p15"/>
          <p:cNvSpPr txBox="1">
            <a:spLocks noGrp="1"/>
          </p:cNvSpPr>
          <p:nvPr>
            <p:ph type="title" idx="9"/>
          </p:nvPr>
        </p:nvSpPr>
        <p:spPr>
          <a:xfrm>
            <a:off x="1470450" y="3512902"/>
            <a:ext cx="2999400" cy="531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43" name="Google Shape;43;p15"/>
          <p:cNvSpPr txBox="1">
            <a:spLocks noGrp="1"/>
          </p:cNvSpPr>
          <p:nvPr>
            <p:ph type="title" idx="13"/>
          </p:nvPr>
        </p:nvSpPr>
        <p:spPr>
          <a:xfrm>
            <a:off x="1470450" y="3956846"/>
            <a:ext cx="2589900" cy="629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44" name="Google Shape;44;p15"/>
          <p:cNvSpPr txBox="1">
            <a:spLocks noGrp="1"/>
          </p:cNvSpPr>
          <p:nvPr>
            <p:ph type="title" idx="14"/>
          </p:nvPr>
        </p:nvSpPr>
        <p:spPr>
          <a:xfrm>
            <a:off x="5180866" y="3045964"/>
            <a:ext cx="1055700" cy="53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2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45" name="Google Shape;45;p15"/>
          <p:cNvSpPr txBox="1">
            <a:spLocks noGrp="1"/>
          </p:cNvSpPr>
          <p:nvPr>
            <p:ph type="title" idx="15"/>
          </p:nvPr>
        </p:nvSpPr>
        <p:spPr>
          <a:xfrm>
            <a:off x="5192325" y="3512902"/>
            <a:ext cx="2999400" cy="531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46" name="Google Shape;46;p15"/>
          <p:cNvSpPr txBox="1">
            <a:spLocks noGrp="1"/>
          </p:cNvSpPr>
          <p:nvPr>
            <p:ph type="title" idx="16"/>
          </p:nvPr>
        </p:nvSpPr>
        <p:spPr>
          <a:xfrm>
            <a:off x="5192325" y="3956846"/>
            <a:ext cx="2589900" cy="629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1">
  <p:cSld name="CUSTOM_7">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672600" y="375125"/>
            <a:ext cx="77988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5"/>
              </a:buClr>
              <a:buSzPts val="2800"/>
              <a:buNone/>
              <a:defRPr/>
            </a:lvl1pPr>
            <a:lvl2pPr lvl="1" algn="ctr">
              <a:lnSpc>
                <a:spcPct val="100000"/>
              </a:lnSpc>
              <a:spcBef>
                <a:spcPts val="0"/>
              </a:spcBef>
              <a:spcAft>
                <a:spcPts val="0"/>
              </a:spcAft>
              <a:buClr>
                <a:schemeClr val="accent5"/>
              </a:buClr>
              <a:buSzPts val="2800"/>
              <a:buNone/>
              <a:defRPr>
                <a:solidFill>
                  <a:schemeClr val="accent5"/>
                </a:solidFill>
              </a:defRPr>
            </a:lvl2pPr>
            <a:lvl3pPr lvl="2" algn="ctr">
              <a:lnSpc>
                <a:spcPct val="100000"/>
              </a:lnSpc>
              <a:spcBef>
                <a:spcPts val="0"/>
              </a:spcBef>
              <a:spcAft>
                <a:spcPts val="0"/>
              </a:spcAft>
              <a:buClr>
                <a:schemeClr val="accent5"/>
              </a:buClr>
              <a:buSzPts val="2800"/>
              <a:buNone/>
              <a:defRPr>
                <a:solidFill>
                  <a:schemeClr val="accent5"/>
                </a:solidFill>
              </a:defRPr>
            </a:lvl3pPr>
            <a:lvl4pPr lvl="3" algn="ctr">
              <a:lnSpc>
                <a:spcPct val="100000"/>
              </a:lnSpc>
              <a:spcBef>
                <a:spcPts val="0"/>
              </a:spcBef>
              <a:spcAft>
                <a:spcPts val="0"/>
              </a:spcAft>
              <a:buClr>
                <a:schemeClr val="accent5"/>
              </a:buClr>
              <a:buSzPts val="2800"/>
              <a:buNone/>
              <a:defRPr>
                <a:solidFill>
                  <a:schemeClr val="accent5"/>
                </a:solidFill>
              </a:defRPr>
            </a:lvl4pPr>
            <a:lvl5pPr lvl="4" algn="ctr">
              <a:lnSpc>
                <a:spcPct val="100000"/>
              </a:lnSpc>
              <a:spcBef>
                <a:spcPts val="0"/>
              </a:spcBef>
              <a:spcAft>
                <a:spcPts val="0"/>
              </a:spcAft>
              <a:buClr>
                <a:schemeClr val="accent5"/>
              </a:buClr>
              <a:buSzPts val="2800"/>
              <a:buNone/>
              <a:defRPr>
                <a:solidFill>
                  <a:schemeClr val="accent5"/>
                </a:solidFill>
              </a:defRPr>
            </a:lvl5pPr>
            <a:lvl6pPr lvl="5" algn="ctr">
              <a:lnSpc>
                <a:spcPct val="100000"/>
              </a:lnSpc>
              <a:spcBef>
                <a:spcPts val="0"/>
              </a:spcBef>
              <a:spcAft>
                <a:spcPts val="0"/>
              </a:spcAft>
              <a:buClr>
                <a:schemeClr val="accent5"/>
              </a:buClr>
              <a:buSzPts val="2800"/>
              <a:buNone/>
              <a:defRPr>
                <a:solidFill>
                  <a:schemeClr val="accent5"/>
                </a:solidFill>
              </a:defRPr>
            </a:lvl6pPr>
            <a:lvl7pPr lvl="6" algn="ctr">
              <a:lnSpc>
                <a:spcPct val="100000"/>
              </a:lnSpc>
              <a:spcBef>
                <a:spcPts val="0"/>
              </a:spcBef>
              <a:spcAft>
                <a:spcPts val="0"/>
              </a:spcAft>
              <a:buClr>
                <a:schemeClr val="accent5"/>
              </a:buClr>
              <a:buSzPts val="2800"/>
              <a:buNone/>
              <a:defRPr>
                <a:solidFill>
                  <a:schemeClr val="accent5"/>
                </a:solidFill>
              </a:defRPr>
            </a:lvl7pPr>
            <a:lvl8pPr lvl="7" algn="ctr">
              <a:lnSpc>
                <a:spcPct val="100000"/>
              </a:lnSpc>
              <a:spcBef>
                <a:spcPts val="0"/>
              </a:spcBef>
              <a:spcAft>
                <a:spcPts val="0"/>
              </a:spcAft>
              <a:buClr>
                <a:schemeClr val="accent5"/>
              </a:buClr>
              <a:buSzPts val="2800"/>
              <a:buNone/>
              <a:defRPr>
                <a:solidFill>
                  <a:schemeClr val="accent5"/>
                </a:solidFill>
              </a:defRPr>
            </a:lvl8pPr>
            <a:lvl9pPr lvl="8" algn="ctr">
              <a:lnSpc>
                <a:spcPct val="100000"/>
              </a:lnSpc>
              <a:spcBef>
                <a:spcPts val="0"/>
              </a:spcBef>
              <a:spcAft>
                <a:spcPts val="0"/>
              </a:spcAft>
              <a:buClr>
                <a:schemeClr val="accent5"/>
              </a:buClr>
              <a:buSzPts val="2800"/>
              <a:buNone/>
              <a:defRPr>
                <a:solidFill>
                  <a:schemeClr val="accent5"/>
                </a:solidFill>
              </a:defRPr>
            </a:lvl9pPr>
          </a:lstStyle>
          <a:p>
            <a:endParaRPr/>
          </a:p>
        </p:txBody>
      </p:sp>
      <p:grpSp>
        <p:nvGrpSpPr>
          <p:cNvPr id="49" name="Google Shape;49;p16"/>
          <p:cNvGrpSpPr/>
          <p:nvPr/>
        </p:nvGrpSpPr>
        <p:grpSpPr>
          <a:xfrm>
            <a:off x="70" y="0"/>
            <a:ext cx="9145887" cy="5143500"/>
            <a:chOff x="70" y="0"/>
            <a:chExt cx="9145887" cy="5143500"/>
          </a:xfrm>
        </p:grpSpPr>
        <p:sp>
          <p:nvSpPr>
            <p:cNvPr id="50" name="Google Shape;50;p16"/>
            <p:cNvSpPr/>
            <p:nvPr/>
          </p:nvSpPr>
          <p:spPr>
            <a:xfrm rot="10800000" flipH="1">
              <a:off x="7715249" y="0"/>
              <a:ext cx="14307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16"/>
            <p:cNvSpPr/>
            <p:nvPr/>
          </p:nvSpPr>
          <p:spPr>
            <a:xfrm flipH="1">
              <a:off x="100" y="4804200"/>
              <a:ext cx="22224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6"/>
            <p:cNvSpPr/>
            <p:nvPr/>
          </p:nvSpPr>
          <p:spPr>
            <a:xfrm rot="10800000">
              <a:off x="8248050" y="178472"/>
              <a:ext cx="897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6"/>
            <p:cNvSpPr/>
            <p:nvPr/>
          </p:nvSpPr>
          <p:spPr>
            <a:xfrm>
              <a:off x="70" y="4419483"/>
              <a:ext cx="3735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6"/>
            <p:cNvSpPr/>
            <p:nvPr/>
          </p:nvSpPr>
          <p:spPr>
            <a:xfrm>
              <a:off x="415934" y="4910650"/>
              <a:ext cx="26745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6"/>
            <p:cNvSpPr/>
            <p:nvPr/>
          </p:nvSpPr>
          <p:spPr>
            <a:xfrm>
              <a:off x="228756" y="4665075"/>
              <a:ext cx="2358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6"/>
            <p:cNvSpPr/>
            <p:nvPr/>
          </p:nvSpPr>
          <p:spPr>
            <a:xfrm rot="10800000">
              <a:off x="8681550" y="416725"/>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6"/>
            <p:cNvSpPr/>
            <p:nvPr/>
          </p:nvSpPr>
          <p:spPr>
            <a:xfrm flipH="1">
              <a:off x="8770500" y="4804200"/>
              <a:ext cx="3735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6"/>
            <p:cNvSpPr/>
            <p:nvPr/>
          </p:nvSpPr>
          <p:spPr>
            <a:xfrm>
              <a:off x="8681557" y="4910650"/>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6"/>
            <p:cNvSpPr/>
            <p:nvPr/>
          </p:nvSpPr>
          <p:spPr>
            <a:xfrm>
              <a:off x="8910156" y="4665075"/>
              <a:ext cx="2358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0" name="Google Shape;60;p16"/>
            <p:cNvGrpSpPr/>
            <p:nvPr/>
          </p:nvGrpSpPr>
          <p:grpSpPr>
            <a:xfrm>
              <a:off x="8246106" y="178472"/>
              <a:ext cx="897900" cy="302453"/>
              <a:chOff x="8246106" y="178472"/>
              <a:chExt cx="897900" cy="302453"/>
            </a:xfrm>
          </p:grpSpPr>
          <p:sp>
            <p:nvSpPr>
              <p:cNvPr id="61" name="Google Shape;61;p16"/>
              <p:cNvSpPr/>
              <p:nvPr/>
            </p:nvSpPr>
            <p:spPr>
              <a:xfrm rot="10800000" flipH="1">
                <a:off x="8246106" y="178472"/>
                <a:ext cx="897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16"/>
              <p:cNvSpPr/>
              <p:nvPr/>
            </p:nvSpPr>
            <p:spPr>
              <a:xfrm rot="10800000" flipH="1">
                <a:off x="8679606" y="416725"/>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17"/>
          <p:cNvSpPr/>
          <p:nvPr/>
        </p:nvSpPr>
        <p:spPr>
          <a:xfrm rot="10800000" flipH="1">
            <a:off x="-1051" y="0"/>
            <a:ext cx="14307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17"/>
          <p:cNvSpPr/>
          <p:nvPr/>
        </p:nvSpPr>
        <p:spPr>
          <a:xfrm flipH="1">
            <a:off x="7711500" y="4804200"/>
            <a:ext cx="14307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7"/>
          <p:cNvSpPr/>
          <p:nvPr/>
        </p:nvSpPr>
        <p:spPr>
          <a:xfrm rot="10800000">
            <a:off x="75" y="310875"/>
            <a:ext cx="464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7"/>
          <p:cNvSpPr/>
          <p:nvPr/>
        </p:nvSpPr>
        <p:spPr>
          <a:xfrm>
            <a:off x="8768845" y="4419483"/>
            <a:ext cx="373354"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7"/>
          <p:cNvSpPr/>
          <p:nvPr/>
        </p:nvSpPr>
        <p:spPr>
          <a:xfrm>
            <a:off x="8649754" y="4910661"/>
            <a:ext cx="408801"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7"/>
          <p:cNvSpPr txBox="1">
            <a:spLocks noGrp="1"/>
          </p:cNvSpPr>
          <p:nvPr>
            <p:ph type="title"/>
          </p:nvPr>
        </p:nvSpPr>
        <p:spPr>
          <a:xfrm>
            <a:off x="481450" y="375125"/>
            <a:ext cx="81807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5"/>
              </a:buClr>
              <a:buSzPts val="2800"/>
              <a:buNone/>
              <a:defRPr/>
            </a:lvl1pPr>
            <a:lvl2pPr lvl="1" algn="ctr">
              <a:lnSpc>
                <a:spcPct val="100000"/>
              </a:lnSpc>
              <a:spcBef>
                <a:spcPts val="0"/>
              </a:spcBef>
              <a:spcAft>
                <a:spcPts val="0"/>
              </a:spcAft>
              <a:buClr>
                <a:schemeClr val="accent5"/>
              </a:buClr>
              <a:buSzPts val="2800"/>
              <a:buNone/>
              <a:defRPr>
                <a:solidFill>
                  <a:schemeClr val="accent5"/>
                </a:solidFill>
              </a:defRPr>
            </a:lvl2pPr>
            <a:lvl3pPr lvl="2" algn="ctr">
              <a:lnSpc>
                <a:spcPct val="100000"/>
              </a:lnSpc>
              <a:spcBef>
                <a:spcPts val="0"/>
              </a:spcBef>
              <a:spcAft>
                <a:spcPts val="0"/>
              </a:spcAft>
              <a:buClr>
                <a:schemeClr val="accent5"/>
              </a:buClr>
              <a:buSzPts val="2800"/>
              <a:buNone/>
              <a:defRPr>
                <a:solidFill>
                  <a:schemeClr val="accent5"/>
                </a:solidFill>
              </a:defRPr>
            </a:lvl3pPr>
            <a:lvl4pPr lvl="3" algn="ctr">
              <a:lnSpc>
                <a:spcPct val="100000"/>
              </a:lnSpc>
              <a:spcBef>
                <a:spcPts val="0"/>
              </a:spcBef>
              <a:spcAft>
                <a:spcPts val="0"/>
              </a:spcAft>
              <a:buClr>
                <a:schemeClr val="accent5"/>
              </a:buClr>
              <a:buSzPts val="2800"/>
              <a:buNone/>
              <a:defRPr>
                <a:solidFill>
                  <a:schemeClr val="accent5"/>
                </a:solidFill>
              </a:defRPr>
            </a:lvl4pPr>
            <a:lvl5pPr lvl="4" algn="ctr">
              <a:lnSpc>
                <a:spcPct val="100000"/>
              </a:lnSpc>
              <a:spcBef>
                <a:spcPts val="0"/>
              </a:spcBef>
              <a:spcAft>
                <a:spcPts val="0"/>
              </a:spcAft>
              <a:buClr>
                <a:schemeClr val="accent5"/>
              </a:buClr>
              <a:buSzPts val="2800"/>
              <a:buNone/>
              <a:defRPr>
                <a:solidFill>
                  <a:schemeClr val="accent5"/>
                </a:solidFill>
              </a:defRPr>
            </a:lvl5pPr>
            <a:lvl6pPr lvl="5" algn="ctr">
              <a:lnSpc>
                <a:spcPct val="100000"/>
              </a:lnSpc>
              <a:spcBef>
                <a:spcPts val="0"/>
              </a:spcBef>
              <a:spcAft>
                <a:spcPts val="0"/>
              </a:spcAft>
              <a:buClr>
                <a:schemeClr val="accent5"/>
              </a:buClr>
              <a:buSzPts val="2800"/>
              <a:buNone/>
              <a:defRPr>
                <a:solidFill>
                  <a:schemeClr val="accent5"/>
                </a:solidFill>
              </a:defRPr>
            </a:lvl6pPr>
            <a:lvl7pPr lvl="6" algn="ctr">
              <a:lnSpc>
                <a:spcPct val="100000"/>
              </a:lnSpc>
              <a:spcBef>
                <a:spcPts val="0"/>
              </a:spcBef>
              <a:spcAft>
                <a:spcPts val="0"/>
              </a:spcAft>
              <a:buClr>
                <a:schemeClr val="accent5"/>
              </a:buClr>
              <a:buSzPts val="2800"/>
              <a:buNone/>
              <a:defRPr>
                <a:solidFill>
                  <a:schemeClr val="accent5"/>
                </a:solidFill>
              </a:defRPr>
            </a:lvl7pPr>
            <a:lvl8pPr lvl="7" algn="ctr">
              <a:lnSpc>
                <a:spcPct val="100000"/>
              </a:lnSpc>
              <a:spcBef>
                <a:spcPts val="0"/>
              </a:spcBef>
              <a:spcAft>
                <a:spcPts val="0"/>
              </a:spcAft>
              <a:buClr>
                <a:schemeClr val="accent5"/>
              </a:buClr>
              <a:buSzPts val="2800"/>
              <a:buNone/>
              <a:defRPr>
                <a:solidFill>
                  <a:schemeClr val="accent5"/>
                </a:solidFill>
              </a:defRPr>
            </a:lvl8pPr>
            <a:lvl9pPr lvl="8" algn="ctr">
              <a:lnSpc>
                <a:spcPct val="100000"/>
              </a:lnSpc>
              <a:spcBef>
                <a:spcPts val="0"/>
              </a:spcBef>
              <a:spcAft>
                <a:spcPts val="0"/>
              </a:spcAft>
              <a:buClr>
                <a:schemeClr val="accent5"/>
              </a:buClr>
              <a:buSzPts val="2800"/>
              <a:buNone/>
              <a:defRPr>
                <a:solidFill>
                  <a:schemeClr val="accent5"/>
                </a:solidFill>
              </a:defRPr>
            </a:lvl9pPr>
          </a:lstStyle>
          <a:p>
            <a:endParaRPr/>
          </a:p>
        </p:txBody>
      </p:sp>
      <p:sp>
        <p:nvSpPr>
          <p:cNvPr id="70" name="Google Shape;70;p17"/>
          <p:cNvSpPr/>
          <p:nvPr/>
        </p:nvSpPr>
        <p:spPr>
          <a:xfrm>
            <a:off x="8012083" y="4665075"/>
            <a:ext cx="9693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71"/>
        <p:cNvGrpSpPr/>
        <p:nvPr/>
      </p:nvGrpSpPr>
      <p:grpSpPr>
        <a:xfrm>
          <a:off x="0" y="0"/>
          <a:ext cx="0" cy="0"/>
          <a:chOff x="0" y="0"/>
          <a:chExt cx="0" cy="0"/>
        </a:xfrm>
      </p:grpSpPr>
      <p:grpSp>
        <p:nvGrpSpPr>
          <p:cNvPr id="72" name="Google Shape;72;p18"/>
          <p:cNvGrpSpPr/>
          <p:nvPr/>
        </p:nvGrpSpPr>
        <p:grpSpPr>
          <a:xfrm>
            <a:off x="-72" y="3450175"/>
            <a:ext cx="9142417" cy="1693325"/>
            <a:chOff x="-72" y="3450175"/>
            <a:chExt cx="9142417" cy="1693325"/>
          </a:xfrm>
        </p:grpSpPr>
        <p:sp>
          <p:nvSpPr>
            <p:cNvPr id="73" name="Google Shape;73;p18"/>
            <p:cNvSpPr/>
            <p:nvPr/>
          </p:nvSpPr>
          <p:spPr>
            <a:xfrm flipH="1">
              <a:off x="154" y="3450175"/>
              <a:ext cx="183300" cy="1693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8"/>
            <p:cNvSpPr/>
            <p:nvPr/>
          </p:nvSpPr>
          <p:spPr>
            <a:xfrm flipH="1">
              <a:off x="-72" y="4896275"/>
              <a:ext cx="13830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8"/>
            <p:cNvSpPr/>
            <p:nvPr/>
          </p:nvSpPr>
          <p:spPr>
            <a:xfrm flipH="1">
              <a:off x="52" y="4658025"/>
              <a:ext cx="4515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8"/>
            <p:cNvSpPr/>
            <p:nvPr/>
          </p:nvSpPr>
          <p:spPr>
            <a:xfrm flipH="1">
              <a:off x="125" y="4419775"/>
              <a:ext cx="563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18"/>
            <p:cNvSpPr/>
            <p:nvPr/>
          </p:nvSpPr>
          <p:spPr>
            <a:xfrm flipH="1">
              <a:off x="7711500" y="4804200"/>
              <a:ext cx="1430700" cy="339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8"/>
            <p:cNvSpPr/>
            <p:nvPr/>
          </p:nvSpPr>
          <p:spPr>
            <a:xfrm>
              <a:off x="8768845" y="4419483"/>
              <a:ext cx="3735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8"/>
            <p:cNvSpPr/>
            <p:nvPr/>
          </p:nvSpPr>
          <p:spPr>
            <a:xfrm>
              <a:off x="8649754" y="4910661"/>
              <a:ext cx="408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8"/>
            <p:cNvSpPr/>
            <p:nvPr/>
          </p:nvSpPr>
          <p:spPr>
            <a:xfrm>
              <a:off x="8012083" y="4665075"/>
              <a:ext cx="9693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1" name="Google Shape;81;p18"/>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82" name="Google Shape;82;p18"/>
          <p:cNvSpPr txBox="1">
            <a:spLocks noGrp="1"/>
          </p:cNvSpPr>
          <p:nvPr>
            <p:ph type="title" idx="2"/>
          </p:nvPr>
        </p:nvSpPr>
        <p:spPr>
          <a:xfrm>
            <a:off x="3955364" y="1869426"/>
            <a:ext cx="1233300" cy="531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83" name="Google Shape;83;p18"/>
          <p:cNvSpPr txBox="1">
            <a:spLocks noGrp="1"/>
          </p:cNvSpPr>
          <p:nvPr>
            <p:ph type="title" idx="3"/>
          </p:nvPr>
        </p:nvSpPr>
        <p:spPr>
          <a:xfrm>
            <a:off x="3312613" y="2291250"/>
            <a:ext cx="2518800" cy="531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000"/>
              <a:buNone/>
              <a:defRPr sz="1800" b="1"/>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84" name="Google Shape;84;p18"/>
          <p:cNvSpPr txBox="1">
            <a:spLocks noGrp="1"/>
          </p:cNvSpPr>
          <p:nvPr>
            <p:ph type="title" idx="4"/>
          </p:nvPr>
        </p:nvSpPr>
        <p:spPr>
          <a:xfrm>
            <a:off x="3312611" y="2746650"/>
            <a:ext cx="2518800" cy="875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85" name="Google Shape;85;p18"/>
          <p:cNvSpPr txBox="1">
            <a:spLocks noGrp="1"/>
          </p:cNvSpPr>
          <p:nvPr>
            <p:ph type="title" idx="5"/>
          </p:nvPr>
        </p:nvSpPr>
        <p:spPr>
          <a:xfrm>
            <a:off x="1206280" y="1869426"/>
            <a:ext cx="1233300" cy="531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86" name="Google Shape;86;p18"/>
          <p:cNvSpPr txBox="1">
            <a:spLocks noGrp="1"/>
          </p:cNvSpPr>
          <p:nvPr>
            <p:ph type="title" idx="6"/>
          </p:nvPr>
        </p:nvSpPr>
        <p:spPr>
          <a:xfrm>
            <a:off x="563625" y="2291250"/>
            <a:ext cx="2518800" cy="531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000"/>
              <a:buNone/>
              <a:defRPr sz="1800" b="1"/>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87" name="Google Shape;87;p18"/>
          <p:cNvSpPr txBox="1">
            <a:spLocks noGrp="1"/>
          </p:cNvSpPr>
          <p:nvPr>
            <p:ph type="title" idx="7"/>
          </p:nvPr>
        </p:nvSpPr>
        <p:spPr>
          <a:xfrm>
            <a:off x="563525" y="2746650"/>
            <a:ext cx="2518800" cy="875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88" name="Google Shape;88;p18"/>
          <p:cNvSpPr txBox="1">
            <a:spLocks noGrp="1"/>
          </p:cNvSpPr>
          <p:nvPr>
            <p:ph type="title" idx="8"/>
          </p:nvPr>
        </p:nvSpPr>
        <p:spPr>
          <a:xfrm>
            <a:off x="6704447" y="1869426"/>
            <a:ext cx="1233300" cy="531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solidFill>
                  <a:schemeClr val="accent2"/>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89" name="Google Shape;89;p18"/>
          <p:cNvSpPr txBox="1">
            <a:spLocks noGrp="1"/>
          </p:cNvSpPr>
          <p:nvPr>
            <p:ph type="title" idx="9"/>
          </p:nvPr>
        </p:nvSpPr>
        <p:spPr>
          <a:xfrm>
            <a:off x="6061625" y="2291250"/>
            <a:ext cx="2518800" cy="531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000"/>
              <a:buNone/>
              <a:defRPr sz="1800" b="1"/>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90" name="Google Shape;90;p18"/>
          <p:cNvSpPr txBox="1">
            <a:spLocks noGrp="1"/>
          </p:cNvSpPr>
          <p:nvPr>
            <p:ph type="title" idx="13"/>
          </p:nvPr>
        </p:nvSpPr>
        <p:spPr>
          <a:xfrm>
            <a:off x="6061698" y="2746650"/>
            <a:ext cx="2518800" cy="875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Font typeface="Nunito"/>
              <a:buNone/>
              <a:defRPr sz="1400" b="0">
                <a:solidFill>
                  <a:schemeClr val="dk2"/>
                </a:solidFill>
                <a:latin typeface="Inter"/>
                <a:ea typeface="Inter"/>
                <a:cs typeface="Inter"/>
                <a:sym typeface="Inter"/>
              </a:defRPr>
            </a:lvl1pPr>
            <a:lvl2pPr lvl="1" algn="ctr">
              <a:lnSpc>
                <a:spcPct val="100000"/>
              </a:lnSpc>
              <a:spcBef>
                <a:spcPts val="0"/>
              </a:spcBef>
              <a:spcAft>
                <a:spcPts val="0"/>
              </a:spcAft>
              <a:buSzPts val="1400"/>
              <a:buFont typeface="Nunito"/>
              <a:buNone/>
              <a:defRPr sz="1400">
                <a:latin typeface="Nunito"/>
                <a:ea typeface="Nunito"/>
                <a:cs typeface="Nunito"/>
                <a:sym typeface="Nunito"/>
              </a:defRPr>
            </a:lvl2pPr>
            <a:lvl3pPr lvl="2" algn="ctr">
              <a:lnSpc>
                <a:spcPct val="100000"/>
              </a:lnSpc>
              <a:spcBef>
                <a:spcPts val="0"/>
              </a:spcBef>
              <a:spcAft>
                <a:spcPts val="0"/>
              </a:spcAft>
              <a:buSzPts val="1400"/>
              <a:buFont typeface="Nunito"/>
              <a:buNone/>
              <a:defRPr sz="1400">
                <a:latin typeface="Nunito"/>
                <a:ea typeface="Nunito"/>
                <a:cs typeface="Nunito"/>
                <a:sym typeface="Nunito"/>
              </a:defRPr>
            </a:lvl3pPr>
            <a:lvl4pPr lvl="3" algn="ctr">
              <a:lnSpc>
                <a:spcPct val="100000"/>
              </a:lnSpc>
              <a:spcBef>
                <a:spcPts val="0"/>
              </a:spcBef>
              <a:spcAft>
                <a:spcPts val="0"/>
              </a:spcAft>
              <a:buSzPts val="1400"/>
              <a:buFont typeface="Nunito"/>
              <a:buNone/>
              <a:defRPr sz="1400">
                <a:latin typeface="Nunito"/>
                <a:ea typeface="Nunito"/>
                <a:cs typeface="Nunito"/>
                <a:sym typeface="Nunito"/>
              </a:defRPr>
            </a:lvl4pPr>
            <a:lvl5pPr lvl="4" algn="ctr">
              <a:lnSpc>
                <a:spcPct val="100000"/>
              </a:lnSpc>
              <a:spcBef>
                <a:spcPts val="0"/>
              </a:spcBef>
              <a:spcAft>
                <a:spcPts val="0"/>
              </a:spcAft>
              <a:buSzPts val="1400"/>
              <a:buFont typeface="Nunito"/>
              <a:buNone/>
              <a:defRPr sz="1400">
                <a:latin typeface="Nunito"/>
                <a:ea typeface="Nunito"/>
                <a:cs typeface="Nunito"/>
                <a:sym typeface="Nunito"/>
              </a:defRPr>
            </a:lvl5pPr>
            <a:lvl6pPr lvl="5" algn="ctr">
              <a:lnSpc>
                <a:spcPct val="100000"/>
              </a:lnSpc>
              <a:spcBef>
                <a:spcPts val="0"/>
              </a:spcBef>
              <a:spcAft>
                <a:spcPts val="0"/>
              </a:spcAft>
              <a:buSzPts val="1400"/>
              <a:buFont typeface="Nunito"/>
              <a:buNone/>
              <a:defRPr sz="1400">
                <a:latin typeface="Nunito"/>
                <a:ea typeface="Nunito"/>
                <a:cs typeface="Nunito"/>
                <a:sym typeface="Nunito"/>
              </a:defRPr>
            </a:lvl6pPr>
            <a:lvl7pPr lvl="6" algn="ctr">
              <a:lnSpc>
                <a:spcPct val="100000"/>
              </a:lnSpc>
              <a:spcBef>
                <a:spcPts val="0"/>
              </a:spcBef>
              <a:spcAft>
                <a:spcPts val="0"/>
              </a:spcAft>
              <a:buSzPts val="1400"/>
              <a:buFont typeface="Nunito"/>
              <a:buNone/>
              <a:defRPr sz="1400">
                <a:latin typeface="Nunito"/>
                <a:ea typeface="Nunito"/>
                <a:cs typeface="Nunito"/>
                <a:sym typeface="Nunito"/>
              </a:defRPr>
            </a:lvl7pPr>
            <a:lvl8pPr lvl="7" algn="ctr">
              <a:lnSpc>
                <a:spcPct val="100000"/>
              </a:lnSpc>
              <a:spcBef>
                <a:spcPts val="0"/>
              </a:spcBef>
              <a:spcAft>
                <a:spcPts val="0"/>
              </a:spcAft>
              <a:buSzPts val="1400"/>
              <a:buFont typeface="Nunito"/>
              <a:buNone/>
              <a:defRPr sz="1400">
                <a:latin typeface="Nunito"/>
                <a:ea typeface="Nunito"/>
                <a:cs typeface="Nunito"/>
                <a:sym typeface="Nunito"/>
              </a:defRPr>
            </a:lvl8pPr>
            <a:lvl9pPr lvl="8" algn="ctr">
              <a:lnSpc>
                <a:spcPct val="100000"/>
              </a:lnSpc>
              <a:spcBef>
                <a:spcPts val="0"/>
              </a:spcBef>
              <a:spcAft>
                <a:spcPts val="0"/>
              </a:spcAft>
              <a:buSzPts val="1400"/>
              <a:buFont typeface="Nunito"/>
              <a:buNone/>
              <a:defRPr sz="1400">
                <a:latin typeface="Nunito"/>
                <a:ea typeface="Nunito"/>
                <a:cs typeface="Nunito"/>
                <a:sym typeface="Nunito"/>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5">
    <p:spTree>
      <p:nvGrpSpPr>
        <p:cNvPr id="1" name="Shape 91"/>
        <p:cNvGrpSpPr/>
        <p:nvPr/>
      </p:nvGrpSpPr>
      <p:grpSpPr>
        <a:xfrm>
          <a:off x="0" y="0"/>
          <a:ext cx="0" cy="0"/>
          <a:chOff x="0" y="0"/>
          <a:chExt cx="0" cy="0"/>
        </a:xfrm>
      </p:grpSpPr>
      <p:grpSp>
        <p:nvGrpSpPr>
          <p:cNvPr id="92" name="Google Shape;92;p19"/>
          <p:cNvGrpSpPr/>
          <p:nvPr/>
        </p:nvGrpSpPr>
        <p:grpSpPr>
          <a:xfrm>
            <a:off x="-1050" y="0"/>
            <a:ext cx="9145000" cy="5143500"/>
            <a:chOff x="-1050" y="0"/>
            <a:chExt cx="9145000" cy="5143500"/>
          </a:xfrm>
        </p:grpSpPr>
        <p:sp>
          <p:nvSpPr>
            <p:cNvPr id="93" name="Google Shape;93;p19"/>
            <p:cNvSpPr/>
            <p:nvPr/>
          </p:nvSpPr>
          <p:spPr>
            <a:xfrm rot="10800000">
              <a:off x="49" y="2948400"/>
              <a:ext cx="8070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9"/>
            <p:cNvSpPr/>
            <p:nvPr/>
          </p:nvSpPr>
          <p:spPr>
            <a:xfrm>
              <a:off x="-1050" y="3123300"/>
              <a:ext cx="1430700" cy="2020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9"/>
            <p:cNvSpPr/>
            <p:nvPr/>
          </p:nvSpPr>
          <p:spPr>
            <a:xfrm>
              <a:off x="7854550" y="0"/>
              <a:ext cx="1289400" cy="3123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6" name="Google Shape;96;p19"/>
            <p:cNvGrpSpPr/>
            <p:nvPr/>
          </p:nvGrpSpPr>
          <p:grpSpPr>
            <a:xfrm rot="10800000">
              <a:off x="8188065" y="2960368"/>
              <a:ext cx="814661" cy="555378"/>
              <a:chOff x="679800" y="2716169"/>
              <a:chExt cx="1079450" cy="555378"/>
            </a:xfrm>
          </p:grpSpPr>
          <p:sp>
            <p:nvSpPr>
              <p:cNvPr id="97" name="Google Shape;97;p19"/>
              <p:cNvSpPr/>
              <p:nvPr/>
            </p:nvSpPr>
            <p:spPr>
              <a:xfrm rot="10800000">
                <a:off x="679800" y="3207347"/>
                <a:ext cx="818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9"/>
              <p:cNvSpPr/>
              <p:nvPr/>
            </p:nvSpPr>
            <p:spPr>
              <a:xfrm rot="10800000">
                <a:off x="863150" y="2716169"/>
                <a:ext cx="896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9" name="Google Shape;99;p19"/>
            <p:cNvSpPr/>
            <p:nvPr/>
          </p:nvSpPr>
          <p:spPr>
            <a:xfrm rot="10800000">
              <a:off x="281240" y="3193999"/>
              <a:ext cx="818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9"/>
            <p:cNvSpPr/>
            <p:nvPr/>
          </p:nvSpPr>
          <p:spPr>
            <a:xfrm rot="10800000">
              <a:off x="540790" y="2702821"/>
              <a:ext cx="896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19"/>
            <p:cNvSpPr/>
            <p:nvPr/>
          </p:nvSpPr>
          <p:spPr>
            <a:xfrm rot="10800000">
              <a:off x="7219001" y="3205975"/>
              <a:ext cx="14298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2" name="Google Shape;102;p19"/>
          <p:cNvSpPr txBox="1">
            <a:spLocks noGrp="1"/>
          </p:cNvSpPr>
          <p:nvPr>
            <p:ph type="ctrTitle"/>
          </p:nvPr>
        </p:nvSpPr>
        <p:spPr>
          <a:xfrm>
            <a:off x="2288000" y="671471"/>
            <a:ext cx="4568100" cy="1186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5"/>
              </a:buClr>
              <a:buSzPts val="5200"/>
              <a:buNone/>
              <a:defRPr sz="7500"/>
            </a:lvl1pPr>
            <a:lvl2pPr lvl="1" algn="ctr">
              <a:lnSpc>
                <a:spcPct val="100000"/>
              </a:lnSpc>
              <a:spcBef>
                <a:spcPts val="0"/>
              </a:spcBef>
              <a:spcAft>
                <a:spcPts val="0"/>
              </a:spcAft>
              <a:buClr>
                <a:schemeClr val="accent5"/>
              </a:buClr>
              <a:buSzPts val="5200"/>
              <a:buNone/>
              <a:defRPr sz="5200">
                <a:solidFill>
                  <a:schemeClr val="accent5"/>
                </a:solidFill>
              </a:defRPr>
            </a:lvl2pPr>
            <a:lvl3pPr lvl="2" algn="ctr">
              <a:lnSpc>
                <a:spcPct val="100000"/>
              </a:lnSpc>
              <a:spcBef>
                <a:spcPts val="0"/>
              </a:spcBef>
              <a:spcAft>
                <a:spcPts val="0"/>
              </a:spcAft>
              <a:buClr>
                <a:schemeClr val="accent5"/>
              </a:buClr>
              <a:buSzPts val="5200"/>
              <a:buNone/>
              <a:defRPr sz="5200">
                <a:solidFill>
                  <a:schemeClr val="accent5"/>
                </a:solidFill>
              </a:defRPr>
            </a:lvl3pPr>
            <a:lvl4pPr lvl="3" algn="ctr">
              <a:lnSpc>
                <a:spcPct val="100000"/>
              </a:lnSpc>
              <a:spcBef>
                <a:spcPts val="0"/>
              </a:spcBef>
              <a:spcAft>
                <a:spcPts val="0"/>
              </a:spcAft>
              <a:buClr>
                <a:schemeClr val="accent5"/>
              </a:buClr>
              <a:buSzPts val="5200"/>
              <a:buNone/>
              <a:defRPr sz="5200">
                <a:solidFill>
                  <a:schemeClr val="accent5"/>
                </a:solidFill>
              </a:defRPr>
            </a:lvl4pPr>
            <a:lvl5pPr lvl="4" algn="ctr">
              <a:lnSpc>
                <a:spcPct val="100000"/>
              </a:lnSpc>
              <a:spcBef>
                <a:spcPts val="0"/>
              </a:spcBef>
              <a:spcAft>
                <a:spcPts val="0"/>
              </a:spcAft>
              <a:buClr>
                <a:schemeClr val="accent5"/>
              </a:buClr>
              <a:buSzPts val="5200"/>
              <a:buNone/>
              <a:defRPr sz="5200">
                <a:solidFill>
                  <a:schemeClr val="accent5"/>
                </a:solidFill>
              </a:defRPr>
            </a:lvl5pPr>
            <a:lvl6pPr lvl="5" algn="ctr">
              <a:lnSpc>
                <a:spcPct val="100000"/>
              </a:lnSpc>
              <a:spcBef>
                <a:spcPts val="0"/>
              </a:spcBef>
              <a:spcAft>
                <a:spcPts val="0"/>
              </a:spcAft>
              <a:buClr>
                <a:schemeClr val="accent5"/>
              </a:buClr>
              <a:buSzPts val="5200"/>
              <a:buNone/>
              <a:defRPr sz="5200">
                <a:solidFill>
                  <a:schemeClr val="accent5"/>
                </a:solidFill>
              </a:defRPr>
            </a:lvl6pPr>
            <a:lvl7pPr lvl="6" algn="ctr">
              <a:lnSpc>
                <a:spcPct val="100000"/>
              </a:lnSpc>
              <a:spcBef>
                <a:spcPts val="0"/>
              </a:spcBef>
              <a:spcAft>
                <a:spcPts val="0"/>
              </a:spcAft>
              <a:buClr>
                <a:schemeClr val="accent5"/>
              </a:buClr>
              <a:buSzPts val="5200"/>
              <a:buNone/>
              <a:defRPr sz="5200">
                <a:solidFill>
                  <a:schemeClr val="accent5"/>
                </a:solidFill>
              </a:defRPr>
            </a:lvl7pPr>
            <a:lvl8pPr lvl="7" algn="ctr">
              <a:lnSpc>
                <a:spcPct val="100000"/>
              </a:lnSpc>
              <a:spcBef>
                <a:spcPts val="0"/>
              </a:spcBef>
              <a:spcAft>
                <a:spcPts val="0"/>
              </a:spcAft>
              <a:buClr>
                <a:schemeClr val="accent5"/>
              </a:buClr>
              <a:buSzPts val="5200"/>
              <a:buNone/>
              <a:defRPr sz="5200">
                <a:solidFill>
                  <a:schemeClr val="accent5"/>
                </a:solidFill>
              </a:defRPr>
            </a:lvl8pPr>
            <a:lvl9pPr lvl="8" algn="ctr">
              <a:lnSpc>
                <a:spcPct val="100000"/>
              </a:lnSpc>
              <a:spcBef>
                <a:spcPts val="0"/>
              </a:spcBef>
              <a:spcAft>
                <a:spcPts val="0"/>
              </a:spcAft>
              <a:buClr>
                <a:schemeClr val="accent5"/>
              </a:buClr>
              <a:buSzPts val="5200"/>
              <a:buNone/>
              <a:defRPr sz="5200">
                <a:solidFill>
                  <a:schemeClr val="accent5"/>
                </a:solidFill>
              </a:defRPr>
            </a:lvl9pPr>
          </a:lstStyle>
          <a:p>
            <a:endParaRPr/>
          </a:p>
        </p:txBody>
      </p:sp>
      <p:sp>
        <p:nvSpPr>
          <p:cNvPr id="103" name="Google Shape;103;p19"/>
          <p:cNvSpPr txBox="1">
            <a:spLocks noGrp="1"/>
          </p:cNvSpPr>
          <p:nvPr>
            <p:ph type="subTitle" idx="1"/>
          </p:nvPr>
        </p:nvSpPr>
        <p:spPr>
          <a:xfrm>
            <a:off x="2288000" y="1611293"/>
            <a:ext cx="4568100" cy="522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04" name="Google Shape;104;p19"/>
          <p:cNvSpPr txBox="1">
            <a:spLocks noGrp="1"/>
          </p:cNvSpPr>
          <p:nvPr>
            <p:ph type="subTitle" idx="2"/>
          </p:nvPr>
        </p:nvSpPr>
        <p:spPr>
          <a:xfrm>
            <a:off x="2757325" y="2049973"/>
            <a:ext cx="3629400" cy="74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a:solidFill>
                  <a:srgbClr val="000000"/>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5" name="Google Shape;105;p19"/>
          <p:cNvSpPr txBox="1"/>
          <p:nvPr/>
        </p:nvSpPr>
        <p:spPr>
          <a:xfrm>
            <a:off x="2495700" y="3587375"/>
            <a:ext cx="4152900" cy="6156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300"/>
              </a:spcBef>
              <a:spcAft>
                <a:spcPts val="0"/>
              </a:spcAft>
              <a:buClr>
                <a:srgbClr val="000000"/>
              </a:buClr>
              <a:buSzPts val="1200"/>
              <a:buFont typeface="Arial"/>
              <a:buNone/>
            </a:pPr>
            <a:r>
              <a:rPr lang="en-GB" sz="1200" b="0" i="0" u="none" strike="noStrike" cap="none">
                <a:solidFill>
                  <a:schemeClr val="dk2"/>
                </a:solidFill>
                <a:latin typeface="Inter"/>
                <a:ea typeface="Inter"/>
                <a:cs typeface="Inter"/>
                <a:sym typeface="Inter"/>
              </a:rPr>
              <a:t>CREDITS: Diese Präsentationsvorlage wurde von </a:t>
            </a:r>
            <a:r>
              <a:rPr lang="en-GB" sz="1200" b="1" i="0" u="none" strike="noStrike" cap="none">
                <a:solidFill>
                  <a:schemeClr val="dk2"/>
                </a:solidFill>
                <a:uFill>
                  <a:noFill/>
                </a:uFill>
                <a:latin typeface="Inter"/>
                <a:ea typeface="Inter"/>
                <a:cs typeface="Inter"/>
                <a:sym typeface="Inter"/>
                <a:hlinkClick r:id="rId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n-GB" sz="1200" b="0" i="0" u="none" strike="noStrike" cap="none">
                <a:solidFill>
                  <a:schemeClr val="dk2"/>
                </a:solidFill>
                <a:uFill>
                  <a:noFill/>
                </a:uFill>
                <a:latin typeface="Inter"/>
                <a:ea typeface="Inter"/>
                <a:cs typeface="Inter"/>
                <a:sym typeface="Inter"/>
                <a:hlinkClick r:id="rId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 </a:t>
            </a:r>
            <a:r>
              <a:rPr lang="en-GB" sz="1200" b="0" i="0" u="none" strike="noStrike" cap="none">
                <a:solidFill>
                  <a:schemeClr val="dk2"/>
                </a:solidFill>
                <a:latin typeface="Inter"/>
                <a:ea typeface="Inter"/>
                <a:cs typeface="Inter"/>
                <a:sym typeface="Inter"/>
              </a:rPr>
              <a:t>erstellt, inklusive Icons von </a:t>
            </a:r>
            <a:r>
              <a:rPr lang="en-GB" sz="1200" b="1" i="0" u="none" strike="noStrike" cap="none">
                <a:solidFill>
                  <a:schemeClr val="dk2"/>
                </a:solidFill>
                <a:uFill>
                  <a:noFill/>
                </a:uFill>
                <a:latin typeface="Inter"/>
                <a:ea typeface="Inter"/>
                <a:cs typeface="Inter"/>
                <a:sym typeface="Inter"/>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n-GB" sz="1200" b="0" i="0" u="none" strike="noStrike" cap="none">
                <a:solidFill>
                  <a:schemeClr val="dk2"/>
                </a:solidFill>
                <a:latin typeface="Inter"/>
                <a:ea typeface="Inter"/>
                <a:cs typeface="Inter"/>
                <a:sym typeface="Inter"/>
              </a:rPr>
              <a:t> und Infografiken &amp; Bilder von </a:t>
            </a:r>
            <a:r>
              <a:rPr lang="en-GB" sz="1200" b="1" i="0" u="none" strike="noStrike" cap="none">
                <a:solidFill>
                  <a:schemeClr val="dk2"/>
                </a:solidFill>
                <a:uFill>
                  <a:noFill/>
                </a:uFill>
                <a:latin typeface="Inter"/>
                <a:ea typeface="Inter"/>
                <a:cs typeface="Inter"/>
                <a:sym typeface="Inter"/>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r>
              <a:rPr lang="en-GB" sz="1200" b="0" i="0" u="none" strike="noStrike" cap="none">
                <a:solidFill>
                  <a:schemeClr val="dk2"/>
                </a:solidFill>
                <a:uFill>
                  <a:noFill/>
                </a:uFill>
                <a:latin typeface="Inter"/>
                <a:ea typeface="Inter"/>
                <a:cs typeface="Inter"/>
                <a:sym typeface="Inter"/>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 </a:t>
            </a:r>
            <a:endParaRPr sz="1200" b="0" i="0" u="none" strike="noStrike" cap="none">
              <a:solidFill>
                <a:schemeClr val="dk2"/>
              </a:solidFill>
              <a:latin typeface="Inter"/>
              <a:ea typeface="Inter"/>
              <a:cs typeface="Inter"/>
              <a:sym typeface="Inte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6"/>
        <p:cNvGrpSpPr/>
        <p:nvPr/>
      </p:nvGrpSpPr>
      <p:grpSpPr>
        <a:xfrm>
          <a:off x="0" y="0"/>
          <a:ext cx="0" cy="0"/>
          <a:chOff x="0" y="0"/>
          <a:chExt cx="0" cy="0"/>
        </a:xfrm>
      </p:grpSpPr>
      <p:grpSp>
        <p:nvGrpSpPr>
          <p:cNvPr id="107" name="Google Shape;107;p20"/>
          <p:cNvGrpSpPr/>
          <p:nvPr/>
        </p:nvGrpSpPr>
        <p:grpSpPr>
          <a:xfrm>
            <a:off x="-11" y="0"/>
            <a:ext cx="9143961" cy="5143500"/>
            <a:chOff x="-11" y="0"/>
            <a:chExt cx="9143961" cy="5143500"/>
          </a:xfrm>
        </p:grpSpPr>
        <p:sp>
          <p:nvSpPr>
            <p:cNvPr id="108" name="Google Shape;108;p20"/>
            <p:cNvSpPr/>
            <p:nvPr/>
          </p:nvSpPr>
          <p:spPr>
            <a:xfrm>
              <a:off x="7854550" y="2020200"/>
              <a:ext cx="1289400" cy="31233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0"/>
            <p:cNvSpPr/>
            <p:nvPr/>
          </p:nvSpPr>
          <p:spPr>
            <a:xfrm>
              <a:off x="6780400" y="1853711"/>
              <a:ext cx="20109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0"/>
            <p:cNvSpPr/>
            <p:nvPr/>
          </p:nvSpPr>
          <p:spPr>
            <a:xfrm>
              <a:off x="8325550" y="1608144"/>
              <a:ext cx="818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0"/>
            <p:cNvSpPr/>
            <p:nvPr/>
          </p:nvSpPr>
          <p:spPr>
            <a:xfrm>
              <a:off x="8064500" y="2099322"/>
              <a:ext cx="896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0"/>
            <p:cNvSpPr/>
            <p:nvPr/>
          </p:nvSpPr>
          <p:spPr>
            <a:xfrm>
              <a:off x="0" y="0"/>
              <a:ext cx="352500" cy="19764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0"/>
            <p:cNvSpPr/>
            <p:nvPr/>
          </p:nvSpPr>
          <p:spPr>
            <a:xfrm rot="10800000">
              <a:off x="352600" y="4409825"/>
              <a:ext cx="18891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0"/>
            <p:cNvSpPr/>
            <p:nvPr/>
          </p:nvSpPr>
          <p:spPr>
            <a:xfrm rot="10800000">
              <a:off x="-11" y="4655393"/>
              <a:ext cx="818400" cy="64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5" name="Google Shape;115;p20"/>
          <p:cNvSpPr txBox="1">
            <a:spLocks noGrp="1"/>
          </p:cNvSpPr>
          <p:nvPr>
            <p:ph type="ctrTitle"/>
          </p:nvPr>
        </p:nvSpPr>
        <p:spPr>
          <a:xfrm>
            <a:off x="904375" y="1086550"/>
            <a:ext cx="5564100" cy="24993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5200"/>
              <a:buNone/>
              <a:defRPr sz="4500" b="0">
                <a:latin typeface="Inter ExtraBold"/>
                <a:ea typeface="Inter ExtraBold"/>
                <a:cs typeface="Inter ExtraBold"/>
                <a:sym typeface="Inter ExtraBold"/>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6" name="Google Shape;116;p20"/>
          <p:cNvSpPr txBox="1">
            <a:spLocks noGrp="1"/>
          </p:cNvSpPr>
          <p:nvPr>
            <p:ph type="subTitle" idx="1"/>
          </p:nvPr>
        </p:nvSpPr>
        <p:spPr>
          <a:xfrm>
            <a:off x="904375" y="3499375"/>
            <a:ext cx="5564100" cy="522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dk1"/>
              </a:buClr>
              <a:buSzPts val="2800"/>
              <a:buNone/>
              <a:defRPr sz="1800">
                <a:latin typeface="Inter"/>
                <a:ea typeface="Inter"/>
                <a:cs typeface="Inter"/>
                <a:sym typeface="Inter"/>
              </a:defRPr>
            </a:lvl1pPr>
            <a:lvl2pPr lvl="1" algn="ctr">
              <a:lnSpc>
                <a:spcPct val="100000"/>
              </a:lnSpc>
              <a:spcBef>
                <a:spcPts val="0"/>
              </a:spcBef>
              <a:spcAft>
                <a:spcPts val="0"/>
              </a:spcAft>
              <a:buClr>
                <a:schemeClr val="dk1"/>
              </a:buClr>
              <a:buSzPts val="2800"/>
              <a:buNone/>
              <a:defRPr sz="2800">
                <a:solidFill>
                  <a:schemeClr val="dk1"/>
                </a:solidFill>
              </a:defRPr>
            </a:lvl2pPr>
            <a:lvl3pPr lvl="2" algn="ctr">
              <a:lnSpc>
                <a:spcPct val="100000"/>
              </a:lnSpc>
              <a:spcBef>
                <a:spcPts val="0"/>
              </a:spcBef>
              <a:spcAft>
                <a:spcPts val="0"/>
              </a:spcAft>
              <a:buClr>
                <a:schemeClr val="dk1"/>
              </a:buClr>
              <a:buSzPts val="2800"/>
              <a:buNone/>
              <a:defRPr sz="2800">
                <a:solidFill>
                  <a:schemeClr val="dk1"/>
                </a:solidFill>
              </a:defRPr>
            </a:lvl3pPr>
            <a:lvl4pPr lvl="3" algn="ctr">
              <a:lnSpc>
                <a:spcPct val="100000"/>
              </a:lnSpc>
              <a:spcBef>
                <a:spcPts val="0"/>
              </a:spcBef>
              <a:spcAft>
                <a:spcPts val="0"/>
              </a:spcAft>
              <a:buClr>
                <a:schemeClr val="dk1"/>
              </a:buClr>
              <a:buSzPts val="2800"/>
              <a:buNone/>
              <a:defRPr sz="2800">
                <a:solidFill>
                  <a:schemeClr val="dk1"/>
                </a:solidFill>
              </a:defRPr>
            </a:lvl4pPr>
            <a:lvl5pPr lvl="4" algn="ctr">
              <a:lnSpc>
                <a:spcPct val="100000"/>
              </a:lnSpc>
              <a:spcBef>
                <a:spcPts val="0"/>
              </a:spcBef>
              <a:spcAft>
                <a:spcPts val="0"/>
              </a:spcAft>
              <a:buClr>
                <a:schemeClr val="dk1"/>
              </a:buClr>
              <a:buSzPts val="2800"/>
              <a:buNone/>
              <a:defRPr sz="2800">
                <a:solidFill>
                  <a:schemeClr val="dk1"/>
                </a:solidFill>
              </a:defRPr>
            </a:lvl5pPr>
            <a:lvl6pPr lvl="5" algn="ctr">
              <a:lnSpc>
                <a:spcPct val="100000"/>
              </a:lnSpc>
              <a:spcBef>
                <a:spcPts val="0"/>
              </a:spcBef>
              <a:spcAft>
                <a:spcPts val="0"/>
              </a:spcAft>
              <a:buClr>
                <a:schemeClr val="dk1"/>
              </a:buClr>
              <a:buSzPts val="2800"/>
              <a:buNone/>
              <a:defRPr sz="2800">
                <a:solidFill>
                  <a:schemeClr val="dk1"/>
                </a:solidFill>
              </a:defRPr>
            </a:lvl6pPr>
            <a:lvl7pPr lvl="6" algn="ctr">
              <a:lnSpc>
                <a:spcPct val="100000"/>
              </a:lnSpc>
              <a:spcBef>
                <a:spcPts val="0"/>
              </a:spcBef>
              <a:spcAft>
                <a:spcPts val="0"/>
              </a:spcAft>
              <a:buClr>
                <a:schemeClr val="dk1"/>
              </a:buClr>
              <a:buSzPts val="2800"/>
              <a:buNone/>
              <a:defRPr sz="2800">
                <a:solidFill>
                  <a:schemeClr val="dk1"/>
                </a:solidFill>
              </a:defRPr>
            </a:lvl7pPr>
            <a:lvl8pPr lvl="7" algn="ctr">
              <a:lnSpc>
                <a:spcPct val="100000"/>
              </a:lnSpc>
              <a:spcBef>
                <a:spcPts val="0"/>
              </a:spcBef>
              <a:spcAft>
                <a:spcPts val="0"/>
              </a:spcAft>
              <a:buClr>
                <a:schemeClr val="dk1"/>
              </a:buClr>
              <a:buSzPts val="2800"/>
              <a:buNone/>
              <a:defRPr sz="2800">
                <a:solidFill>
                  <a:schemeClr val="dk1"/>
                </a:solidFill>
              </a:defRPr>
            </a:lvl8pPr>
            <a:lvl9pPr lvl="8" algn="ctr">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1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1pPr>
            <a:lvl2pPr marR="0" lvl="1"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2pPr>
            <a:lvl3pPr marR="0" lvl="2"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3pPr>
            <a:lvl4pPr marR="0" lvl="3"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4pPr>
            <a:lvl5pPr marR="0" lvl="4"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5pPr>
            <a:lvl6pPr marR="0" lvl="5"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6pPr>
            <a:lvl7pPr marR="0" lvl="6"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7pPr>
            <a:lvl8pPr marR="0" lvl="7"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8pPr>
            <a:lvl9pPr marR="0" lvl="8" algn="ctr" rtl="0">
              <a:lnSpc>
                <a:spcPct val="100000"/>
              </a:lnSpc>
              <a:spcBef>
                <a:spcPts val="0"/>
              </a:spcBef>
              <a:spcAft>
                <a:spcPts val="0"/>
              </a:spcAft>
              <a:buClr>
                <a:schemeClr val="dk1"/>
              </a:buClr>
              <a:buSzPts val="2800"/>
              <a:buFont typeface="Merriweather Black"/>
              <a:buNone/>
              <a:defRPr sz="2800" b="0" i="0" u="none" strike="noStrike" cap="none">
                <a:solidFill>
                  <a:schemeClr val="dk1"/>
                </a:solidFill>
                <a:latin typeface="Merriweather Black"/>
                <a:ea typeface="Merriweather Black"/>
                <a:cs typeface="Merriweather Black"/>
                <a:sym typeface="Merriweather Black"/>
              </a:defRPr>
            </a:lvl9pPr>
          </a:lstStyle>
          <a:p>
            <a:endParaRPr/>
          </a:p>
        </p:txBody>
      </p:sp>
      <p:sp>
        <p:nvSpPr>
          <p:cNvPr id="7" name="Google Shape;7;p12"/>
          <p:cNvSpPr txBox="1">
            <a:spLocks noGrp="1"/>
          </p:cNvSpPr>
          <p:nvPr>
            <p:ph type="body" idx="1"/>
          </p:nvPr>
        </p:nvSpPr>
        <p:spPr>
          <a:xfrm>
            <a:off x="758775" y="1434450"/>
            <a:ext cx="7626300" cy="3134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1pPr>
            <a:lvl2pPr marL="914400" marR="0" lvl="1"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2pPr>
            <a:lvl3pPr marL="1371600" marR="0" lvl="2"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3pPr>
            <a:lvl4pPr marL="1828800" marR="0" lvl="3"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4pPr>
            <a:lvl5pPr marL="2286000" marR="0" lvl="4"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5pPr>
            <a:lvl6pPr marL="2743200" marR="0" lvl="5"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6pPr>
            <a:lvl7pPr marL="3200400" marR="0" lvl="6"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7pPr>
            <a:lvl8pPr marL="3657600" marR="0" lvl="7"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8pPr>
            <a:lvl9pPr marL="4114800" marR="0" lvl="8" indent="-317500" algn="l" rtl="0">
              <a:lnSpc>
                <a:spcPct val="100000"/>
              </a:lnSpc>
              <a:spcBef>
                <a:spcPts val="0"/>
              </a:spcBef>
              <a:spcAft>
                <a:spcPts val="0"/>
              </a:spcAft>
              <a:buClr>
                <a:schemeClr val="dk2"/>
              </a:buClr>
              <a:buSzPts val="1400"/>
              <a:buFont typeface="Inter"/>
              <a:buChar char="■"/>
              <a:defRPr sz="1400" b="0" i="0" u="none" strike="noStrike" cap="none">
                <a:solidFill>
                  <a:schemeClr val="dk2"/>
                </a:solidFill>
                <a:latin typeface="Inter"/>
                <a:ea typeface="Inter"/>
                <a:cs typeface="Inter"/>
                <a:sym typeface="Inter"/>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
          <p:cNvSpPr txBox="1">
            <a:spLocks noGrp="1"/>
          </p:cNvSpPr>
          <p:nvPr>
            <p:ph type="title"/>
          </p:nvPr>
        </p:nvSpPr>
        <p:spPr>
          <a:xfrm>
            <a:off x="677948" y="1825425"/>
            <a:ext cx="7717200" cy="1407185"/>
          </a:xfrm>
          <a:prstGeom prst="rect">
            <a:avLst/>
          </a:prstGeom>
          <a:noFill/>
          <a:ln>
            <a:noFill/>
          </a:ln>
        </p:spPr>
        <p:txBody>
          <a:bodyPr spcFirstLastPara="1" wrap="square" lIns="91425" tIns="91425" rIns="91425" bIns="91425" anchor="ctr" anchorCtr="0">
            <a:noAutofit/>
          </a:bodyPr>
          <a:lstStyle/>
          <a:p>
            <a:pPr lvl="0"/>
            <a:r>
              <a:rPr lang="en-US" sz="4200" dirty="0"/>
              <a:t>The Environmental Forces That Affect a Company</a:t>
            </a:r>
            <a:endParaRPr sz="4200" dirty="0"/>
          </a:p>
        </p:txBody>
      </p:sp>
      <p:sp>
        <p:nvSpPr>
          <p:cNvPr id="162" name="Google Shape;162;p1"/>
          <p:cNvSpPr txBox="1">
            <a:spLocks noGrp="1"/>
          </p:cNvSpPr>
          <p:nvPr>
            <p:ph type="body" idx="1"/>
          </p:nvPr>
        </p:nvSpPr>
        <p:spPr>
          <a:xfrm>
            <a:off x="67831" y="3468684"/>
            <a:ext cx="3096600" cy="85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400"/>
              <a:buNone/>
            </a:pPr>
            <a:r>
              <a:rPr lang="en-GB" dirty="0" err="1"/>
              <a:t>Arwa</a:t>
            </a:r>
            <a:r>
              <a:rPr lang="en-GB" dirty="0"/>
              <a:t> </a:t>
            </a:r>
            <a:r>
              <a:rPr lang="en-GB" dirty="0" err="1"/>
              <a:t>Fawzi</a:t>
            </a:r>
            <a:r>
              <a:rPr lang="en-GB" dirty="0"/>
              <a:t> </a:t>
            </a:r>
            <a:r>
              <a:rPr lang="en-GB" dirty="0" err="1"/>
              <a:t>Ghaith</a:t>
            </a:r>
            <a:r>
              <a:rPr lang="en-GB" dirty="0"/>
              <a:t> 3275</a:t>
            </a:r>
            <a:endParaRPr dirty="0"/>
          </a:p>
          <a:p>
            <a:pPr marL="0" lvl="0" indent="0" algn="l" rtl="0">
              <a:lnSpc>
                <a:spcPct val="100000"/>
              </a:lnSpc>
              <a:spcBef>
                <a:spcPts val="0"/>
              </a:spcBef>
              <a:spcAft>
                <a:spcPts val="0"/>
              </a:spcAft>
              <a:buSzPts val="1400"/>
              <a:buNone/>
            </a:pPr>
            <a:r>
              <a:rPr lang="en-GB" dirty="0"/>
              <a:t>Arwa_3275@limu.edu.ly</a:t>
            </a:r>
            <a:endParaRPr dirty="0"/>
          </a:p>
        </p:txBody>
      </p:sp>
      <p:sp>
        <p:nvSpPr>
          <p:cNvPr id="163" name="Google Shape;163;p1"/>
          <p:cNvSpPr txBox="1"/>
          <p:nvPr/>
        </p:nvSpPr>
        <p:spPr>
          <a:xfrm>
            <a:off x="122914" y="4323384"/>
            <a:ext cx="412519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6</a:t>
            </a:r>
            <a:r>
              <a:rPr lang="en-GB" sz="1400" b="0" i="0" u="none" strike="noStrike" cap="none" baseline="30000">
                <a:solidFill>
                  <a:srgbClr val="000000"/>
                </a:solidFill>
                <a:latin typeface="Arial"/>
                <a:ea typeface="Arial"/>
                <a:cs typeface="Arial"/>
                <a:sym typeface="Arial"/>
              </a:rPr>
              <a:t>th</a:t>
            </a:r>
            <a:r>
              <a:rPr lang="en-GB" sz="1400" b="0" i="0" u="none" strike="noStrike" cap="none">
                <a:solidFill>
                  <a:srgbClr val="000000"/>
                </a:solidFill>
                <a:latin typeface="Arial"/>
                <a:ea typeface="Arial"/>
                <a:cs typeface="Arial"/>
                <a:sym typeface="Arial"/>
              </a:rPr>
              <a:t> of April, 2022</a:t>
            </a:r>
            <a:endParaRPr sz="1400" b="0" i="0" u="none" strike="noStrike" cap="none">
              <a:solidFill>
                <a:srgbClr val="000000"/>
              </a:solidFill>
              <a:latin typeface="Arial"/>
              <a:ea typeface="Arial"/>
              <a:cs typeface="Arial"/>
              <a:sym typeface="Arial"/>
            </a:endParaRPr>
          </a:p>
        </p:txBody>
      </p:sp>
      <p:sp>
        <p:nvSpPr>
          <p:cNvPr id="164" name="Google Shape;164;p1"/>
          <p:cNvSpPr/>
          <p:nvPr/>
        </p:nvSpPr>
        <p:spPr>
          <a:xfrm>
            <a:off x="83494" y="200904"/>
            <a:ext cx="9144000" cy="1404994"/>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rriweather"/>
              <a:ea typeface="Merriweather"/>
              <a:cs typeface="Merriweather"/>
              <a:sym typeface="Merriweather"/>
            </a:endParaRPr>
          </a:p>
        </p:txBody>
      </p:sp>
      <p:pic>
        <p:nvPicPr>
          <p:cNvPr id="165" name="Google Shape;165;p1"/>
          <p:cNvPicPr preferRelativeResize="0"/>
          <p:nvPr/>
        </p:nvPicPr>
        <p:blipFill rotWithShape="1">
          <a:blip r:embed="rId3">
            <a:alphaModFix/>
          </a:blip>
          <a:srcRect/>
          <a:stretch/>
        </p:blipFill>
        <p:spPr>
          <a:xfrm>
            <a:off x="7496315" y="20375"/>
            <a:ext cx="1521767" cy="1548749"/>
          </a:xfrm>
          <a:prstGeom prst="rect">
            <a:avLst/>
          </a:prstGeom>
          <a:noFill/>
          <a:ln>
            <a:noFill/>
          </a:ln>
        </p:spPr>
      </p:pic>
      <p:pic>
        <p:nvPicPr>
          <p:cNvPr id="166" name="Google Shape;166;p1"/>
          <p:cNvPicPr preferRelativeResize="0"/>
          <p:nvPr/>
        </p:nvPicPr>
        <p:blipFill rotWithShape="1">
          <a:blip r:embed="rId4">
            <a:alphaModFix/>
          </a:blip>
          <a:srcRect/>
          <a:stretch/>
        </p:blipFill>
        <p:spPr>
          <a:xfrm>
            <a:off x="320120" y="238577"/>
            <a:ext cx="1296011" cy="1238294"/>
          </a:xfrm>
          <a:prstGeom prst="rect">
            <a:avLst/>
          </a:prstGeom>
          <a:noFill/>
          <a:ln>
            <a:noFill/>
          </a:ln>
        </p:spPr>
      </p:pic>
      <p:sp>
        <p:nvSpPr>
          <p:cNvPr id="167" name="Google Shape;167;p1"/>
          <p:cNvSpPr txBox="1"/>
          <p:nvPr/>
        </p:nvSpPr>
        <p:spPr>
          <a:xfrm>
            <a:off x="2024084" y="549458"/>
            <a:ext cx="5262820"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GB" sz="2000" b="0" i="0" u="none" strike="noStrike" cap="none">
                <a:solidFill>
                  <a:srgbClr val="D35C48"/>
                </a:solidFill>
                <a:latin typeface="Merriweather"/>
                <a:ea typeface="Merriweather"/>
                <a:cs typeface="Merriweather"/>
                <a:sym typeface="Merriweather"/>
              </a:rPr>
              <a:t>Libyan International Medical University</a:t>
            </a:r>
            <a:endParaRPr/>
          </a:p>
          <a:p>
            <a:pPr marL="0" marR="0" lvl="0" indent="0" algn="ctr" rtl="0">
              <a:lnSpc>
                <a:spcPct val="100000"/>
              </a:lnSpc>
              <a:spcBef>
                <a:spcPts val="0"/>
              </a:spcBef>
              <a:spcAft>
                <a:spcPts val="0"/>
              </a:spcAft>
              <a:buNone/>
            </a:pPr>
            <a:r>
              <a:rPr lang="en-GB" sz="2000" b="0" i="0" u="none" strike="noStrike" cap="none">
                <a:solidFill>
                  <a:schemeClr val="dk2"/>
                </a:solidFill>
                <a:latin typeface="Merriweather"/>
                <a:ea typeface="Merriweather"/>
                <a:cs typeface="Merriweather"/>
                <a:sym typeface="Merriweather"/>
              </a:rPr>
              <a:t>Faculty of Business Administration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0"/>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GB"/>
              <a:t>References</a:t>
            </a:r>
            <a:endParaRPr/>
          </a:p>
        </p:txBody>
      </p:sp>
      <p:sp>
        <p:nvSpPr>
          <p:cNvPr id="241" name="Google Shape;241;p10"/>
          <p:cNvSpPr txBox="1">
            <a:spLocks noGrp="1"/>
          </p:cNvSpPr>
          <p:nvPr>
            <p:ph type="body" idx="1"/>
          </p:nvPr>
        </p:nvSpPr>
        <p:spPr>
          <a:xfrm>
            <a:off x="713400" y="1045690"/>
            <a:ext cx="7717200" cy="3565500"/>
          </a:xfrm>
          <a:prstGeom prst="rect">
            <a:avLst/>
          </a:prstGeom>
          <a:noFill/>
          <a:ln>
            <a:noFill/>
          </a:ln>
        </p:spPr>
        <p:txBody>
          <a:bodyPr spcFirstLastPara="1" wrap="square" lIns="91425" tIns="91425" rIns="91425" bIns="91425" anchor="t" anchorCtr="0">
            <a:noAutofit/>
          </a:bodyPr>
          <a:lstStyle/>
          <a:p>
            <a:pPr marL="457200" lvl="0" indent="-304800" algn="l" rtl="0">
              <a:lnSpc>
                <a:spcPct val="100000"/>
              </a:lnSpc>
              <a:spcBef>
                <a:spcPts val="0"/>
              </a:spcBef>
              <a:spcAft>
                <a:spcPts val="0"/>
              </a:spcAft>
              <a:buClr>
                <a:schemeClr val="dk1"/>
              </a:buClr>
              <a:buSzPts val="1764"/>
              <a:buFont typeface="Noto Sans Symbols"/>
              <a:buChar char="⮚"/>
            </a:pPr>
            <a:r>
              <a:rPr lang="en-GB" sz="1800"/>
              <a:t>Kotler, P., Wong, V., Saunders, J., &amp; Armstrong, G. (2004). </a:t>
            </a:r>
            <a:r>
              <a:rPr lang="en-GB" sz="1800" i="1"/>
              <a:t>Principles of Marketing: European Edition (Pie)</a:t>
            </a:r>
            <a:r>
              <a:rPr lang="en-GB" sz="1800"/>
              <a:t> (4th ed., Vol. 3) [E-book]. Financial Times/ Prentice Hall.</a:t>
            </a:r>
            <a:endParaRPr/>
          </a:p>
          <a:p>
            <a:pPr marL="457200" lvl="0" indent="-228600" algn="l" rtl="0">
              <a:lnSpc>
                <a:spcPct val="100000"/>
              </a:lnSpc>
              <a:spcBef>
                <a:spcPts val="0"/>
              </a:spcBef>
              <a:spcAft>
                <a:spcPts val="0"/>
              </a:spcAft>
              <a:buClr>
                <a:srgbClr val="434343"/>
              </a:buClr>
              <a:buSzPts val="1200"/>
              <a:buFont typeface="Inter"/>
              <a:buNone/>
            </a:pPr>
            <a:endParaRPr/>
          </a:p>
        </p:txBody>
      </p:sp>
      <p:sp>
        <p:nvSpPr>
          <p:cNvPr id="242" name="Google Shape;242;p10"/>
          <p:cNvSpPr txBox="1"/>
          <p:nvPr/>
        </p:nvSpPr>
        <p:spPr>
          <a:xfrm>
            <a:off x="8742327" y="4759037"/>
            <a:ext cx="630273"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9</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1"/>
          <p:cNvSpPr txBox="1">
            <a:spLocks noGrp="1"/>
          </p:cNvSpPr>
          <p:nvPr>
            <p:ph type="ctrTitle"/>
          </p:nvPr>
        </p:nvSpPr>
        <p:spPr>
          <a:xfrm>
            <a:off x="2288000" y="671470"/>
            <a:ext cx="4548735" cy="1582631"/>
          </a:xfrm>
          <a:prstGeom prst="rect">
            <a:avLst/>
          </a:prstGeom>
          <a:solidFill>
            <a:schemeClr val="lt1"/>
          </a:solid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GB"/>
              <a:t>Thanks!</a:t>
            </a:r>
            <a:endParaRPr/>
          </a:p>
        </p:txBody>
      </p:sp>
      <p:sp>
        <p:nvSpPr>
          <p:cNvPr id="248" name="Google Shape;248;p11"/>
          <p:cNvSpPr txBox="1"/>
          <p:nvPr/>
        </p:nvSpPr>
        <p:spPr>
          <a:xfrm>
            <a:off x="2288000" y="3147237"/>
            <a:ext cx="4757071" cy="144655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GB" sz="2800" b="0" i="0" u="none" strike="noStrike" cap="none">
                <a:solidFill>
                  <a:srgbClr val="344648"/>
                </a:solidFill>
                <a:latin typeface="Inter"/>
                <a:ea typeface="Inter"/>
                <a:cs typeface="Inter"/>
                <a:sym typeface="Inter"/>
              </a:rPr>
              <a:t>Any Questions?</a:t>
            </a:r>
            <a:endParaRPr/>
          </a:p>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p:txBody>
      </p:sp>
      <p:sp>
        <p:nvSpPr>
          <p:cNvPr id="249" name="Google Shape;249;p11"/>
          <p:cNvSpPr txBox="1"/>
          <p:nvPr/>
        </p:nvSpPr>
        <p:spPr>
          <a:xfrm>
            <a:off x="8728363" y="4738254"/>
            <a:ext cx="56110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10</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GB"/>
              <a:t>Objectives</a:t>
            </a:r>
            <a:endParaRPr/>
          </a:p>
        </p:txBody>
      </p:sp>
      <p:sp>
        <p:nvSpPr>
          <p:cNvPr id="173" name="Google Shape;173;p2"/>
          <p:cNvSpPr txBox="1">
            <a:spLocks noGrp="1"/>
          </p:cNvSpPr>
          <p:nvPr>
            <p:ph type="body" idx="1"/>
          </p:nvPr>
        </p:nvSpPr>
        <p:spPr>
          <a:xfrm>
            <a:off x="713400" y="1045690"/>
            <a:ext cx="7921445" cy="3565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764"/>
              <a:buNone/>
            </a:pPr>
            <a:r>
              <a:rPr lang="en-GB" sz="1800"/>
              <a:t>After this presentation hopefully you'll be able to:</a:t>
            </a:r>
            <a:endParaRPr/>
          </a:p>
          <a:p>
            <a:pPr marL="0" lvl="0" indent="0" algn="l" rtl="0">
              <a:lnSpc>
                <a:spcPct val="100000"/>
              </a:lnSpc>
              <a:spcBef>
                <a:spcPts val="0"/>
              </a:spcBef>
              <a:spcAft>
                <a:spcPts val="0"/>
              </a:spcAft>
              <a:buClr>
                <a:schemeClr val="dk1"/>
              </a:buClr>
              <a:buSzPts val="1764"/>
              <a:buNone/>
            </a:pPr>
            <a:endParaRPr sz="1800"/>
          </a:p>
          <a:p>
            <a:pPr marL="342900" lvl="0" indent="-342900" algn="l" rtl="0">
              <a:lnSpc>
                <a:spcPct val="100000"/>
              </a:lnSpc>
              <a:spcBef>
                <a:spcPts val="0"/>
              </a:spcBef>
              <a:spcAft>
                <a:spcPts val="0"/>
              </a:spcAft>
              <a:buClr>
                <a:schemeClr val="dk1"/>
              </a:buClr>
              <a:buSzPts val="1764"/>
              <a:buFont typeface="Noto Sans Symbols"/>
              <a:buChar char="⮚"/>
            </a:pPr>
            <a:r>
              <a:rPr lang="en-GB" sz="1800"/>
              <a:t>Define Marketing Environment in a company</a:t>
            </a:r>
            <a:endParaRPr/>
          </a:p>
          <a:p>
            <a:pPr marL="342900" lvl="0" indent="-342900" algn="l" rtl="0">
              <a:lnSpc>
                <a:spcPct val="100000"/>
              </a:lnSpc>
              <a:spcBef>
                <a:spcPts val="0"/>
              </a:spcBef>
              <a:spcAft>
                <a:spcPts val="0"/>
              </a:spcAft>
              <a:buClr>
                <a:schemeClr val="dk1"/>
              </a:buClr>
              <a:buSzPts val="1764"/>
              <a:buFont typeface="Noto Sans Symbols"/>
              <a:buChar char="⮚"/>
            </a:pPr>
            <a:r>
              <a:rPr lang="en-GB" sz="1800"/>
              <a:t>Define Microenvironment and what it consists</a:t>
            </a:r>
            <a:endParaRPr/>
          </a:p>
          <a:p>
            <a:pPr marL="342900" lvl="0" indent="-342900" algn="l" rtl="0">
              <a:lnSpc>
                <a:spcPct val="100000"/>
              </a:lnSpc>
              <a:spcBef>
                <a:spcPts val="0"/>
              </a:spcBef>
              <a:spcAft>
                <a:spcPts val="0"/>
              </a:spcAft>
              <a:buClr>
                <a:schemeClr val="dk1"/>
              </a:buClr>
              <a:buSzPts val="1764"/>
              <a:buFont typeface="Noto Sans Symbols"/>
              <a:buChar char="⮚"/>
            </a:pPr>
            <a:r>
              <a:rPr lang="en-GB" sz="1800"/>
              <a:t>Define Macro Environment and what it consists</a:t>
            </a:r>
            <a:endParaRPr sz="1800"/>
          </a:p>
          <a:p>
            <a:pPr marL="0" lvl="0" indent="0" algn="l" rtl="0">
              <a:lnSpc>
                <a:spcPct val="100000"/>
              </a:lnSpc>
              <a:spcBef>
                <a:spcPts val="0"/>
              </a:spcBef>
              <a:spcAft>
                <a:spcPts val="0"/>
              </a:spcAft>
              <a:buClr>
                <a:schemeClr val="dk1"/>
              </a:buClr>
              <a:buSzPts val="1764"/>
              <a:buNone/>
            </a:pPr>
            <a:endParaRPr sz="1800"/>
          </a:p>
        </p:txBody>
      </p:sp>
      <p:sp>
        <p:nvSpPr>
          <p:cNvPr id="174" name="Google Shape;174;p2"/>
          <p:cNvSpPr txBox="1"/>
          <p:nvPr/>
        </p:nvSpPr>
        <p:spPr>
          <a:xfrm>
            <a:off x="8759536" y="4725490"/>
            <a:ext cx="38446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GB"/>
              <a:t>Table of Contents</a:t>
            </a:r>
            <a:endParaRPr/>
          </a:p>
        </p:txBody>
      </p:sp>
      <p:sp>
        <p:nvSpPr>
          <p:cNvPr id="180" name="Google Shape;180;p3"/>
          <p:cNvSpPr txBox="1">
            <a:spLocks noGrp="1"/>
          </p:cNvSpPr>
          <p:nvPr>
            <p:ph type="title" idx="2"/>
          </p:nvPr>
        </p:nvSpPr>
        <p:spPr>
          <a:xfrm>
            <a:off x="2373391" y="1216206"/>
            <a:ext cx="1033200" cy="531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GB"/>
              <a:t>01</a:t>
            </a:r>
            <a:endParaRPr/>
          </a:p>
        </p:txBody>
      </p:sp>
      <p:sp>
        <p:nvSpPr>
          <p:cNvPr id="181" name="Google Shape;181;p3"/>
          <p:cNvSpPr txBox="1">
            <a:spLocks noGrp="1"/>
          </p:cNvSpPr>
          <p:nvPr>
            <p:ph type="title" idx="3"/>
          </p:nvPr>
        </p:nvSpPr>
        <p:spPr>
          <a:xfrm>
            <a:off x="1954687" y="1702562"/>
            <a:ext cx="2999400" cy="531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000"/>
              <a:buNone/>
            </a:pPr>
            <a:r>
              <a:rPr lang="en-GB"/>
              <a:t>Introduction</a:t>
            </a:r>
            <a:endParaRPr>
              <a:latin typeface="Inter ExtraBold"/>
              <a:ea typeface="Inter ExtraBold"/>
              <a:cs typeface="Inter ExtraBold"/>
              <a:sym typeface="Inter ExtraBold"/>
            </a:endParaRPr>
          </a:p>
        </p:txBody>
      </p:sp>
      <p:sp>
        <p:nvSpPr>
          <p:cNvPr id="182" name="Google Shape;182;p3"/>
          <p:cNvSpPr txBox="1">
            <a:spLocks noGrp="1"/>
          </p:cNvSpPr>
          <p:nvPr>
            <p:ph type="title" idx="4"/>
          </p:nvPr>
        </p:nvSpPr>
        <p:spPr>
          <a:xfrm>
            <a:off x="1904091" y="2082332"/>
            <a:ext cx="2589900" cy="629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Font typeface="Nunito"/>
              <a:buNone/>
            </a:pPr>
            <a:r>
              <a:rPr lang="en-GB">
                <a:solidFill>
                  <a:schemeClr val="dk2"/>
                </a:solidFill>
              </a:rPr>
              <a:t>What is a Company’s Marketing Environment?</a:t>
            </a:r>
            <a:endParaRPr>
              <a:solidFill>
                <a:schemeClr val="dk2"/>
              </a:solidFill>
            </a:endParaRPr>
          </a:p>
        </p:txBody>
      </p:sp>
      <p:sp>
        <p:nvSpPr>
          <p:cNvPr id="183" name="Google Shape;183;p3"/>
          <p:cNvSpPr txBox="1">
            <a:spLocks noGrp="1"/>
          </p:cNvSpPr>
          <p:nvPr>
            <p:ph type="title" idx="5"/>
          </p:nvPr>
        </p:nvSpPr>
        <p:spPr>
          <a:xfrm>
            <a:off x="6051688" y="1216206"/>
            <a:ext cx="1055700" cy="531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GB"/>
              <a:t>02</a:t>
            </a:r>
            <a:endParaRPr/>
          </a:p>
        </p:txBody>
      </p:sp>
      <p:sp>
        <p:nvSpPr>
          <p:cNvPr id="184" name="Google Shape;184;p3"/>
          <p:cNvSpPr txBox="1">
            <a:spLocks noGrp="1"/>
          </p:cNvSpPr>
          <p:nvPr>
            <p:ph type="title" idx="6"/>
          </p:nvPr>
        </p:nvSpPr>
        <p:spPr>
          <a:xfrm>
            <a:off x="5385675" y="1679043"/>
            <a:ext cx="2999400" cy="531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000"/>
              <a:buNone/>
            </a:pPr>
            <a:r>
              <a:rPr lang="en-GB"/>
              <a:t>Microenvironment</a:t>
            </a:r>
            <a:endParaRPr>
              <a:latin typeface="Inter ExtraBold"/>
              <a:ea typeface="Inter ExtraBold"/>
              <a:cs typeface="Inter ExtraBold"/>
              <a:sym typeface="Inter ExtraBold"/>
            </a:endParaRPr>
          </a:p>
        </p:txBody>
      </p:sp>
      <p:sp>
        <p:nvSpPr>
          <p:cNvPr id="185" name="Google Shape;185;p3"/>
          <p:cNvSpPr txBox="1">
            <a:spLocks noGrp="1"/>
          </p:cNvSpPr>
          <p:nvPr>
            <p:ph type="title" idx="8"/>
          </p:nvPr>
        </p:nvSpPr>
        <p:spPr>
          <a:xfrm>
            <a:off x="2018360" y="2988903"/>
            <a:ext cx="1033200" cy="531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GB"/>
              <a:t>03</a:t>
            </a:r>
            <a:endParaRPr/>
          </a:p>
        </p:txBody>
      </p:sp>
      <p:sp>
        <p:nvSpPr>
          <p:cNvPr id="186" name="Google Shape;186;p3"/>
          <p:cNvSpPr txBox="1">
            <a:spLocks noGrp="1"/>
          </p:cNvSpPr>
          <p:nvPr>
            <p:ph type="title" idx="9"/>
          </p:nvPr>
        </p:nvSpPr>
        <p:spPr>
          <a:xfrm>
            <a:off x="1272486" y="3515281"/>
            <a:ext cx="2999400" cy="531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000"/>
              <a:buNone/>
            </a:pPr>
            <a:r>
              <a:rPr lang="en-GB">
                <a:solidFill>
                  <a:schemeClr val="dk1"/>
                </a:solidFill>
              </a:rPr>
              <a:t>Macroenvironment</a:t>
            </a:r>
            <a:endParaRPr>
              <a:solidFill>
                <a:schemeClr val="dk1"/>
              </a:solidFill>
              <a:latin typeface="Inter ExtraBold"/>
              <a:ea typeface="Inter ExtraBold"/>
              <a:cs typeface="Inter ExtraBold"/>
              <a:sym typeface="Inter ExtraBold"/>
            </a:endParaRPr>
          </a:p>
        </p:txBody>
      </p:sp>
      <p:sp>
        <p:nvSpPr>
          <p:cNvPr id="187" name="Google Shape;187;p3"/>
          <p:cNvSpPr txBox="1">
            <a:spLocks noGrp="1"/>
          </p:cNvSpPr>
          <p:nvPr>
            <p:ph type="title" idx="14"/>
          </p:nvPr>
        </p:nvSpPr>
        <p:spPr>
          <a:xfrm>
            <a:off x="4484701" y="2963251"/>
            <a:ext cx="1055700" cy="531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GB"/>
              <a:t>04</a:t>
            </a:r>
            <a:endParaRPr/>
          </a:p>
        </p:txBody>
      </p:sp>
      <p:sp>
        <p:nvSpPr>
          <p:cNvPr id="188" name="Google Shape;188;p3"/>
          <p:cNvSpPr txBox="1">
            <a:spLocks noGrp="1"/>
          </p:cNvSpPr>
          <p:nvPr>
            <p:ph type="title" idx="15"/>
          </p:nvPr>
        </p:nvSpPr>
        <p:spPr>
          <a:xfrm>
            <a:off x="4231681" y="3494851"/>
            <a:ext cx="2999400" cy="531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000"/>
              <a:buNone/>
            </a:pPr>
            <a:r>
              <a:rPr lang="en-GB" b="1">
                <a:latin typeface="Merriweather"/>
                <a:ea typeface="Merriweather"/>
                <a:cs typeface="Merriweather"/>
                <a:sym typeface="Merriweather"/>
              </a:rPr>
              <a:t>Summary</a:t>
            </a:r>
            <a:endParaRPr b="1">
              <a:latin typeface="Merriweather"/>
              <a:ea typeface="Merriweather"/>
              <a:cs typeface="Merriweather"/>
              <a:sym typeface="Merriweather"/>
            </a:endParaRPr>
          </a:p>
        </p:txBody>
      </p:sp>
      <p:sp>
        <p:nvSpPr>
          <p:cNvPr id="189" name="Google Shape;189;p3"/>
          <p:cNvSpPr/>
          <p:nvPr/>
        </p:nvSpPr>
        <p:spPr>
          <a:xfrm>
            <a:off x="6973542" y="2855372"/>
            <a:ext cx="869149"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4200" b="0" i="0" u="none" strike="noStrike" cap="none">
                <a:solidFill>
                  <a:srgbClr val="E9664E"/>
                </a:solidFill>
                <a:latin typeface="Merriweather Black"/>
                <a:ea typeface="Merriweather Black"/>
                <a:cs typeface="Merriweather Black"/>
                <a:sym typeface="Merriweather Black"/>
              </a:rPr>
              <a:t>05</a:t>
            </a:r>
            <a:endParaRPr sz="4200" b="0" i="0" u="none" strike="noStrike" cap="none">
              <a:solidFill>
                <a:srgbClr val="E9664E"/>
              </a:solidFill>
              <a:latin typeface="Merriweather Black"/>
              <a:ea typeface="Merriweather Black"/>
              <a:cs typeface="Merriweather Black"/>
              <a:sym typeface="Merriweather Black"/>
            </a:endParaRPr>
          </a:p>
        </p:txBody>
      </p:sp>
      <p:sp>
        <p:nvSpPr>
          <p:cNvPr id="190" name="Google Shape;190;p3"/>
          <p:cNvSpPr/>
          <p:nvPr/>
        </p:nvSpPr>
        <p:spPr>
          <a:xfrm>
            <a:off x="6678589" y="3625577"/>
            <a:ext cx="1459054"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A83B28"/>
                </a:solidFill>
                <a:latin typeface="Merriweather Black"/>
                <a:ea typeface="Merriweather Black"/>
                <a:cs typeface="Merriweather Black"/>
                <a:sym typeface="Merriweather Black"/>
              </a:rPr>
              <a:t>References</a:t>
            </a:r>
            <a:endParaRPr sz="1800" b="0" i="0" u="none" strike="noStrike" cap="none">
              <a:solidFill>
                <a:srgbClr val="A83B28"/>
              </a:solidFill>
              <a:latin typeface="Inter ExtraBold"/>
              <a:ea typeface="Inter ExtraBold"/>
              <a:cs typeface="Inter ExtraBold"/>
              <a:sym typeface="Inter ExtraBold"/>
            </a:endParaRPr>
          </a:p>
        </p:txBody>
      </p:sp>
      <p:sp>
        <p:nvSpPr>
          <p:cNvPr id="191" name="Google Shape;191;p3"/>
          <p:cNvSpPr txBox="1"/>
          <p:nvPr/>
        </p:nvSpPr>
        <p:spPr>
          <a:xfrm>
            <a:off x="8853055" y="4831773"/>
            <a:ext cx="29094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4"/>
          <p:cNvSpPr txBox="1">
            <a:spLocks noGrp="1"/>
          </p:cNvSpPr>
          <p:nvPr>
            <p:ph type="title"/>
          </p:nvPr>
        </p:nvSpPr>
        <p:spPr>
          <a:xfrm>
            <a:off x="672600" y="375125"/>
            <a:ext cx="7798800" cy="57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GB"/>
              <a:t>Introduction</a:t>
            </a:r>
            <a:endParaRPr/>
          </a:p>
        </p:txBody>
      </p:sp>
      <p:sp>
        <p:nvSpPr>
          <p:cNvPr id="197" name="Google Shape;197;p4"/>
          <p:cNvSpPr txBox="1">
            <a:spLocks noGrp="1"/>
          </p:cNvSpPr>
          <p:nvPr>
            <p:ph type="subTitle" idx="4294967295"/>
          </p:nvPr>
        </p:nvSpPr>
        <p:spPr>
          <a:xfrm>
            <a:off x="651818" y="1905288"/>
            <a:ext cx="7252854" cy="146843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400"/>
              <a:buFont typeface="Inter"/>
              <a:buNone/>
            </a:pPr>
            <a:r>
              <a:rPr lang="en-GB" sz="1800" b="0" i="0" u="none" strike="noStrike" cap="none">
                <a:solidFill>
                  <a:schemeClr val="dk2"/>
                </a:solidFill>
                <a:latin typeface="Inter"/>
                <a:ea typeface="Inter"/>
                <a:cs typeface="Inter"/>
                <a:sym typeface="Inter"/>
              </a:rPr>
              <a:t>A company’s </a:t>
            </a:r>
            <a:r>
              <a:rPr lang="en-GB" sz="1800" b="0" i="0" u="none" strike="noStrike" cap="none">
                <a:solidFill>
                  <a:schemeClr val="accent2"/>
                </a:solidFill>
                <a:latin typeface="Inter"/>
                <a:ea typeface="Inter"/>
                <a:cs typeface="Inter"/>
                <a:sym typeface="Inter"/>
              </a:rPr>
              <a:t>marketing environment </a:t>
            </a:r>
            <a:r>
              <a:rPr lang="en-GB" sz="1800" b="0" i="0" u="none" strike="noStrike" cap="none">
                <a:solidFill>
                  <a:schemeClr val="dk2"/>
                </a:solidFill>
                <a:latin typeface="Inter"/>
                <a:ea typeface="Inter"/>
                <a:cs typeface="Inter"/>
                <a:sym typeface="Inter"/>
              </a:rPr>
              <a:t>consists of the actors and forces outside marketing that affect marketing management’s ability to develop and maintain successful relationships with its target customers.</a:t>
            </a:r>
            <a:endParaRPr/>
          </a:p>
          <a:p>
            <a:pPr marL="0" marR="0" lvl="0" indent="0" algn="l" rtl="0">
              <a:lnSpc>
                <a:spcPct val="100000"/>
              </a:lnSpc>
              <a:spcBef>
                <a:spcPts val="0"/>
              </a:spcBef>
              <a:spcAft>
                <a:spcPts val="0"/>
              </a:spcAft>
              <a:buClr>
                <a:schemeClr val="dk2"/>
              </a:buClr>
              <a:buSzPts val="1400"/>
              <a:buFont typeface="Inter"/>
              <a:buNone/>
            </a:pPr>
            <a:r>
              <a:rPr lang="en-GB" sz="1800" b="0" i="0" u="none" strike="noStrike" cap="none">
                <a:solidFill>
                  <a:schemeClr val="dk2"/>
                </a:solidFill>
                <a:latin typeface="Inter"/>
                <a:ea typeface="Inter"/>
                <a:cs typeface="Inter"/>
                <a:sym typeface="Inter"/>
              </a:rPr>
              <a:t>The marketing environment consists of a </a:t>
            </a:r>
            <a:r>
              <a:rPr lang="en-GB" sz="1800" b="0" i="0" u="none" strike="noStrike" cap="none">
                <a:solidFill>
                  <a:schemeClr val="accent2"/>
                </a:solidFill>
                <a:latin typeface="Inter"/>
                <a:ea typeface="Inter"/>
                <a:cs typeface="Inter"/>
                <a:sym typeface="Inter"/>
              </a:rPr>
              <a:t>microenvironment</a:t>
            </a:r>
            <a:r>
              <a:rPr lang="en-GB" sz="1800" b="0" i="0" u="none" strike="noStrike" cap="none">
                <a:solidFill>
                  <a:schemeClr val="dk2"/>
                </a:solidFill>
                <a:latin typeface="Inter"/>
                <a:ea typeface="Inter"/>
                <a:cs typeface="Inter"/>
                <a:sym typeface="Inter"/>
              </a:rPr>
              <a:t> and a </a:t>
            </a:r>
            <a:r>
              <a:rPr lang="en-GB" sz="1800" b="0" i="0" u="none" strike="noStrike" cap="none">
                <a:solidFill>
                  <a:schemeClr val="accent2"/>
                </a:solidFill>
                <a:latin typeface="Inter"/>
                <a:ea typeface="Inter"/>
                <a:cs typeface="Inter"/>
                <a:sym typeface="Inter"/>
              </a:rPr>
              <a:t>macroenvironment</a:t>
            </a:r>
            <a:r>
              <a:rPr lang="en-GB" sz="1800" b="0" i="0" u="none" strike="noStrike" cap="none">
                <a:solidFill>
                  <a:schemeClr val="dk2"/>
                </a:solidFill>
                <a:latin typeface="Inter"/>
                <a:ea typeface="Inter"/>
                <a:cs typeface="Inter"/>
                <a:sym typeface="Inter"/>
              </a:rPr>
              <a:t>.</a:t>
            </a:r>
            <a:endParaRPr sz="1800" b="0" i="0" u="none" strike="noStrike" cap="none">
              <a:solidFill>
                <a:schemeClr val="dk2"/>
              </a:solidFill>
              <a:latin typeface="Inter"/>
              <a:ea typeface="Inter"/>
              <a:cs typeface="Inter"/>
              <a:sym typeface="Inter"/>
            </a:endParaRPr>
          </a:p>
        </p:txBody>
      </p:sp>
      <p:sp>
        <p:nvSpPr>
          <p:cNvPr id="198" name="Google Shape;198;p4"/>
          <p:cNvSpPr txBox="1"/>
          <p:nvPr/>
        </p:nvSpPr>
        <p:spPr>
          <a:xfrm>
            <a:off x="672600" y="1278456"/>
            <a:ext cx="6850418"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1" i="0" u="none" strike="noStrike" cap="none">
                <a:solidFill>
                  <a:srgbClr val="2E3939"/>
                </a:solidFill>
                <a:latin typeface="Merriweather"/>
                <a:ea typeface="Merriweather"/>
                <a:cs typeface="Merriweather"/>
                <a:sym typeface="Merriweather"/>
              </a:rPr>
              <a:t>What is a Company’s Marketing Environment?</a:t>
            </a:r>
            <a:endParaRPr sz="2000" b="1" i="0" u="none" strike="noStrike" cap="none">
              <a:solidFill>
                <a:srgbClr val="2E3939"/>
              </a:solidFill>
              <a:latin typeface="Merriweather"/>
              <a:ea typeface="Merriweather"/>
              <a:cs typeface="Merriweather"/>
              <a:sym typeface="Merriweather"/>
            </a:endParaRPr>
          </a:p>
        </p:txBody>
      </p:sp>
      <p:sp>
        <p:nvSpPr>
          <p:cNvPr id="199" name="Google Shape;199;p4"/>
          <p:cNvSpPr txBox="1"/>
          <p:nvPr/>
        </p:nvSpPr>
        <p:spPr>
          <a:xfrm>
            <a:off x="8790709" y="4835723"/>
            <a:ext cx="50915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5"/>
          <p:cNvSpPr txBox="1">
            <a:spLocks noGrp="1"/>
          </p:cNvSpPr>
          <p:nvPr>
            <p:ph type="title"/>
          </p:nvPr>
        </p:nvSpPr>
        <p:spPr>
          <a:xfrm>
            <a:off x="462395" y="525658"/>
            <a:ext cx="7717200" cy="57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GB"/>
              <a:t>Microenvironment</a:t>
            </a:r>
            <a:r>
              <a:rPr lang="en-GB">
                <a:latin typeface="Inter ExtraBold"/>
                <a:ea typeface="Inter ExtraBold"/>
                <a:cs typeface="Inter ExtraBold"/>
                <a:sym typeface="Inter ExtraBold"/>
              </a:rPr>
              <a:t/>
            </a:r>
            <a:br>
              <a:rPr lang="en-GB">
                <a:latin typeface="Inter ExtraBold"/>
                <a:ea typeface="Inter ExtraBold"/>
                <a:cs typeface="Inter ExtraBold"/>
                <a:sym typeface="Inter ExtraBold"/>
              </a:rPr>
            </a:br>
            <a:endParaRPr/>
          </a:p>
        </p:txBody>
      </p:sp>
      <p:sp>
        <p:nvSpPr>
          <p:cNvPr id="205" name="Google Shape;205;p5"/>
          <p:cNvSpPr txBox="1"/>
          <p:nvPr/>
        </p:nvSpPr>
        <p:spPr>
          <a:xfrm>
            <a:off x="462395" y="1118021"/>
            <a:ext cx="8219209"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000000"/>
                </a:solidFill>
                <a:latin typeface="Inter"/>
                <a:ea typeface="Inter"/>
                <a:cs typeface="Inter"/>
                <a:sym typeface="Inter"/>
              </a:rPr>
              <a:t>The </a:t>
            </a:r>
            <a:r>
              <a:rPr lang="en-GB" sz="1800" b="0" i="0" u="none" strike="noStrike" cap="none">
                <a:solidFill>
                  <a:schemeClr val="accent2"/>
                </a:solidFill>
                <a:latin typeface="Inter"/>
                <a:ea typeface="Inter"/>
                <a:cs typeface="Inter"/>
                <a:sym typeface="Inter"/>
              </a:rPr>
              <a:t>microenvironment</a:t>
            </a:r>
            <a:r>
              <a:rPr lang="en-GB" sz="1800" b="0" i="0" u="none" strike="noStrike" cap="none">
                <a:solidFill>
                  <a:srgbClr val="000000"/>
                </a:solidFill>
                <a:latin typeface="Inter"/>
                <a:ea typeface="Inter"/>
                <a:cs typeface="Inter"/>
                <a:sym typeface="Inter"/>
              </a:rPr>
              <a:t> consists of the forces close to the company that affect its ability to serve its customers.</a:t>
            </a:r>
            <a:endParaRPr/>
          </a:p>
          <a:p>
            <a:pPr marL="0" marR="0" lvl="0" indent="0" algn="l" rtl="0">
              <a:lnSpc>
                <a:spcPct val="100000"/>
              </a:lnSpc>
              <a:spcBef>
                <a:spcPts val="0"/>
              </a:spcBef>
              <a:spcAft>
                <a:spcPts val="0"/>
              </a:spcAft>
              <a:buNone/>
            </a:pPr>
            <a:endParaRPr sz="1800" b="0" i="0" u="none" strike="noStrike" cap="none">
              <a:solidFill>
                <a:srgbClr val="000000"/>
              </a:solidFill>
              <a:latin typeface="Inter"/>
              <a:ea typeface="Inter"/>
              <a:cs typeface="Inter"/>
              <a:sym typeface="Inter"/>
            </a:endParaRPr>
          </a:p>
          <a:p>
            <a:pPr marL="0" marR="0" lvl="0" indent="0" algn="l" rtl="0">
              <a:lnSpc>
                <a:spcPct val="100000"/>
              </a:lnSpc>
              <a:spcBef>
                <a:spcPts val="0"/>
              </a:spcBef>
              <a:spcAft>
                <a:spcPts val="0"/>
              </a:spcAft>
              <a:buNone/>
            </a:pPr>
            <a:r>
              <a:rPr lang="en-GB" sz="1800" b="0" i="0" u="none" strike="noStrike" cap="none">
                <a:solidFill>
                  <a:srgbClr val="000000"/>
                </a:solidFill>
                <a:latin typeface="Inter"/>
                <a:ea typeface="Inter"/>
                <a:cs typeface="Inter"/>
                <a:sym typeface="Inter"/>
              </a:rPr>
              <a:t>It includes:</a:t>
            </a:r>
            <a:endParaRPr sz="1800" b="0" i="0" u="none" strike="noStrike" cap="none">
              <a:solidFill>
                <a:srgbClr val="000000"/>
              </a:solidFill>
              <a:latin typeface="Inter"/>
              <a:ea typeface="Inter"/>
              <a:cs typeface="Inter"/>
              <a:sym typeface="Inter"/>
            </a:endParaRPr>
          </a:p>
        </p:txBody>
      </p:sp>
      <p:sp>
        <p:nvSpPr>
          <p:cNvPr id="206" name="Google Shape;206;p5"/>
          <p:cNvSpPr txBox="1"/>
          <p:nvPr/>
        </p:nvSpPr>
        <p:spPr>
          <a:xfrm>
            <a:off x="462395" y="2318350"/>
            <a:ext cx="4707081" cy="1754326"/>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chemeClr val="dk1"/>
              </a:buClr>
              <a:buSzPts val="1746"/>
              <a:buFont typeface="Noto Sans Symbols"/>
              <a:buChar char="⮚"/>
            </a:pPr>
            <a:r>
              <a:rPr lang="en-GB" sz="1800" b="0" i="0" u="none" strike="noStrike" cap="none">
                <a:solidFill>
                  <a:srgbClr val="000000"/>
                </a:solidFill>
                <a:latin typeface="Inter"/>
                <a:ea typeface="Inter"/>
                <a:cs typeface="Inter"/>
                <a:sym typeface="Inter"/>
              </a:rPr>
              <a:t>The Company</a:t>
            </a:r>
            <a:endParaRPr/>
          </a:p>
          <a:p>
            <a:pPr marL="342900" marR="0" lvl="0" indent="-342900" algn="l" rtl="0">
              <a:lnSpc>
                <a:spcPct val="100000"/>
              </a:lnSpc>
              <a:spcBef>
                <a:spcPts val="0"/>
              </a:spcBef>
              <a:spcAft>
                <a:spcPts val="0"/>
              </a:spcAft>
              <a:buClr>
                <a:schemeClr val="dk1"/>
              </a:buClr>
              <a:buSzPts val="1746"/>
              <a:buFont typeface="Noto Sans Symbols"/>
              <a:buChar char="⮚"/>
            </a:pPr>
            <a:r>
              <a:rPr lang="en-GB" sz="1800" b="0" i="0" u="none" strike="noStrike" cap="none">
                <a:solidFill>
                  <a:srgbClr val="000000"/>
                </a:solidFill>
                <a:latin typeface="Inter"/>
                <a:ea typeface="Inter"/>
                <a:cs typeface="Inter"/>
                <a:sym typeface="Inter"/>
              </a:rPr>
              <a:t>Suppliers</a:t>
            </a:r>
            <a:endParaRPr/>
          </a:p>
          <a:p>
            <a:pPr marL="342900" marR="0" lvl="0" indent="-342900" algn="l" rtl="0">
              <a:lnSpc>
                <a:spcPct val="100000"/>
              </a:lnSpc>
              <a:spcBef>
                <a:spcPts val="0"/>
              </a:spcBef>
              <a:spcAft>
                <a:spcPts val="0"/>
              </a:spcAft>
              <a:buClr>
                <a:schemeClr val="dk1"/>
              </a:buClr>
              <a:buSzPts val="1746"/>
              <a:buFont typeface="Noto Sans Symbols"/>
              <a:buChar char="⮚"/>
            </a:pPr>
            <a:r>
              <a:rPr lang="en-GB" sz="1800" b="0" i="0" u="none" strike="noStrike" cap="none">
                <a:solidFill>
                  <a:srgbClr val="000000"/>
                </a:solidFill>
                <a:latin typeface="Inter"/>
                <a:ea typeface="Inter"/>
                <a:cs typeface="Inter"/>
                <a:sym typeface="Inter"/>
              </a:rPr>
              <a:t>Marketing Channel Firms</a:t>
            </a:r>
            <a:endParaRPr/>
          </a:p>
          <a:p>
            <a:pPr marL="342900" marR="0" lvl="0" indent="-342900" algn="l" rtl="0">
              <a:lnSpc>
                <a:spcPct val="100000"/>
              </a:lnSpc>
              <a:spcBef>
                <a:spcPts val="0"/>
              </a:spcBef>
              <a:spcAft>
                <a:spcPts val="0"/>
              </a:spcAft>
              <a:buClr>
                <a:schemeClr val="dk1"/>
              </a:buClr>
              <a:buSzPts val="1746"/>
              <a:buFont typeface="Noto Sans Symbols"/>
              <a:buChar char="⮚"/>
            </a:pPr>
            <a:r>
              <a:rPr lang="en-GB" sz="1800" b="0" i="0" u="none" strike="noStrike" cap="none">
                <a:solidFill>
                  <a:srgbClr val="000000"/>
                </a:solidFill>
                <a:latin typeface="Inter"/>
                <a:ea typeface="Inter"/>
                <a:cs typeface="Inter"/>
                <a:sym typeface="Inter"/>
              </a:rPr>
              <a:t>Customer Markets</a:t>
            </a:r>
            <a:endParaRPr/>
          </a:p>
          <a:p>
            <a:pPr marL="342900" marR="0" lvl="0" indent="-342900" algn="l" rtl="0">
              <a:lnSpc>
                <a:spcPct val="100000"/>
              </a:lnSpc>
              <a:spcBef>
                <a:spcPts val="0"/>
              </a:spcBef>
              <a:spcAft>
                <a:spcPts val="0"/>
              </a:spcAft>
              <a:buClr>
                <a:schemeClr val="dk1"/>
              </a:buClr>
              <a:buSzPts val="1746"/>
              <a:buFont typeface="Noto Sans Symbols"/>
              <a:buChar char="⮚"/>
            </a:pPr>
            <a:r>
              <a:rPr lang="en-GB" sz="1800" b="0" i="0" u="none" strike="noStrike" cap="none">
                <a:solidFill>
                  <a:srgbClr val="000000"/>
                </a:solidFill>
                <a:latin typeface="Inter"/>
                <a:ea typeface="Inter"/>
                <a:cs typeface="Inter"/>
                <a:sym typeface="Inter"/>
              </a:rPr>
              <a:t>Competitors</a:t>
            </a:r>
            <a:endParaRPr/>
          </a:p>
          <a:p>
            <a:pPr marL="342900" marR="0" lvl="0" indent="-342900" algn="l" rtl="0">
              <a:lnSpc>
                <a:spcPct val="100000"/>
              </a:lnSpc>
              <a:spcBef>
                <a:spcPts val="0"/>
              </a:spcBef>
              <a:spcAft>
                <a:spcPts val="0"/>
              </a:spcAft>
              <a:buClr>
                <a:schemeClr val="dk1"/>
              </a:buClr>
              <a:buSzPts val="1746"/>
              <a:buFont typeface="Noto Sans Symbols"/>
              <a:buChar char="⮚"/>
            </a:pPr>
            <a:r>
              <a:rPr lang="en-GB" sz="1800" b="0" i="0" u="none" strike="noStrike" cap="none">
                <a:solidFill>
                  <a:srgbClr val="000000"/>
                </a:solidFill>
                <a:latin typeface="Inter"/>
                <a:ea typeface="Inter"/>
                <a:cs typeface="Inter"/>
                <a:sym typeface="Inter"/>
              </a:rPr>
              <a:t>Publics</a:t>
            </a:r>
            <a:endParaRPr sz="1800" b="0" i="0" u="none" strike="noStrike" cap="none">
              <a:solidFill>
                <a:srgbClr val="000000"/>
              </a:solidFill>
              <a:latin typeface="Inter"/>
              <a:ea typeface="Inter"/>
              <a:cs typeface="Inter"/>
              <a:sym typeface="Inter"/>
            </a:endParaRPr>
          </a:p>
        </p:txBody>
      </p:sp>
      <p:sp>
        <p:nvSpPr>
          <p:cNvPr id="207" name="Google Shape;207;p5"/>
          <p:cNvSpPr txBox="1"/>
          <p:nvPr/>
        </p:nvSpPr>
        <p:spPr>
          <a:xfrm>
            <a:off x="8832273" y="4835723"/>
            <a:ext cx="23899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2" name="Google Shape;212;p6"/>
          <p:cNvPicPr preferRelativeResize="0"/>
          <p:nvPr/>
        </p:nvPicPr>
        <p:blipFill rotWithShape="1">
          <a:blip r:embed="rId3">
            <a:alphaModFix/>
          </a:blip>
          <a:srcRect/>
          <a:stretch/>
        </p:blipFill>
        <p:spPr>
          <a:xfrm>
            <a:off x="130887" y="1555779"/>
            <a:ext cx="8897611" cy="2505858"/>
          </a:xfrm>
          <a:prstGeom prst="rect">
            <a:avLst/>
          </a:prstGeom>
          <a:noFill/>
          <a:ln>
            <a:noFill/>
          </a:ln>
        </p:spPr>
      </p:pic>
      <p:sp>
        <p:nvSpPr>
          <p:cNvPr id="213" name="Google Shape;213;p6"/>
          <p:cNvSpPr/>
          <p:nvPr/>
        </p:nvSpPr>
        <p:spPr>
          <a:xfrm>
            <a:off x="474451" y="377425"/>
            <a:ext cx="42519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800" b="0" i="0" u="none" strike="noStrike" cap="none">
                <a:solidFill>
                  <a:srgbClr val="A83B28"/>
                </a:solidFill>
                <a:latin typeface="Merriweather Black"/>
                <a:ea typeface="Merriweather Black"/>
                <a:cs typeface="Merriweather Black"/>
                <a:sym typeface="Merriweather Black"/>
              </a:rPr>
              <a:t>Microenvironment</a:t>
            </a:r>
            <a:endParaRPr sz="1400" b="0" i="0" u="none" strike="noStrike" cap="none">
              <a:solidFill>
                <a:srgbClr val="000000"/>
              </a:solidFill>
              <a:latin typeface="Arial"/>
              <a:ea typeface="Arial"/>
              <a:cs typeface="Arial"/>
              <a:sym typeface="Arial"/>
            </a:endParaRPr>
          </a:p>
        </p:txBody>
      </p:sp>
      <p:sp>
        <p:nvSpPr>
          <p:cNvPr id="214" name="Google Shape;214;p6"/>
          <p:cNvSpPr txBox="1"/>
          <p:nvPr/>
        </p:nvSpPr>
        <p:spPr>
          <a:xfrm>
            <a:off x="8821882" y="4800600"/>
            <a:ext cx="32211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7"/>
          <p:cNvSpPr txBox="1">
            <a:spLocks noGrp="1"/>
          </p:cNvSpPr>
          <p:nvPr>
            <p:ph type="title"/>
          </p:nvPr>
        </p:nvSpPr>
        <p:spPr>
          <a:xfrm>
            <a:off x="428051" y="470818"/>
            <a:ext cx="7798800" cy="57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GB">
                <a:solidFill>
                  <a:schemeClr val="dk1"/>
                </a:solidFill>
              </a:rPr>
              <a:t>Macroenvironment</a:t>
            </a:r>
            <a:r>
              <a:rPr lang="en-GB">
                <a:solidFill>
                  <a:schemeClr val="dk1"/>
                </a:solidFill>
                <a:latin typeface="Inter ExtraBold"/>
                <a:ea typeface="Inter ExtraBold"/>
                <a:cs typeface="Inter ExtraBold"/>
                <a:sym typeface="Inter ExtraBold"/>
              </a:rPr>
              <a:t/>
            </a:r>
            <a:br>
              <a:rPr lang="en-GB">
                <a:solidFill>
                  <a:schemeClr val="dk1"/>
                </a:solidFill>
                <a:latin typeface="Inter ExtraBold"/>
                <a:ea typeface="Inter ExtraBold"/>
                <a:cs typeface="Inter ExtraBold"/>
                <a:sym typeface="Inter ExtraBold"/>
              </a:rPr>
            </a:br>
            <a:endParaRPr/>
          </a:p>
        </p:txBody>
      </p:sp>
      <p:sp>
        <p:nvSpPr>
          <p:cNvPr id="220" name="Google Shape;220;p7"/>
          <p:cNvSpPr txBox="1"/>
          <p:nvPr/>
        </p:nvSpPr>
        <p:spPr>
          <a:xfrm>
            <a:off x="428051" y="1128578"/>
            <a:ext cx="7992935" cy="28623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000000"/>
                </a:solidFill>
                <a:latin typeface="Inter"/>
                <a:ea typeface="Inter"/>
                <a:cs typeface="Inter"/>
                <a:sym typeface="Inter"/>
              </a:rPr>
              <a:t>The </a:t>
            </a:r>
            <a:r>
              <a:rPr lang="en-GB" sz="1800" b="0" i="0" u="none" strike="noStrike" cap="none">
                <a:solidFill>
                  <a:schemeClr val="accent2"/>
                </a:solidFill>
                <a:latin typeface="Inter"/>
                <a:ea typeface="Inter"/>
                <a:cs typeface="Inter"/>
                <a:sym typeface="Inter"/>
              </a:rPr>
              <a:t>macroenvironment</a:t>
            </a:r>
            <a:r>
              <a:rPr lang="en-GB" sz="1800" b="0" i="0" u="none" strike="noStrike" cap="none">
                <a:solidFill>
                  <a:srgbClr val="000000"/>
                </a:solidFill>
                <a:latin typeface="Inter"/>
                <a:ea typeface="Inter"/>
                <a:cs typeface="Inter"/>
                <a:sym typeface="Inter"/>
              </a:rPr>
              <a:t> consists of the larger societal forces that affect the whole microenvironment </a:t>
            </a:r>
            <a:endParaRPr/>
          </a:p>
          <a:p>
            <a:pPr marL="0" marR="0" lvl="0" indent="0" algn="l" rtl="0">
              <a:lnSpc>
                <a:spcPct val="100000"/>
              </a:lnSpc>
              <a:spcBef>
                <a:spcPts val="0"/>
              </a:spcBef>
              <a:spcAft>
                <a:spcPts val="0"/>
              </a:spcAft>
              <a:buNone/>
            </a:pPr>
            <a:endParaRPr sz="1800" b="0" i="0" u="none" strike="noStrike" cap="none">
              <a:solidFill>
                <a:srgbClr val="000000"/>
              </a:solidFill>
              <a:latin typeface="Inter"/>
              <a:ea typeface="Inter"/>
              <a:cs typeface="Inter"/>
              <a:sym typeface="Inter"/>
            </a:endParaRPr>
          </a:p>
          <a:p>
            <a:pPr marL="0" marR="0" lvl="0" indent="0" algn="l" rtl="0">
              <a:lnSpc>
                <a:spcPct val="100000"/>
              </a:lnSpc>
              <a:spcBef>
                <a:spcPts val="0"/>
              </a:spcBef>
              <a:spcAft>
                <a:spcPts val="0"/>
              </a:spcAft>
              <a:buNone/>
            </a:pPr>
            <a:r>
              <a:rPr lang="en-GB" sz="1800" b="0" i="0" u="none" strike="noStrike" cap="none">
                <a:solidFill>
                  <a:srgbClr val="000000"/>
                </a:solidFill>
                <a:latin typeface="Inter"/>
                <a:ea typeface="Inter"/>
                <a:cs typeface="Inter"/>
                <a:sym typeface="Inter"/>
              </a:rPr>
              <a:t>It includes:</a:t>
            </a:r>
            <a:endParaRPr/>
          </a:p>
          <a:p>
            <a:pPr marL="285750" marR="0" lvl="0" indent="-285750" algn="l" rtl="0">
              <a:lnSpc>
                <a:spcPct val="100000"/>
              </a:lnSpc>
              <a:spcBef>
                <a:spcPts val="0"/>
              </a:spcBef>
              <a:spcAft>
                <a:spcPts val="0"/>
              </a:spcAft>
              <a:buClr>
                <a:schemeClr val="dk1"/>
              </a:buClr>
              <a:buSzPts val="1764"/>
              <a:buFont typeface="Noto Sans Symbols"/>
              <a:buChar char="⮚"/>
            </a:pPr>
            <a:r>
              <a:rPr lang="en-GB" sz="1800" b="0" i="0" u="none" strike="noStrike" cap="none">
                <a:solidFill>
                  <a:srgbClr val="000000"/>
                </a:solidFill>
                <a:latin typeface="Inter"/>
                <a:ea typeface="Inter"/>
                <a:cs typeface="Inter"/>
                <a:sym typeface="Inter"/>
              </a:rPr>
              <a:t>Demographic Forces</a:t>
            </a:r>
            <a:endParaRPr/>
          </a:p>
          <a:p>
            <a:pPr marL="285750" marR="0" lvl="0" indent="-285750" algn="l" rtl="0">
              <a:lnSpc>
                <a:spcPct val="100000"/>
              </a:lnSpc>
              <a:spcBef>
                <a:spcPts val="0"/>
              </a:spcBef>
              <a:spcAft>
                <a:spcPts val="0"/>
              </a:spcAft>
              <a:buClr>
                <a:schemeClr val="dk1"/>
              </a:buClr>
              <a:buSzPts val="1764"/>
              <a:buFont typeface="Noto Sans Symbols"/>
              <a:buChar char="⮚"/>
            </a:pPr>
            <a:r>
              <a:rPr lang="en-GB" sz="1800" b="0" i="0" u="none" strike="noStrike" cap="none">
                <a:solidFill>
                  <a:srgbClr val="000000"/>
                </a:solidFill>
                <a:latin typeface="Inter"/>
                <a:ea typeface="Inter"/>
                <a:cs typeface="Inter"/>
                <a:sym typeface="Inter"/>
              </a:rPr>
              <a:t>Economic Forces</a:t>
            </a:r>
            <a:endParaRPr/>
          </a:p>
          <a:p>
            <a:pPr marL="285750" marR="0" lvl="0" indent="-285750" algn="l" rtl="0">
              <a:lnSpc>
                <a:spcPct val="100000"/>
              </a:lnSpc>
              <a:spcBef>
                <a:spcPts val="0"/>
              </a:spcBef>
              <a:spcAft>
                <a:spcPts val="0"/>
              </a:spcAft>
              <a:buClr>
                <a:schemeClr val="dk1"/>
              </a:buClr>
              <a:buSzPts val="1764"/>
              <a:buFont typeface="Noto Sans Symbols"/>
              <a:buChar char="⮚"/>
            </a:pPr>
            <a:r>
              <a:rPr lang="en-GB" sz="1800" b="0" i="0" u="none" strike="noStrike" cap="none">
                <a:solidFill>
                  <a:srgbClr val="000000"/>
                </a:solidFill>
                <a:latin typeface="Inter"/>
                <a:ea typeface="Inter"/>
                <a:cs typeface="Inter"/>
                <a:sym typeface="Inter"/>
              </a:rPr>
              <a:t>Natural Forces</a:t>
            </a:r>
            <a:endParaRPr/>
          </a:p>
          <a:p>
            <a:pPr marL="285750" marR="0" lvl="0" indent="-285750" algn="l" rtl="0">
              <a:lnSpc>
                <a:spcPct val="100000"/>
              </a:lnSpc>
              <a:spcBef>
                <a:spcPts val="0"/>
              </a:spcBef>
              <a:spcAft>
                <a:spcPts val="0"/>
              </a:spcAft>
              <a:buClr>
                <a:schemeClr val="dk1"/>
              </a:buClr>
              <a:buSzPts val="1764"/>
              <a:buFont typeface="Noto Sans Symbols"/>
              <a:buChar char="⮚"/>
            </a:pPr>
            <a:r>
              <a:rPr lang="en-GB" sz="1800" b="0" i="0" u="none" strike="noStrike" cap="none">
                <a:solidFill>
                  <a:srgbClr val="000000"/>
                </a:solidFill>
                <a:latin typeface="Inter"/>
                <a:ea typeface="Inter"/>
                <a:cs typeface="Inter"/>
                <a:sym typeface="Inter"/>
              </a:rPr>
              <a:t>Technological Forces</a:t>
            </a:r>
            <a:endParaRPr sz="1800" b="0" i="0" u="none" strike="noStrike" cap="none">
              <a:solidFill>
                <a:srgbClr val="000000"/>
              </a:solidFill>
              <a:latin typeface="Inter"/>
              <a:ea typeface="Inter"/>
              <a:cs typeface="Inter"/>
              <a:sym typeface="Inter"/>
            </a:endParaRPr>
          </a:p>
          <a:p>
            <a:pPr marL="285750" marR="0" lvl="0" indent="-285750" algn="l" rtl="0">
              <a:lnSpc>
                <a:spcPct val="100000"/>
              </a:lnSpc>
              <a:spcBef>
                <a:spcPts val="0"/>
              </a:spcBef>
              <a:spcAft>
                <a:spcPts val="0"/>
              </a:spcAft>
              <a:buClr>
                <a:schemeClr val="dk1"/>
              </a:buClr>
              <a:buSzPts val="1764"/>
              <a:buFont typeface="Noto Sans Symbols"/>
              <a:buChar char="⮚"/>
            </a:pPr>
            <a:r>
              <a:rPr lang="en-GB" sz="1800" b="0" i="0" u="none" strike="noStrike" cap="none">
                <a:solidFill>
                  <a:srgbClr val="000000"/>
                </a:solidFill>
                <a:latin typeface="Inter"/>
                <a:ea typeface="Inter"/>
                <a:cs typeface="Inter"/>
                <a:sym typeface="Inter"/>
              </a:rPr>
              <a:t>Political Forces</a:t>
            </a:r>
            <a:endParaRPr/>
          </a:p>
          <a:p>
            <a:pPr marL="285750" marR="0" lvl="0" indent="-285750" algn="l" rtl="0">
              <a:lnSpc>
                <a:spcPct val="100000"/>
              </a:lnSpc>
              <a:spcBef>
                <a:spcPts val="0"/>
              </a:spcBef>
              <a:spcAft>
                <a:spcPts val="0"/>
              </a:spcAft>
              <a:buClr>
                <a:schemeClr val="dk1"/>
              </a:buClr>
              <a:buSzPts val="1764"/>
              <a:buFont typeface="Noto Sans Symbols"/>
              <a:buChar char="⮚"/>
            </a:pPr>
            <a:r>
              <a:rPr lang="en-GB" sz="1800" b="0" i="0" u="none" strike="noStrike" cap="none">
                <a:solidFill>
                  <a:srgbClr val="000000"/>
                </a:solidFill>
                <a:latin typeface="Inter"/>
                <a:ea typeface="Inter"/>
                <a:cs typeface="Inter"/>
                <a:sym typeface="Inter"/>
              </a:rPr>
              <a:t>Cultural Forces</a:t>
            </a:r>
            <a:endParaRPr sz="1800" b="0" i="0" u="none" strike="noStrike" cap="none">
              <a:solidFill>
                <a:srgbClr val="000000"/>
              </a:solidFill>
              <a:latin typeface="Inter"/>
              <a:ea typeface="Inter"/>
              <a:cs typeface="Inter"/>
              <a:sym typeface="Inter"/>
            </a:endParaRPr>
          </a:p>
        </p:txBody>
      </p:sp>
      <p:sp>
        <p:nvSpPr>
          <p:cNvPr id="221" name="Google Shape;221;p7"/>
          <p:cNvSpPr txBox="1"/>
          <p:nvPr/>
        </p:nvSpPr>
        <p:spPr>
          <a:xfrm>
            <a:off x="8863445" y="4842164"/>
            <a:ext cx="28055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8"/>
          <p:cNvSpPr txBox="1">
            <a:spLocks noGrp="1"/>
          </p:cNvSpPr>
          <p:nvPr>
            <p:ph type="title"/>
          </p:nvPr>
        </p:nvSpPr>
        <p:spPr>
          <a:xfrm>
            <a:off x="428051" y="470818"/>
            <a:ext cx="7798800" cy="57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GB">
                <a:solidFill>
                  <a:schemeClr val="dk1"/>
                </a:solidFill>
              </a:rPr>
              <a:t>Macroenvironment</a:t>
            </a:r>
            <a:r>
              <a:rPr lang="en-GB">
                <a:solidFill>
                  <a:schemeClr val="dk1"/>
                </a:solidFill>
                <a:latin typeface="Inter ExtraBold"/>
                <a:ea typeface="Inter ExtraBold"/>
                <a:cs typeface="Inter ExtraBold"/>
                <a:sym typeface="Inter ExtraBold"/>
              </a:rPr>
              <a:t/>
            </a:r>
            <a:br>
              <a:rPr lang="en-GB">
                <a:solidFill>
                  <a:schemeClr val="dk1"/>
                </a:solidFill>
                <a:latin typeface="Inter ExtraBold"/>
                <a:ea typeface="Inter ExtraBold"/>
                <a:cs typeface="Inter ExtraBold"/>
                <a:sym typeface="Inter ExtraBold"/>
              </a:rPr>
            </a:br>
            <a:endParaRPr/>
          </a:p>
        </p:txBody>
      </p:sp>
      <p:pic>
        <p:nvPicPr>
          <p:cNvPr id="227" name="Google Shape;227;p8"/>
          <p:cNvPicPr preferRelativeResize="0"/>
          <p:nvPr/>
        </p:nvPicPr>
        <p:blipFill rotWithShape="1">
          <a:blip r:embed="rId3">
            <a:alphaModFix/>
          </a:blip>
          <a:srcRect/>
          <a:stretch/>
        </p:blipFill>
        <p:spPr>
          <a:xfrm>
            <a:off x="172870" y="757168"/>
            <a:ext cx="8715949" cy="3714637"/>
          </a:xfrm>
          <a:prstGeom prst="rect">
            <a:avLst/>
          </a:prstGeom>
          <a:noFill/>
          <a:ln>
            <a:noFill/>
          </a:ln>
        </p:spPr>
      </p:pic>
      <p:sp>
        <p:nvSpPr>
          <p:cNvPr id="228" name="Google Shape;228;p8"/>
          <p:cNvSpPr txBox="1"/>
          <p:nvPr/>
        </p:nvSpPr>
        <p:spPr>
          <a:xfrm>
            <a:off x="8816083" y="4758155"/>
            <a:ext cx="327917"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9"/>
          <p:cNvSpPr txBox="1">
            <a:spLocks noGrp="1"/>
          </p:cNvSpPr>
          <p:nvPr>
            <p:ph type="title"/>
          </p:nvPr>
        </p:nvSpPr>
        <p:spPr>
          <a:xfrm>
            <a:off x="758775" y="375121"/>
            <a:ext cx="76263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GB"/>
              <a:t>Summary</a:t>
            </a:r>
            <a:endParaRPr/>
          </a:p>
        </p:txBody>
      </p:sp>
      <p:sp>
        <p:nvSpPr>
          <p:cNvPr id="234" name="Google Shape;234;p9"/>
          <p:cNvSpPr txBox="1"/>
          <p:nvPr/>
        </p:nvSpPr>
        <p:spPr>
          <a:xfrm>
            <a:off x="368802" y="1444337"/>
            <a:ext cx="8406246" cy="255454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2000" b="0" i="0" u="none" strike="noStrike" cap="none">
                <a:solidFill>
                  <a:srgbClr val="000000"/>
                </a:solidFill>
                <a:latin typeface="Inter"/>
                <a:ea typeface="Inter"/>
                <a:cs typeface="Inter"/>
                <a:sym typeface="Inter"/>
              </a:rPr>
              <a:t>The company’s marketing environment can be divided into the microenvironment and the macroenvironment. The microenvironment consists of other actors close to the company that combine to form the company’s value delivery network, it includes the company’s internal environment. As for the company’s macroenvironment it consists of six forces that shape opportunities and pose threats to the company that affect the entire microenvironment.</a:t>
            </a:r>
            <a:endParaRPr/>
          </a:p>
        </p:txBody>
      </p:sp>
      <p:sp>
        <p:nvSpPr>
          <p:cNvPr id="235" name="Google Shape;235;p9"/>
          <p:cNvSpPr txBox="1"/>
          <p:nvPr/>
        </p:nvSpPr>
        <p:spPr>
          <a:xfrm>
            <a:off x="8832273" y="4821382"/>
            <a:ext cx="46759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Minimalist &amp; Formal Consulting Toolkit by Slidesgo">
  <a:themeElements>
    <a:clrScheme name="Simple Light">
      <a:dk1>
        <a:srgbClr val="A83B28"/>
      </a:dk1>
      <a:lt1>
        <a:srgbClr val="FFFFFF"/>
      </a:lt1>
      <a:dk2>
        <a:srgbClr val="232F30"/>
      </a:dk2>
      <a:lt2>
        <a:srgbClr val="CCD6D6"/>
      </a:lt2>
      <a:accent1>
        <a:srgbClr val="A83B28"/>
      </a:accent1>
      <a:accent2>
        <a:srgbClr val="E9664E"/>
      </a:accent2>
      <a:accent3>
        <a:srgbClr val="F7CCC5"/>
      </a:accent3>
      <a:accent4>
        <a:srgbClr val="CCD6D6"/>
      </a:accent4>
      <a:accent5>
        <a:srgbClr val="FFFFFF"/>
      </a:accent5>
      <a:accent6>
        <a:srgbClr val="FFFFFF"/>
      </a:accent6>
      <a:hlink>
        <a:srgbClr val="A83B2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314</Words>
  <Application>Microsoft Office PowerPoint</Application>
  <PresentationFormat>On-screen Show (16:9)</PresentationFormat>
  <Paragraphs>67</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Inter</vt:lpstr>
      <vt:lpstr>Inter ExtraBold</vt:lpstr>
      <vt:lpstr>Roboto Condensed Light</vt:lpstr>
      <vt:lpstr>Merriweather Black</vt:lpstr>
      <vt:lpstr>Nunito</vt:lpstr>
      <vt:lpstr>Arial</vt:lpstr>
      <vt:lpstr>Noto Sans Symbols</vt:lpstr>
      <vt:lpstr>Merriweather</vt:lpstr>
      <vt:lpstr>Minimalist &amp; Formal Consulting Toolkit by Slidesgo</vt:lpstr>
      <vt:lpstr>The Environmental Forces That Affect a Company</vt:lpstr>
      <vt:lpstr>Objectives</vt:lpstr>
      <vt:lpstr>Table of Contents</vt:lpstr>
      <vt:lpstr>Introduction</vt:lpstr>
      <vt:lpstr>Microenvironment </vt:lpstr>
      <vt:lpstr>PowerPoint Presentation</vt:lpstr>
      <vt:lpstr>Macroenvironment </vt:lpstr>
      <vt:lpstr>Macroenvironment </vt:lpstr>
      <vt:lpstr>Summary</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Environmental Forces That Affect a Company</dc:title>
  <dc:creator>arwa essa</dc:creator>
  <cp:lastModifiedBy>Maher Fattouh</cp:lastModifiedBy>
  <cp:revision>1</cp:revision>
  <dcterms:modified xsi:type="dcterms:W3CDTF">2022-05-31T08:39:26Z</dcterms:modified>
</cp:coreProperties>
</file>