
<file path=[Content_Types].xml><?xml version="1.0" encoding="utf-8"?>
<Types xmlns="http://schemas.openxmlformats.org/package/2006/content-types">
  <Default Extension="png" ContentType="image/png"/>
  <Default Extension="jfif"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75" r:id="rId1"/>
  </p:sldMasterIdLst>
  <p:notesMasterIdLst>
    <p:notesMasterId r:id="rId17"/>
  </p:notesMasterIdLst>
  <p:sldIdLst>
    <p:sldId id="256" r:id="rId2"/>
    <p:sldId id="258" r:id="rId3"/>
    <p:sldId id="259" r:id="rId4"/>
    <p:sldId id="307" r:id="rId5"/>
    <p:sldId id="308" r:id="rId6"/>
    <p:sldId id="309" r:id="rId7"/>
    <p:sldId id="310" r:id="rId8"/>
    <p:sldId id="313" r:id="rId9"/>
    <p:sldId id="311" r:id="rId10"/>
    <p:sldId id="314" r:id="rId11"/>
    <p:sldId id="315" r:id="rId12"/>
    <p:sldId id="316" r:id="rId13"/>
    <p:sldId id="318" r:id="rId14"/>
    <p:sldId id="319" r:id="rId15"/>
    <p:sldId id="285" r:id="rId16"/>
  </p:sldIdLst>
  <p:sldSz cx="9144000" cy="5143500" type="screen16x9"/>
  <p:notesSz cx="6858000" cy="9144000"/>
  <p:embeddedFontLst>
    <p:embeddedFont>
      <p:font typeface="Calibri" panose="020F0502020204030204" pitchFamily="34" charset="0"/>
      <p:regular r:id="rId18"/>
      <p:bold r:id="rId19"/>
      <p:italic r:id="rId20"/>
      <p:boldItalic r:id="rId21"/>
    </p:embeddedFont>
    <p:embeddedFont>
      <p:font typeface="Oswald" panose="020B0604020202020204" charset="0"/>
      <p:regular r:id="rId22"/>
      <p:bold r:id="rId23"/>
    </p:embeddedFont>
    <p:embeddedFont>
      <p:font typeface="Squada One" panose="020B0604020202020204" charset="0"/>
      <p:regular r:id="rId24"/>
    </p:embeddedFont>
    <p:embeddedFont>
      <p:font typeface="Titillium Web" panose="020B0604020202020204" charset="0"/>
      <p:regular r:id="rId25"/>
      <p:bold r:id="rId26"/>
      <p:italic r:id="rId27"/>
      <p:boldItalic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72D5E7F-C92D-446C-84CD-8B218074AAE9}">
  <a:tblStyle styleId="{572D5E7F-C92D-446C-84CD-8B218074AAE9}"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40"/>
  </p:normalViewPr>
  <p:slideViewPr>
    <p:cSldViewPr snapToGrid="0">
      <p:cViewPr varScale="1">
        <p:scale>
          <a:sx n="91" d="100"/>
          <a:sy n="91" d="100"/>
        </p:scale>
        <p:origin x="78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4"/>
        <p:cNvGrpSpPr/>
        <p:nvPr/>
      </p:nvGrpSpPr>
      <p:grpSpPr>
        <a:xfrm>
          <a:off x="0" y="0"/>
          <a:ext cx="0" cy="0"/>
          <a:chOff x="0" y="0"/>
          <a:chExt cx="0" cy="0"/>
        </a:xfrm>
      </p:grpSpPr>
      <p:sp>
        <p:nvSpPr>
          <p:cNvPr id="575" name="Google Shape;5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6" name="Google Shape;5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850">
                <a:solidFill>
                  <a:srgbClr val="5F7D96"/>
                </a:solidFill>
              </a:rPr>
              <a:t>1. Table of contents</a:t>
            </a:r>
            <a:endParaRPr sz="850">
              <a:solidFill>
                <a:srgbClr val="5F7D96"/>
              </a:solidFill>
            </a:endParaRPr>
          </a:p>
          <a:p>
            <a:pPr marL="0" lvl="0" indent="0" algn="l" rtl="0">
              <a:lnSpc>
                <a:spcPct val="115000"/>
              </a:lnSpc>
              <a:spcBef>
                <a:spcPts val="0"/>
              </a:spcBef>
              <a:spcAft>
                <a:spcPts val="0"/>
              </a:spcAft>
              <a:buClr>
                <a:schemeClr val="dk1"/>
              </a:buClr>
              <a:buSzPts val="1100"/>
              <a:buFont typeface="Arial"/>
              <a:buNone/>
            </a:pPr>
            <a:r>
              <a:rPr lang="en" sz="850">
                <a:solidFill>
                  <a:srgbClr val="5F7D96"/>
                </a:solidFill>
              </a:rPr>
              <a:t>2. Introduction</a:t>
            </a:r>
            <a:endParaRPr sz="850">
              <a:solidFill>
                <a:srgbClr val="5F7D96"/>
              </a:solidFill>
            </a:endParaRPr>
          </a:p>
          <a:p>
            <a:pPr marL="0" lvl="0" indent="0" algn="l" rtl="0">
              <a:lnSpc>
                <a:spcPct val="115000"/>
              </a:lnSpc>
              <a:spcBef>
                <a:spcPts val="0"/>
              </a:spcBef>
              <a:spcAft>
                <a:spcPts val="0"/>
              </a:spcAft>
              <a:buClr>
                <a:schemeClr val="dk1"/>
              </a:buClr>
              <a:buSzPts val="1100"/>
              <a:buFont typeface="Arial"/>
              <a:buNone/>
            </a:pPr>
            <a:r>
              <a:rPr lang="en" sz="850">
                <a:solidFill>
                  <a:srgbClr val="5F7D96"/>
                </a:solidFill>
              </a:rPr>
              <a:t>3. Our company</a:t>
            </a:r>
            <a:endParaRPr sz="850">
              <a:solidFill>
                <a:srgbClr val="5F7D96"/>
              </a:solidFill>
            </a:endParaRPr>
          </a:p>
          <a:p>
            <a:pPr marL="0" lvl="0" indent="0" algn="l" rtl="0">
              <a:lnSpc>
                <a:spcPct val="115000"/>
              </a:lnSpc>
              <a:spcBef>
                <a:spcPts val="0"/>
              </a:spcBef>
              <a:spcAft>
                <a:spcPts val="0"/>
              </a:spcAft>
              <a:buClr>
                <a:schemeClr val="dk1"/>
              </a:buClr>
              <a:buSzPts val="1100"/>
              <a:buFont typeface="Arial"/>
              <a:buNone/>
            </a:pPr>
            <a:r>
              <a:rPr lang="en" sz="850">
                <a:solidFill>
                  <a:srgbClr val="5F7D96"/>
                </a:solidFill>
              </a:rPr>
              <a:t>4. Our team</a:t>
            </a:r>
            <a:endParaRPr sz="850">
              <a:solidFill>
                <a:srgbClr val="5F7D96"/>
              </a:solidFill>
            </a:endParaRPr>
          </a:p>
          <a:p>
            <a:pPr marL="0" lvl="0" indent="0" algn="l" rtl="0">
              <a:lnSpc>
                <a:spcPct val="115000"/>
              </a:lnSpc>
              <a:spcBef>
                <a:spcPts val="0"/>
              </a:spcBef>
              <a:spcAft>
                <a:spcPts val="0"/>
              </a:spcAft>
              <a:buClr>
                <a:schemeClr val="dk1"/>
              </a:buClr>
              <a:buSzPts val="1100"/>
              <a:buFont typeface="Arial"/>
              <a:buNone/>
            </a:pPr>
            <a:r>
              <a:rPr lang="en" sz="850">
                <a:solidFill>
                  <a:srgbClr val="5F7D96"/>
                </a:solidFill>
              </a:rPr>
              <a:t>5. Problem</a:t>
            </a:r>
            <a:endParaRPr sz="850">
              <a:solidFill>
                <a:srgbClr val="5F7D96"/>
              </a:solidFill>
            </a:endParaRPr>
          </a:p>
          <a:p>
            <a:pPr marL="0" lvl="0" indent="0" algn="l" rtl="0">
              <a:lnSpc>
                <a:spcPct val="115000"/>
              </a:lnSpc>
              <a:spcBef>
                <a:spcPts val="0"/>
              </a:spcBef>
              <a:spcAft>
                <a:spcPts val="0"/>
              </a:spcAft>
              <a:buClr>
                <a:schemeClr val="dk1"/>
              </a:buClr>
              <a:buSzPts val="1100"/>
              <a:buFont typeface="Arial"/>
              <a:buNone/>
            </a:pPr>
            <a:r>
              <a:rPr lang="en" sz="850">
                <a:solidFill>
                  <a:srgbClr val="5F7D96"/>
                </a:solidFill>
              </a:rPr>
              <a:t>6. Them vs. us</a:t>
            </a:r>
            <a:endParaRPr sz="850">
              <a:solidFill>
                <a:srgbClr val="5F7D96"/>
              </a:solidFill>
            </a:endParaRPr>
          </a:p>
          <a:p>
            <a:pPr marL="0" lvl="0" indent="0" algn="l" rtl="0">
              <a:lnSpc>
                <a:spcPct val="115000"/>
              </a:lnSpc>
              <a:spcBef>
                <a:spcPts val="0"/>
              </a:spcBef>
              <a:spcAft>
                <a:spcPts val="0"/>
              </a:spcAft>
              <a:buClr>
                <a:schemeClr val="dk1"/>
              </a:buClr>
              <a:buSzPts val="1100"/>
              <a:buFont typeface="Arial"/>
              <a:buNone/>
            </a:pPr>
            <a:r>
              <a:rPr lang="en" sz="850">
                <a:solidFill>
                  <a:srgbClr val="5F7D96"/>
                </a:solidFill>
              </a:rPr>
              <a:t>7. Solution</a:t>
            </a:r>
            <a:endParaRPr sz="850">
              <a:solidFill>
                <a:srgbClr val="5F7D96"/>
              </a:solidFill>
            </a:endParaRPr>
          </a:p>
          <a:p>
            <a:pPr marL="0" lvl="0" indent="0" algn="l" rtl="0">
              <a:lnSpc>
                <a:spcPct val="115000"/>
              </a:lnSpc>
              <a:spcBef>
                <a:spcPts val="0"/>
              </a:spcBef>
              <a:spcAft>
                <a:spcPts val="0"/>
              </a:spcAft>
              <a:buClr>
                <a:schemeClr val="dk1"/>
              </a:buClr>
              <a:buSzPts val="1100"/>
              <a:buFont typeface="Arial"/>
              <a:buNone/>
            </a:pPr>
            <a:r>
              <a:rPr lang="en" sz="850">
                <a:solidFill>
                  <a:srgbClr val="5F7D96"/>
                </a:solidFill>
              </a:rPr>
              <a:t>8. SWOT analysis</a:t>
            </a:r>
            <a:endParaRPr sz="850">
              <a:solidFill>
                <a:srgbClr val="5F7D96"/>
              </a:solidFill>
            </a:endParaRPr>
          </a:p>
          <a:p>
            <a:pPr marL="0" lvl="0" indent="0" algn="l" rtl="0">
              <a:lnSpc>
                <a:spcPct val="115000"/>
              </a:lnSpc>
              <a:spcBef>
                <a:spcPts val="0"/>
              </a:spcBef>
              <a:spcAft>
                <a:spcPts val="0"/>
              </a:spcAft>
              <a:buClr>
                <a:schemeClr val="dk1"/>
              </a:buClr>
              <a:buSzPts val="1100"/>
              <a:buFont typeface="Arial"/>
              <a:buNone/>
            </a:pPr>
            <a:r>
              <a:rPr lang="en" sz="850">
                <a:solidFill>
                  <a:srgbClr val="5F7D96"/>
                </a:solidFill>
              </a:rPr>
              <a:t>9. Product overview</a:t>
            </a:r>
            <a:endParaRPr sz="850">
              <a:solidFill>
                <a:srgbClr val="5F7D96"/>
              </a:solidFill>
            </a:endParaRPr>
          </a:p>
          <a:p>
            <a:pPr marL="0" lvl="0" indent="0" algn="l" rtl="0">
              <a:lnSpc>
                <a:spcPct val="115000"/>
              </a:lnSpc>
              <a:spcBef>
                <a:spcPts val="0"/>
              </a:spcBef>
              <a:spcAft>
                <a:spcPts val="0"/>
              </a:spcAft>
              <a:buClr>
                <a:schemeClr val="dk1"/>
              </a:buClr>
              <a:buSzPts val="1100"/>
              <a:buFont typeface="Arial"/>
              <a:buNone/>
            </a:pPr>
            <a:r>
              <a:rPr lang="en" sz="850">
                <a:solidFill>
                  <a:srgbClr val="5F7D96"/>
                </a:solidFill>
              </a:rPr>
              <a:t>10. Our plans</a:t>
            </a:r>
            <a:endParaRPr sz="850">
              <a:solidFill>
                <a:srgbClr val="5F7D96"/>
              </a:solidFill>
            </a:endParaRPr>
          </a:p>
          <a:p>
            <a:pPr marL="0" lvl="0" indent="0" algn="l" rtl="0">
              <a:lnSpc>
                <a:spcPct val="115000"/>
              </a:lnSpc>
              <a:spcBef>
                <a:spcPts val="0"/>
              </a:spcBef>
              <a:spcAft>
                <a:spcPts val="0"/>
              </a:spcAft>
              <a:buClr>
                <a:schemeClr val="dk1"/>
              </a:buClr>
              <a:buSzPts val="1100"/>
              <a:buFont typeface="Arial"/>
              <a:buNone/>
            </a:pPr>
            <a:r>
              <a:rPr lang="en" sz="850">
                <a:solidFill>
                  <a:srgbClr val="5F7D96"/>
                </a:solidFill>
              </a:rPr>
              <a:t>11. Product demo</a:t>
            </a:r>
            <a:endParaRPr sz="850">
              <a:solidFill>
                <a:srgbClr val="5F7D96"/>
              </a:solidFill>
            </a:endParaRPr>
          </a:p>
          <a:p>
            <a:pPr marL="0" lvl="0" indent="0" algn="l" rtl="0">
              <a:lnSpc>
                <a:spcPct val="115000"/>
              </a:lnSpc>
              <a:spcBef>
                <a:spcPts val="0"/>
              </a:spcBef>
              <a:spcAft>
                <a:spcPts val="0"/>
              </a:spcAft>
              <a:buClr>
                <a:schemeClr val="dk1"/>
              </a:buClr>
              <a:buSzPts val="1100"/>
              <a:buFont typeface="Arial"/>
              <a:buNone/>
            </a:pPr>
            <a:r>
              <a:rPr lang="en" sz="850">
                <a:solidFill>
                  <a:srgbClr val="5F7D96"/>
                </a:solidFill>
              </a:rPr>
              <a:t>12. Traction</a:t>
            </a:r>
            <a:endParaRPr sz="850">
              <a:solidFill>
                <a:srgbClr val="5F7D96"/>
              </a:solidFill>
            </a:endParaRPr>
          </a:p>
          <a:p>
            <a:pPr marL="0" lvl="0" indent="0" algn="l" rtl="0">
              <a:lnSpc>
                <a:spcPct val="115000"/>
              </a:lnSpc>
              <a:spcBef>
                <a:spcPts val="0"/>
              </a:spcBef>
              <a:spcAft>
                <a:spcPts val="0"/>
              </a:spcAft>
              <a:buClr>
                <a:schemeClr val="dk1"/>
              </a:buClr>
              <a:buSzPts val="1100"/>
              <a:buFont typeface="Arial"/>
              <a:buNone/>
            </a:pPr>
            <a:r>
              <a:rPr lang="en" sz="850">
                <a:solidFill>
                  <a:srgbClr val="5F7D96"/>
                </a:solidFill>
              </a:rPr>
              <a:t>13. Case study</a:t>
            </a:r>
            <a:endParaRPr sz="850">
              <a:solidFill>
                <a:srgbClr val="5F7D96"/>
              </a:solidFill>
            </a:endParaRPr>
          </a:p>
          <a:p>
            <a:pPr marL="0" lvl="0" indent="0" algn="l" rtl="0">
              <a:lnSpc>
                <a:spcPct val="115000"/>
              </a:lnSpc>
              <a:spcBef>
                <a:spcPts val="0"/>
              </a:spcBef>
              <a:spcAft>
                <a:spcPts val="0"/>
              </a:spcAft>
              <a:buClr>
                <a:schemeClr val="dk1"/>
              </a:buClr>
              <a:buSzPts val="1100"/>
              <a:buFont typeface="Arial"/>
              <a:buNone/>
            </a:pPr>
            <a:r>
              <a:rPr lang="en" sz="850">
                <a:solidFill>
                  <a:srgbClr val="5F7D96"/>
                </a:solidFill>
              </a:rPr>
              <a:t>14. Reviews</a:t>
            </a:r>
            <a:endParaRPr sz="850">
              <a:solidFill>
                <a:srgbClr val="5F7D96"/>
              </a:solidFill>
            </a:endParaRPr>
          </a:p>
          <a:p>
            <a:pPr marL="0" lvl="0" indent="0" algn="l" rtl="0">
              <a:lnSpc>
                <a:spcPct val="115000"/>
              </a:lnSpc>
              <a:spcBef>
                <a:spcPts val="0"/>
              </a:spcBef>
              <a:spcAft>
                <a:spcPts val="0"/>
              </a:spcAft>
              <a:buClr>
                <a:schemeClr val="dk1"/>
              </a:buClr>
              <a:buSzPts val="1100"/>
              <a:buFont typeface="Arial"/>
              <a:buNone/>
            </a:pPr>
            <a:r>
              <a:rPr lang="en" sz="850">
                <a:solidFill>
                  <a:srgbClr val="5F7D96"/>
                </a:solidFill>
              </a:rPr>
              <a:t>15. Awards</a:t>
            </a:r>
            <a:endParaRPr sz="850">
              <a:solidFill>
                <a:srgbClr val="5F7D96"/>
              </a:solidFill>
            </a:endParaRPr>
          </a:p>
          <a:p>
            <a:pPr marL="0" lvl="0" indent="0" algn="l" rtl="0">
              <a:lnSpc>
                <a:spcPct val="115000"/>
              </a:lnSpc>
              <a:spcBef>
                <a:spcPts val="0"/>
              </a:spcBef>
              <a:spcAft>
                <a:spcPts val="0"/>
              </a:spcAft>
              <a:buClr>
                <a:schemeClr val="dk1"/>
              </a:buClr>
              <a:buSzPts val="1100"/>
              <a:buFont typeface="Arial"/>
              <a:buNone/>
            </a:pPr>
            <a:r>
              <a:rPr lang="en" sz="850">
                <a:solidFill>
                  <a:srgbClr val="5F7D96"/>
                </a:solidFill>
              </a:rPr>
              <a:t>16. Market size</a:t>
            </a:r>
            <a:endParaRPr sz="850">
              <a:solidFill>
                <a:srgbClr val="5F7D96"/>
              </a:solidFill>
            </a:endParaRPr>
          </a:p>
          <a:p>
            <a:pPr marL="0" lvl="0" indent="0" algn="l" rtl="0">
              <a:lnSpc>
                <a:spcPct val="115000"/>
              </a:lnSpc>
              <a:spcBef>
                <a:spcPts val="0"/>
              </a:spcBef>
              <a:spcAft>
                <a:spcPts val="0"/>
              </a:spcAft>
              <a:buClr>
                <a:schemeClr val="dk1"/>
              </a:buClr>
              <a:buSzPts val="1100"/>
              <a:buFont typeface="Arial"/>
              <a:buNone/>
            </a:pPr>
            <a:r>
              <a:rPr lang="en" sz="850">
                <a:solidFill>
                  <a:srgbClr val="5F7D96"/>
                </a:solidFill>
              </a:rPr>
              <a:t>17. Target</a:t>
            </a:r>
            <a:endParaRPr sz="850">
              <a:solidFill>
                <a:srgbClr val="5F7D96"/>
              </a:solidFill>
            </a:endParaRPr>
          </a:p>
          <a:p>
            <a:pPr marL="0" lvl="0" indent="0" algn="l" rtl="0">
              <a:lnSpc>
                <a:spcPct val="115000"/>
              </a:lnSpc>
              <a:spcBef>
                <a:spcPts val="0"/>
              </a:spcBef>
              <a:spcAft>
                <a:spcPts val="0"/>
              </a:spcAft>
              <a:buClr>
                <a:schemeClr val="dk1"/>
              </a:buClr>
              <a:buSzPts val="1100"/>
              <a:buFont typeface="Arial"/>
              <a:buNone/>
            </a:pPr>
            <a:r>
              <a:rPr lang="en" sz="850">
                <a:solidFill>
                  <a:srgbClr val="5F7D96"/>
                </a:solidFill>
              </a:rPr>
              <a:t>18. Competitors</a:t>
            </a:r>
            <a:endParaRPr sz="850">
              <a:solidFill>
                <a:srgbClr val="5F7D96"/>
              </a:solidFill>
            </a:endParaRPr>
          </a:p>
          <a:p>
            <a:pPr marL="0" lvl="0" indent="0" algn="l" rtl="0">
              <a:lnSpc>
                <a:spcPct val="115000"/>
              </a:lnSpc>
              <a:spcBef>
                <a:spcPts val="0"/>
              </a:spcBef>
              <a:spcAft>
                <a:spcPts val="0"/>
              </a:spcAft>
              <a:buClr>
                <a:schemeClr val="dk1"/>
              </a:buClr>
              <a:buSzPts val="1100"/>
              <a:buFont typeface="Arial"/>
              <a:buNone/>
            </a:pPr>
            <a:r>
              <a:rPr lang="en" sz="850">
                <a:solidFill>
                  <a:srgbClr val="5F7D96"/>
                </a:solidFill>
              </a:rPr>
              <a:t>19. Business model</a:t>
            </a:r>
            <a:endParaRPr sz="850">
              <a:solidFill>
                <a:srgbClr val="5F7D96"/>
              </a:solidFill>
            </a:endParaRPr>
          </a:p>
          <a:p>
            <a:pPr marL="0" lvl="0" indent="0" algn="l" rtl="0">
              <a:lnSpc>
                <a:spcPct val="115000"/>
              </a:lnSpc>
              <a:spcBef>
                <a:spcPts val="0"/>
              </a:spcBef>
              <a:spcAft>
                <a:spcPts val="0"/>
              </a:spcAft>
              <a:buClr>
                <a:schemeClr val="dk1"/>
              </a:buClr>
              <a:buSzPts val="1100"/>
              <a:buFont typeface="Arial"/>
              <a:buNone/>
            </a:pPr>
            <a:r>
              <a:rPr lang="en" sz="850">
                <a:solidFill>
                  <a:srgbClr val="5F7D96"/>
                </a:solidFill>
              </a:rPr>
              <a:t>20. Timing</a:t>
            </a:r>
            <a:endParaRPr sz="850">
              <a:solidFill>
                <a:srgbClr val="5F7D96"/>
              </a:solidFill>
            </a:endParaRPr>
          </a:p>
          <a:p>
            <a:pPr marL="0" lvl="0" indent="0" algn="l" rtl="0">
              <a:lnSpc>
                <a:spcPct val="115000"/>
              </a:lnSpc>
              <a:spcBef>
                <a:spcPts val="0"/>
              </a:spcBef>
              <a:spcAft>
                <a:spcPts val="0"/>
              </a:spcAft>
              <a:buClr>
                <a:schemeClr val="dk1"/>
              </a:buClr>
              <a:buSzPts val="1100"/>
              <a:buFont typeface="Arial"/>
              <a:buNone/>
            </a:pPr>
            <a:r>
              <a:rPr lang="en" sz="850">
                <a:solidFill>
                  <a:srgbClr val="5F7D96"/>
                </a:solidFill>
              </a:rPr>
              <a:t>21. Predicted growth</a:t>
            </a:r>
            <a:endParaRPr sz="850">
              <a:solidFill>
                <a:srgbClr val="5F7D96"/>
              </a:solidFill>
            </a:endParaRPr>
          </a:p>
          <a:p>
            <a:pPr marL="0" lvl="0" indent="0" algn="l" rtl="0">
              <a:lnSpc>
                <a:spcPct val="115000"/>
              </a:lnSpc>
              <a:spcBef>
                <a:spcPts val="0"/>
              </a:spcBef>
              <a:spcAft>
                <a:spcPts val="0"/>
              </a:spcAft>
              <a:buClr>
                <a:schemeClr val="dk1"/>
              </a:buClr>
              <a:buSzPts val="1100"/>
              <a:buFont typeface="Arial"/>
              <a:buNone/>
            </a:pPr>
            <a:r>
              <a:rPr lang="en" sz="850">
                <a:solidFill>
                  <a:srgbClr val="5F7D96"/>
                </a:solidFill>
              </a:rPr>
              <a:t>22. Investment</a:t>
            </a:r>
            <a:endParaRPr sz="850">
              <a:solidFill>
                <a:srgbClr val="5F7D96"/>
              </a:solidFill>
            </a:endParaRPr>
          </a:p>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9"/>
        <p:cNvGrpSpPr/>
        <p:nvPr/>
      </p:nvGrpSpPr>
      <p:grpSpPr>
        <a:xfrm>
          <a:off x="0" y="0"/>
          <a:ext cx="0" cy="0"/>
          <a:chOff x="0" y="0"/>
          <a:chExt cx="0" cy="0"/>
        </a:xfrm>
      </p:grpSpPr>
      <p:sp>
        <p:nvSpPr>
          <p:cNvPr id="590" name="Google Shape;590;g9a4ac67cdb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1" name="Google Shape;591;g9a4ac67cdb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7"/>
        <p:cNvGrpSpPr/>
        <p:nvPr/>
      </p:nvGrpSpPr>
      <p:grpSpPr>
        <a:xfrm>
          <a:off x="0" y="0"/>
          <a:ext cx="0" cy="0"/>
          <a:chOff x="0" y="0"/>
          <a:chExt cx="0" cy="0"/>
        </a:xfrm>
      </p:grpSpPr>
      <p:sp>
        <p:nvSpPr>
          <p:cNvPr id="608" name="Google Shape;608;ga48774def6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9" name="Google Shape;609;ga48774def6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6"/>
        <p:cNvGrpSpPr/>
        <p:nvPr/>
      </p:nvGrpSpPr>
      <p:grpSpPr>
        <a:xfrm>
          <a:off x="0" y="0"/>
          <a:ext cx="0" cy="0"/>
          <a:chOff x="0" y="0"/>
          <a:chExt cx="0" cy="0"/>
        </a:xfrm>
      </p:grpSpPr>
      <p:sp>
        <p:nvSpPr>
          <p:cNvPr id="1487" name="Google Shape;1487;ga48774def6_0_12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8" name="Google Shape;1488;ga48774def6_0_12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gradFill>
          <a:gsLst>
            <a:gs pos="0">
              <a:srgbClr val="403F6E"/>
            </a:gs>
            <a:gs pos="100000">
              <a:srgbClr val="0B0D17"/>
            </a:gs>
          </a:gsLst>
          <a:lin ang="2700006" scaled="0"/>
        </a:gradFill>
        <a:effectLst/>
      </p:bgPr>
    </p:bg>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4106275" y="1614800"/>
            <a:ext cx="4314000" cy="1154100"/>
          </a:xfrm>
          <a:prstGeom prst="rect">
            <a:avLst/>
          </a:prstGeom>
        </p:spPr>
        <p:txBody>
          <a:bodyPr spcFirstLastPara="1" wrap="square" lIns="91425" tIns="91425" rIns="91425" bIns="91425" anchor="ctr" anchorCtr="0">
            <a:noAutofit/>
          </a:bodyPr>
          <a:lstStyle>
            <a:lvl1pPr lvl="0">
              <a:lnSpc>
                <a:spcPct val="80000"/>
              </a:lnSpc>
              <a:spcBef>
                <a:spcPts val="0"/>
              </a:spcBef>
              <a:spcAft>
                <a:spcPts val="0"/>
              </a:spcAft>
              <a:buSzPts val="5200"/>
              <a:buNone/>
              <a:defRPr sz="5200">
                <a:solidFill>
                  <a:srgbClr val="FFFFFF"/>
                </a:solidFill>
                <a:latin typeface="Squada One"/>
                <a:ea typeface="Squada One"/>
                <a:cs typeface="Squada One"/>
                <a:sym typeface="Squada One"/>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4259613" y="3173025"/>
            <a:ext cx="4069500" cy="2562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rgbClr val="775EF5"/>
              </a:buClr>
              <a:buSzPts val="2800"/>
              <a:buNone/>
              <a:defRPr sz="1600">
                <a:solidFill>
                  <a:srgbClr val="FFFFFF"/>
                </a:solidFill>
                <a:latin typeface="Titillium Web"/>
                <a:ea typeface="Titillium Web"/>
                <a:cs typeface="Titillium Web"/>
                <a:sym typeface="Titillium Web"/>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grpSp>
        <p:nvGrpSpPr>
          <p:cNvPr id="11" name="Google Shape;11;p2"/>
          <p:cNvGrpSpPr/>
          <p:nvPr/>
        </p:nvGrpSpPr>
        <p:grpSpPr>
          <a:xfrm>
            <a:off x="101981" y="1837129"/>
            <a:ext cx="3748915" cy="3156397"/>
            <a:chOff x="101981" y="1837129"/>
            <a:chExt cx="3748915" cy="3156397"/>
          </a:xfrm>
        </p:grpSpPr>
        <p:sp>
          <p:nvSpPr>
            <p:cNvPr id="12" name="Google Shape;12;p2"/>
            <p:cNvSpPr/>
            <p:nvPr/>
          </p:nvSpPr>
          <p:spPr>
            <a:xfrm flipH="1">
              <a:off x="1384516" y="4707457"/>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flipH="1">
              <a:off x="1211339" y="4568853"/>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flipH="1">
              <a:off x="895419" y="4924220"/>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flipH="1">
              <a:off x="706592" y="4315992"/>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flipH="1">
              <a:off x="333349" y="4723819"/>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flipH="1">
              <a:off x="895418" y="3542600"/>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flipH="1">
              <a:off x="502852" y="3195500"/>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flipH="1">
              <a:off x="101981" y="4215789"/>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flipH="1">
              <a:off x="433541" y="3721257"/>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flipH="1">
              <a:off x="117416" y="4924213"/>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flipH="1">
              <a:off x="1525616" y="4096007"/>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flipH="1">
              <a:off x="2131168" y="4924225"/>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flipH="1">
              <a:off x="895419" y="4095995"/>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flipH="1">
              <a:off x="1026803" y="3358357"/>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flipH="1">
              <a:off x="154022" y="2825829"/>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flipH="1">
              <a:off x="117419" y="3458545"/>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flipH="1">
              <a:off x="2341919" y="4739270"/>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flipH="1">
              <a:off x="1719244" y="4568845"/>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flipH="1">
              <a:off x="3366916" y="4824013"/>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flipH="1">
              <a:off x="2131166" y="4215788"/>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flipH="1">
              <a:off x="518291" y="2137932"/>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flipH="1">
              <a:off x="3239147" y="4707454"/>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flipH="1">
              <a:off x="2149472" y="4741204"/>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flipH="1">
              <a:off x="2098472" y="3927604"/>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flipH="1">
              <a:off x="570347" y="4707454"/>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flipH="1">
              <a:off x="690247" y="3060754"/>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flipH="1">
              <a:off x="300647" y="1837129"/>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flipH="1">
              <a:off x="3818197" y="4942529"/>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 name="Google Shape;40;p2"/>
          <p:cNvGrpSpPr/>
          <p:nvPr/>
        </p:nvGrpSpPr>
        <p:grpSpPr>
          <a:xfrm rot="10800000" flipH="1">
            <a:off x="101981" y="93204"/>
            <a:ext cx="3748915" cy="3156397"/>
            <a:chOff x="101981" y="1837129"/>
            <a:chExt cx="3748915" cy="3156397"/>
          </a:xfrm>
        </p:grpSpPr>
        <p:sp>
          <p:nvSpPr>
            <p:cNvPr id="41" name="Google Shape;41;p2"/>
            <p:cNvSpPr/>
            <p:nvPr/>
          </p:nvSpPr>
          <p:spPr>
            <a:xfrm flipH="1">
              <a:off x="1384516" y="4707457"/>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flipH="1">
              <a:off x="1211339" y="4568853"/>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flipH="1">
              <a:off x="895419" y="4924220"/>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flipH="1">
              <a:off x="706592" y="4315992"/>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flipH="1">
              <a:off x="333349" y="4723819"/>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flipH="1">
              <a:off x="895418" y="3542600"/>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flipH="1">
              <a:off x="502852" y="3195500"/>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flipH="1">
              <a:off x="101981" y="4215789"/>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flipH="1">
              <a:off x="433541" y="3721257"/>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flipH="1">
              <a:off x="117416" y="4924213"/>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flipH="1">
              <a:off x="1525616" y="4096007"/>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flipH="1">
              <a:off x="2131168" y="4924225"/>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flipH="1">
              <a:off x="895419" y="4095995"/>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flipH="1">
              <a:off x="1026803" y="3358357"/>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flipH="1">
              <a:off x="154022" y="2825829"/>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flipH="1">
              <a:off x="117419" y="3458545"/>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flipH="1">
              <a:off x="2341919" y="4739270"/>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flipH="1">
              <a:off x="1719244" y="4568845"/>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flipH="1">
              <a:off x="3366916" y="4824013"/>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flipH="1">
              <a:off x="2131166" y="4215788"/>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flipH="1">
              <a:off x="518291" y="2137932"/>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flipH="1">
              <a:off x="3239147" y="4707454"/>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flipH="1">
              <a:off x="2149472" y="4741204"/>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flipH="1">
              <a:off x="2098472" y="3927604"/>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flipH="1">
              <a:off x="570347" y="4707454"/>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flipH="1">
              <a:off x="690247" y="3060754"/>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flipH="1">
              <a:off x="300647" y="1837129"/>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flipH="1">
              <a:off x="3818197" y="4942529"/>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extLst>
    <p:ext uri="{DCECCB84-F9BA-43D5-87BE-67443E8EF086}">
      <p15:sldGuideLst xmlns:p15="http://schemas.microsoft.com/office/powerpoint/2012/main">
        <p15:guide id="1" orient="horz" pos="340">
          <p15:clr>
            <a:srgbClr val="FA7B17"/>
          </p15:clr>
        </p15:guide>
        <p15:guide id="2" orient="horz" pos="2900">
          <p15:clr>
            <a:srgbClr val="FA7B17"/>
          </p15:clr>
        </p15:guide>
        <p15:guide id="3" pos="454">
          <p15:clr>
            <a:srgbClr val="FA7B17"/>
          </p15:clr>
        </p15:guide>
        <p15:guide id="4" pos="5306">
          <p15:clr>
            <a:srgbClr val="FA7B17"/>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p:cSld name="CUSTOM_6">
    <p:spTree>
      <p:nvGrpSpPr>
        <p:cNvPr id="1" name="Shape 510"/>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1">
  <p:cSld name="TITLE_1">
    <p:bg>
      <p:bgPr>
        <a:gradFill>
          <a:gsLst>
            <a:gs pos="0">
              <a:srgbClr val="403F6E"/>
            </a:gs>
            <a:gs pos="100000">
              <a:srgbClr val="0B0D17"/>
            </a:gs>
          </a:gsLst>
          <a:lin ang="2700006" scaled="0"/>
        </a:gradFill>
        <a:effectLst/>
      </p:bgPr>
    </p:bg>
    <p:spTree>
      <p:nvGrpSpPr>
        <p:cNvPr id="1" name="Shape 511"/>
        <p:cNvGrpSpPr/>
        <p:nvPr/>
      </p:nvGrpSpPr>
      <p:grpSpPr>
        <a:xfrm>
          <a:off x="0" y="0"/>
          <a:ext cx="0" cy="0"/>
          <a:chOff x="0" y="0"/>
          <a:chExt cx="0" cy="0"/>
        </a:xfrm>
      </p:grpSpPr>
      <p:grpSp>
        <p:nvGrpSpPr>
          <p:cNvPr id="512" name="Google Shape;512;p27"/>
          <p:cNvGrpSpPr/>
          <p:nvPr/>
        </p:nvGrpSpPr>
        <p:grpSpPr>
          <a:xfrm>
            <a:off x="101981" y="1837129"/>
            <a:ext cx="3748915" cy="3156397"/>
            <a:chOff x="101981" y="1837129"/>
            <a:chExt cx="3748915" cy="3156397"/>
          </a:xfrm>
        </p:grpSpPr>
        <p:sp>
          <p:nvSpPr>
            <p:cNvPr id="513" name="Google Shape;513;p27"/>
            <p:cNvSpPr/>
            <p:nvPr/>
          </p:nvSpPr>
          <p:spPr>
            <a:xfrm flipH="1">
              <a:off x="1384516" y="4707457"/>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27"/>
            <p:cNvSpPr/>
            <p:nvPr/>
          </p:nvSpPr>
          <p:spPr>
            <a:xfrm flipH="1">
              <a:off x="1211339" y="4568853"/>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27"/>
            <p:cNvSpPr/>
            <p:nvPr/>
          </p:nvSpPr>
          <p:spPr>
            <a:xfrm flipH="1">
              <a:off x="895419" y="4924220"/>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27"/>
            <p:cNvSpPr/>
            <p:nvPr/>
          </p:nvSpPr>
          <p:spPr>
            <a:xfrm flipH="1">
              <a:off x="706592" y="4315992"/>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27"/>
            <p:cNvSpPr/>
            <p:nvPr/>
          </p:nvSpPr>
          <p:spPr>
            <a:xfrm flipH="1">
              <a:off x="333349" y="4723819"/>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27"/>
            <p:cNvSpPr/>
            <p:nvPr/>
          </p:nvSpPr>
          <p:spPr>
            <a:xfrm flipH="1">
              <a:off x="895418" y="3542600"/>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27"/>
            <p:cNvSpPr/>
            <p:nvPr/>
          </p:nvSpPr>
          <p:spPr>
            <a:xfrm flipH="1">
              <a:off x="502852" y="3195500"/>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27"/>
            <p:cNvSpPr/>
            <p:nvPr/>
          </p:nvSpPr>
          <p:spPr>
            <a:xfrm flipH="1">
              <a:off x="101981" y="4215789"/>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27"/>
            <p:cNvSpPr/>
            <p:nvPr/>
          </p:nvSpPr>
          <p:spPr>
            <a:xfrm flipH="1">
              <a:off x="433541" y="3721257"/>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27"/>
            <p:cNvSpPr/>
            <p:nvPr/>
          </p:nvSpPr>
          <p:spPr>
            <a:xfrm flipH="1">
              <a:off x="117416" y="4924213"/>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27"/>
            <p:cNvSpPr/>
            <p:nvPr/>
          </p:nvSpPr>
          <p:spPr>
            <a:xfrm flipH="1">
              <a:off x="1525616" y="4096007"/>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27"/>
            <p:cNvSpPr/>
            <p:nvPr/>
          </p:nvSpPr>
          <p:spPr>
            <a:xfrm flipH="1">
              <a:off x="2131168" y="4924225"/>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27"/>
            <p:cNvSpPr/>
            <p:nvPr/>
          </p:nvSpPr>
          <p:spPr>
            <a:xfrm flipH="1">
              <a:off x="895419" y="4095995"/>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27"/>
            <p:cNvSpPr/>
            <p:nvPr/>
          </p:nvSpPr>
          <p:spPr>
            <a:xfrm flipH="1">
              <a:off x="1026803" y="3358357"/>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27"/>
            <p:cNvSpPr/>
            <p:nvPr/>
          </p:nvSpPr>
          <p:spPr>
            <a:xfrm flipH="1">
              <a:off x="154022" y="2825829"/>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27"/>
            <p:cNvSpPr/>
            <p:nvPr/>
          </p:nvSpPr>
          <p:spPr>
            <a:xfrm flipH="1">
              <a:off x="117419" y="3458545"/>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27"/>
            <p:cNvSpPr/>
            <p:nvPr/>
          </p:nvSpPr>
          <p:spPr>
            <a:xfrm flipH="1">
              <a:off x="2341919" y="4739270"/>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27"/>
            <p:cNvSpPr/>
            <p:nvPr/>
          </p:nvSpPr>
          <p:spPr>
            <a:xfrm flipH="1">
              <a:off x="1719244" y="4568845"/>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27"/>
            <p:cNvSpPr/>
            <p:nvPr/>
          </p:nvSpPr>
          <p:spPr>
            <a:xfrm flipH="1">
              <a:off x="3366916" y="4824013"/>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27"/>
            <p:cNvSpPr/>
            <p:nvPr/>
          </p:nvSpPr>
          <p:spPr>
            <a:xfrm flipH="1">
              <a:off x="2131166" y="4215788"/>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27"/>
            <p:cNvSpPr/>
            <p:nvPr/>
          </p:nvSpPr>
          <p:spPr>
            <a:xfrm flipH="1">
              <a:off x="518291" y="2137932"/>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27"/>
            <p:cNvSpPr/>
            <p:nvPr/>
          </p:nvSpPr>
          <p:spPr>
            <a:xfrm flipH="1">
              <a:off x="3239147" y="4707454"/>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27"/>
            <p:cNvSpPr/>
            <p:nvPr/>
          </p:nvSpPr>
          <p:spPr>
            <a:xfrm flipH="1">
              <a:off x="2149472" y="4741204"/>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27"/>
            <p:cNvSpPr/>
            <p:nvPr/>
          </p:nvSpPr>
          <p:spPr>
            <a:xfrm flipH="1">
              <a:off x="2098472" y="3927604"/>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27"/>
            <p:cNvSpPr/>
            <p:nvPr/>
          </p:nvSpPr>
          <p:spPr>
            <a:xfrm flipH="1">
              <a:off x="570347" y="4707454"/>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27"/>
            <p:cNvSpPr/>
            <p:nvPr/>
          </p:nvSpPr>
          <p:spPr>
            <a:xfrm flipH="1">
              <a:off x="690247" y="3060754"/>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27"/>
            <p:cNvSpPr/>
            <p:nvPr/>
          </p:nvSpPr>
          <p:spPr>
            <a:xfrm flipH="1">
              <a:off x="300647" y="1837129"/>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27"/>
            <p:cNvSpPr/>
            <p:nvPr/>
          </p:nvSpPr>
          <p:spPr>
            <a:xfrm flipH="1">
              <a:off x="3818197" y="4942529"/>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41" name="Google Shape;541;p27"/>
          <p:cNvGrpSpPr/>
          <p:nvPr/>
        </p:nvGrpSpPr>
        <p:grpSpPr>
          <a:xfrm rot="10800000">
            <a:off x="5296406" y="93204"/>
            <a:ext cx="3748915" cy="3156397"/>
            <a:chOff x="101981" y="1837129"/>
            <a:chExt cx="3748915" cy="3156397"/>
          </a:xfrm>
        </p:grpSpPr>
        <p:sp>
          <p:nvSpPr>
            <p:cNvPr id="542" name="Google Shape;542;p27"/>
            <p:cNvSpPr/>
            <p:nvPr/>
          </p:nvSpPr>
          <p:spPr>
            <a:xfrm flipH="1">
              <a:off x="1384516" y="4707457"/>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27"/>
            <p:cNvSpPr/>
            <p:nvPr/>
          </p:nvSpPr>
          <p:spPr>
            <a:xfrm flipH="1">
              <a:off x="1211339" y="4568853"/>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27"/>
            <p:cNvSpPr/>
            <p:nvPr/>
          </p:nvSpPr>
          <p:spPr>
            <a:xfrm flipH="1">
              <a:off x="895419" y="4924220"/>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27"/>
            <p:cNvSpPr/>
            <p:nvPr/>
          </p:nvSpPr>
          <p:spPr>
            <a:xfrm flipH="1">
              <a:off x="706592" y="4315992"/>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27"/>
            <p:cNvSpPr/>
            <p:nvPr/>
          </p:nvSpPr>
          <p:spPr>
            <a:xfrm flipH="1">
              <a:off x="333349" y="4723819"/>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27"/>
            <p:cNvSpPr/>
            <p:nvPr/>
          </p:nvSpPr>
          <p:spPr>
            <a:xfrm flipH="1">
              <a:off x="895418" y="3542600"/>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27"/>
            <p:cNvSpPr/>
            <p:nvPr/>
          </p:nvSpPr>
          <p:spPr>
            <a:xfrm flipH="1">
              <a:off x="502852" y="3195500"/>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27"/>
            <p:cNvSpPr/>
            <p:nvPr/>
          </p:nvSpPr>
          <p:spPr>
            <a:xfrm flipH="1">
              <a:off x="101981" y="4215789"/>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27"/>
            <p:cNvSpPr/>
            <p:nvPr/>
          </p:nvSpPr>
          <p:spPr>
            <a:xfrm flipH="1">
              <a:off x="433541" y="3721257"/>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27"/>
            <p:cNvSpPr/>
            <p:nvPr/>
          </p:nvSpPr>
          <p:spPr>
            <a:xfrm flipH="1">
              <a:off x="117416" y="4924213"/>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27"/>
            <p:cNvSpPr/>
            <p:nvPr/>
          </p:nvSpPr>
          <p:spPr>
            <a:xfrm flipH="1">
              <a:off x="1525616" y="4096007"/>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27"/>
            <p:cNvSpPr/>
            <p:nvPr/>
          </p:nvSpPr>
          <p:spPr>
            <a:xfrm flipH="1">
              <a:off x="2131168" y="4924225"/>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27"/>
            <p:cNvSpPr/>
            <p:nvPr/>
          </p:nvSpPr>
          <p:spPr>
            <a:xfrm flipH="1">
              <a:off x="895419" y="4095995"/>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27"/>
            <p:cNvSpPr/>
            <p:nvPr/>
          </p:nvSpPr>
          <p:spPr>
            <a:xfrm flipH="1">
              <a:off x="1026803" y="3358357"/>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27"/>
            <p:cNvSpPr/>
            <p:nvPr/>
          </p:nvSpPr>
          <p:spPr>
            <a:xfrm flipH="1">
              <a:off x="154022" y="2825829"/>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27"/>
            <p:cNvSpPr/>
            <p:nvPr/>
          </p:nvSpPr>
          <p:spPr>
            <a:xfrm flipH="1">
              <a:off x="117419" y="3458545"/>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27"/>
            <p:cNvSpPr/>
            <p:nvPr/>
          </p:nvSpPr>
          <p:spPr>
            <a:xfrm flipH="1">
              <a:off x="2341919" y="4739270"/>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27"/>
            <p:cNvSpPr/>
            <p:nvPr/>
          </p:nvSpPr>
          <p:spPr>
            <a:xfrm flipH="1">
              <a:off x="1719244" y="4568845"/>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27"/>
            <p:cNvSpPr/>
            <p:nvPr/>
          </p:nvSpPr>
          <p:spPr>
            <a:xfrm flipH="1">
              <a:off x="3366916" y="4824013"/>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27"/>
            <p:cNvSpPr/>
            <p:nvPr/>
          </p:nvSpPr>
          <p:spPr>
            <a:xfrm flipH="1">
              <a:off x="2131166" y="4215788"/>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27"/>
            <p:cNvSpPr/>
            <p:nvPr/>
          </p:nvSpPr>
          <p:spPr>
            <a:xfrm flipH="1">
              <a:off x="518291" y="2137932"/>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27"/>
            <p:cNvSpPr/>
            <p:nvPr/>
          </p:nvSpPr>
          <p:spPr>
            <a:xfrm flipH="1">
              <a:off x="3239147" y="4707454"/>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27"/>
            <p:cNvSpPr/>
            <p:nvPr/>
          </p:nvSpPr>
          <p:spPr>
            <a:xfrm flipH="1">
              <a:off x="2149472" y="4741204"/>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27"/>
            <p:cNvSpPr/>
            <p:nvPr/>
          </p:nvSpPr>
          <p:spPr>
            <a:xfrm flipH="1">
              <a:off x="2098472" y="3927604"/>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27"/>
            <p:cNvSpPr/>
            <p:nvPr/>
          </p:nvSpPr>
          <p:spPr>
            <a:xfrm flipH="1">
              <a:off x="570347" y="4707454"/>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27"/>
            <p:cNvSpPr/>
            <p:nvPr/>
          </p:nvSpPr>
          <p:spPr>
            <a:xfrm flipH="1">
              <a:off x="690247" y="3060754"/>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27"/>
            <p:cNvSpPr/>
            <p:nvPr/>
          </p:nvSpPr>
          <p:spPr>
            <a:xfrm flipH="1">
              <a:off x="300647" y="1837129"/>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27"/>
            <p:cNvSpPr/>
            <p:nvPr/>
          </p:nvSpPr>
          <p:spPr>
            <a:xfrm flipH="1">
              <a:off x="3818197" y="4942529"/>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extLst>
    <p:ext uri="{DCECCB84-F9BA-43D5-87BE-67443E8EF086}">
      <p15:sldGuideLst xmlns:p15="http://schemas.microsoft.com/office/powerpoint/2012/main">
        <p15:guide id="1" orient="horz" pos="340">
          <p15:clr>
            <a:srgbClr val="FA7B17"/>
          </p15:clr>
        </p15:guide>
        <p15:guide id="2" orient="horz" pos="2900">
          <p15:clr>
            <a:srgbClr val="FA7B17"/>
          </p15:clr>
        </p15:guide>
        <p15:guide id="3" pos="454">
          <p15:clr>
            <a:srgbClr val="FA7B17"/>
          </p15:clr>
        </p15:guide>
        <p15:guide id="4" pos="5306">
          <p15:clr>
            <a:srgbClr val="FA7B17"/>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59"/>
        <p:cNvGrpSpPr/>
        <p:nvPr/>
      </p:nvGrpSpPr>
      <p:grpSpPr>
        <a:xfrm>
          <a:off x="0" y="0"/>
          <a:ext cx="0" cy="0"/>
          <a:chOff x="0" y="0"/>
          <a:chExt cx="0" cy="0"/>
        </a:xfrm>
      </p:grpSpPr>
      <p:sp>
        <p:nvSpPr>
          <p:cNvPr id="160" name="Google Shape;160;p7"/>
          <p:cNvSpPr txBox="1">
            <a:spLocks noGrp="1"/>
          </p:cNvSpPr>
          <p:nvPr>
            <p:ph type="title"/>
          </p:nvPr>
        </p:nvSpPr>
        <p:spPr>
          <a:xfrm>
            <a:off x="720000" y="540000"/>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161" name="Google Shape;161;p7"/>
          <p:cNvSpPr txBox="1">
            <a:spLocks noGrp="1"/>
          </p:cNvSpPr>
          <p:nvPr>
            <p:ph type="body" idx="1"/>
          </p:nvPr>
        </p:nvSpPr>
        <p:spPr>
          <a:xfrm>
            <a:off x="720000" y="1518000"/>
            <a:ext cx="4085400" cy="3085500"/>
          </a:xfrm>
          <a:prstGeom prst="rect">
            <a:avLst/>
          </a:prstGeom>
        </p:spPr>
        <p:txBody>
          <a:bodyPr spcFirstLastPara="1" wrap="square" lIns="91425" tIns="91425" rIns="91425" bIns="91425" anchor="ctr" anchorCtr="0">
            <a:noAutofit/>
          </a:bodyPr>
          <a:lstStyle>
            <a:lvl1pPr marL="457200" lvl="0" indent="-342900" rtl="0">
              <a:lnSpc>
                <a:spcPct val="100000"/>
              </a:lnSpc>
              <a:spcBef>
                <a:spcPts val="0"/>
              </a:spcBef>
              <a:spcAft>
                <a:spcPts val="0"/>
              </a:spcAft>
              <a:buClr>
                <a:srgbClr val="8E8BD8"/>
              </a:buClr>
              <a:buSzPts val="1800"/>
              <a:buFont typeface="Oswald"/>
              <a:buChar char="●"/>
              <a:defRPr>
                <a:solidFill>
                  <a:srgbClr val="8E8BD8"/>
                </a:solidFill>
              </a:defRPr>
            </a:lvl1pPr>
            <a:lvl2pPr marL="914400" lvl="1" indent="-317500" rtl="0">
              <a:lnSpc>
                <a:spcPct val="100000"/>
              </a:lnSpc>
              <a:spcBef>
                <a:spcPts val="0"/>
              </a:spcBef>
              <a:spcAft>
                <a:spcPts val="0"/>
              </a:spcAft>
              <a:buClr>
                <a:srgbClr val="8E8BD8"/>
              </a:buClr>
              <a:buSzPts val="1400"/>
              <a:buFont typeface="Oswald"/>
              <a:buChar char="○"/>
              <a:defRPr>
                <a:solidFill>
                  <a:srgbClr val="8E8BD8"/>
                </a:solidFill>
              </a:defRPr>
            </a:lvl2pPr>
            <a:lvl3pPr marL="1371600" lvl="2" indent="-317500" rtl="0">
              <a:lnSpc>
                <a:spcPct val="100000"/>
              </a:lnSpc>
              <a:spcBef>
                <a:spcPts val="1600"/>
              </a:spcBef>
              <a:spcAft>
                <a:spcPts val="0"/>
              </a:spcAft>
              <a:buClr>
                <a:srgbClr val="8E8BD8"/>
              </a:buClr>
              <a:buSzPts val="1400"/>
              <a:buFont typeface="Oswald"/>
              <a:buChar char="■"/>
              <a:defRPr>
                <a:solidFill>
                  <a:srgbClr val="8E8BD8"/>
                </a:solidFill>
              </a:defRPr>
            </a:lvl3pPr>
            <a:lvl4pPr marL="1828800" lvl="3" indent="-317500" rtl="0">
              <a:lnSpc>
                <a:spcPct val="100000"/>
              </a:lnSpc>
              <a:spcBef>
                <a:spcPts val="1600"/>
              </a:spcBef>
              <a:spcAft>
                <a:spcPts val="0"/>
              </a:spcAft>
              <a:buClr>
                <a:srgbClr val="8E8BD8"/>
              </a:buClr>
              <a:buSzPts val="1400"/>
              <a:buFont typeface="Oswald"/>
              <a:buChar char="●"/>
              <a:defRPr>
                <a:solidFill>
                  <a:srgbClr val="8E8BD8"/>
                </a:solidFill>
              </a:defRPr>
            </a:lvl4pPr>
            <a:lvl5pPr marL="2286000" lvl="4" indent="-317500" rtl="0">
              <a:lnSpc>
                <a:spcPct val="100000"/>
              </a:lnSpc>
              <a:spcBef>
                <a:spcPts val="1600"/>
              </a:spcBef>
              <a:spcAft>
                <a:spcPts val="0"/>
              </a:spcAft>
              <a:buClr>
                <a:srgbClr val="8E8BD8"/>
              </a:buClr>
              <a:buSzPts val="1400"/>
              <a:buFont typeface="Oswald"/>
              <a:buChar char="○"/>
              <a:defRPr>
                <a:solidFill>
                  <a:srgbClr val="8E8BD8"/>
                </a:solidFill>
              </a:defRPr>
            </a:lvl5pPr>
            <a:lvl6pPr marL="2743200" lvl="5" indent="-317500" rtl="0">
              <a:lnSpc>
                <a:spcPct val="100000"/>
              </a:lnSpc>
              <a:spcBef>
                <a:spcPts val="1600"/>
              </a:spcBef>
              <a:spcAft>
                <a:spcPts val="0"/>
              </a:spcAft>
              <a:buClr>
                <a:srgbClr val="8E8BD8"/>
              </a:buClr>
              <a:buSzPts val="1400"/>
              <a:buFont typeface="Oswald"/>
              <a:buChar char="■"/>
              <a:defRPr>
                <a:solidFill>
                  <a:srgbClr val="8E8BD8"/>
                </a:solidFill>
              </a:defRPr>
            </a:lvl6pPr>
            <a:lvl7pPr marL="3200400" lvl="6" indent="-317500" rtl="0">
              <a:lnSpc>
                <a:spcPct val="100000"/>
              </a:lnSpc>
              <a:spcBef>
                <a:spcPts val="1600"/>
              </a:spcBef>
              <a:spcAft>
                <a:spcPts val="0"/>
              </a:spcAft>
              <a:buClr>
                <a:srgbClr val="8E8BD8"/>
              </a:buClr>
              <a:buSzPts val="1400"/>
              <a:buFont typeface="Oswald"/>
              <a:buChar char="●"/>
              <a:defRPr>
                <a:solidFill>
                  <a:srgbClr val="8E8BD8"/>
                </a:solidFill>
              </a:defRPr>
            </a:lvl7pPr>
            <a:lvl8pPr marL="3657600" lvl="7" indent="-317500" rtl="0">
              <a:lnSpc>
                <a:spcPct val="100000"/>
              </a:lnSpc>
              <a:spcBef>
                <a:spcPts val="1600"/>
              </a:spcBef>
              <a:spcAft>
                <a:spcPts val="0"/>
              </a:spcAft>
              <a:buClr>
                <a:srgbClr val="8E8BD8"/>
              </a:buClr>
              <a:buSzPts val="1400"/>
              <a:buFont typeface="Oswald"/>
              <a:buChar char="○"/>
              <a:defRPr>
                <a:solidFill>
                  <a:srgbClr val="8E8BD8"/>
                </a:solidFill>
              </a:defRPr>
            </a:lvl8pPr>
            <a:lvl9pPr marL="4114800" lvl="8" indent="-317500" rtl="0">
              <a:lnSpc>
                <a:spcPct val="100000"/>
              </a:lnSpc>
              <a:spcBef>
                <a:spcPts val="1600"/>
              </a:spcBef>
              <a:spcAft>
                <a:spcPts val="1600"/>
              </a:spcAft>
              <a:buClr>
                <a:srgbClr val="8E8BD8"/>
              </a:buClr>
              <a:buSzPts val="1400"/>
              <a:buFont typeface="Oswald"/>
              <a:buChar char="■"/>
              <a:defRPr>
                <a:solidFill>
                  <a:srgbClr val="8E8BD8"/>
                </a:solidFill>
              </a:defRPr>
            </a:lvl9pPr>
          </a:lstStyle>
          <a:p>
            <a:endParaRPr/>
          </a:p>
        </p:txBody>
      </p:sp>
      <p:sp>
        <p:nvSpPr>
          <p:cNvPr id="162" name="Google Shape;162;p7"/>
          <p:cNvSpPr/>
          <p:nvPr/>
        </p:nvSpPr>
        <p:spPr>
          <a:xfrm>
            <a:off x="8075" y="1276725"/>
            <a:ext cx="8420425" cy="191600"/>
          </a:xfrm>
          <a:custGeom>
            <a:avLst/>
            <a:gdLst/>
            <a:ahLst/>
            <a:cxnLst/>
            <a:rect l="l" t="t" r="r" b="b"/>
            <a:pathLst>
              <a:path w="336817" h="7664" extrusionOk="0">
                <a:moveTo>
                  <a:pt x="0" y="7664"/>
                </a:moveTo>
                <a:lnTo>
                  <a:pt x="29121" y="7664"/>
                </a:lnTo>
                <a:lnTo>
                  <a:pt x="29121" y="0"/>
                </a:lnTo>
                <a:lnTo>
                  <a:pt x="336817" y="0"/>
                </a:lnTo>
              </a:path>
            </a:pathLst>
          </a:custGeom>
          <a:noFill/>
          <a:ln w="19050" cap="flat" cmpd="sng">
            <a:solidFill>
              <a:srgbClr val="775EF5"/>
            </a:solidFill>
            <a:prstDash val="solid"/>
            <a:round/>
            <a:headEnd type="none" w="med" len="med"/>
            <a:tailEnd type="diamond" w="med" len="med"/>
          </a:ln>
          <a:effectLst>
            <a:outerShdw blurRad="57150" algn="bl" rotWithShape="0">
              <a:srgbClr val="DFDEFF">
                <a:alpha val="50000"/>
              </a:srgbClr>
            </a:outerShdw>
          </a:effectLst>
        </p:spPr>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219"/>
        <p:cNvGrpSpPr/>
        <p:nvPr/>
      </p:nvGrpSpPr>
      <p:grpSpPr>
        <a:xfrm>
          <a:off x="0" y="0"/>
          <a:ext cx="0" cy="0"/>
          <a:chOff x="0" y="0"/>
          <a:chExt cx="0" cy="0"/>
        </a:xfrm>
      </p:grpSpPr>
      <p:sp>
        <p:nvSpPr>
          <p:cNvPr id="220" name="Google Shape;220;p9"/>
          <p:cNvSpPr txBox="1">
            <a:spLocks noGrp="1"/>
          </p:cNvSpPr>
          <p:nvPr>
            <p:ph type="title"/>
          </p:nvPr>
        </p:nvSpPr>
        <p:spPr>
          <a:xfrm>
            <a:off x="720000" y="1412950"/>
            <a:ext cx="3590700" cy="1020300"/>
          </a:xfrm>
          <a:prstGeom prst="rect">
            <a:avLst/>
          </a:prstGeom>
        </p:spPr>
        <p:txBody>
          <a:bodyPr spcFirstLastPara="1" wrap="square" lIns="91425" tIns="91425" rIns="91425" bIns="91425" anchor="b" anchorCtr="0">
            <a:noAutofit/>
          </a:bodyPr>
          <a:lstStyle>
            <a:lvl1pPr lvl="0">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221" name="Google Shape;221;p9"/>
          <p:cNvSpPr txBox="1">
            <a:spLocks noGrp="1"/>
          </p:cNvSpPr>
          <p:nvPr>
            <p:ph type="subTitle" idx="1"/>
          </p:nvPr>
        </p:nvSpPr>
        <p:spPr>
          <a:xfrm>
            <a:off x="720000" y="2881225"/>
            <a:ext cx="3775500" cy="12351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600"/>
              <a:buNone/>
              <a:defRPr>
                <a:solidFill>
                  <a:srgbClr val="8E8BD8"/>
                </a:solidFil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222" name="Google Shape;222;p9"/>
          <p:cNvSpPr/>
          <p:nvPr/>
        </p:nvSpPr>
        <p:spPr>
          <a:xfrm>
            <a:off x="4781100" y="883200"/>
            <a:ext cx="3377100" cy="3377100"/>
          </a:xfrm>
          <a:prstGeom prst="rect">
            <a:avLst/>
          </a:prstGeom>
          <a:noFill/>
          <a:ln w="19050" cap="flat" cmpd="sng">
            <a:solidFill>
              <a:srgbClr val="775EF5"/>
            </a:solidFill>
            <a:prstDash val="solid"/>
            <a:round/>
            <a:headEnd type="none" w="sm" len="sm"/>
            <a:tailEnd type="none" w="sm" len="sm"/>
          </a:ln>
          <a:effectLst>
            <a:outerShdw blurRad="57150"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9"/>
          <p:cNvSpPr/>
          <p:nvPr/>
        </p:nvSpPr>
        <p:spPr>
          <a:xfrm>
            <a:off x="8075" y="2592175"/>
            <a:ext cx="4773025" cy="191600"/>
          </a:xfrm>
          <a:custGeom>
            <a:avLst/>
            <a:gdLst/>
            <a:ahLst/>
            <a:cxnLst/>
            <a:rect l="l" t="t" r="r" b="b"/>
            <a:pathLst>
              <a:path w="190921" h="7664" extrusionOk="0">
                <a:moveTo>
                  <a:pt x="0" y="7664"/>
                </a:moveTo>
                <a:lnTo>
                  <a:pt x="29121" y="7664"/>
                </a:lnTo>
                <a:lnTo>
                  <a:pt x="29121" y="0"/>
                </a:lnTo>
                <a:lnTo>
                  <a:pt x="190921" y="97"/>
                </a:lnTo>
              </a:path>
            </a:pathLst>
          </a:custGeom>
          <a:noFill/>
          <a:ln w="19050" cap="flat" cmpd="sng">
            <a:solidFill>
              <a:srgbClr val="775EF5"/>
            </a:solidFill>
            <a:prstDash val="solid"/>
            <a:round/>
            <a:headEnd type="none" w="med" len="med"/>
            <a:tailEnd type="none" w="med" len="med"/>
          </a:ln>
          <a:effectLst>
            <a:outerShdw blurRad="57150" algn="bl" rotWithShape="0">
              <a:srgbClr val="DFDEFF">
                <a:alpha val="50000"/>
              </a:srgbClr>
            </a:outerShdw>
          </a:effectLst>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256"/>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CUSTOM">
    <p:bg>
      <p:bgPr>
        <a:gradFill>
          <a:gsLst>
            <a:gs pos="0">
              <a:srgbClr val="403F6E"/>
            </a:gs>
            <a:gs pos="100000">
              <a:srgbClr val="0B0D17"/>
            </a:gs>
          </a:gsLst>
          <a:lin ang="13500032" scaled="0"/>
        </a:gradFill>
        <a:effectLst/>
      </p:bgPr>
    </p:bg>
    <p:spTree>
      <p:nvGrpSpPr>
        <p:cNvPr id="1" name="Shape 257"/>
        <p:cNvGrpSpPr/>
        <p:nvPr/>
      </p:nvGrpSpPr>
      <p:grpSpPr>
        <a:xfrm>
          <a:off x="0" y="0"/>
          <a:ext cx="0" cy="0"/>
          <a:chOff x="0" y="0"/>
          <a:chExt cx="0" cy="0"/>
        </a:xfrm>
      </p:grpSpPr>
      <p:sp>
        <p:nvSpPr>
          <p:cNvPr id="258" name="Google Shape;258;p13"/>
          <p:cNvSpPr txBox="1">
            <a:spLocks noGrp="1"/>
          </p:cNvSpPr>
          <p:nvPr>
            <p:ph type="title" hasCustomPrompt="1"/>
          </p:nvPr>
        </p:nvSpPr>
        <p:spPr>
          <a:xfrm>
            <a:off x="4782363" y="1766350"/>
            <a:ext cx="1288200" cy="1186200"/>
          </a:xfrm>
          <a:prstGeom prst="rect">
            <a:avLst/>
          </a:prstGeom>
          <a:effectLst>
            <a:outerShdw blurRad="42863" algn="bl" rotWithShape="0">
              <a:srgbClr val="DFDEFF">
                <a:alpha val="50000"/>
              </a:srgbClr>
            </a:outerShdw>
          </a:effectLst>
        </p:spPr>
        <p:txBody>
          <a:bodyPr spcFirstLastPara="1" wrap="square" lIns="91425" tIns="91425" rIns="91425" bIns="91425" anchor="b" anchorCtr="0">
            <a:noAutofit/>
          </a:bodyPr>
          <a:lstStyle>
            <a:lvl1pPr lvl="0" algn="ctr" rtl="0">
              <a:spcBef>
                <a:spcPts val="0"/>
              </a:spcBef>
              <a:spcAft>
                <a:spcPts val="0"/>
              </a:spcAft>
              <a:buClr>
                <a:srgbClr val="775EF5"/>
              </a:buClr>
              <a:buSzPts val="8000"/>
              <a:buNone/>
              <a:defRPr sz="8000">
                <a:solidFill>
                  <a:srgbClr val="775EF5"/>
                </a:solidFill>
              </a:defRPr>
            </a:lvl1pPr>
            <a:lvl2pPr lvl="1" algn="ctr" rtl="0">
              <a:spcBef>
                <a:spcPts val="0"/>
              </a:spcBef>
              <a:spcAft>
                <a:spcPts val="0"/>
              </a:spcAft>
              <a:buClr>
                <a:srgbClr val="775EF5"/>
              </a:buClr>
              <a:buSzPts val="8000"/>
              <a:buNone/>
              <a:defRPr sz="8000">
                <a:solidFill>
                  <a:srgbClr val="775EF5"/>
                </a:solidFill>
              </a:defRPr>
            </a:lvl2pPr>
            <a:lvl3pPr lvl="2" algn="ctr" rtl="0">
              <a:spcBef>
                <a:spcPts val="0"/>
              </a:spcBef>
              <a:spcAft>
                <a:spcPts val="0"/>
              </a:spcAft>
              <a:buClr>
                <a:srgbClr val="775EF5"/>
              </a:buClr>
              <a:buSzPts val="8000"/>
              <a:buNone/>
              <a:defRPr sz="8000">
                <a:solidFill>
                  <a:srgbClr val="775EF5"/>
                </a:solidFill>
              </a:defRPr>
            </a:lvl3pPr>
            <a:lvl4pPr lvl="3" algn="ctr" rtl="0">
              <a:spcBef>
                <a:spcPts val="0"/>
              </a:spcBef>
              <a:spcAft>
                <a:spcPts val="0"/>
              </a:spcAft>
              <a:buClr>
                <a:srgbClr val="775EF5"/>
              </a:buClr>
              <a:buSzPts val="8000"/>
              <a:buNone/>
              <a:defRPr sz="8000">
                <a:solidFill>
                  <a:srgbClr val="775EF5"/>
                </a:solidFill>
              </a:defRPr>
            </a:lvl4pPr>
            <a:lvl5pPr lvl="4" algn="ctr" rtl="0">
              <a:spcBef>
                <a:spcPts val="0"/>
              </a:spcBef>
              <a:spcAft>
                <a:spcPts val="0"/>
              </a:spcAft>
              <a:buClr>
                <a:srgbClr val="775EF5"/>
              </a:buClr>
              <a:buSzPts val="8000"/>
              <a:buNone/>
              <a:defRPr sz="8000">
                <a:solidFill>
                  <a:srgbClr val="775EF5"/>
                </a:solidFill>
              </a:defRPr>
            </a:lvl5pPr>
            <a:lvl6pPr lvl="5" algn="ctr" rtl="0">
              <a:spcBef>
                <a:spcPts val="0"/>
              </a:spcBef>
              <a:spcAft>
                <a:spcPts val="0"/>
              </a:spcAft>
              <a:buClr>
                <a:srgbClr val="775EF5"/>
              </a:buClr>
              <a:buSzPts val="8000"/>
              <a:buNone/>
              <a:defRPr sz="8000">
                <a:solidFill>
                  <a:srgbClr val="775EF5"/>
                </a:solidFill>
              </a:defRPr>
            </a:lvl6pPr>
            <a:lvl7pPr lvl="6" algn="ctr" rtl="0">
              <a:spcBef>
                <a:spcPts val="0"/>
              </a:spcBef>
              <a:spcAft>
                <a:spcPts val="0"/>
              </a:spcAft>
              <a:buClr>
                <a:srgbClr val="775EF5"/>
              </a:buClr>
              <a:buSzPts val="8000"/>
              <a:buNone/>
              <a:defRPr sz="8000">
                <a:solidFill>
                  <a:srgbClr val="775EF5"/>
                </a:solidFill>
              </a:defRPr>
            </a:lvl7pPr>
            <a:lvl8pPr lvl="7" algn="ctr" rtl="0">
              <a:spcBef>
                <a:spcPts val="0"/>
              </a:spcBef>
              <a:spcAft>
                <a:spcPts val="0"/>
              </a:spcAft>
              <a:buClr>
                <a:srgbClr val="775EF5"/>
              </a:buClr>
              <a:buSzPts val="8000"/>
              <a:buNone/>
              <a:defRPr sz="8000">
                <a:solidFill>
                  <a:srgbClr val="775EF5"/>
                </a:solidFill>
              </a:defRPr>
            </a:lvl8pPr>
            <a:lvl9pPr lvl="8" algn="ctr" rtl="0">
              <a:spcBef>
                <a:spcPts val="0"/>
              </a:spcBef>
              <a:spcAft>
                <a:spcPts val="0"/>
              </a:spcAft>
              <a:buClr>
                <a:srgbClr val="775EF5"/>
              </a:buClr>
              <a:buSzPts val="8000"/>
              <a:buNone/>
              <a:defRPr sz="8000">
                <a:solidFill>
                  <a:srgbClr val="775EF5"/>
                </a:solidFill>
              </a:defRPr>
            </a:lvl9pPr>
          </a:lstStyle>
          <a:p>
            <a:r>
              <a:t>xx%</a:t>
            </a:r>
          </a:p>
        </p:txBody>
      </p:sp>
      <p:sp>
        <p:nvSpPr>
          <p:cNvPr id="259" name="Google Shape;259;p13"/>
          <p:cNvSpPr txBox="1">
            <a:spLocks noGrp="1"/>
          </p:cNvSpPr>
          <p:nvPr>
            <p:ph type="subTitle" idx="1"/>
          </p:nvPr>
        </p:nvSpPr>
        <p:spPr>
          <a:xfrm>
            <a:off x="6187075" y="1766350"/>
            <a:ext cx="2236800" cy="419700"/>
          </a:xfrm>
          <a:prstGeom prst="rect">
            <a:avLst/>
          </a:prstGeom>
        </p:spPr>
        <p:txBody>
          <a:bodyPr spcFirstLastPara="1" wrap="square" lIns="91425" tIns="91425" rIns="91425" bIns="91425" anchor="t" anchorCtr="0">
            <a:noAutofit/>
          </a:bodyPr>
          <a:lstStyle>
            <a:lvl1pPr lvl="0">
              <a:spcBef>
                <a:spcPts val="0"/>
              </a:spcBef>
              <a:spcAft>
                <a:spcPts val="0"/>
              </a:spcAft>
              <a:buClr>
                <a:srgbClr val="FFFFFF"/>
              </a:buClr>
              <a:buSzPts val="2000"/>
              <a:buFont typeface="Squada One"/>
              <a:buNone/>
              <a:defRPr sz="2300">
                <a:solidFill>
                  <a:srgbClr val="FFFFFF"/>
                </a:solidFill>
                <a:latin typeface="Squada One"/>
                <a:ea typeface="Squada One"/>
                <a:cs typeface="Squada One"/>
                <a:sym typeface="Squada One"/>
              </a:defRPr>
            </a:lvl1pPr>
            <a:lvl2pPr lvl="1">
              <a:spcBef>
                <a:spcPts val="1600"/>
              </a:spcBef>
              <a:spcAft>
                <a:spcPts val="0"/>
              </a:spcAft>
              <a:buSzPts val="1600"/>
              <a:buNone/>
              <a:defRPr/>
            </a:lvl2pPr>
            <a:lvl3pPr lvl="2">
              <a:spcBef>
                <a:spcPts val="1600"/>
              </a:spcBef>
              <a:spcAft>
                <a:spcPts val="0"/>
              </a:spcAft>
              <a:buSzPts val="1600"/>
              <a:buNone/>
              <a:defRPr/>
            </a:lvl3pPr>
            <a:lvl4pPr lvl="3">
              <a:spcBef>
                <a:spcPts val="1600"/>
              </a:spcBef>
              <a:spcAft>
                <a:spcPts val="0"/>
              </a:spcAft>
              <a:buSzPts val="1600"/>
              <a:buNone/>
              <a:defRPr/>
            </a:lvl4pPr>
            <a:lvl5pPr lvl="4">
              <a:spcBef>
                <a:spcPts val="1600"/>
              </a:spcBef>
              <a:spcAft>
                <a:spcPts val="0"/>
              </a:spcAft>
              <a:buSzPts val="1600"/>
              <a:buNone/>
              <a:defRPr/>
            </a:lvl5pPr>
            <a:lvl6pPr lvl="5">
              <a:spcBef>
                <a:spcPts val="1600"/>
              </a:spcBef>
              <a:spcAft>
                <a:spcPts val="0"/>
              </a:spcAft>
              <a:buSzPts val="1600"/>
              <a:buNone/>
              <a:defRPr/>
            </a:lvl6pPr>
            <a:lvl7pPr lvl="6">
              <a:spcBef>
                <a:spcPts val="1600"/>
              </a:spcBef>
              <a:spcAft>
                <a:spcPts val="0"/>
              </a:spcAft>
              <a:buSzPts val="1600"/>
              <a:buNone/>
              <a:defRPr/>
            </a:lvl7pPr>
            <a:lvl8pPr lvl="7">
              <a:spcBef>
                <a:spcPts val="1600"/>
              </a:spcBef>
              <a:spcAft>
                <a:spcPts val="0"/>
              </a:spcAft>
              <a:buSzPts val="1600"/>
              <a:buNone/>
              <a:defRPr/>
            </a:lvl8pPr>
            <a:lvl9pPr lvl="8">
              <a:spcBef>
                <a:spcPts val="1600"/>
              </a:spcBef>
              <a:spcAft>
                <a:spcPts val="1600"/>
              </a:spcAft>
              <a:buSzPts val="1600"/>
              <a:buNone/>
              <a:defRPr/>
            </a:lvl9pPr>
          </a:lstStyle>
          <a:p>
            <a:endParaRPr/>
          </a:p>
        </p:txBody>
      </p:sp>
      <p:sp>
        <p:nvSpPr>
          <p:cNvPr id="260" name="Google Shape;260;p13"/>
          <p:cNvSpPr txBox="1">
            <a:spLocks noGrp="1"/>
          </p:cNvSpPr>
          <p:nvPr>
            <p:ph type="subTitle" idx="2"/>
          </p:nvPr>
        </p:nvSpPr>
        <p:spPr>
          <a:xfrm>
            <a:off x="6187075" y="2101875"/>
            <a:ext cx="2236800" cy="698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8E8BD8"/>
              </a:buClr>
              <a:buSzPts val="1600"/>
              <a:buNone/>
              <a:defRPr>
                <a:solidFill>
                  <a:srgbClr val="8E8BD8"/>
                </a:solidFill>
              </a:defRPr>
            </a:lvl1pPr>
            <a:lvl2pPr lvl="1" rtl="0">
              <a:spcBef>
                <a:spcPts val="1600"/>
              </a:spcBef>
              <a:spcAft>
                <a:spcPts val="0"/>
              </a:spcAft>
              <a:buClr>
                <a:srgbClr val="8E8BD8"/>
              </a:buClr>
              <a:buSzPts val="1600"/>
              <a:buNone/>
              <a:defRPr>
                <a:solidFill>
                  <a:srgbClr val="8E8BD8"/>
                </a:solidFill>
              </a:defRPr>
            </a:lvl2pPr>
            <a:lvl3pPr lvl="2" rtl="0">
              <a:spcBef>
                <a:spcPts val="1600"/>
              </a:spcBef>
              <a:spcAft>
                <a:spcPts val="0"/>
              </a:spcAft>
              <a:buClr>
                <a:srgbClr val="8E8BD8"/>
              </a:buClr>
              <a:buSzPts val="1600"/>
              <a:buNone/>
              <a:defRPr>
                <a:solidFill>
                  <a:srgbClr val="8E8BD8"/>
                </a:solidFill>
              </a:defRPr>
            </a:lvl3pPr>
            <a:lvl4pPr lvl="3" rtl="0">
              <a:spcBef>
                <a:spcPts val="1600"/>
              </a:spcBef>
              <a:spcAft>
                <a:spcPts val="0"/>
              </a:spcAft>
              <a:buClr>
                <a:srgbClr val="8E8BD8"/>
              </a:buClr>
              <a:buSzPts val="1600"/>
              <a:buNone/>
              <a:defRPr>
                <a:solidFill>
                  <a:srgbClr val="8E8BD8"/>
                </a:solidFill>
              </a:defRPr>
            </a:lvl4pPr>
            <a:lvl5pPr lvl="4" rtl="0">
              <a:spcBef>
                <a:spcPts val="1600"/>
              </a:spcBef>
              <a:spcAft>
                <a:spcPts val="0"/>
              </a:spcAft>
              <a:buClr>
                <a:srgbClr val="8E8BD8"/>
              </a:buClr>
              <a:buSzPts val="1600"/>
              <a:buNone/>
              <a:defRPr>
                <a:solidFill>
                  <a:srgbClr val="8E8BD8"/>
                </a:solidFill>
              </a:defRPr>
            </a:lvl5pPr>
            <a:lvl6pPr lvl="5" rtl="0">
              <a:spcBef>
                <a:spcPts val="1600"/>
              </a:spcBef>
              <a:spcAft>
                <a:spcPts val="0"/>
              </a:spcAft>
              <a:buClr>
                <a:srgbClr val="8E8BD8"/>
              </a:buClr>
              <a:buSzPts val="1600"/>
              <a:buNone/>
              <a:defRPr>
                <a:solidFill>
                  <a:srgbClr val="8E8BD8"/>
                </a:solidFill>
              </a:defRPr>
            </a:lvl6pPr>
            <a:lvl7pPr lvl="6" rtl="0">
              <a:spcBef>
                <a:spcPts val="1600"/>
              </a:spcBef>
              <a:spcAft>
                <a:spcPts val="0"/>
              </a:spcAft>
              <a:buClr>
                <a:srgbClr val="8E8BD8"/>
              </a:buClr>
              <a:buSzPts val="1600"/>
              <a:buNone/>
              <a:defRPr>
                <a:solidFill>
                  <a:srgbClr val="8E8BD8"/>
                </a:solidFill>
              </a:defRPr>
            </a:lvl7pPr>
            <a:lvl8pPr lvl="7" rtl="0">
              <a:spcBef>
                <a:spcPts val="1600"/>
              </a:spcBef>
              <a:spcAft>
                <a:spcPts val="0"/>
              </a:spcAft>
              <a:buClr>
                <a:srgbClr val="8E8BD8"/>
              </a:buClr>
              <a:buSzPts val="1600"/>
              <a:buNone/>
              <a:defRPr>
                <a:solidFill>
                  <a:srgbClr val="8E8BD8"/>
                </a:solidFill>
              </a:defRPr>
            </a:lvl8pPr>
            <a:lvl9pPr lvl="8" rtl="0">
              <a:spcBef>
                <a:spcPts val="1600"/>
              </a:spcBef>
              <a:spcAft>
                <a:spcPts val="1600"/>
              </a:spcAft>
              <a:buClr>
                <a:srgbClr val="8E8BD8"/>
              </a:buClr>
              <a:buSzPts val="1600"/>
              <a:buNone/>
              <a:defRPr>
                <a:solidFill>
                  <a:srgbClr val="8E8BD8"/>
                </a:solidFill>
              </a:defRPr>
            </a:lvl9pPr>
          </a:lstStyle>
          <a:p>
            <a:endParaRPr/>
          </a:p>
        </p:txBody>
      </p:sp>
      <p:sp>
        <p:nvSpPr>
          <p:cNvPr id="261" name="Google Shape;261;p13"/>
          <p:cNvSpPr txBox="1">
            <a:spLocks noGrp="1"/>
          </p:cNvSpPr>
          <p:nvPr>
            <p:ph type="title" idx="3" hasCustomPrompt="1"/>
          </p:nvPr>
        </p:nvSpPr>
        <p:spPr>
          <a:xfrm>
            <a:off x="4782363" y="3417300"/>
            <a:ext cx="1288200" cy="1186200"/>
          </a:xfrm>
          <a:prstGeom prst="rect">
            <a:avLst/>
          </a:prstGeom>
          <a:effectLst>
            <a:outerShdw blurRad="42863" algn="bl" rotWithShape="0">
              <a:srgbClr val="DFDEFF">
                <a:alpha val="50000"/>
              </a:srgbClr>
            </a:outerShdw>
          </a:effectLst>
        </p:spPr>
        <p:txBody>
          <a:bodyPr spcFirstLastPara="1" wrap="square" lIns="91425" tIns="91425" rIns="91425" bIns="91425" anchor="b" anchorCtr="0">
            <a:noAutofit/>
          </a:bodyPr>
          <a:lstStyle>
            <a:lvl1pPr lvl="0" algn="ctr" rtl="0">
              <a:spcBef>
                <a:spcPts val="0"/>
              </a:spcBef>
              <a:spcAft>
                <a:spcPts val="0"/>
              </a:spcAft>
              <a:buClr>
                <a:srgbClr val="775EF5"/>
              </a:buClr>
              <a:buSzPts val="8000"/>
              <a:buNone/>
              <a:defRPr sz="8000">
                <a:solidFill>
                  <a:srgbClr val="775EF5"/>
                </a:solidFill>
              </a:defRPr>
            </a:lvl1pPr>
            <a:lvl2pPr lvl="1" algn="ctr" rtl="0">
              <a:spcBef>
                <a:spcPts val="0"/>
              </a:spcBef>
              <a:spcAft>
                <a:spcPts val="0"/>
              </a:spcAft>
              <a:buClr>
                <a:srgbClr val="775EF5"/>
              </a:buClr>
              <a:buSzPts val="8000"/>
              <a:buNone/>
              <a:defRPr sz="8000">
                <a:solidFill>
                  <a:srgbClr val="775EF5"/>
                </a:solidFill>
              </a:defRPr>
            </a:lvl2pPr>
            <a:lvl3pPr lvl="2" algn="ctr" rtl="0">
              <a:spcBef>
                <a:spcPts val="0"/>
              </a:spcBef>
              <a:spcAft>
                <a:spcPts val="0"/>
              </a:spcAft>
              <a:buClr>
                <a:srgbClr val="775EF5"/>
              </a:buClr>
              <a:buSzPts val="8000"/>
              <a:buNone/>
              <a:defRPr sz="8000">
                <a:solidFill>
                  <a:srgbClr val="775EF5"/>
                </a:solidFill>
              </a:defRPr>
            </a:lvl3pPr>
            <a:lvl4pPr lvl="3" algn="ctr" rtl="0">
              <a:spcBef>
                <a:spcPts val="0"/>
              </a:spcBef>
              <a:spcAft>
                <a:spcPts val="0"/>
              </a:spcAft>
              <a:buClr>
                <a:srgbClr val="775EF5"/>
              </a:buClr>
              <a:buSzPts val="8000"/>
              <a:buNone/>
              <a:defRPr sz="8000">
                <a:solidFill>
                  <a:srgbClr val="775EF5"/>
                </a:solidFill>
              </a:defRPr>
            </a:lvl4pPr>
            <a:lvl5pPr lvl="4" algn="ctr" rtl="0">
              <a:spcBef>
                <a:spcPts val="0"/>
              </a:spcBef>
              <a:spcAft>
                <a:spcPts val="0"/>
              </a:spcAft>
              <a:buClr>
                <a:srgbClr val="775EF5"/>
              </a:buClr>
              <a:buSzPts val="8000"/>
              <a:buNone/>
              <a:defRPr sz="8000">
                <a:solidFill>
                  <a:srgbClr val="775EF5"/>
                </a:solidFill>
              </a:defRPr>
            </a:lvl5pPr>
            <a:lvl6pPr lvl="5" algn="ctr" rtl="0">
              <a:spcBef>
                <a:spcPts val="0"/>
              </a:spcBef>
              <a:spcAft>
                <a:spcPts val="0"/>
              </a:spcAft>
              <a:buClr>
                <a:srgbClr val="775EF5"/>
              </a:buClr>
              <a:buSzPts val="8000"/>
              <a:buNone/>
              <a:defRPr sz="8000">
                <a:solidFill>
                  <a:srgbClr val="775EF5"/>
                </a:solidFill>
              </a:defRPr>
            </a:lvl6pPr>
            <a:lvl7pPr lvl="6" algn="ctr" rtl="0">
              <a:spcBef>
                <a:spcPts val="0"/>
              </a:spcBef>
              <a:spcAft>
                <a:spcPts val="0"/>
              </a:spcAft>
              <a:buClr>
                <a:srgbClr val="775EF5"/>
              </a:buClr>
              <a:buSzPts val="8000"/>
              <a:buNone/>
              <a:defRPr sz="8000">
                <a:solidFill>
                  <a:srgbClr val="775EF5"/>
                </a:solidFill>
              </a:defRPr>
            </a:lvl7pPr>
            <a:lvl8pPr lvl="7" algn="ctr" rtl="0">
              <a:spcBef>
                <a:spcPts val="0"/>
              </a:spcBef>
              <a:spcAft>
                <a:spcPts val="0"/>
              </a:spcAft>
              <a:buClr>
                <a:srgbClr val="775EF5"/>
              </a:buClr>
              <a:buSzPts val="8000"/>
              <a:buNone/>
              <a:defRPr sz="8000">
                <a:solidFill>
                  <a:srgbClr val="775EF5"/>
                </a:solidFill>
              </a:defRPr>
            </a:lvl8pPr>
            <a:lvl9pPr lvl="8" algn="ctr" rtl="0">
              <a:spcBef>
                <a:spcPts val="0"/>
              </a:spcBef>
              <a:spcAft>
                <a:spcPts val="0"/>
              </a:spcAft>
              <a:buClr>
                <a:srgbClr val="775EF5"/>
              </a:buClr>
              <a:buSzPts val="8000"/>
              <a:buNone/>
              <a:defRPr sz="8000">
                <a:solidFill>
                  <a:srgbClr val="775EF5"/>
                </a:solidFill>
              </a:defRPr>
            </a:lvl9pPr>
          </a:lstStyle>
          <a:p>
            <a:r>
              <a:t>xx%</a:t>
            </a:r>
          </a:p>
        </p:txBody>
      </p:sp>
      <p:sp>
        <p:nvSpPr>
          <p:cNvPr id="262" name="Google Shape;262;p13"/>
          <p:cNvSpPr txBox="1">
            <a:spLocks noGrp="1"/>
          </p:cNvSpPr>
          <p:nvPr>
            <p:ph type="subTitle" idx="4"/>
          </p:nvPr>
        </p:nvSpPr>
        <p:spPr>
          <a:xfrm>
            <a:off x="6187075" y="3417300"/>
            <a:ext cx="2236800" cy="4197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FFFFFF"/>
              </a:buClr>
              <a:buSzPts val="2000"/>
              <a:buFont typeface="Squada One"/>
              <a:buNone/>
              <a:defRPr sz="2300">
                <a:solidFill>
                  <a:srgbClr val="FFFFFF"/>
                </a:solidFill>
                <a:latin typeface="Squada One"/>
                <a:ea typeface="Squada One"/>
                <a:cs typeface="Squada One"/>
                <a:sym typeface="Squada One"/>
              </a:defRPr>
            </a:lvl1pPr>
            <a:lvl2pPr lvl="1" rtl="0">
              <a:spcBef>
                <a:spcPts val="1600"/>
              </a:spcBef>
              <a:spcAft>
                <a:spcPts val="0"/>
              </a:spcAft>
              <a:buSzPts val="1600"/>
              <a:buNone/>
              <a:defRPr/>
            </a:lvl2pPr>
            <a:lvl3pPr lvl="2" rtl="0">
              <a:spcBef>
                <a:spcPts val="1600"/>
              </a:spcBef>
              <a:spcAft>
                <a:spcPts val="0"/>
              </a:spcAft>
              <a:buSzPts val="1600"/>
              <a:buNone/>
              <a:defRPr/>
            </a:lvl3pPr>
            <a:lvl4pPr lvl="3" rtl="0">
              <a:spcBef>
                <a:spcPts val="1600"/>
              </a:spcBef>
              <a:spcAft>
                <a:spcPts val="0"/>
              </a:spcAft>
              <a:buSzPts val="1600"/>
              <a:buNone/>
              <a:defRPr/>
            </a:lvl4pPr>
            <a:lvl5pPr lvl="4" rtl="0">
              <a:spcBef>
                <a:spcPts val="1600"/>
              </a:spcBef>
              <a:spcAft>
                <a:spcPts val="0"/>
              </a:spcAft>
              <a:buSzPts val="1600"/>
              <a:buNone/>
              <a:defRPr/>
            </a:lvl5pPr>
            <a:lvl6pPr lvl="5" rtl="0">
              <a:spcBef>
                <a:spcPts val="1600"/>
              </a:spcBef>
              <a:spcAft>
                <a:spcPts val="0"/>
              </a:spcAft>
              <a:buSzPts val="1600"/>
              <a:buNone/>
              <a:defRPr/>
            </a:lvl6pPr>
            <a:lvl7pPr lvl="6" rtl="0">
              <a:spcBef>
                <a:spcPts val="1600"/>
              </a:spcBef>
              <a:spcAft>
                <a:spcPts val="0"/>
              </a:spcAft>
              <a:buSzPts val="1600"/>
              <a:buNone/>
              <a:defRPr/>
            </a:lvl7pPr>
            <a:lvl8pPr lvl="7" rtl="0">
              <a:spcBef>
                <a:spcPts val="1600"/>
              </a:spcBef>
              <a:spcAft>
                <a:spcPts val="0"/>
              </a:spcAft>
              <a:buSzPts val="1600"/>
              <a:buNone/>
              <a:defRPr/>
            </a:lvl8pPr>
            <a:lvl9pPr lvl="8" rtl="0">
              <a:spcBef>
                <a:spcPts val="1600"/>
              </a:spcBef>
              <a:spcAft>
                <a:spcPts val="1600"/>
              </a:spcAft>
              <a:buSzPts val="1600"/>
              <a:buNone/>
              <a:defRPr/>
            </a:lvl9pPr>
          </a:lstStyle>
          <a:p>
            <a:endParaRPr/>
          </a:p>
        </p:txBody>
      </p:sp>
      <p:sp>
        <p:nvSpPr>
          <p:cNvPr id="263" name="Google Shape;263;p13"/>
          <p:cNvSpPr txBox="1">
            <a:spLocks noGrp="1"/>
          </p:cNvSpPr>
          <p:nvPr>
            <p:ph type="subTitle" idx="5"/>
          </p:nvPr>
        </p:nvSpPr>
        <p:spPr>
          <a:xfrm>
            <a:off x="6187075" y="3752825"/>
            <a:ext cx="2236800" cy="698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8E8BD8"/>
              </a:buClr>
              <a:buSzPts val="1600"/>
              <a:buNone/>
              <a:defRPr>
                <a:solidFill>
                  <a:srgbClr val="8E8BD8"/>
                </a:solidFill>
              </a:defRPr>
            </a:lvl1pPr>
            <a:lvl2pPr lvl="1" rtl="0">
              <a:spcBef>
                <a:spcPts val="1600"/>
              </a:spcBef>
              <a:spcAft>
                <a:spcPts val="0"/>
              </a:spcAft>
              <a:buClr>
                <a:srgbClr val="8E8BD8"/>
              </a:buClr>
              <a:buSzPts val="1600"/>
              <a:buNone/>
              <a:defRPr>
                <a:solidFill>
                  <a:srgbClr val="8E8BD8"/>
                </a:solidFill>
              </a:defRPr>
            </a:lvl2pPr>
            <a:lvl3pPr lvl="2" rtl="0">
              <a:spcBef>
                <a:spcPts val="1600"/>
              </a:spcBef>
              <a:spcAft>
                <a:spcPts val="0"/>
              </a:spcAft>
              <a:buClr>
                <a:srgbClr val="8E8BD8"/>
              </a:buClr>
              <a:buSzPts val="1600"/>
              <a:buNone/>
              <a:defRPr>
                <a:solidFill>
                  <a:srgbClr val="8E8BD8"/>
                </a:solidFill>
              </a:defRPr>
            </a:lvl3pPr>
            <a:lvl4pPr lvl="3" rtl="0">
              <a:spcBef>
                <a:spcPts val="1600"/>
              </a:spcBef>
              <a:spcAft>
                <a:spcPts val="0"/>
              </a:spcAft>
              <a:buClr>
                <a:srgbClr val="8E8BD8"/>
              </a:buClr>
              <a:buSzPts val="1600"/>
              <a:buNone/>
              <a:defRPr>
                <a:solidFill>
                  <a:srgbClr val="8E8BD8"/>
                </a:solidFill>
              </a:defRPr>
            </a:lvl4pPr>
            <a:lvl5pPr lvl="4" rtl="0">
              <a:spcBef>
                <a:spcPts val="1600"/>
              </a:spcBef>
              <a:spcAft>
                <a:spcPts val="0"/>
              </a:spcAft>
              <a:buClr>
                <a:srgbClr val="8E8BD8"/>
              </a:buClr>
              <a:buSzPts val="1600"/>
              <a:buNone/>
              <a:defRPr>
                <a:solidFill>
                  <a:srgbClr val="8E8BD8"/>
                </a:solidFill>
              </a:defRPr>
            </a:lvl5pPr>
            <a:lvl6pPr lvl="5" rtl="0">
              <a:spcBef>
                <a:spcPts val="1600"/>
              </a:spcBef>
              <a:spcAft>
                <a:spcPts val="0"/>
              </a:spcAft>
              <a:buClr>
                <a:srgbClr val="8E8BD8"/>
              </a:buClr>
              <a:buSzPts val="1600"/>
              <a:buNone/>
              <a:defRPr>
                <a:solidFill>
                  <a:srgbClr val="8E8BD8"/>
                </a:solidFill>
              </a:defRPr>
            </a:lvl6pPr>
            <a:lvl7pPr lvl="6" rtl="0">
              <a:spcBef>
                <a:spcPts val="1600"/>
              </a:spcBef>
              <a:spcAft>
                <a:spcPts val="0"/>
              </a:spcAft>
              <a:buClr>
                <a:srgbClr val="8E8BD8"/>
              </a:buClr>
              <a:buSzPts val="1600"/>
              <a:buNone/>
              <a:defRPr>
                <a:solidFill>
                  <a:srgbClr val="8E8BD8"/>
                </a:solidFill>
              </a:defRPr>
            </a:lvl7pPr>
            <a:lvl8pPr lvl="7" rtl="0">
              <a:spcBef>
                <a:spcPts val="1600"/>
              </a:spcBef>
              <a:spcAft>
                <a:spcPts val="0"/>
              </a:spcAft>
              <a:buClr>
                <a:srgbClr val="8E8BD8"/>
              </a:buClr>
              <a:buSzPts val="1600"/>
              <a:buNone/>
              <a:defRPr>
                <a:solidFill>
                  <a:srgbClr val="8E8BD8"/>
                </a:solidFill>
              </a:defRPr>
            </a:lvl8pPr>
            <a:lvl9pPr lvl="8" rtl="0">
              <a:spcBef>
                <a:spcPts val="1600"/>
              </a:spcBef>
              <a:spcAft>
                <a:spcPts val="1600"/>
              </a:spcAft>
              <a:buClr>
                <a:srgbClr val="8E8BD8"/>
              </a:buClr>
              <a:buSzPts val="1600"/>
              <a:buNone/>
              <a:defRPr>
                <a:solidFill>
                  <a:srgbClr val="8E8BD8"/>
                </a:solidFill>
              </a:defRPr>
            </a:lvl9pPr>
          </a:lstStyle>
          <a:p>
            <a:endParaRPr/>
          </a:p>
        </p:txBody>
      </p:sp>
      <p:sp>
        <p:nvSpPr>
          <p:cNvPr id="264" name="Google Shape;264;p13"/>
          <p:cNvSpPr txBox="1">
            <a:spLocks noGrp="1"/>
          </p:cNvSpPr>
          <p:nvPr>
            <p:ph type="title" idx="6" hasCustomPrompt="1"/>
          </p:nvPr>
        </p:nvSpPr>
        <p:spPr>
          <a:xfrm>
            <a:off x="3068313" y="1766350"/>
            <a:ext cx="1288200" cy="1186200"/>
          </a:xfrm>
          <a:prstGeom prst="rect">
            <a:avLst/>
          </a:prstGeom>
          <a:effectLst>
            <a:outerShdw blurRad="42863" algn="bl" rotWithShape="0">
              <a:srgbClr val="DFDEFF">
                <a:alpha val="50000"/>
              </a:srgbClr>
            </a:outerShdw>
          </a:effectLst>
        </p:spPr>
        <p:txBody>
          <a:bodyPr spcFirstLastPara="1" wrap="square" lIns="91425" tIns="91425" rIns="91425" bIns="91425" anchor="b" anchorCtr="0">
            <a:noAutofit/>
          </a:bodyPr>
          <a:lstStyle>
            <a:lvl1pPr lvl="0" algn="ctr" rtl="0">
              <a:spcBef>
                <a:spcPts val="0"/>
              </a:spcBef>
              <a:spcAft>
                <a:spcPts val="0"/>
              </a:spcAft>
              <a:buClr>
                <a:srgbClr val="775EF5"/>
              </a:buClr>
              <a:buSzPts val="8000"/>
              <a:buNone/>
              <a:defRPr sz="8000">
                <a:solidFill>
                  <a:srgbClr val="775EF5"/>
                </a:solidFill>
              </a:defRPr>
            </a:lvl1pPr>
            <a:lvl2pPr lvl="1" algn="ctr" rtl="0">
              <a:spcBef>
                <a:spcPts val="0"/>
              </a:spcBef>
              <a:spcAft>
                <a:spcPts val="0"/>
              </a:spcAft>
              <a:buClr>
                <a:srgbClr val="775EF5"/>
              </a:buClr>
              <a:buSzPts val="8000"/>
              <a:buNone/>
              <a:defRPr sz="8000">
                <a:solidFill>
                  <a:srgbClr val="775EF5"/>
                </a:solidFill>
              </a:defRPr>
            </a:lvl2pPr>
            <a:lvl3pPr lvl="2" algn="ctr" rtl="0">
              <a:spcBef>
                <a:spcPts val="0"/>
              </a:spcBef>
              <a:spcAft>
                <a:spcPts val="0"/>
              </a:spcAft>
              <a:buClr>
                <a:srgbClr val="775EF5"/>
              </a:buClr>
              <a:buSzPts val="8000"/>
              <a:buNone/>
              <a:defRPr sz="8000">
                <a:solidFill>
                  <a:srgbClr val="775EF5"/>
                </a:solidFill>
              </a:defRPr>
            </a:lvl3pPr>
            <a:lvl4pPr lvl="3" algn="ctr" rtl="0">
              <a:spcBef>
                <a:spcPts val="0"/>
              </a:spcBef>
              <a:spcAft>
                <a:spcPts val="0"/>
              </a:spcAft>
              <a:buClr>
                <a:srgbClr val="775EF5"/>
              </a:buClr>
              <a:buSzPts val="8000"/>
              <a:buNone/>
              <a:defRPr sz="8000">
                <a:solidFill>
                  <a:srgbClr val="775EF5"/>
                </a:solidFill>
              </a:defRPr>
            </a:lvl4pPr>
            <a:lvl5pPr lvl="4" algn="ctr" rtl="0">
              <a:spcBef>
                <a:spcPts val="0"/>
              </a:spcBef>
              <a:spcAft>
                <a:spcPts val="0"/>
              </a:spcAft>
              <a:buClr>
                <a:srgbClr val="775EF5"/>
              </a:buClr>
              <a:buSzPts val="8000"/>
              <a:buNone/>
              <a:defRPr sz="8000">
                <a:solidFill>
                  <a:srgbClr val="775EF5"/>
                </a:solidFill>
              </a:defRPr>
            </a:lvl5pPr>
            <a:lvl6pPr lvl="5" algn="ctr" rtl="0">
              <a:spcBef>
                <a:spcPts val="0"/>
              </a:spcBef>
              <a:spcAft>
                <a:spcPts val="0"/>
              </a:spcAft>
              <a:buClr>
                <a:srgbClr val="775EF5"/>
              </a:buClr>
              <a:buSzPts val="8000"/>
              <a:buNone/>
              <a:defRPr sz="8000">
                <a:solidFill>
                  <a:srgbClr val="775EF5"/>
                </a:solidFill>
              </a:defRPr>
            </a:lvl6pPr>
            <a:lvl7pPr lvl="6" algn="ctr" rtl="0">
              <a:spcBef>
                <a:spcPts val="0"/>
              </a:spcBef>
              <a:spcAft>
                <a:spcPts val="0"/>
              </a:spcAft>
              <a:buClr>
                <a:srgbClr val="775EF5"/>
              </a:buClr>
              <a:buSzPts val="8000"/>
              <a:buNone/>
              <a:defRPr sz="8000">
                <a:solidFill>
                  <a:srgbClr val="775EF5"/>
                </a:solidFill>
              </a:defRPr>
            </a:lvl7pPr>
            <a:lvl8pPr lvl="7" algn="ctr" rtl="0">
              <a:spcBef>
                <a:spcPts val="0"/>
              </a:spcBef>
              <a:spcAft>
                <a:spcPts val="0"/>
              </a:spcAft>
              <a:buClr>
                <a:srgbClr val="775EF5"/>
              </a:buClr>
              <a:buSzPts val="8000"/>
              <a:buNone/>
              <a:defRPr sz="8000">
                <a:solidFill>
                  <a:srgbClr val="775EF5"/>
                </a:solidFill>
              </a:defRPr>
            </a:lvl8pPr>
            <a:lvl9pPr lvl="8" algn="ctr" rtl="0">
              <a:spcBef>
                <a:spcPts val="0"/>
              </a:spcBef>
              <a:spcAft>
                <a:spcPts val="0"/>
              </a:spcAft>
              <a:buClr>
                <a:srgbClr val="775EF5"/>
              </a:buClr>
              <a:buSzPts val="8000"/>
              <a:buNone/>
              <a:defRPr sz="8000">
                <a:solidFill>
                  <a:srgbClr val="775EF5"/>
                </a:solidFill>
              </a:defRPr>
            </a:lvl9pPr>
          </a:lstStyle>
          <a:p>
            <a:r>
              <a:t>xx%</a:t>
            </a:r>
          </a:p>
        </p:txBody>
      </p:sp>
      <p:sp>
        <p:nvSpPr>
          <p:cNvPr id="265" name="Google Shape;265;p13"/>
          <p:cNvSpPr txBox="1">
            <a:spLocks noGrp="1"/>
          </p:cNvSpPr>
          <p:nvPr>
            <p:ph type="title" idx="7" hasCustomPrompt="1"/>
          </p:nvPr>
        </p:nvSpPr>
        <p:spPr>
          <a:xfrm>
            <a:off x="3068313" y="3417300"/>
            <a:ext cx="1288200" cy="1186200"/>
          </a:xfrm>
          <a:prstGeom prst="rect">
            <a:avLst/>
          </a:prstGeom>
          <a:effectLst>
            <a:outerShdw blurRad="42863" algn="bl" rotWithShape="0">
              <a:srgbClr val="DFDEFF">
                <a:alpha val="50000"/>
              </a:srgbClr>
            </a:outerShdw>
          </a:effectLst>
        </p:spPr>
        <p:txBody>
          <a:bodyPr spcFirstLastPara="1" wrap="square" lIns="91425" tIns="91425" rIns="91425" bIns="91425" anchor="b" anchorCtr="0">
            <a:noAutofit/>
          </a:bodyPr>
          <a:lstStyle>
            <a:lvl1pPr lvl="0" algn="ctr" rtl="0">
              <a:spcBef>
                <a:spcPts val="0"/>
              </a:spcBef>
              <a:spcAft>
                <a:spcPts val="0"/>
              </a:spcAft>
              <a:buClr>
                <a:srgbClr val="775EF5"/>
              </a:buClr>
              <a:buSzPts val="8000"/>
              <a:buNone/>
              <a:defRPr sz="8000">
                <a:solidFill>
                  <a:srgbClr val="775EF5"/>
                </a:solidFill>
              </a:defRPr>
            </a:lvl1pPr>
            <a:lvl2pPr lvl="1" algn="ctr" rtl="0">
              <a:spcBef>
                <a:spcPts val="0"/>
              </a:spcBef>
              <a:spcAft>
                <a:spcPts val="0"/>
              </a:spcAft>
              <a:buClr>
                <a:srgbClr val="775EF5"/>
              </a:buClr>
              <a:buSzPts val="8000"/>
              <a:buNone/>
              <a:defRPr sz="8000">
                <a:solidFill>
                  <a:srgbClr val="775EF5"/>
                </a:solidFill>
              </a:defRPr>
            </a:lvl2pPr>
            <a:lvl3pPr lvl="2" algn="ctr" rtl="0">
              <a:spcBef>
                <a:spcPts val="0"/>
              </a:spcBef>
              <a:spcAft>
                <a:spcPts val="0"/>
              </a:spcAft>
              <a:buClr>
                <a:srgbClr val="775EF5"/>
              </a:buClr>
              <a:buSzPts val="8000"/>
              <a:buNone/>
              <a:defRPr sz="8000">
                <a:solidFill>
                  <a:srgbClr val="775EF5"/>
                </a:solidFill>
              </a:defRPr>
            </a:lvl3pPr>
            <a:lvl4pPr lvl="3" algn="ctr" rtl="0">
              <a:spcBef>
                <a:spcPts val="0"/>
              </a:spcBef>
              <a:spcAft>
                <a:spcPts val="0"/>
              </a:spcAft>
              <a:buClr>
                <a:srgbClr val="775EF5"/>
              </a:buClr>
              <a:buSzPts val="8000"/>
              <a:buNone/>
              <a:defRPr sz="8000">
                <a:solidFill>
                  <a:srgbClr val="775EF5"/>
                </a:solidFill>
              </a:defRPr>
            </a:lvl4pPr>
            <a:lvl5pPr lvl="4" algn="ctr" rtl="0">
              <a:spcBef>
                <a:spcPts val="0"/>
              </a:spcBef>
              <a:spcAft>
                <a:spcPts val="0"/>
              </a:spcAft>
              <a:buClr>
                <a:srgbClr val="775EF5"/>
              </a:buClr>
              <a:buSzPts val="8000"/>
              <a:buNone/>
              <a:defRPr sz="8000">
                <a:solidFill>
                  <a:srgbClr val="775EF5"/>
                </a:solidFill>
              </a:defRPr>
            </a:lvl5pPr>
            <a:lvl6pPr lvl="5" algn="ctr" rtl="0">
              <a:spcBef>
                <a:spcPts val="0"/>
              </a:spcBef>
              <a:spcAft>
                <a:spcPts val="0"/>
              </a:spcAft>
              <a:buClr>
                <a:srgbClr val="775EF5"/>
              </a:buClr>
              <a:buSzPts val="8000"/>
              <a:buNone/>
              <a:defRPr sz="8000">
                <a:solidFill>
                  <a:srgbClr val="775EF5"/>
                </a:solidFill>
              </a:defRPr>
            </a:lvl6pPr>
            <a:lvl7pPr lvl="6" algn="ctr" rtl="0">
              <a:spcBef>
                <a:spcPts val="0"/>
              </a:spcBef>
              <a:spcAft>
                <a:spcPts val="0"/>
              </a:spcAft>
              <a:buClr>
                <a:srgbClr val="775EF5"/>
              </a:buClr>
              <a:buSzPts val="8000"/>
              <a:buNone/>
              <a:defRPr sz="8000">
                <a:solidFill>
                  <a:srgbClr val="775EF5"/>
                </a:solidFill>
              </a:defRPr>
            </a:lvl7pPr>
            <a:lvl8pPr lvl="7" algn="ctr" rtl="0">
              <a:spcBef>
                <a:spcPts val="0"/>
              </a:spcBef>
              <a:spcAft>
                <a:spcPts val="0"/>
              </a:spcAft>
              <a:buClr>
                <a:srgbClr val="775EF5"/>
              </a:buClr>
              <a:buSzPts val="8000"/>
              <a:buNone/>
              <a:defRPr sz="8000">
                <a:solidFill>
                  <a:srgbClr val="775EF5"/>
                </a:solidFill>
              </a:defRPr>
            </a:lvl8pPr>
            <a:lvl9pPr lvl="8" algn="ctr" rtl="0">
              <a:spcBef>
                <a:spcPts val="0"/>
              </a:spcBef>
              <a:spcAft>
                <a:spcPts val="0"/>
              </a:spcAft>
              <a:buClr>
                <a:srgbClr val="775EF5"/>
              </a:buClr>
              <a:buSzPts val="8000"/>
              <a:buNone/>
              <a:defRPr sz="8000">
                <a:solidFill>
                  <a:srgbClr val="775EF5"/>
                </a:solidFill>
              </a:defRPr>
            </a:lvl9pPr>
          </a:lstStyle>
          <a:p>
            <a:r>
              <a:t>xx%</a:t>
            </a:r>
          </a:p>
        </p:txBody>
      </p:sp>
      <p:sp>
        <p:nvSpPr>
          <p:cNvPr id="266" name="Google Shape;266;p13"/>
          <p:cNvSpPr txBox="1">
            <a:spLocks noGrp="1"/>
          </p:cNvSpPr>
          <p:nvPr>
            <p:ph type="subTitle" idx="8"/>
          </p:nvPr>
        </p:nvSpPr>
        <p:spPr>
          <a:xfrm>
            <a:off x="720000" y="1766350"/>
            <a:ext cx="2236800" cy="419700"/>
          </a:xfrm>
          <a:prstGeom prst="rect">
            <a:avLst/>
          </a:prstGeom>
        </p:spPr>
        <p:txBody>
          <a:bodyPr spcFirstLastPara="1" wrap="square" lIns="91425" tIns="91425" rIns="91425" bIns="91425" anchor="t" anchorCtr="0">
            <a:noAutofit/>
          </a:bodyPr>
          <a:lstStyle>
            <a:lvl1pPr lvl="0" algn="r" rtl="0">
              <a:spcBef>
                <a:spcPts val="0"/>
              </a:spcBef>
              <a:spcAft>
                <a:spcPts val="0"/>
              </a:spcAft>
              <a:buClr>
                <a:srgbClr val="FFFFFF"/>
              </a:buClr>
              <a:buSzPts val="2000"/>
              <a:buFont typeface="Squada One"/>
              <a:buNone/>
              <a:defRPr sz="2300">
                <a:solidFill>
                  <a:srgbClr val="FFFFFF"/>
                </a:solidFill>
                <a:latin typeface="Squada One"/>
                <a:ea typeface="Squada One"/>
                <a:cs typeface="Squada One"/>
                <a:sym typeface="Squada One"/>
              </a:defRPr>
            </a:lvl1pPr>
            <a:lvl2pPr lvl="1" algn="r" rtl="0">
              <a:spcBef>
                <a:spcPts val="1600"/>
              </a:spcBef>
              <a:spcAft>
                <a:spcPts val="0"/>
              </a:spcAft>
              <a:buSzPts val="1600"/>
              <a:buNone/>
              <a:defRPr/>
            </a:lvl2pPr>
            <a:lvl3pPr lvl="2" algn="r" rtl="0">
              <a:spcBef>
                <a:spcPts val="1600"/>
              </a:spcBef>
              <a:spcAft>
                <a:spcPts val="0"/>
              </a:spcAft>
              <a:buSzPts val="1600"/>
              <a:buNone/>
              <a:defRPr/>
            </a:lvl3pPr>
            <a:lvl4pPr lvl="3" algn="r" rtl="0">
              <a:spcBef>
                <a:spcPts val="1600"/>
              </a:spcBef>
              <a:spcAft>
                <a:spcPts val="0"/>
              </a:spcAft>
              <a:buSzPts val="1600"/>
              <a:buNone/>
              <a:defRPr/>
            </a:lvl4pPr>
            <a:lvl5pPr lvl="4" algn="r" rtl="0">
              <a:spcBef>
                <a:spcPts val="1600"/>
              </a:spcBef>
              <a:spcAft>
                <a:spcPts val="0"/>
              </a:spcAft>
              <a:buSzPts val="1600"/>
              <a:buNone/>
              <a:defRPr/>
            </a:lvl5pPr>
            <a:lvl6pPr lvl="5" algn="r" rtl="0">
              <a:spcBef>
                <a:spcPts val="1600"/>
              </a:spcBef>
              <a:spcAft>
                <a:spcPts val="0"/>
              </a:spcAft>
              <a:buSzPts val="1600"/>
              <a:buNone/>
              <a:defRPr/>
            </a:lvl6pPr>
            <a:lvl7pPr lvl="6" algn="r" rtl="0">
              <a:spcBef>
                <a:spcPts val="1600"/>
              </a:spcBef>
              <a:spcAft>
                <a:spcPts val="0"/>
              </a:spcAft>
              <a:buSzPts val="1600"/>
              <a:buNone/>
              <a:defRPr/>
            </a:lvl7pPr>
            <a:lvl8pPr lvl="7" algn="r" rtl="0">
              <a:spcBef>
                <a:spcPts val="1600"/>
              </a:spcBef>
              <a:spcAft>
                <a:spcPts val="0"/>
              </a:spcAft>
              <a:buSzPts val="1600"/>
              <a:buNone/>
              <a:defRPr/>
            </a:lvl8pPr>
            <a:lvl9pPr lvl="8" algn="r" rtl="0">
              <a:spcBef>
                <a:spcPts val="1600"/>
              </a:spcBef>
              <a:spcAft>
                <a:spcPts val="1600"/>
              </a:spcAft>
              <a:buSzPts val="1600"/>
              <a:buNone/>
              <a:defRPr/>
            </a:lvl9pPr>
          </a:lstStyle>
          <a:p>
            <a:endParaRPr/>
          </a:p>
        </p:txBody>
      </p:sp>
      <p:sp>
        <p:nvSpPr>
          <p:cNvPr id="267" name="Google Shape;267;p13"/>
          <p:cNvSpPr txBox="1">
            <a:spLocks noGrp="1"/>
          </p:cNvSpPr>
          <p:nvPr>
            <p:ph type="subTitle" idx="9"/>
          </p:nvPr>
        </p:nvSpPr>
        <p:spPr>
          <a:xfrm>
            <a:off x="720000" y="2101875"/>
            <a:ext cx="2236800" cy="6981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rgbClr val="8E8BD8"/>
              </a:buClr>
              <a:buSzPts val="1600"/>
              <a:buNone/>
              <a:defRPr>
                <a:solidFill>
                  <a:srgbClr val="8E8BD8"/>
                </a:solidFill>
              </a:defRPr>
            </a:lvl1pPr>
            <a:lvl2pPr lvl="1" algn="r" rtl="0">
              <a:spcBef>
                <a:spcPts val="1600"/>
              </a:spcBef>
              <a:spcAft>
                <a:spcPts val="0"/>
              </a:spcAft>
              <a:buClr>
                <a:srgbClr val="8E8BD8"/>
              </a:buClr>
              <a:buSzPts val="1600"/>
              <a:buNone/>
              <a:defRPr>
                <a:solidFill>
                  <a:srgbClr val="8E8BD8"/>
                </a:solidFill>
              </a:defRPr>
            </a:lvl2pPr>
            <a:lvl3pPr lvl="2" algn="r" rtl="0">
              <a:spcBef>
                <a:spcPts val="1600"/>
              </a:spcBef>
              <a:spcAft>
                <a:spcPts val="0"/>
              </a:spcAft>
              <a:buClr>
                <a:srgbClr val="8E8BD8"/>
              </a:buClr>
              <a:buSzPts val="1600"/>
              <a:buNone/>
              <a:defRPr>
                <a:solidFill>
                  <a:srgbClr val="8E8BD8"/>
                </a:solidFill>
              </a:defRPr>
            </a:lvl3pPr>
            <a:lvl4pPr lvl="3" algn="r" rtl="0">
              <a:spcBef>
                <a:spcPts val="1600"/>
              </a:spcBef>
              <a:spcAft>
                <a:spcPts val="0"/>
              </a:spcAft>
              <a:buClr>
                <a:srgbClr val="8E8BD8"/>
              </a:buClr>
              <a:buSzPts val="1600"/>
              <a:buNone/>
              <a:defRPr>
                <a:solidFill>
                  <a:srgbClr val="8E8BD8"/>
                </a:solidFill>
              </a:defRPr>
            </a:lvl4pPr>
            <a:lvl5pPr lvl="4" algn="r" rtl="0">
              <a:spcBef>
                <a:spcPts val="1600"/>
              </a:spcBef>
              <a:spcAft>
                <a:spcPts val="0"/>
              </a:spcAft>
              <a:buClr>
                <a:srgbClr val="8E8BD8"/>
              </a:buClr>
              <a:buSzPts val="1600"/>
              <a:buNone/>
              <a:defRPr>
                <a:solidFill>
                  <a:srgbClr val="8E8BD8"/>
                </a:solidFill>
              </a:defRPr>
            </a:lvl5pPr>
            <a:lvl6pPr lvl="5" algn="r" rtl="0">
              <a:spcBef>
                <a:spcPts val="1600"/>
              </a:spcBef>
              <a:spcAft>
                <a:spcPts val="0"/>
              </a:spcAft>
              <a:buClr>
                <a:srgbClr val="8E8BD8"/>
              </a:buClr>
              <a:buSzPts val="1600"/>
              <a:buNone/>
              <a:defRPr>
                <a:solidFill>
                  <a:srgbClr val="8E8BD8"/>
                </a:solidFill>
              </a:defRPr>
            </a:lvl6pPr>
            <a:lvl7pPr lvl="6" algn="r" rtl="0">
              <a:spcBef>
                <a:spcPts val="1600"/>
              </a:spcBef>
              <a:spcAft>
                <a:spcPts val="0"/>
              </a:spcAft>
              <a:buClr>
                <a:srgbClr val="8E8BD8"/>
              </a:buClr>
              <a:buSzPts val="1600"/>
              <a:buNone/>
              <a:defRPr>
                <a:solidFill>
                  <a:srgbClr val="8E8BD8"/>
                </a:solidFill>
              </a:defRPr>
            </a:lvl7pPr>
            <a:lvl8pPr lvl="7" algn="r" rtl="0">
              <a:spcBef>
                <a:spcPts val="1600"/>
              </a:spcBef>
              <a:spcAft>
                <a:spcPts val="0"/>
              </a:spcAft>
              <a:buClr>
                <a:srgbClr val="8E8BD8"/>
              </a:buClr>
              <a:buSzPts val="1600"/>
              <a:buNone/>
              <a:defRPr>
                <a:solidFill>
                  <a:srgbClr val="8E8BD8"/>
                </a:solidFill>
              </a:defRPr>
            </a:lvl8pPr>
            <a:lvl9pPr lvl="8" algn="r" rtl="0">
              <a:spcBef>
                <a:spcPts val="1600"/>
              </a:spcBef>
              <a:spcAft>
                <a:spcPts val="1600"/>
              </a:spcAft>
              <a:buClr>
                <a:srgbClr val="8E8BD8"/>
              </a:buClr>
              <a:buSzPts val="1600"/>
              <a:buNone/>
              <a:defRPr>
                <a:solidFill>
                  <a:srgbClr val="8E8BD8"/>
                </a:solidFill>
              </a:defRPr>
            </a:lvl9pPr>
          </a:lstStyle>
          <a:p>
            <a:endParaRPr/>
          </a:p>
        </p:txBody>
      </p:sp>
      <p:sp>
        <p:nvSpPr>
          <p:cNvPr id="268" name="Google Shape;268;p13"/>
          <p:cNvSpPr txBox="1">
            <a:spLocks noGrp="1"/>
          </p:cNvSpPr>
          <p:nvPr>
            <p:ph type="subTitle" idx="13"/>
          </p:nvPr>
        </p:nvSpPr>
        <p:spPr>
          <a:xfrm>
            <a:off x="720000" y="3417300"/>
            <a:ext cx="2236800" cy="419700"/>
          </a:xfrm>
          <a:prstGeom prst="rect">
            <a:avLst/>
          </a:prstGeom>
        </p:spPr>
        <p:txBody>
          <a:bodyPr spcFirstLastPara="1" wrap="square" lIns="91425" tIns="91425" rIns="91425" bIns="91425" anchor="t" anchorCtr="0">
            <a:noAutofit/>
          </a:bodyPr>
          <a:lstStyle>
            <a:lvl1pPr lvl="0" algn="r" rtl="0">
              <a:spcBef>
                <a:spcPts val="0"/>
              </a:spcBef>
              <a:spcAft>
                <a:spcPts val="0"/>
              </a:spcAft>
              <a:buClr>
                <a:srgbClr val="FFFFFF"/>
              </a:buClr>
              <a:buSzPts val="2000"/>
              <a:buFont typeface="Squada One"/>
              <a:buNone/>
              <a:defRPr sz="2300">
                <a:solidFill>
                  <a:srgbClr val="FFFFFF"/>
                </a:solidFill>
                <a:latin typeface="Squada One"/>
                <a:ea typeface="Squada One"/>
                <a:cs typeface="Squada One"/>
                <a:sym typeface="Squada One"/>
              </a:defRPr>
            </a:lvl1pPr>
            <a:lvl2pPr lvl="1" algn="r" rtl="0">
              <a:spcBef>
                <a:spcPts val="1600"/>
              </a:spcBef>
              <a:spcAft>
                <a:spcPts val="0"/>
              </a:spcAft>
              <a:buSzPts val="1600"/>
              <a:buNone/>
              <a:defRPr/>
            </a:lvl2pPr>
            <a:lvl3pPr lvl="2" algn="r" rtl="0">
              <a:spcBef>
                <a:spcPts val="1600"/>
              </a:spcBef>
              <a:spcAft>
                <a:spcPts val="0"/>
              </a:spcAft>
              <a:buSzPts val="1600"/>
              <a:buNone/>
              <a:defRPr/>
            </a:lvl3pPr>
            <a:lvl4pPr lvl="3" algn="r" rtl="0">
              <a:spcBef>
                <a:spcPts val="1600"/>
              </a:spcBef>
              <a:spcAft>
                <a:spcPts val="0"/>
              </a:spcAft>
              <a:buSzPts val="1600"/>
              <a:buNone/>
              <a:defRPr/>
            </a:lvl4pPr>
            <a:lvl5pPr lvl="4" algn="r" rtl="0">
              <a:spcBef>
                <a:spcPts val="1600"/>
              </a:spcBef>
              <a:spcAft>
                <a:spcPts val="0"/>
              </a:spcAft>
              <a:buSzPts val="1600"/>
              <a:buNone/>
              <a:defRPr/>
            </a:lvl5pPr>
            <a:lvl6pPr lvl="5" algn="r" rtl="0">
              <a:spcBef>
                <a:spcPts val="1600"/>
              </a:spcBef>
              <a:spcAft>
                <a:spcPts val="0"/>
              </a:spcAft>
              <a:buSzPts val="1600"/>
              <a:buNone/>
              <a:defRPr/>
            </a:lvl6pPr>
            <a:lvl7pPr lvl="6" algn="r" rtl="0">
              <a:spcBef>
                <a:spcPts val="1600"/>
              </a:spcBef>
              <a:spcAft>
                <a:spcPts val="0"/>
              </a:spcAft>
              <a:buSzPts val="1600"/>
              <a:buNone/>
              <a:defRPr/>
            </a:lvl7pPr>
            <a:lvl8pPr lvl="7" algn="r" rtl="0">
              <a:spcBef>
                <a:spcPts val="1600"/>
              </a:spcBef>
              <a:spcAft>
                <a:spcPts val="0"/>
              </a:spcAft>
              <a:buSzPts val="1600"/>
              <a:buNone/>
              <a:defRPr/>
            </a:lvl8pPr>
            <a:lvl9pPr lvl="8" algn="r" rtl="0">
              <a:spcBef>
                <a:spcPts val="1600"/>
              </a:spcBef>
              <a:spcAft>
                <a:spcPts val="1600"/>
              </a:spcAft>
              <a:buSzPts val="1600"/>
              <a:buNone/>
              <a:defRPr/>
            </a:lvl9pPr>
          </a:lstStyle>
          <a:p>
            <a:endParaRPr/>
          </a:p>
        </p:txBody>
      </p:sp>
      <p:sp>
        <p:nvSpPr>
          <p:cNvPr id="269" name="Google Shape;269;p13"/>
          <p:cNvSpPr txBox="1">
            <a:spLocks noGrp="1"/>
          </p:cNvSpPr>
          <p:nvPr>
            <p:ph type="subTitle" idx="14"/>
          </p:nvPr>
        </p:nvSpPr>
        <p:spPr>
          <a:xfrm>
            <a:off x="720000" y="3752825"/>
            <a:ext cx="2236800" cy="6981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rgbClr val="8E8BD8"/>
              </a:buClr>
              <a:buSzPts val="1600"/>
              <a:buNone/>
              <a:defRPr>
                <a:solidFill>
                  <a:srgbClr val="8E8BD8"/>
                </a:solidFill>
              </a:defRPr>
            </a:lvl1pPr>
            <a:lvl2pPr lvl="1" algn="r" rtl="0">
              <a:spcBef>
                <a:spcPts val="1600"/>
              </a:spcBef>
              <a:spcAft>
                <a:spcPts val="0"/>
              </a:spcAft>
              <a:buClr>
                <a:srgbClr val="8E8BD8"/>
              </a:buClr>
              <a:buSzPts val="1600"/>
              <a:buNone/>
              <a:defRPr>
                <a:solidFill>
                  <a:srgbClr val="8E8BD8"/>
                </a:solidFill>
              </a:defRPr>
            </a:lvl2pPr>
            <a:lvl3pPr lvl="2" algn="r" rtl="0">
              <a:spcBef>
                <a:spcPts val="1600"/>
              </a:spcBef>
              <a:spcAft>
                <a:spcPts val="0"/>
              </a:spcAft>
              <a:buClr>
                <a:srgbClr val="8E8BD8"/>
              </a:buClr>
              <a:buSzPts val="1600"/>
              <a:buNone/>
              <a:defRPr>
                <a:solidFill>
                  <a:srgbClr val="8E8BD8"/>
                </a:solidFill>
              </a:defRPr>
            </a:lvl3pPr>
            <a:lvl4pPr lvl="3" algn="r" rtl="0">
              <a:spcBef>
                <a:spcPts val="1600"/>
              </a:spcBef>
              <a:spcAft>
                <a:spcPts val="0"/>
              </a:spcAft>
              <a:buClr>
                <a:srgbClr val="8E8BD8"/>
              </a:buClr>
              <a:buSzPts val="1600"/>
              <a:buNone/>
              <a:defRPr>
                <a:solidFill>
                  <a:srgbClr val="8E8BD8"/>
                </a:solidFill>
              </a:defRPr>
            </a:lvl4pPr>
            <a:lvl5pPr lvl="4" algn="r" rtl="0">
              <a:spcBef>
                <a:spcPts val="1600"/>
              </a:spcBef>
              <a:spcAft>
                <a:spcPts val="0"/>
              </a:spcAft>
              <a:buClr>
                <a:srgbClr val="8E8BD8"/>
              </a:buClr>
              <a:buSzPts val="1600"/>
              <a:buNone/>
              <a:defRPr>
                <a:solidFill>
                  <a:srgbClr val="8E8BD8"/>
                </a:solidFill>
              </a:defRPr>
            </a:lvl5pPr>
            <a:lvl6pPr lvl="5" algn="r" rtl="0">
              <a:spcBef>
                <a:spcPts val="1600"/>
              </a:spcBef>
              <a:spcAft>
                <a:spcPts val="0"/>
              </a:spcAft>
              <a:buClr>
                <a:srgbClr val="8E8BD8"/>
              </a:buClr>
              <a:buSzPts val="1600"/>
              <a:buNone/>
              <a:defRPr>
                <a:solidFill>
                  <a:srgbClr val="8E8BD8"/>
                </a:solidFill>
              </a:defRPr>
            </a:lvl6pPr>
            <a:lvl7pPr lvl="6" algn="r" rtl="0">
              <a:spcBef>
                <a:spcPts val="1600"/>
              </a:spcBef>
              <a:spcAft>
                <a:spcPts val="0"/>
              </a:spcAft>
              <a:buClr>
                <a:srgbClr val="8E8BD8"/>
              </a:buClr>
              <a:buSzPts val="1600"/>
              <a:buNone/>
              <a:defRPr>
                <a:solidFill>
                  <a:srgbClr val="8E8BD8"/>
                </a:solidFill>
              </a:defRPr>
            </a:lvl7pPr>
            <a:lvl8pPr lvl="7" algn="r" rtl="0">
              <a:spcBef>
                <a:spcPts val="1600"/>
              </a:spcBef>
              <a:spcAft>
                <a:spcPts val="0"/>
              </a:spcAft>
              <a:buClr>
                <a:srgbClr val="8E8BD8"/>
              </a:buClr>
              <a:buSzPts val="1600"/>
              <a:buNone/>
              <a:defRPr>
                <a:solidFill>
                  <a:srgbClr val="8E8BD8"/>
                </a:solidFill>
              </a:defRPr>
            </a:lvl8pPr>
            <a:lvl9pPr lvl="8" algn="r" rtl="0">
              <a:spcBef>
                <a:spcPts val="1600"/>
              </a:spcBef>
              <a:spcAft>
                <a:spcPts val="1600"/>
              </a:spcAft>
              <a:buClr>
                <a:srgbClr val="8E8BD8"/>
              </a:buClr>
              <a:buSzPts val="1600"/>
              <a:buNone/>
              <a:defRPr>
                <a:solidFill>
                  <a:srgbClr val="8E8BD8"/>
                </a:solidFill>
              </a:defRPr>
            </a:lvl9pPr>
          </a:lstStyle>
          <a:p>
            <a:endParaRPr/>
          </a:p>
        </p:txBody>
      </p:sp>
      <p:sp>
        <p:nvSpPr>
          <p:cNvPr id="270" name="Google Shape;270;p13"/>
          <p:cNvSpPr txBox="1">
            <a:spLocks noGrp="1"/>
          </p:cNvSpPr>
          <p:nvPr>
            <p:ph type="title" idx="15"/>
          </p:nvPr>
        </p:nvSpPr>
        <p:spPr>
          <a:xfrm>
            <a:off x="720000" y="540000"/>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grpSp>
        <p:nvGrpSpPr>
          <p:cNvPr id="271" name="Google Shape;271;p13"/>
          <p:cNvGrpSpPr/>
          <p:nvPr/>
        </p:nvGrpSpPr>
        <p:grpSpPr>
          <a:xfrm>
            <a:off x="5907766" y="88094"/>
            <a:ext cx="3156397" cy="3748915"/>
            <a:chOff x="5907766" y="88094"/>
            <a:chExt cx="3156397" cy="3748915"/>
          </a:xfrm>
        </p:grpSpPr>
        <p:sp>
          <p:nvSpPr>
            <p:cNvPr id="272" name="Google Shape;272;p13"/>
            <p:cNvSpPr/>
            <p:nvPr/>
          </p:nvSpPr>
          <p:spPr>
            <a:xfrm rot="-5400000">
              <a:off x="8778094" y="1370628"/>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13"/>
            <p:cNvSpPr/>
            <p:nvPr/>
          </p:nvSpPr>
          <p:spPr>
            <a:xfrm rot="-5400000">
              <a:off x="8639490" y="1197452"/>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13"/>
            <p:cNvSpPr/>
            <p:nvPr/>
          </p:nvSpPr>
          <p:spPr>
            <a:xfrm rot="-5400000">
              <a:off x="8994857" y="881532"/>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13"/>
            <p:cNvSpPr/>
            <p:nvPr/>
          </p:nvSpPr>
          <p:spPr>
            <a:xfrm rot="-5400000">
              <a:off x="8386629" y="692705"/>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13"/>
            <p:cNvSpPr/>
            <p:nvPr/>
          </p:nvSpPr>
          <p:spPr>
            <a:xfrm rot="-5400000">
              <a:off x="8794456" y="319462"/>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13"/>
            <p:cNvSpPr/>
            <p:nvPr/>
          </p:nvSpPr>
          <p:spPr>
            <a:xfrm rot="-5400000">
              <a:off x="7613237" y="881531"/>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13"/>
            <p:cNvSpPr/>
            <p:nvPr/>
          </p:nvSpPr>
          <p:spPr>
            <a:xfrm rot="-5400000">
              <a:off x="7266137" y="488965"/>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13"/>
            <p:cNvSpPr/>
            <p:nvPr/>
          </p:nvSpPr>
          <p:spPr>
            <a:xfrm rot="-5400000">
              <a:off x="8286427" y="88094"/>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13"/>
            <p:cNvSpPr/>
            <p:nvPr/>
          </p:nvSpPr>
          <p:spPr>
            <a:xfrm rot="-5400000">
              <a:off x="7791894" y="419654"/>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13"/>
            <p:cNvSpPr/>
            <p:nvPr/>
          </p:nvSpPr>
          <p:spPr>
            <a:xfrm rot="-5400000">
              <a:off x="8994850" y="103529"/>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13"/>
            <p:cNvSpPr/>
            <p:nvPr/>
          </p:nvSpPr>
          <p:spPr>
            <a:xfrm rot="-5400000">
              <a:off x="8994862" y="2117281"/>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13"/>
            <p:cNvSpPr/>
            <p:nvPr/>
          </p:nvSpPr>
          <p:spPr>
            <a:xfrm rot="-5400000">
              <a:off x="8166632" y="881532"/>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13"/>
            <p:cNvSpPr/>
            <p:nvPr/>
          </p:nvSpPr>
          <p:spPr>
            <a:xfrm rot="-5400000">
              <a:off x="7428994" y="1012916"/>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13"/>
            <p:cNvSpPr/>
            <p:nvPr/>
          </p:nvSpPr>
          <p:spPr>
            <a:xfrm rot="-5400000">
              <a:off x="6896466" y="140135"/>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13"/>
            <p:cNvSpPr/>
            <p:nvPr/>
          </p:nvSpPr>
          <p:spPr>
            <a:xfrm rot="-5400000">
              <a:off x="7529182" y="103532"/>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13"/>
            <p:cNvSpPr/>
            <p:nvPr/>
          </p:nvSpPr>
          <p:spPr>
            <a:xfrm rot="-5400000">
              <a:off x="8809907" y="2328032"/>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13"/>
            <p:cNvSpPr/>
            <p:nvPr/>
          </p:nvSpPr>
          <p:spPr>
            <a:xfrm rot="-5400000">
              <a:off x="8639482" y="1705357"/>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13"/>
            <p:cNvSpPr/>
            <p:nvPr/>
          </p:nvSpPr>
          <p:spPr>
            <a:xfrm rot="-5400000">
              <a:off x="8894650" y="3353029"/>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13"/>
            <p:cNvSpPr/>
            <p:nvPr/>
          </p:nvSpPr>
          <p:spPr>
            <a:xfrm rot="-5400000">
              <a:off x="6208569" y="504404"/>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13"/>
            <p:cNvSpPr/>
            <p:nvPr/>
          </p:nvSpPr>
          <p:spPr>
            <a:xfrm rot="-5400000">
              <a:off x="8778091" y="3225260"/>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13"/>
            <p:cNvSpPr/>
            <p:nvPr/>
          </p:nvSpPr>
          <p:spPr>
            <a:xfrm rot="-5400000">
              <a:off x="8811841" y="2135585"/>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13"/>
            <p:cNvSpPr/>
            <p:nvPr/>
          </p:nvSpPr>
          <p:spPr>
            <a:xfrm rot="-5400000">
              <a:off x="8778091" y="556460"/>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13"/>
            <p:cNvSpPr/>
            <p:nvPr/>
          </p:nvSpPr>
          <p:spPr>
            <a:xfrm rot="-5400000">
              <a:off x="7131391" y="676360"/>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13"/>
            <p:cNvSpPr/>
            <p:nvPr/>
          </p:nvSpPr>
          <p:spPr>
            <a:xfrm rot="-5400000">
              <a:off x="5907766" y="286760"/>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13"/>
            <p:cNvSpPr/>
            <p:nvPr/>
          </p:nvSpPr>
          <p:spPr>
            <a:xfrm rot="-5400000">
              <a:off x="9013166" y="3804310"/>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7" name="Google Shape;297;p13"/>
          <p:cNvSpPr/>
          <p:nvPr/>
        </p:nvSpPr>
        <p:spPr>
          <a:xfrm rot="-5400000">
            <a:off x="8001616" y="1470835"/>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98" name="Google Shape;298;p13"/>
          <p:cNvGrpSpPr/>
          <p:nvPr/>
        </p:nvGrpSpPr>
        <p:grpSpPr>
          <a:xfrm rot="-5400000">
            <a:off x="5097341" y="103535"/>
            <a:ext cx="185859" cy="197069"/>
            <a:chOff x="8778091" y="3225260"/>
            <a:chExt cx="185859" cy="197069"/>
          </a:xfrm>
        </p:grpSpPr>
        <p:sp>
          <p:nvSpPr>
            <p:cNvPr id="299" name="Google Shape;299;p13"/>
            <p:cNvSpPr/>
            <p:nvPr/>
          </p:nvSpPr>
          <p:spPr>
            <a:xfrm rot="-5400000">
              <a:off x="8894650" y="3353029"/>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13"/>
            <p:cNvSpPr/>
            <p:nvPr/>
          </p:nvSpPr>
          <p:spPr>
            <a:xfrm rot="-5400000">
              <a:off x="8778091" y="3225260"/>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1" name="Google Shape;301;p13"/>
          <p:cNvSpPr/>
          <p:nvPr/>
        </p:nvSpPr>
        <p:spPr>
          <a:xfrm rot="10800000">
            <a:off x="4555648" y="109149"/>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13"/>
          <p:cNvSpPr/>
          <p:nvPr/>
        </p:nvSpPr>
        <p:spPr>
          <a:xfrm>
            <a:off x="8075" y="1276725"/>
            <a:ext cx="8420425" cy="191600"/>
          </a:xfrm>
          <a:custGeom>
            <a:avLst/>
            <a:gdLst/>
            <a:ahLst/>
            <a:cxnLst/>
            <a:rect l="l" t="t" r="r" b="b"/>
            <a:pathLst>
              <a:path w="336817" h="7664" extrusionOk="0">
                <a:moveTo>
                  <a:pt x="0" y="7664"/>
                </a:moveTo>
                <a:lnTo>
                  <a:pt x="29121" y="7664"/>
                </a:lnTo>
                <a:lnTo>
                  <a:pt x="29121" y="0"/>
                </a:lnTo>
                <a:lnTo>
                  <a:pt x="336817" y="0"/>
                </a:lnTo>
              </a:path>
            </a:pathLst>
          </a:custGeom>
          <a:noFill/>
          <a:ln w="19050" cap="flat" cmpd="sng">
            <a:solidFill>
              <a:srgbClr val="775EF5"/>
            </a:solidFill>
            <a:prstDash val="solid"/>
            <a:round/>
            <a:headEnd type="none" w="med" len="med"/>
            <a:tailEnd type="diamond" w="med" len="med"/>
          </a:ln>
          <a:effectLst>
            <a:outerShdw blurRad="57150" algn="bl" rotWithShape="0">
              <a:srgbClr val="DFDEFF">
                <a:alpha val="50000"/>
              </a:srgbClr>
            </a:outerShdw>
          </a:effectLst>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four columns">
  <p:cSld name="CUSTOM_2">
    <p:spTree>
      <p:nvGrpSpPr>
        <p:cNvPr id="1" name="Shape 319"/>
        <p:cNvGrpSpPr/>
        <p:nvPr/>
      </p:nvGrpSpPr>
      <p:grpSpPr>
        <a:xfrm>
          <a:off x="0" y="0"/>
          <a:ext cx="0" cy="0"/>
          <a:chOff x="0" y="0"/>
          <a:chExt cx="0" cy="0"/>
        </a:xfrm>
      </p:grpSpPr>
      <p:sp>
        <p:nvSpPr>
          <p:cNvPr id="320" name="Google Shape;320;p16"/>
          <p:cNvSpPr txBox="1">
            <a:spLocks noGrp="1"/>
          </p:cNvSpPr>
          <p:nvPr>
            <p:ph type="title"/>
          </p:nvPr>
        </p:nvSpPr>
        <p:spPr>
          <a:xfrm>
            <a:off x="720000" y="540000"/>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321" name="Google Shape;321;p16"/>
          <p:cNvSpPr/>
          <p:nvPr/>
        </p:nvSpPr>
        <p:spPr>
          <a:xfrm>
            <a:off x="8075" y="1276725"/>
            <a:ext cx="8420425" cy="191600"/>
          </a:xfrm>
          <a:custGeom>
            <a:avLst/>
            <a:gdLst/>
            <a:ahLst/>
            <a:cxnLst/>
            <a:rect l="l" t="t" r="r" b="b"/>
            <a:pathLst>
              <a:path w="336817" h="7664" extrusionOk="0">
                <a:moveTo>
                  <a:pt x="0" y="7664"/>
                </a:moveTo>
                <a:lnTo>
                  <a:pt x="29121" y="7664"/>
                </a:lnTo>
                <a:lnTo>
                  <a:pt x="29121" y="0"/>
                </a:lnTo>
                <a:lnTo>
                  <a:pt x="336817" y="0"/>
                </a:lnTo>
              </a:path>
            </a:pathLst>
          </a:custGeom>
          <a:noFill/>
          <a:ln w="19050" cap="flat" cmpd="sng">
            <a:solidFill>
              <a:srgbClr val="775EF5"/>
            </a:solidFill>
            <a:prstDash val="solid"/>
            <a:round/>
            <a:headEnd type="none" w="med" len="med"/>
            <a:tailEnd type="diamond" w="med" len="med"/>
          </a:ln>
          <a:effectLst>
            <a:outerShdw blurRad="57150" algn="bl" rotWithShape="0">
              <a:srgbClr val="DFDEFF">
                <a:alpha val="50000"/>
              </a:srgbClr>
            </a:outerShdw>
          </a:effectLst>
        </p:spPr>
      </p:sp>
      <p:sp>
        <p:nvSpPr>
          <p:cNvPr id="322" name="Google Shape;322;p16"/>
          <p:cNvSpPr txBox="1">
            <a:spLocks noGrp="1"/>
          </p:cNvSpPr>
          <p:nvPr>
            <p:ph type="subTitle" idx="1"/>
          </p:nvPr>
        </p:nvSpPr>
        <p:spPr>
          <a:xfrm>
            <a:off x="6187075" y="1766350"/>
            <a:ext cx="2236800" cy="4197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FFFFFF"/>
              </a:buClr>
              <a:buSzPts val="2000"/>
              <a:buFont typeface="Squada One"/>
              <a:buNone/>
              <a:defRPr sz="2300">
                <a:solidFill>
                  <a:srgbClr val="FFFFFF"/>
                </a:solidFill>
                <a:latin typeface="Squada One"/>
                <a:ea typeface="Squada One"/>
                <a:cs typeface="Squada One"/>
                <a:sym typeface="Squada One"/>
              </a:defRPr>
            </a:lvl1pPr>
            <a:lvl2pPr lvl="1" rtl="0">
              <a:spcBef>
                <a:spcPts val="1600"/>
              </a:spcBef>
              <a:spcAft>
                <a:spcPts val="0"/>
              </a:spcAft>
              <a:buSzPts val="1600"/>
              <a:buNone/>
              <a:defRPr/>
            </a:lvl2pPr>
            <a:lvl3pPr lvl="2" rtl="0">
              <a:spcBef>
                <a:spcPts val="1600"/>
              </a:spcBef>
              <a:spcAft>
                <a:spcPts val="0"/>
              </a:spcAft>
              <a:buSzPts val="1600"/>
              <a:buNone/>
              <a:defRPr/>
            </a:lvl3pPr>
            <a:lvl4pPr lvl="3" rtl="0">
              <a:spcBef>
                <a:spcPts val="1600"/>
              </a:spcBef>
              <a:spcAft>
                <a:spcPts val="0"/>
              </a:spcAft>
              <a:buSzPts val="1600"/>
              <a:buNone/>
              <a:defRPr/>
            </a:lvl4pPr>
            <a:lvl5pPr lvl="4" rtl="0">
              <a:spcBef>
                <a:spcPts val="1600"/>
              </a:spcBef>
              <a:spcAft>
                <a:spcPts val="0"/>
              </a:spcAft>
              <a:buSzPts val="1600"/>
              <a:buNone/>
              <a:defRPr/>
            </a:lvl5pPr>
            <a:lvl6pPr lvl="5" rtl="0">
              <a:spcBef>
                <a:spcPts val="1600"/>
              </a:spcBef>
              <a:spcAft>
                <a:spcPts val="0"/>
              </a:spcAft>
              <a:buSzPts val="1600"/>
              <a:buNone/>
              <a:defRPr/>
            </a:lvl6pPr>
            <a:lvl7pPr lvl="6" rtl="0">
              <a:spcBef>
                <a:spcPts val="1600"/>
              </a:spcBef>
              <a:spcAft>
                <a:spcPts val="0"/>
              </a:spcAft>
              <a:buSzPts val="1600"/>
              <a:buNone/>
              <a:defRPr/>
            </a:lvl7pPr>
            <a:lvl8pPr lvl="7" rtl="0">
              <a:spcBef>
                <a:spcPts val="1600"/>
              </a:spcBef>
              <a:spcAft>
                <a:spcPts val="0"/>
              </a:spcAft>
              <a:buSzPts val="1600"/>
              <a:buNone/>
              <a:defRPr/>
            </a:lvl8pPr>
            <a:lvl9pPr lvl="8" rtl="0">
              <a:spcBef>
                <a:spcPts val="1600"/>
              </a:spcBef>
              <a:spcAft>
                <a:spcPts val="1600"/>
              </a:spcAft>
              <a:buSzPts val="1600"/>
              <a:buNone/>
              <a:defRPr/>
            </a:lvl9pPr>
          </a:lstStyle>
          <a:p>
            <a:endParaRPr/>
          </a:p>
        </p:txBody>
      </p:sp>
      <p:sp>
        <p:nvSpPr>
          <p:cNvPr id="323" name="Google Shape;323;p16"/>
          <p:cNvSpPr txBox="1">
            <a:spLocks noGrp="1"/>
          </p:cNvSpPr>
          <p:nvPr>
            <p:ph type="subTitle" idx="2"/>
          </p:nvPr>
        </p:nvSpPr>
        <p:spPr>
          <a:xfrm>
            <a:off x="6187075" y="2254275"/>
            <a:ext cx="2236800" cy="698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8E8BD8"/>
              </a:buClr>
              <a:buSzPts val="1600"/>
              <a:buNone/>
              <a:defRPr>
                <a:solidFill>
                  <a:srgbClr val="8E8BD8"/>
                </a:solidFill>
              </a:defRPr>
            </a:lvl1pPr>
            <a:lvl2pPr lvl="1" rtl="0">
              <a:spcBef>
                <a:spcPts val="1600"/>
              </a:spcBef>
              <a:spcAft>
                <a:spcPts val="0"/>
              </a:spcAft>
              <a:buClr>
                <a:srgbClr val="8E8BD8"/>
              </a:buClr>
              <a:buSzPts val="1600"/>
              <a:buNone/>
              <a:defRPr>
                <a:solidFill>
                  <a:srgbClr val="8E8BD8"/>
                </a:solidFill>
              </a:defRPr>
            </a:lvl2pPr>
            <a:lvl3pPr lvl="2" rtl="0">
              <a:spcBef>
                <a:spcPts val="1600"/>
              </a:spcBef>
              <a:spcAft>
                <a:spcPts val="0"/>
              </a:spcAft>
              <a:buClr>
                <a:srgbClr val="8E8BD8"/>
              </a:buClr>
              <a:buSzPts val="1600"/>
              <a:buNone/>
              <a:defRPr>
                <a:solidFill>
                  <a:srgbClr val="8E8BD8"/>
                </a:solidFill>
              </a:defRPr>
            </a:lvl3pPr>
            <a:lvl4pPr lvl="3" rtl="0">
              <a:spcBef>
                <a:spcPts val="1600"/>
              </a:spcBef>
              <a:spcAft>
                <a:spcPts val="0"/>
              </a:spcAft>
              <a:buClr>
                <a:srgbClr val="8E8BD8"/>
              </a:buClr>
              <a:buSzPts val="1600"/>
              <a:buNone/>
              <a:defRPr>
                <a:solidFill>
                  <a:srgbClr val="8E8BD8"/>
                </a:solidFill>
              </a:defRPr>
            </a:lvl4pPr>
            <a:lvl5pPr lvl="4" rtl="0">
              <a:spcBef>
                <a:spcPts val="1600"/>
              </a:spcBef>
              <a:spcAft>
                <a:spcPts val="0"/>
              </a:spcAft>
              <a:buClr>
                <a:srgbClr val="8E8BD8"/>
              </a:buClr>
              <a:buSzPts val="1600"/>
              <a:buNone/>
              <a:defRPr>
                <a:solidFill>
                  <a:srgbClr val="8E8BD8"/>
                </a:solidFill>
              </a:defRPr>
            </a:lvl5pPr>
            <a:lvl6pPr lvl="5" rtl="0">
              <a:spcBef>
                <a:spcPts val="1600"/>
              </a:spcBef>
              <a:spcAft>
                <a:spcPts val="0"/>
              </a:spcAft>
              <a:buClr>
                <a:srgbClr val="8E8BD8"/>
              </a:buClr>
              <a:buSzPts val="1600"/>
              <a:buNone/>
              <a:defRPr>
                <a:solidFill>
                  <a:srgbClr val="8E8BD8"/>
                </a:solidFill>
              </a:defRPr>
            </a:lvl6pPr>
            <a:lvl7pPr lvl="6" rtl="0">
              <a:spcBef>
                <a:spcPts val="1600"/>
              </a:spcBef>
              <a:spcAft>
                <a:spcPts val="0"/>
              </a:spcAft>
              <a:buClr>
                <a:srgbClr val="8E8BD8"/>
              </a:buClr>
              <a:buSzPts val="1600"/>
              <a:buNone/>
              <a:defRPr>
                <a:solidFill>
                  <a:srgbClr val="8E8BD8"/>
                </a:solidFill>
              </a:defRPr>
            </a:lvl7pPr>
            <a:lvl8pPr lvl="7" rtl="0">
              <a:spcBef>
                <a:spcPts val="1600"/>
              </a:spcBef>
              <a:spcAft>
                <a:spcPts val="0"/>
              </a:spcAft>
              <a:buClr>
                <a:srgbClr val="8E8BD8"/>
              </a:buClr>
              <a:buSzPts val="1600"/>
              <a:buNone/>
              <a:defRPr>
                <a:solidFill>
                  <a:srgbClr val="8E8BD8"/>
                </a:solidFill>
              </a:defRPr>
            </a:lvl8pPr>
            <a:lvl9pPr lvl="8" rtl="0">
              <a:spcBef>
                <a:spcPts val="1600"/>
              </a:spcBef>
              <a:spcAft>
                <a:spcPts val="1600"/>
              </a:spcAft>
              <a:buClr>
                <a:srgbClr val="8E8BD8"/>
              </a:buClr>
              <a:buSzPts val="1600"/>
              <a:buNone/>
              <a:defRPr>
                <a:solidFill>
                  <a:srgbClr val="8E8BD8"/>
                </a:solidFill>
              </a:defRPr>
            </a:lvl9pPr>
          </a:lstStyle>
          <a:p>
            <a:endParaRPr/>
          </a:p>
        </p:txBody>
      </p:sp>
      <p:sp>
        <p:nvSpPr>
          <p:cNvPr id="324" name="Google Shape;324;p16"/>
          <p:cNvSpPr txBox="1">
            <a:spLocks noGrp="1"/>
          </p:cNvSpPr>
          <p:nvPr>
            <p:ph type="subTitle" idx="3"/>
          </p:nvPr>
        </p:nvSpPr>
        <p:spPr>
          <a:xfrm>
            <a:off x="6187075" y="3417300"/>
            <a:ext cx="2236800" cy="4197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FFFFFF"/>
              </a:buClr>
              <a:buSzPts val="2000"/>
              <a:buFont typeface="Squada One"/>
              <a:buNone/>
              <a:defRPr sz="2300">
                <a:solidFill>
                  <a:srgbClr val="FFFFFF"/>
                </a:solidFill>
                <a:latin typeface="Squada One"/>
                <a:ea typeface="Squada One"/>
                <a:cs typeface="Squada One"/>
                <a:sym typeface="Squada One"/>
              </a:defRPr>
            </a:lvl1pPr>
            <a:lvl2pPr lvl="1" rtl="0">
              <a:spcBef>
                <a:spcPts val="1600"/>
              </a:spcBef>
              <a:spcAft>
                <a:spcPts val="0"/>
              </a:spcAft>
              <a:buSzPts val="1600"/>
              <a:buNone/>
              <a:defRPr/>
            </a:lvl2pPr>
            <a:lvl3pPr lvl="2" rtl="0">
              <a:spcBef>
                <a:spcPts val="1600"/>
              </a:spcBef>
              <a:spcAft>
                <a:spcPts val="0"/>
              </a:spcAft>
              <a:buSzPts val="1600"/>
              <a:buNone/>
              <a:defRPr/>
            </a:lvl3pPr>
            <a:lvl4pPr lvl="3" rtl="0">
              <a:spcBef>
                <a:spcPts val="1600"/>
              </a:spcBef>
              <a:spcAft>
                <a:spcPts val="0"/>
              </a:spcAft>
              <a:buSzPts val="1600"/>
              <a:buNone/>
              <a:defRPr/>
            </a:lvl4pPr>
            <a:lvl5pPr lvl="4" rtl="0">
              <a:spcBef>
                <a:spcPts val="1600"/>
              </a:spcBef>
              <a:spcAft>
                <a:spcPts val="0"/>
              </a:spcAft>
              <a:buSzPts val="1600"/>
              <a:buNone/>
              <a:defRPr/>
            </a:lvl5pPr>
            <a:lvl6pPr lvl="5" rtl="0">
              <a:spcBef>
                <a:spcPts val="1600"/>
              </a:spcBef>
              <a:spcAft>
                <a:spcPts val="0"/>
              </a:spcAft>
              <a:buSzPts val="1600"/>
              <a:buNone/>
              <a:defRPr/>
            </a:lvl6pPr>
            <a:lvl7pPr lvl="6" rtl="0">
              <a:spcBef>
                <a:spcPts val="1600"/>
              </a:spcBef>
              <a:spcAft>
                <a:spcPts val="0"/>
              </a:spcAft>
              <a:buSzPts val="1600"/>
              <a:buNone/>
              <a:defRPr/>
            </a:lvl7pPr>
            <a:lvl8pPr lvl="7" rtl="0">
              <a:spcBef>
                <a:spcPts val="1600"/>
              </a:spcBef>
              <a:spcAft>
                <a:spcPts val="0"/>
              </a:spcAft>
              <a:buSzPts val="1600"/>
              <a:buNone/>
              <a:defRPr/>
            </a:lvl8pPr>
            <a:lvl9pPr lvl="8" rtl="0">
              <a:spcBef>
                <a:spcPts val="1600"/>
              </a:spcBef>
              <a:spcAft>
                <a:spcPts val="1600"/>
              </a:spcAft>
              <a:buSzPts val="1600"/>
              <a:buNone/>
              <a:defRPr/>
            </a:lvl9pPr>
          </a:lstStyle>
          <a:p>
            <a:endParaRPr/>
          </a:p>
        </p:txBody>
      </p:sp>
      <p:sp>
        <p:nvSpPr>
          <p:cNvPr id="325" name="Google Shape;325;p16"/>
          <p:cNvSpPr txBox="1">
            <a:spLocks noGrp="1"/>
          </p:cNvSpPr>
          <p:nvPr>
            <p:ph type="subTitle" idx="4"/>
          </p:nvPr>
        </p:nvSpPr>
        <p:spPr>
          <a:xfrm>
            <a:off x="6187075" y="3905225"/>
            <a:ext cx="2236800" cy="698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8E8BD8"/>
              </a:buClr>
              <a:buSzPts val="1600"/>
              <a:buNone/>
              <a:defRPr>
                <a:solidFill>
                  <a:srgbClr val="8E8BD8"/>
                </a:solidFill>
              </a:defRPr>
            </a:lvl1pPr>
            <a:lvl2pPr lvl="1" rtl="0">
              <a:spcBef>
                <a:spcPts val="1600"/>
              </a:spcBef>
              <a:spcAft>
                <a:spcPts val="0"/>
              </a:spcAft>
              <a:buClr>
                <a:srgbClr val="8E8BD8"/>
              </a:buClr>
              <a:buSzPts val="1600"/>
              <a:buNone/>
              <a:defRPr>
                <a:solidFill>
                  <a:srgbClr val="8E8BD8"/>
                </a:solidFill>
              </a:defRPr>
            </a:lvl2pPr>
            <a:lvl3pPr lvl="2" rtl="0">
              <a:spcBef>
                <a:spcPts val="1600"/>
              </a:spcBef>
              <a:spcAft>
                <a:spcPts val="0"/>
              </a:spcAft>
              <a:buClr>
                <a:srgbClr val="8E8BD8"/>
              </a:buClr>
              <a:buSzPts val="1600"/>
              <a:buNone/>
              <a:defRPr>
                <a:solidFill>
                  <a:srgbClr val="8E8BD8"/>
                </a:solidFill>
              </a:defRPr>
            </a:lvl3pPr>
            <a:lvl4pPr lvl="3" rtl="0">
              <a:spcBef>
                <a:spcPts val="1600"/>
              </a:spcBef>
              <a:spcAft>
                <a:spcPts val="0"/>
              </a:spcAft>
              <a:buClr>
                <a:srgbClr val="8E8BD8"/>
              </a:buClr>
              <a:buSzPts val="1600"/>
              <a:buNone/>
              <a:defRPr>
                <a:solidFill>
                  <a:srgbClr val="8E8BD8"/>
                </a:solidFill>
              </a:defRPr>
            </a:lvl4pPr>
            <a:lvl5pPr lvl="4" rtl="0">
              <a:spcBef>
                <a:spcPts val="1600"/>
              </a:spcBef>
              <a:spcAft>
                <a:spcPts val="0"/>
              </a:spcAft>
              <a:buClr>
                <a:srgbClr val="8E8BD8"/>
              </a:buClr>
              <a:buSzPts val="1600"/>
              <a:buNone/>
              <a:defRPr>
                <a:solidFill>
                  <a:srgbClr val="8E8BD8"/>
                </a:solidFill>
              </a:defRPr>
            </a:lvl5pPr>
            <a:lvl6pPr lvl="5" rtl="0">
              <a:spcBef>
                <a:spcPts val="1600"/>
              </a:spcBef>
              <a:spcAft>
                <a:spcPts val="0"/>
              </a:spcAft>
              <a:buClr>
                <a:srgbClr val="8E8BD8"/>
              </a:buClr>
              <a:buSzPts val="1600"/>
              <a:buNone/>
              <a:defRPr>
                <a:solidFill>
                  <a:srgbClr val="8E8BD8"/>
                </a:solidFill>
              </a:defRPr>
            </a:lvl6pPr>
            <a:lvl7pPr lvl="6" rtl="0">
              <a:spcBef>
                <a:spcPts val="1600"/>
              </a:spcBef>
              <a:spcAft>
                <a:spcPts val="0"/>
              </a:spcAft>
              <a:buClr>
                <a:srgbClr val="8E8BD8"/>
              </a:buClr>
              <a:buSzPts val="1600"/>
              <a:buNone/>
              <a:defRPr>
                <a:solidFill>
                  <a:srgbClr val="8E8BD8"/>
                </a:solidFill>
              </a:defRPr>
            </a:lvl7pPr>
            <a:lvl8pPr lvl="7" rtl="0">
              <a:spcBef>
                <a:spcPts val="1600"/>
              </a:spcBef>
              <a:spcAft>
                <a:spcPts val="0"/>
              </a:spcAft>
              <a:buClr>
                <a:srgbClr val="8E8BD8"/>
              </a:buClr>
              <a:buSzPts val="1600"/>
              <a:buNone/>
              <a:defRPr>
                <a:solidFill>
                  <a:srgbClr val="8E8BD8"/>
                </a:solidFill>
              </a:defRPr>
            </a:lvl8pPr>
            <a:lvl9pPr lvl="8" rtl="0">
              <a:spcBef>
                <a:spcPts val="1600"/>
              </a:spcBef>
              <a:spcAft>
                <a:spcPts val="1600"/>
              </a:spcAft>
              <a:buClr>
                <a:srgbClr val="8E8BD8"/>
              </a:buClr>
              <a:buSzPts val="1600"/>
              <a:buNone/>
              <a:defRPr>
                <a:solidFill>
                  <a:srgbClr val="8E8BD8"/>
                </a:solidFill>
              </a:defRPr>
            </a:lvl9pPr>
          </a:lstStyle>
          <a:p>
            <a:endParaRPr/>
          </a:p>
        </p:txBody>
      </p:sp>
      <p:sp>
        <p:nvSpPr>
          <p:cNvPr id="326" name="Google Shape;326;p16"/>
          <p:cNvSpPr txBox="1">
            <a:spLocks noGrp="1"/>
          </p:cNvSpPr>
          <p:nvPr>
            <p:ph type="subTitle" idx="5"/>
          </p:nvPr>
        </p:nvSpPr>
        <p:spPr>
          <a:xfrm>
            <a:off x="2203850" y="1766350"/>
            <a:ext cx="2236800" cy="4197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FFFFFF"/>
              </a:buClr>
              <a:buSzPts val="2000"/>
              <a:buFont typeface="Squada One"/>
              <a:buNone/>
              <a:defRPr sz="2300">
                <a:solidFill>
                  <a:srgbClr val="FFFFFF"/>
                </a:solidFill>
                <a:latin typeface="Squada One"/>
                <a:ea typeface="Squada One"/>
                <a:cs typeface="Squada One"/>
                <a:sym typeface="Squada One"/>
              </a:defRPr>
            </a:lvl1pPr>
            <a:lvl2pPr lvl="1" rtl="0">
              <a:spcBef>
                <a:spcPts val="1600"/>
              </a:spcBef>
              <a:spcAft>
                <a:spcPts val="0"/>
              </a:spcAft>
              <a:buSzPts val="1600"/>
              <a:buNone/>
              <a:defRPr/>
            </a:lvl2pPr>
            <a:lvl3pPr lvl="2" rtl="0">
              <a:spcBef>
                <a:spcPts val="1600"/>
              </a:spcBef>
              <a:spcAft>
                <a:spcPts val="0"/>
              </a:spcAft>
              <a:buSzPts val="1600"/>
              <a:buNone/>
              <a:defRPr/>
            </a:lvl3pPr>
            <a:lvl4pPr lvl="3" rtl="0">
              <a:spcBef>
                <a:spcPts val="1600"/>
              </a:spcBef>
              <a:spcAft>
                <a:spcPts val="0"/>
              </a:spcAft>
              <a:buSzPts val="1600"/>
              <a:buNone/>
              <a:defRPr/>
            </a:lvl4pPr>
            <a:lvl5pPr lvl="4" rtl="0">
              <a:spcBef>
                <a:spcPts val="1600"/>
              </a:spcBef>
              <a:spcAft>
                <a:spcPts val="0"/>
              </a:spcAft>
              <a:buSzPts val="1600"/>
              <a:buNone/>
              <a:defRPr/>
            </a:lvl5pPr>
            <a:lvl6pPr lvl="5" rtl="0">
              <a:spcBef>
                <a:spcPts val="1600"/>
              </a:spcBef>
              <a:spcAft>
                <a:spcPts val="0"/>
              </a:spcAft>
              <a:buSzPts val="1600"/>
              <a:buNone/>
              <a:defRPr/>
            </a:lvl6pPr>
            <a:lvl7pPr lvl="6" rtl="0">
              <a:spcBef>
                <a:spcPts val="1600"/>
              </a:spcBef>
              <a:spcAft>
                <a:spcPts val="0"/>
              </a:spcAft>
              <a:buSzPts val="1600"/>
              <a:buNone/>
              <a:defRPr/>
            </a:lvl7pPr>
            <a:lvl8pPr lvl="7" rtl="0">
              <a:spcBef>
                <a:spcPts val="1600"/>
              </a:spcBef>
              <a:spcAft>
                <a:spcPts val="0"/>
              </a:spcAft>
              <a:buSzPts val="1600"/>
              <a:buNone/>
              <a:defRPr/>
            </a:lvl8pPr>
            <a:lvl9pPr lvl="8" rtl="0">
              <a:spcBef>
                <a:spcPts val="1600"/>
              </a:spcBef>
              <a:spcAft>
                <a:spcPts val="1600"/>
              </a:spcAft>
              <a:buSzPts val="1600"/>
              <a:buNone/>
              <a:defRPr/>
            </a:lvl9pPr>
          </a:lstStyle>
          <a:p>
            <a:endParaRPr/>
          </a:p>
        </p:txBody>
      </p:sp>
      <p:sp>
        <p:nvSpPr>
          <p:cNvPr id="327" name="Google Shape;327;p16"/>
          <p:cNvSpPr txBox="1">
            <a:spLocks noGrp="1"/>
          </p:cNvSpPr>
          <p:nvPr>
            <p:ph type="subTitle" idx="6"/>
          </p:nvPr>
        </p:nvSpPr>
        <p:spPr>
          <a:xfrm>
            <a:off x="2203850" y="2254275"/>
            <a:ext cx="2236800" cy="698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8E8BD8"/>
              </a:buClr>
              <a:buSzPts val="1600"/>
              <a:buNone/>
              <a:defRPr>
                <a:solidFill>
                  <a:srgbClr val="8E8BD8"/>
                </a:solidFill>
              </a:defRPr>
            </a:lvl1pPr>
            <a:lvl2pPr lvl="1" rtl="0">
              <a:spcBef>
                <a:spcPts val="1600"/>
              </a:spcBef>
              <a:spcAft>
                <a:spcPts val="0"/>
              </a:spcAft>
              <a:buClr>
                <a:srgbClr val="8E8BD8"/>
              </a:buClr>
              <a:buSzPts val="1600"/>
              <a:buNone/>
              <a:defRPr>
                <a:solidFill>
                  <a:srgbClr val="8E8BD8"/>
                </a:solidFill>
              </a:defRPr>
            </a:lvl2pPr>
            <a:lvl3pPr lvl="2" rtl="0">
              <a:spcBef>
                <a:spcPts val="1600"/>
              </a:spcBef>
              <a:spcAft>
                <a:spcPts val="0"/>
              </a:spcAft>
              <a:buClr>
                <a:srgbClr val="8E8BD8"/>
              </a:buClr>
              <a:buSzPts val="1600"/>
              <a:buNone/>
              <a:defRPr>
                <a:solidFill>
                  <a:srgbClr val="8E8BD8"/>
                </a:solidFill>
              </a:defRPr>
            </a:lvl3pPr>
            <a:lvl4pPr lvl="3" rtl="0">
              <a:spcBef>
                <a:spcPts val="1600"/>
              </a:spcBef>
              <a:spcAft>
                <a:spcPts val="0"/>
              </a:spcAft>
              <a:buClr>
                <a:srgbClr val="8E8BD8"/>
              </a:buClr>
              <a:buSzPts val="1600"/>
              <a:buNone/>
              <a:defRPr>
                <a:solidFill>
                  <a:srgbClr val="8E8BD8"/>
                </a:solidFill>
              </a:defRPr>
            </a:lvl4pPr>
            <a:lvl5pPr lvl="4" rtl="0">
              <a:spcBef>
                <a:spcPts val="1600"/>
              </a:spcBef>
              <a:spcAft>
                <a:spcPts val="0"/>
              </a:spcAft>
              <a:buClr>
                <a:srgbClr val="8E8BD8"/>
              </a:buClr>
              <a:buSzPts val="1600"/>
              <a:buNone/>
              <a:defRPr>
                <a:solidFill>
                  <a:srgbClr val="8E8BD8"/>
                </a:solidFill>
              </a:defRPr>
            </a:lvl5pPr>
            <a:lvl6pPr lvl="5" rtl="0">
              <a:spcBef>
                <a:spcPts val="1600"/>
              </a:spcBef>
              <a:spcAft>
                <a:spcPts val="0"/>
              </a:spcAft>
              <a:buClr>
                <a:srgbClr val="8E8BD8"/>
              </a:buClr>
              <a:buSzPts val="1600"/>
              <a:buNone/>
              <a:defRPr>
                <a:solidFill>
                  <a:srgbClr val="8E8BD8"/>
                </a:solidFill>
              </a:defRPr>
            </a:lvl6pPr>
            <a:lvl7pPr lvl="6" rtl="0">
              <a:spcBef>
                <a:spcPts val="1600"/>
              </a:spcBef>
              <a:spcAft>
                <a:spcPts val="0"/>
              </a:spcAft>
              <a:buClr>
                <a:srgbClr val="8E8BD8"/>
              </a:buClr>
              <a:buSzPts val="1600"/>
              <a:buNone/>
              <a:defRPr>
                <a:solidFill>
                  <a:srgbClr val="8E8BD8"/>
                </a:solidFill>
              </a:defRPr>
            </a:lvl7pPr>
            <a:lvl8pPr lvl="7" rtl="0">
              <a:spcBef>
                <a:spcPts val="1600"/>
              </a:spcBef>
              <a:spcAft>
                <a:spcPts val="0"/>
              </a:spcAft>
              <a:buClr>
                <a:srgbClr val="8E8BD8"/>
              </a:buClr>
              <a:buSzPts val="1600"/>
              <a:buNone/>
              <a:defRPr>
                <a:solidFill>
                  <a:srgbClr val="8E8BD8"/>
                </a:solidFill>
              </a:defRPr>
            </a:lvl8pPr>
            <a:lvl9pPr lvl="8" rtl="0">
              <a:spcBef>
                <a:spcPts val="1600"/>
              </a:spcBef>
              <a:spcAft>
                <a:spcPts val="1600"/>
              </a:spcAft>
              <a:buClr>
                <a:srgbClr val="8E8BD8"/>
              </a:buClr>
              <a:buSzPts val="1600"/>
              <a:buNone/>
              <a:defRPr>
                <a:solidFill>
                  <a:srgbClr val="8E8BD8"/>
                </a:solidFill>
              </a:defRPr>
            </a:lvl9pPr>
          </a:lstStyle>
          <a:p>
            <a:endParaRPr/>
          </a:p>
        </p:txBody>
      </p:sp>
      <p:sp>
        <p:nvSpPr>
          <p:cNvPr id="328" name="Google Shape;328;p16"/>
          <p:cNvSpPr txBox="1">
            <a:spLocks noGrp="1"/>
          </p:cNvSpPr>
          <p:nvPr>
            <p:ph type="subTitle" idx="7"/>
          </p:nvPr>
        </p:nvSpPr>
        <p:spPr>
          <a:xfrm>
            <a:off x="2203850" y="3417300"/>
            <a:ext cx="2236800" cy="4197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FFFFFF"/>
              </a:buClr>
              <a:buSzPts val="2000"/>
              <a:buFont typeface="Squada One"/>
              <a:buNone/>
              <a:defRPr sz="2300">
                <a:solidFill>
                  <a:srgbClr val="FFFFFF"/>
                </a:solidFill>
                <a:latin typeface="Squada One"/>
                <a:ea typeface="Squada One"/>
                <a:cs typeface="Squada One"/>
                <a:sym typeface="Squada One"/>
              </a:defRPr>
            </a:lvl1pPr>
            <a:lvl2pPr lvl="1" rtl="0">
              <a:spcBef>
                <a:spcPts val="1600"/>
              </a:spcBef>
              <a:spcAft>
                <a:spcPts val="0"/>
              </a:spcAft>
              <a:buSzPts val="1600"/>
              <a:buNone/>
              <a:defRPr/>
            </a:lvl2pPr>
            <a:lvl3pPr lvl="2" rtl="0">
              <a:spcBef>
                <a:spcPts val="1600"/>
              </a:spcBef>
              <a:spcAft>
                <a:spcPts val="0"/>
              </a:spcAft>
              <a:buSzPts val="1600"/>
              <a:buNone/>
              <a:defRPr/>
            </a:lvl3pPr>
            <a:lvl4pPr lvl="3" rtl="0">
              <a:spcBef>
                <a:spcPts val="1600"/>
              </a:spcBef>
              <a:spcAft>
                <a:spcPts val="0"/>
              </a:spcAft>
              <a:buSzPts val="1600"/>
              <a:buNone/>
              <a:defRPr/>
            </a:lvl4pPr>
            <a:lvl5pPr lvl="4" rtl="0">
              <a:spcBef>
                <a:spcPts val="1600"/>
              </a:spcBef>
              <a:spcAft>
                <a:spcPts val="0"/>
              </a:spcAft>
              <a:buSzPts val="1600"/>
              <a:buNone/>
              <a:defRPr/>
            </a:lvl5pPr>
            <a:lvl6pPr lvl="5" rtl="0">
              <a:spcBef>
                <a:spcPts val="1600"/>
              </a:spcBef>
              <a:spcAft>
                <a:spcPts val="0"/>
              </a:spcAft>
              <a:buSzPts val="1600"/>
              <a:buNone/>
              <a:defRPr/>
            </a:lvl6pPr>
            <a:lvl7pPr lvl="6" rtl="0">
              <a:spcBef>
                <a:spcPts val="1600"/>
              </a:spcBef>
              <a:spcAft>
                <a:spcPts val="0"/>
              </a:spcAft>
              <a:buSzPts val="1600"/>
              <a:buNone/>
              <a:defRPr/>
            </a:lvl7pPr>
            <a:lvl8pPr lvl="7" rtl="0">
              <a:spcBef>
                <a:spcPts val="1600"/>
              </a:spcBef>
              <a:spcAft>
                <a:spcPts val="0"/>
              </a:spcAft>
              <a:buSzPts val="1600"/>
              <a:buNone/>
              <a:defRPr/>
            </a:lvl8pPr>
            <a:lvl9pPr lvl="8" rtl="0">
              <a:spcBef>
                <a:spcPts val="1600"/>
              </a:spcBef>
              <a:spcAft>
                <a:spcPts val="1600"/>
              </a:spcAft>
              <a:buSzPts val="1600"/>
              <a:buNone/>
              <a:defRPr/>
            </a:lvl9pPr>
          </a:lstStyle>
          <a:p>
            <a:endParaRPr/>
          </a:p>
        </p:txBody>
      </p:sp>
      <p:sp>
        <p:nvSpPr>
          <p:cNvPr id="329" name="Google Shape;329;p16"/>
          <p:cNvSpPr txBox="1">
            <a:spLocks noGrp="1"/>
          </p:cNvSpPr>
          <p:nvPr>
            <p:ph type="subTitle" idx="8"/>
          </p:nvPr>
        </p:nvSpPr>
        <p:spPr>
          <a:xfrm>
            <a:off x="2203850" y="3905225"/>
            <a:ext cx="2236800" cy="698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8E8BD8"/>
              </a:buClr>
              <a:buSzPts val="1600"/>
              <a:buNone/>
              <a:defRPr>
                <a:solidFill>
                  <a:srgbClr val="8E8BD8"/>
                </a:solidFill>
              </a:defRPr>
            </a:lvl1pPr>
            <a:lvl2pPr lvl="1" rtl="0">
              <a:spcBef>
                <a:spcPts val="1600"/>
              </a:spcBef>
              <a:spcAft>
                <a:spcPts val="0"/>
              </a:spcAft>
              <a:buClr>
                <a:srgbClr val="8E8BD8"/>
              </a:buClr>
              <a:buSzPts val="1600"/>
              <a:buNone/>
              <a:defRPr>
                <a:solidFill>
                  <a:srgbClr val="8E8BD8"/>
                </a:solidFill>
              </a:defRPr>
            </a:lvl2pPr>
            <a:lvl3pPr lvl="2" rtl="0">
              <a:spcBef>
                <a:spcPts val="1600"/>
              </a:spcBef>
              <a:spcAft>
                <a:spcPts val="0"/>
              </a:spcAft>
              <a:buClr>
                <a:srgbClr val="8E8BD8"/>
              </a:buClr>
              <a:buSzPts val="1600"/>
              <a:buNone/>
              <a:defRPr>
                <a:solidFill>
                  <a:srgbClr val="8E8BD8"/>
                </a:solidFill>
              </a:defRPr>
            </a:lvl3pPr>
            <a:lvl4pPr lvl="3" rtl="0">
              <a:spcBef>
                <a:spcPts val="1600"/>
              </a:spcBef>
              <a:spcAft>
                <a:spcPts val="0"/>
              </a:spcAft>
              <a:buClr>
                <a:srgbClr val="8E8BD8"/>
              </a:buClr>
              <a:buSzPts val="1600"/>
              <a:buNone/>
              <a:defRPr>
                <a:solidFill>
                  <a:srgbClr val="8E8BD8"/>
                </a:solidFill>
              </a:defRPr>
            </a:lvl4pPr>
            <a:lvl5pPr lvl="4" rtl="0">
              <a:spcBef>
                <a:spcPts val="1600"/>
              </a:spcBef>
              <a:spcAft>
                <a:spcPts val="0"/>
              </a:spcAft>
              <a:buClr>
                <a:srgbClr val="8E8BD8"/>
              </a:buClr>
              <a:buSzPts val="1600"/>
              <a:buNone/>
              <a:defRPr>
                <a:solidFill>
                  <a:srgbClr val="8E8BD8"/>
                </a:solidFill>
              </a:defRPr>
            </a:lvl5pPr>
            <a:lvl6pPr lvl="5" rtl="0">
              <a:spcBef>
                <a:spcPts val="1600"/>
              </a:spcBef>
              <a:spcAft>
                <a:spcPts val="0"/>
              </a:spcAft>
              <a:buClr>
                <a:srgbClr val="8E8BD8"/>
              </a:buClr>
              <a:buSzPts val="1600"/>
              <a:buNone/>
              <a:defRPr>
                <a:solidFill>
                  <a:srgbClr val="8E8BD8"/>
                </a:solidFill>
              </a:defRPr>
            </a:lvl6pPr>
            <a:lvl7pPr lvl="6" rtl="0">
              <a:spcBef>
                <a:spcPts val="1600"/>
              </a:spcBef>
              <a:spcAft>
                <a:spcPts val="0"/>
              </a:spcAft>
              <a:buClr>
                <a:srgbClr val="8E8BD8"/>
              </a:buClr>
              <a:buSzPts val="1600"/>
              <a:buNone/>
              <a:defRPr>
                <a:solidFill>
                  <a:srgbClr val="8E8BD8"/>
                </a:solidFill>
              </a:defRPr>
            </a:lvl7pPr>
            <a:lvl8pPr lvl="7" rtl="0">
              <a:spcBef>
                <a:spcPts val="1600"/>
              </a:spcBef>
              <a:spcAft>
                <a:spcPts val="0"/>
              </a:spcAft>
              <a:buClr>
                <a:srgbClr val="8E8BD8"/>
              </a:buClr>
              <a:buSzPts val="1600"/>
              <a:buNone/>
              <a:defRPr>
                <a:solidFill>
                  <a:srgbClr val="8E8BD8"/>
                </a:solidFill>
              </a:defRPr>
            </a:lvl8pPr>
            <a:lvl9pPr lvl="8" rtl="0">
              <a:spcBef>
                <a:spcPts val="1600"/>
              </a:spcBef>
              <a:spcAft>
                <a:spcPts val="1600"/>
              </a:spcAft>
              <a:buClr>
                <a:srgbClr val="8E8BD8"/>
              </a:buClr>
              <a:buSzPts val="1600"/>
              <a:buNone/>
              <a:defRPr>
                <a:solidFill>
                  <a:srgbClr val="8E8BD8"/>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six columns">
  <p:cSld name="TITLE_AND_TWO_COLUMNS_1_1">
    <p:bg>
      <p:bgPr>
        <a:gradFill>
          <a:gsLst>
            <a:gs pos="0">
              <a:srgbClr val="403F6E"/>
            </a:gs>
            <a:gs pos="100000">
              <a:srgbClr val="0B0D17"/>
            </a:gs>
          </a:gsLst>
          <a:lin ang="18900044" scaled="0"/>
        </a:gradFill>
        <a:effectLst/>
      </p:bgPr>
    </p:bg>
    <p:spTree>
      <p:nvGrpSpPr>
        <p:cNvPr id="1" name="Shape 349"/>
        <p:cNvGrpSpPr/>
        <p:nvPr/>
      </p:nvGrpSpPr>
      <p:grpSpPr>
        <a:xfrm>
          <a:off x="0" y="0"/>
          <a:ext cx="0" cy="0"/>
          <a:chOff x="0" y="0"/>
          <a:chExt cx="0" cy="0"/>
        </a:xfrm>
      </p:grpSpPr>
      <p:sp>
        <p:nvSpPr>
          <p:cNvPr id="350" name="Google Shape;350;p19"/>
          <p:cNvSpPr txBox="1">
            <a:spLocks noGrp="1"/>
          </p:cNvSpPr>
          <p:nvPr>
            <p:ph type="title"/>
          </p:nvPr>
        </p:nvSpPr>
        <p:spPr>
          <a:xfrm>
            <a:off x="720000" y="540000"/>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351" name="Google Shape;351;p19"/>
          <p:cNvSpPr txBox="1">
            <a:spLocks noGrp="1"/>
          </p:cNvSpPr>
          <p:nvPr>
            <p:ph type="subTitle" idx="1"/>
          </p:nvPr>
        </p:nvSpPr>
        <p:spPr>
          <a:xfrm>
            <a:off x="720000" y="3686650"/>
            <a:ext cx="2404500" cy="419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FFFFFF"/>
              </a:buClr>
              <a:buSzPts val="2000"/>
              <a:buFont typeface="Squada One"/>
              <a:buNone/>
              <a:defRPr sz="2300">
                <a:solidFill>
                  <a:srgbClr val="FFFFFF"/>
                </a:solidFill>
                <a:latin typeface="Squada One"/>
                <a:ea typeface="Squada One"/>
                <a:cs typeface="Squada One"/>
                <a:sym typeface="Squada One"/>
              </a:defRPr>
            </a:lvl1pPr>
            <a:lvl2pPr lvl="1" algn="ctr" rtl="0">
              <a:spcBef>
                <a:spcPts val="0"/>
              </a:spcBef>
              <a:spcAft>
                <a:spcPts val="0"/>
              </a:spcAft>
              <a:buSzPts val="1600"/>
              <a:buNone/>
              <a:defRPr/>
            </a:lvl2pPr>
            <a:lvl3pPr lvl="2" algn="ctr" rtl="0">
              <a:spcBef>
                <a:spcPts val="1600"/>
              </a:spcBef>
              <a:spcAft>
                <a:spcPts val="0"/>
              </a:spcAft>
              <a:buSzPts val="1600"/>
              <a:buNone/>
              <a:defRPr/>
            </a:lvl3pPr>
            <a:lvl4pPr lvl="3" algn="ctr" rtl="0">
              <a:spcBef>
                <a:spcPts val="1600"/>
              </a:spcBef>
              <a:spcAft>
                <a:spcPts val="0"/>
              </a:spcAft>
              <a:buSzPts val="1600"/>
              <a:buNone/>
              <a:defRPr/>
            </a:lvl4pPr>
            <a:lvl5pPr lvl="4" algn="ctr" rtl="0">
              <a:spcBef>
                <a:spcPts val="1600"/>
              </a:spcBef>
              <a:spcAft>
                <a:spcPts val="0"/>
              </a:spcAft>
              <a:buSzPts val="1600"/>
              <a:buNone/>
              <a:defRPr/>
            </a:lvl5pPr>
            <a:lvl6pPr lvl="5" algn="ctr" rtl="0">
              <a:spcBef>
                <a:spcPts val="1600"/>
              </a:spcBef>
              <a:spcAft>
                <a:spcPts val="0"/>
              </a:spcAft>
              <a:buSzPts val="1600"/>
              <a:buNone/>
              <a:defRPr/>
            </a:lvl6pPr>
            <a:lvl7pPr lvl="6" algn="ctr" rtl="0">
              <a:spcBef>
                <a:spcPts val="1600"/>
              </a:spcBef>
              <a:spcAft>
                <a:spcPts val="0"/>
              </a:spcAft>
              <a:buSzPts val="1600"/>
              <a:buNone/>
              <a:defRPr/>
            </a:lvl7pPr>
            <a:lvl8pPr lvl="7" algn="ctr" rtl="0">
              <a:spcBef>
                <a:spcPts val="1600"/>
              </a:spcBef>
              <a:spcAft>
                <a:spcPts val="0"/>
              </a:spcAft>
              <a:buSzPts val="1600"/>
              <a:buNone/>
              <a:defRPr/>
            </a:lvl8pPr>
            <a:lvl9pPr lvl="8" algn="ctr" rtl="0">
              <a:spcBef>
                <a:spcPts val="1600"/>
              </a:spcBef>
              <a:spcAft>
                <a:spcPts val="1600"/>
              </a:spcAft>
              <a:buSzPts val="1600"/>
              <a:buNone/>
              <a:defRPr/>
            </a:lvl9pPr>
          </a:lstStyle>
          <a:p>
            <a:endParaRPr/>
          </a:p>
        </p:txBody>
      </p:sp>
      <p:sp>
        <p:nvSpPr>
          <p:cNvPr id="352" name="Google Shape;352;p19"/>
          <p:cNvSpPr txBox="1">
            <a:spLocks noGrp="1"/>
          </p:cNvSpPr>
          <p:nvPr>
            <p:ph type="subTitle" idx="2"/>
          </p:nvPr>
        </p:nvSpPr>
        <p:spPr>
          <a:xfrm>
            <a:off x="720000" y="4138200"/>
            <a:ext cx="2404500" cy="465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a:lvl1pPr>
            <a:lvl2pPr lvl="1" algn="ctr" rtl="0">
              <a:spcBef>
                <a:spcPts val="0"/>
              </a:spcBef>
              <a:spcAft>
                <a:spcPts val="0"/>
              </a:spcAft>
              <a:buSzPts val="1600"/>
              <a:buNone/>
              <a:defRPr/>
            </a:lvl2pPr>
            <a:lvl3pPr lvl="2" algn="ctr" rtl="0">
              <a:spcBef>
                <a:spcPts val="1600"/>
              </a:spcBef>
              <a:spcAft>
                <a:spcPts val="0"/>
              </a:spcAft>
              <a:buSzPts val="1600"/>
              <a:buNone/>
              <a:defRPr/>
            </a:lvl3pPr>
            <a:lvl4pPr lvl="3" algn="ctr" rtl="0">
              <a:spcBef>
                <a:spcPts val="1600"/>
              </a:spcBef>
              <a:spcAft>
                <a:spcPts val="0"/>
              </a:spcAft>
              <a:buSzPts val="1600"/>
              <a:buNone/>
              <a:defRPr/>
            </a:lvl4pPr>
            <a:lvl5pPr lvl="4" algn="ctr" rtl="0">
              <a:spcBef>
                <a:spcPts val="1600"/>
              </a:spcBef>
              <a:spcAft>
                <a:spcPts val="0"/>
              </a:spcAft>
              <a:buSzPts val="1600"/>
              <a:buNone/>
              <a:defRPr/>
            </a:lvl5pPr>
            <a:lvl6pPr lvl="5" algn="ctr" rtl="0">
              <a:spcBef>
                <a:spcPts val="1600"/>
              </a:spcBef>
              <a:spcAft>
                <a:spcPts val="0"/>
              </a:spcAft>
              <a:buSzPts val="1600"/>
              <a:buNone/>
              <a:defRPr/>
            </a:lvl6pPr>
            <a:lvl7pPr lvl="6" algn="ctr" rtl="0">
              <a:spcBef>
                <a:spcPts val="1600"/>
              </a:spcBef>
              <a:spcAft>
                <a:spcPts val="0"/>
              </a:spcAft>
              <a:buSzPts val="1600"/>
              <a:buNone/>
              <a:defRPr/>
            </a:lvl7pPr>
            <a:lvl8pPr lvl="7" algn="ctr" rtl="0">
              <a:spcBef>
                <a:spcPts val="1600"/>
              </a:spcBef>
              <a:spcAft>
                <a:spcPts val="0"/>
              </a:spcAft>
              <a:buSzPts val="1600"/>
              <a:buNone/>
              <a:defRPr/>
            </a:lvl8pPr>
            <a:lvl9pPr lvl="8" algn="ctr" rtl="0">
              <a:spcBef>
                <a:spcPts val="1600"/>
              </a:spcBef>
              <a:spcAft>
                <a:spcPts val="1600"/>
              </a:spcAft>
              <a:buSzPts val="1600"/>
              <a:buNone/>
              <a:defRPr/>
            </a:lvl9pPr>
          </a:lstStyle>
          <a:p>
            <a:endParaRPr/>
          </a:p>
        </p:txBody>
      </p:sp>
      <p:sp>
        <p:nvSpPr>
          <p:cNvPr id="353" name="Google Shape;353;p19"/>
          <p:cNvSpPr txBox="1">
            <a:spLocks noGrp="1"/>
          </p:cNvSpPr>
          <p:nvPr>
            <p:ph type="subTitle" idx="3"/>
          </p:nvPr>
        </p:nvSpPr>
        <p:spPr>
          <a:xfrm>
            <a:off x="3369750" y="3686650"/>
            <a:ext cx="2404500" cy="419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FFFFFF"/>
              </a:buClr>
              <a:buSzPts val="2000"/>
              <a:buFont typeface="Squada One"/>
              <a:buNone/>
              <a:defRPr sz="2300">
                <a:solidFill>
                  <a:srgbClr val="FFFFFF"/>
                </a:solidFill>
                <a:latin typeface="Squada One"/>
                <a:ea typeface="Squada One"/>
                <a:cs typeface="Squada One"/>
                <a:sym typeface="Squada One"/>
              </a:defRPr>
            </a:lvl1pPr>
            <a:lvl2pPr lvl="1" algn="ctr" rtl="0">
              <a:spcBef>
                <a:spcPts val="0"/>
              </a:spcBef>
              <a:spcAft>
                <a:spcPts val="0"/>
              </a:spcAft>
              <a:buSzPts val="1600"/>
              <a:buNone/>
              <a:defRPr/>
            </a:lvl2pPr>
            <a:lvl3pPr lvl="2" algn="ctr" rtl="0">
              <a:spcBef>
                <a:spcPts val="1600"/>
              </a:spcBef>
              <a:spcAft>
                <a:spcPts val="0"/>
              </a:spcAft>
              <a:buSzPts val="1600"/>
              <a:buNone/>
              <a:defRPr/>
            </a:lvl3pPr>
            <a:lvl4pPr lvl="3" algn="ctr" rtl="0">
              <a:spcBef>
                <a:spcPts val="1600"/>
              </a:spcBef>
              <a:spcAft>
                <a:spcPts val="0"/>
              </a:spcAft>
              <a:buSzPts val="1600"/>
              <a:buNone/>
              <a:defRPr/>
            </a:lvl4pPr>
            <a:lvl5pPr lvl="4" algn="ctr" rtl="0">
              <a:spcBef>
                <a:spcPts val="1600"/>
              </a:spcBef>
              <a:spcAft>
                <a:spcPts val="0"/>
              </a:spcAft>
              <a:buSzPts val="1600"/>
              <a:buNone/>
              <a:defRPr/>
            </a:lvl5pPr>
            <a:lvl6pPr lvl="5" algn="ctr" rtl="0">
              <a:spcBef>
                <a:spcPts val="1600"/>
              </a:spcBef>
              <a:spcAft>
                <a:spcPts val="0"/>
              </a:spcAft>
              <a:buSzPts val="1600"/>
              <a:buNone/>
              <a:defRPr/>
            </a:lvl6pPr>
            <a:lvl7pPr lvl="6" algn="ctr" rtl="0">
              <a:spcBef>
                <a:spcPts val="1600"/>
              </a:spcBef>
              <a:spcAft>
                <a:spcPts val="0"/>
              </a:spcAft>
              <a:buSzPts val="1600"/>
              <a:buNone/>
              <a:defRPr/>
            </a:lvl7pPr>
            <a:lvl8pPr lvl="7" algn="ctr" rtl="0">
              <a:spcBef>
                <a:spcPts val="1600"/>
              </a:spcBef>
              <a:spcAft>
                <a:spcPts val="0"/>
              </a:spcAft>
              <a:buSzPts val="1600"/>
              <a:buNone/>
              <a:defRPr/>
            </a:lvl8pPr>
            <a:lvl9pPr lvl="8" algn="ctr" rtl="0">
              <a:spcBef>
                <a:spcPts val="1600"/>
              </a:spcBef>
              <a:spcAft>
                <a:spcPts val="1600"/>
              </a:spcAft>
              <a:buSzPts val="1600"/>
              <a:buNone/>
              <a:defRPr/>
            </a:lvl9pPr>
          </a:lstStyle>
          <a:p>
            <a:endParaRPr/>
          </a:p>
        </p:txBody>
      </p:sp>
      <p:sp>
        <p:nvSpPr>
          <p:cNvPr id="354" name="Google Shape;354;p19"/>
          <p:cNvSpPr txBox="1">
            <a:spLocks noGrp="1"/>
          </p:cNvSpPr>
          <p:nvPr>
            <p:ph type="subTitle" idx="4"/>
          </p:nvPr>
        </p:nvSpPr>
        <p:spPr>
          <a:xfrm>
            <a:off x="3369750" y="4138200"/>
            <a:ext cx="2404500" cy="465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a:lvl1pPr>
            <a:lvl2pPr lvl="1" algn="ctr" rtl="0">
              <a:spcBef>
                <a:spcPts val="0"/>
              </a:spcBef>
              <a:spcAft>
                <a:spcPts val="0"/>
              </a:spcAft>
              <a:buSzPts val="1600"/>
              <a:buNone/>
              <a:defRPr/>
            </a:lvl2pPr>
            <a:lvl3pPr lvl="2" algn="ctr" rtl="0">
              <a:spcBef>
                <a:spcPts val="1600"/>
              </a:spcBef>
              <a:spcAft>
                <a:spcPts val="0"/>
              </a:spcAft>
              <a:buSzPts val="1600"/>
              <a:buNone/>
              <a:defRPr/>
            </a:lvl3pPr>
            <a:lvl4pPr lvl="3" algn="ctr" rtl="0">
              <a:spcBef>
                <a:spcPts val="1600"/>
              </a:spcBef>
              <a:spcAft>
                <a:spcPts val="0"/>
              </a:spcAft>
              <a:buSzPts val="1600"/>
              <a:buNone/>
              <a:defRPr/>
            </a:lvl4pPr>
            <a:lvl5pPr lvl="4" algn="ctr" rtl="0">
              <a:spcBef>
                <a:spcPts val="1600"/>
              </a:spcBef>
              <a:spcAft>
                <a:spcPts val="0"/>
              </a:spcAft>
              <a:buSzPts val="1600"/>
              <a:buNone/>
              <a:defRPr/>
            </a:lvl5pPr>
            <a:lvl6pPr lvl="5" algn="ctr" rtl="0">
              <a:spcBef>
                <a:spcPts val="1600"/>
              </a:spcBef>
              <a:spcAft>
                <a:spcPts val="0"/>
              </a:spcAft>
              <a:buSzPts val="1600"/>
              <a:buNone/>
              <a:defRPr/>
            </a:lvl6pPr>
            <a:lvl7pPr lvl="6" algn="ctr" rtl="0">
              <a:spcBef>
                <a:spcPts val="1600"/>
              </a:spcBef>
              <a:spcAft>
                <a:spcPts val="0"/>
              </a:spcAft>
              <a:buSzPts val="1600"/>
              <a:buNone/>
              <a:defRPr/>
            </a:lvl7pPr>
            <a:lvl8pPr lvl="7" algn="ctr" rtl="0">
              <a:spcBef>
                <a:spcPts val="1600"/>
              </a:spcBef>
              <a:spcAft>
                <a:spcPts val="0"/>
              </a:spcAft>
              <a:buSzPts val="1600"/>
              <a:buNone/>
              <a:defRPr/>
            </a:lvl8pPr>
            <a:lvl9pPr lvl="8" algn="ctr" rtl="0">
              <a:spcBef>
                <a:spcPts val="1600"/>
              </a:spcBef>
              <a:spcAft>
                <a:spcPts val="1600"/>
              </a:spcAft>
              <a:buSzPts val="1600"/>
              <a:buNone/>
              <a:defRPr/>
            </a:lvl9pPr>
          </a:lstStyle>
          <a:p>
            <a:endParaRPr/>
          </a:p>
        </p:txBody>
      </p:sp>
      <p:sp>
        <p:nvSpPr>
          <p:cNvPr id="355" name="Google Shape;355;p19"/>
          <p:cNvSpPr/>
          <p:nvPr/>
        </p:nvSpPr>
        <p:spPr>
          <a:xfrm>
            <a:off x="8075" y="1276725"/>
            <a:ext cx="8420425" cy="191600"/>
          </a:xfrm>
          <a:custGeom>
            <a:avLst/>
            <a:gdLst/>
            <a:ahLst/>
            <a:cxnLst/>
            <a:rect l="l" t="t" r="r" b="b"/>
            <a:pathLst>
              <a:path w="336817" h="7664" extrusionOk="0">
                <a:moveTo>
                  <a:pt x="0" y="7664"/>
                </a:moveTo>
                <a:lnTo>
                  <a:pt x="29121" y="7664"/>
                </a:lnTo>
                <a:lnTo>
                  <a:pt x="29121" y="0"/>
                </a:lnTo>
                <a:lnTo>
                  <a:pt x="336817" y="0"/>
                </a:lnTo>
              </a:path>
            </a:pathLst>
          </a:custGeom>
          <a:noFill/>
          <a:ln w="19050" cap="flat" cmpd="sng">
            <a:solidFill>
              <a:srgbClr val="775EF5"/>
            </a:solidFill>
            <a:prstDash val="solid"/>
            <a:round/>
            <a:headEnd type="none" w="med" len="med"/>
            <a:tailEnd type="diamond" w="med" len="med"/>
          </a:ln>
          <a:effectLst>
            <a:outerShdw blurRad="57150" algn="bl" rotWithShape="0">
              <a:srgbClr val="DFDEFF">
                <a:alpha val="50000"/>
              </a:srgbClr>
            </a:outerShdw>
          </a:effectLst>
        </p:spPr>
      </p:sp>
      <p:sp>
        <p:nvSpPr>
          <p:cNvPr id="356" name="Google Shape;356;p19"/>
          <p:cNvSpPr txBox="1">
            <a:spLocks noGrp="1"/>
          </p:cNvSpPr>
          <p:nvPr>
            <p:ph type="subTitle" idx="5"/>
          </p:nvPr>
        </p:nvSpPr>
        <p:spPr>
          <a:xfrm>
            <a:off x="6019500" y="3686650"/>
            <a:ext cx="2404500" cy="419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FFFFFF"/>
              </a:buClr>
              <a:buSzPts val="2000"/>
              <a:buFont typeface="Squada One"/>
              <a:buNone/>
              <a:defRPr sz="2300">
                <a:solidFill>
                  <a:srgbClr val="FFFFFF"/>
                </a:solidFill>
                <a:latin typeface="Squada One"/>
                <a:ea typeface="Squada One"/>
                <a:cs typeface="Squada One"/>
                <a:sym typeface="Squada One"/>
              </a:defRPr>
            </a:lvl1pPr>
            <a:lvl2pPr lvl="1" algn="ctr" rtl="0">
              <a:spcBef>
                <a:spcPts val="0"/>
              </a:spcBef>
              <a:spcAft>
                <a:spcPts val="0"/>
              </a:spcAft>
              <a:buSzPts val="1600"/>
              <a:buNone/>
              <a:defRPr/>
            </a:lvl2pPr>
            <a:lvl3pPr lvl="2" algn="ctr" rtl="0">
              <a:spcBef>
                <a:spcPts val="1600"/>
              </a:spcBef>
              <a:spcAft>
                <a:spcPts val="0"/>
              </a:spcAft>
              <a:buSzPts val="1600"/>
              <a:buNone/>
              <a:defRPr/>
            </a:lvl3pPr>
            <a:lvl4pPr lvl="3" algn="ctr" rtl="0">
              <a:spcBef>
                <a:spcPts val="1600"/>
              </a:spcBef>
              <a:spcAft>
                <a:spcPts val="0"/>
              </a:spcAft>
              <a:buSzPts val="1600"/>
              <a:buNone/>
              <a:defRPr/>
            </a:lvl4pPr>
            <a:lvl5pPr lvl="4" algn="ctr" rtl="0">
              <a:spcBef>
                <a:spcPts val="1600"/>
              </a:spcBef>
              <a:spcAft>
                <a:spcPts val="0"/>
              </a:spcAft>
              <a:buSzPts val="1600"/>
              <a:buNone/>
              <a:defRPr/>
            </a:lvl5pPr>
            <a:lvl6pPr lvl="5" algn="ctr" rtl="0">
              <a:spcBef>
                <a:spcPts val="1600"/>
              </a:spcBef>
              <a:spcAft>
                <a:spcPts val="0"/>
              </a:spcAft>
              <a:buSzPts val="1600"/>
              <a:buNone/>
              <a:defRPr/>
            </a:lvl6pPr>
            <a:lvl7pPr lvl="6" algn="ctr" rtl="0">
              <a:spcBef>
                <a:spcPts val="1600"/>
              </a:spcBef>
              <a:spcAft>
                <a:spcPts val="0"/>
              </a:spcAft>
              <a:buSzPts val="1600"/>
              <a:buNone/>
              <a:defRPr/>
            </a:lvl7pPr>
            <a:lvl8pPr lvl="7" algn="ctr" rtl="0">
              <a:spcBef>
                <a:spcPts val="1600"/>
              </a:spcBef>
              <a:spcAft>
                <a:spcPts val="0"/>
              </a:spcAft>
              <a:buSzPts val="1600"/>
              <a:buNone/>
              <a:defRPr/>
            </a:lvl8pPr>
            <a:lvl9pPr lvl="8" algn="ctr" rtl="0">
              <a:spcBef>
                <a:spcPts val="1600"/>
              </a:spcBef>
              <a:spcAft>
                <a:spcPts val="1600"/>
              </a:spcAft>
              <a:buSzPts val="1600"/>
              <a:buNone/>
              <a:defRPr/>
            </a:lvl9pPr>
          </a:lstStyle>
          <a:p>
            <a:endParaRPr/>
          </a:p>
        </p:txBody>
      </p:sp>
      <p:sp>
        <p:nvSpPr>
          <p:cNvPr id="357" name="Google Shape;357;p19"/>
          <p:cNvSpPr txBox="1">
            <a:spLocks noGrp="1"/>
          </p:cNvSpPr>
          <p:nvPr>
            <p:ph type="subTitle" idx="6"/>
          </p:nvPr>
        </p:nvSpPr>
        <p:spPr>
          <a:xfrm>
            <a:off x="6019500" y="4138200"/>
            <a:ext cx="2404500" cy="465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a:lvl1pPr>
            <a:lvl2pPr lvl="1" algn="ctr" rtl="0">
              <a:spcBef>
                <a:spcPts val="0"/>
              </a:spcBef>
              <a:spcAft>
                <a:spcPts val="0"/>
              </a:spcAft>
              <a:buSzPts val="1600"/>
              <a:buNone/>
              <a:defRPr/>
            </a:lvl2pPr>
            <a:lvl3pPr lvl="2" algn="ctr" rtl="0">
              <a:spcBef>
                <a:spcPts val="1600"/>
              </a:spcBef>
              <a:spcAft>
                <a:spcPts val="0"/>
              </a:spcAft>
              <a:buSzPts val="1600"/>
              <a:buNone/>
              <a:defRPr/>
            </a:lvl3pPr>
            <a:lvl4pPr lvl="3" algn="ctr" rtl="0">
              <a:spcBef>
                <a:spcPts val="1600"/>
              </a:spcBef>
              <a:spcAft>
                <a:spcPts val="0"/>
              </a:spcAft>
              <a:buSzPts val="1600"/>
              <a:buNone/>
              <a:defRPr/>
            </a:lvl4pPr>
            <a:lvl5pPr lvl="4" algn="ctr" rtl="0">
              <a:spcBef>
                <a:spcPts val="1600"/>
              </a:spcBef>
              <a:spcAft>
                <a:spcPts val="0"/>
              </a:spcAft>
              <a:buSzPts val="1600"/>
              <a:buNone/>
              <a:defRPr/>
            </a:lvl5pPr>
            <a:lvl6pPr lvl="5" algn="ctr" rtl="0">
              <a:spcBef>
                <a:spcPts val="1600"/>
              </a:spcBef>
              <a:spcAft>
                <a:spcPts val="0"/>
              </a:spcAft>
              <a:buSzPts val="1600"/>
              <a:buNone/>
              <a:defRPr/>
            </a:lvl6pPr>
            <a:lvl7pPr lvl="6" algn="ctr" rtl="0">
              <a:spcBef>
                <a:spcPts val="1600"/>
              </a:spcBef>
              <a:spcAft>
                <a:spcPts val="0"/>
              </a:spcAft>
              <a:buSzPts val="1600"/>
              <a:buNone/>
              <a:defRPr/>
            </a:lvl7pPr>
            <a:lvl8pPr lvl="7" algn="ctr" rtl="0">
              <a:spcBef>
                <a:spcPts val="1600"/>
              </a:spcBef>
              <a:spcAft>
                <a:spcPts val="0"/>
              </a:spcAft>
              <a:buSzPts val="1600"/>
              <a:buNone/>
              <a:defRPr/>
            </a:lvl8pPr>
            <a:lvl9pPr lvl="8" algn="ctr" rtl="0">
              <a:spcBef>
                <a:spcPts val="1600"/>
              </a:spcBef>
              <a:spcAft>
                <a:spcPts val="1600"/>
              </a:spcAft>
              <a:buSzPts val="1600"/>
              <a:buNone/>
              <a:defRPr/>
            </a:lvl9pPr>
          </a:lstStyle>
          <a:p>
            <a:endParaRPr/>
          </a:p>
        </p:txBody>
      </p:sp>
      <p:sp>
        <p:nvSpPr>
          <p:cNvPr id="358" name="Google Shape;358;p19"/>
          <p:cNvSpPr txBox="1">
            <a:spLocks noGrp="1"/>
          </p:cNvSpPr>
          <p:nvPr>
            <p:ph type="subTitle" idx="7"/>
          </p:nvPr>
        </p:nvSpPr>
        <p:spPr>
          <a:xfrm>
            <a:off x="720000" y="2037125"/>
            <a:ext cx="2404500" cy="419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FFFFFF"/>
              </a:buClr>
              <a:buSzPts val="2000"/>
              <a:buFont typeface="Squada One"/>
              <a:buNone/>
              <a:defRPr sz="2300">
                <a:solidFill>
                  <a:srgbClr val="FFFFFF"/>
                </a:solidFill>
                <a:latin typeface="Squada One"/>
                <a:ea typeface="Squada One"/>
                <a:cs typeface="Squada One"/>
                <a:sym typeface="Squada One"/>
              </a:defRPr>
            </a:lvl1pPr>
            <a:lvl2pPr lvl="1" algn="ctr" rtl="0">
              <a:spcBef>
                <a:spcPts val="0"/>
              </a:spcBef>
              <a:spcAft>
                <a:spcPts val="0"/>
              </a:spcAft>
              <a:buSzPts val="1600"/>
              <a:buNone/>
              <a:defRPr/>
            </a:lvl2pPr>
            <a:lvl3pPr lvl="2" algn="ctr" rtl="0">
              <a:spcBef>
                <a:spcPts val="1600"/>
              </a:spcBef>
              <a:spcAft>
                <a:spcPts val="0"/>
              </a:spcAft>
              <a:buSzPts val="1600"/>
              <a:buNone/>
              <a:defRPr/>
            </a:lvl3pPr>
            <a:lvl4pPr lvl="3" algn="ctr" rtl="0">
              <a:spcBef>
                <a:spcPts val="1600"/>
              </a:spcBef>
              <a:spcAft>
                <a:spcPts val="0"/>
              </a:spcAft>
              <a:buSzPts val="1600"/>
              <a:buNone/>
              <a:defRPr/>
            </a:lvl4pPr>
            <a:lvl5pPr lvl="4" algn="ctr" rtl="0">
              <a:spcBef>
                <a:spcPts val="1600"/>
              </a:spcBef>
              <a:spcAft>
                <a:spcPts val="0"/>
              </a:spcAft>
              <a:buSzPts val="1600"/>
              <a:buNone/>
              <a:defRPr/>
            </a:lvl5pPr>
            <a:lvl6pPr lvl="5" algn="ctr" rtl="0">
              <a:spcBef>
                <a:spcPts val="1600"/>
              </a:spcBef>
              <a:spcAft>
                <a:spcPts val="0"/>
              </a:spcAft>
              <a:buSzPts val="1600"/>
              <a:buNone/>
              <a:defRPr/>
            </a:lvl6pPr>
            <a:lvl7pPr lvl="6" algn="ctr" rtl="0">
              <a:spcBef>
                <a:spcPts val="1600"/>
              </a:spcBef>
              <a:spcAft>
                <a:spcPts val="0"/>
              </a:spcAft>
              <a:buSzPts val="1600"/>
              <a:buNone/>
              <a:defRPr/>
            </a:lvl7pPr>
            <a:lvl8pPr lvl="7" algn="ctr" rtl="0">
              <a:spcBef>
                <a:spcPts val="1600"/>
              </a:spcBef>
              <a:spcAft>
                <a:spcPts val="0"/>
              </a:spcAft>
              <a:buSzPts val="1600"/>
              <a:buNone/>
              <a:defRPr/>
            </a:lvl8pPr>
            <a:lvl9pPr lvl="8" algn="ctr" rtl="0">
              <a:spcBef>
                <a:spcPts val="1600"/>
              </a:spcBef>
              <a:spcAft>
                <a:spcPts val="1600"/>
              </a:spcAft>
              <a:buSzPts val="1600"/>
              <a:buNone/>
              <a:defRPr/>
            </a:lvl9pPr>
          </a:lstStyle>
          <a:p>
            <a:endParaRPr/>
          </a:p>
        </p:txBody>
      </p:sp>
      <p:sp>
        <p:nvSpPr>
          <p:cNvPr id="359" name="Google Shape;359;p19"/>
          <p:cNvSpPr txBox="1">
            <a:spLocks noGrp="1"/>
          </p:cNvSpPr>
          <p:nvPr>
            <p:ph type="subTitle" idx="8"/>
          </p:nvPr>
        </p:nvSpPr>
        <p:spPr>
          <a:xfrm>
            <a:off x="720000" y="2488675"/>
            <a:ext cx="2404500" cy="465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a:lvl1pPr>
            <a:lvl2pPr lvl="1" algn="ctr" rtl="0">
              <a:spcBef>
                <a:spcPts val="0"/>
              </a:spcBef>
              <a:spcAft>
                <a:spcPts val="0"/>
              </a:spcAft>
              <a:buSzPts val="1600"/>
              <a:buNone/>
              <a:defRPr/>
            </a:lvl2pPr>
            <a:lvl3pPr lvl="2" algn="ctr" rtl="0">
              <a:spcBef>
                <a:spcPts val="1600"/>
              </a:spcBef>
              <a:spcAft>
                <a:spcPts val="0"/>
              </a:spcAft>
              <a:buSzPts val="1600"/>
              <a:buNone/>
              <a:defRPr/>
            </a:lvl3pPr>
            <a:lvl4pPr lvl="3" algn="ctr" rtl="0">
              <a:spcBef>
                <a:spcPts val="1600"/>
              </a:spcBef>
              <a:spcAft>
                <a:spcPts val="0"/>
              </a:spcAft>
              <a:buSzPts val="1600"/>
              <a:buNone/>
              <a:defRPr/>
            </a:lvl4pPr>
            <a:lvl5pPr lvl="4" algn="ctr" rtl="0">
              <a:spcBef>
                <a:spcPts val="1600"/>
              </a:spcBef>
              <a:spcAft>
                <a:spcPts val="0"/>
              </a:spcAft>
              <a:buSzPts val="1600"/>
              <a:buNone/>
              <a:defRPr/>
            </a:lvl5pPr>
            <a:lvl6pPr lvl="5" algn="ctr" rtl="0">
              <a:spcBef>
                <a:spcPts val="1600"/>
              </a:spcBef>
              <a:spcAft>
                <a:spcPts val="0"/>
              </a:spcAft>
              <a:buSzPts val="1600"/>
              <a:buNone/>
              <a:defRPr/>
            </a:lvl6pPr>
            <a:lvl7pPr lvl="6" algn="ctr" rtl="0">
              <a:spcBef>
                <a:spcPts val="1600"/>
              </a:spcBef>
              <a:spcAft>
                <a:spcPts val="0"/>
              </a:spcAft>
              <a:buSzPts val="1600"/>
              <a:buNone/>
              <a:defRPr/>
            </a:lvl7pPr>
            <a:lvl8pPr lvl="7" algn="ctr" rtl="0">
              <a:spcBef>
                <a:spcPts val="1600"/>
              </a:spcBef>
              <a:spcAft>
                <a:spcPts val="0"/>
              </a:spcAft>
              <a:buSzPts val="1600"/>
              <a:buNone/>
              <a:defRPr/>
            </a:lvl8pPr>
            <a:lvl9pPr lvl="8" algn="ctr" rtl="0">
              <a:spcBef>
                <a:spcPts val="1600"/>
              </a:spcBef>
              <a:spcAft>
                <a:spcPts val="1600"/>
              </a:spcAft>
              <a:buSzPts val="1600"/>
              <a:buNone/>
              <a:defRPr/>
            </a:lvl9pPr>
          </a:lstStyle>
          <a:p>
            <a:endParaRPr/>
          </a:p>
        </p:txBody>
      </p:sp>
      <p:sp>
        <p:nvSpPr>
          <p:cNvPr id="360" name="Google Shape;360;p19"/>
          <p:cNvSpPr txBox="1">
            <a:spLocks noGrp="1"/>
          </p:cNvSpPr>
          <p:nvPr>
            <p:ph type="subTitle" idx="9"/>
          </p:nvPr>
        </p:nvSpPr>
        <p:spPr>
          <a:xfrm>
            <a:off x="3369750" y="2037125"/>
            <a:ext cx="2404500" cy="419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FFFFFF"/>
              </a:buClr>
              <a:buSzPts val="2000"/>
              <a:buFont typeface="Squada One"/>
              <a:buNone/>
              <a:defRPr sz="2300">
                <a:solidFill>
                  <a:srgbClr val="FFFFFF"/>
                </a:solidFill>
                <a:latin typeface="Squada One"/>
                <a:ea typeface="Squada One"/>
                <a:cs typeface="Squada One"/>
                <a:sym typeface="Squada One"/>
              </a:defRPr>
            </a:lvl1pPr>
            <a:lvl2pPr lvl="1" algn="ctr" rtl="0">
              <a:spcBef>
                <a:spcPts val="0"/>
              </a:spcBef>
              <a:spcAft>
                <a:spcPts val="0"/>
              </a:spcAft>
              <a:buSzPts val="1600"/>
              <a:buNone/>
              <a:defRPr/>
            </a:lvl2pPr>
            <a:lvl3pPr lvl="2" algn="ctr" rtl="0">
              <a:spcBef>
                <a:spcPts val="1600"/>
              </a:spcBef>
              <a:spcAft>
                <a:spcPts val="0"/>
              </a:spcAft>
              <a:buSzPts val="1600"/>
              <a:buNone/>
              <a:defRPr/>
            </a:lvl3pPr>
            <a:lvl4pPr lvl="3" algn="ctr" rtl="0">
              <a:spcBef>
                <a:spcPts val="1600"/>
              </a:spcBef>
              <a:spcAft>
                <a:spcPts val="0"/>
              </a:spcAft>
              <a:buSzPts val="1600"/>
              <a:buNone/>
              <a:defRPr/>
            </a:lvl4pPr>
            <a:lvl5pPr lvl="4" algn="ctr" rtl="0">
              <a:spcBef>
                <a:spcPts val="1600"/>
              </a:spcBef>
              <a:spcAft>
                <a:spcPts val="0"/>
              </a:spcAft>
              <a:buSzPts val="1600"/>
              <a:buNone/>
              <a:defRPr/>
            </a:lvl5pPr>
            <a:lvl6pPr lvl="5" algn="ctr" rtl="0">
              <a:spcBef>
                <a:spcPts val="1600"/>
              </a:spcBef>
              <a:spcAft>
                <a:spcPts val="0"/>
              </a:spcAft>
              <a:buSzPts val="1600"/>
              <a:buNone/>
              <a:defRPr/>
            </a:lvl6pPr>
            <a:lvl7pPr lvl="6" algn="ctr" rtl="0">
              <a:spcBef>
                <a:spcPts val="1600"/>
              </a:spcBef>
              <a:spcAft>
                <a:spcPts val="0"/>
              </a:spcAft>
              <a:buSzPts val="1600"/>
              <a:buNone/>
              <a:defRPr/>
            </a:lvl7pPr>
            <a:lvl8pPr lvl="7" algn="ctr" rtl="0">
              <a:spcBef>
                <a:spcPts val="1600"/>
              </a:spcBef>
              <a:spcAft>
                <a:spcPts val="0"/>
              </a:spcAft>
              <a:buSzPts val="1600"/>
              <a:buNone/>
              <a:defRPr/>
            </a:lvl8pPr>
            <a:lvl9pPr lvl="8" algn="ctr" rtl="0">
              <a:spcBef>
                <a:spcPts val="1600"/>
              </a:spcBef>
              <a:spcAft>
                <a:spcPts val="1600"/>
              </a:spcAft>
              <a:buSzPts val="1600"/>
              <a:buNone/>
              <a:defRPr/>
            </a:lvl9pPr>
          </a:lstStyle>
          <a:p>
            <a:endParaRPr/>
          </a:p>
        </p:txBody>
      </p:sp>
      <p:sp>
        <p:nvSpPr>
          <p:cNvPr id="361" name="Google Shape;361;p19"/>
          <p:cNvSpPr txBox="1">
            <a:spLocks noGrp="1"/>
          </p:cNvSpPr>
          <p:nvPr>
            <p:ph type="subTitle" idx="13"/>
          </p:nvPr>
        </p:nvSpPr>
        <p:spPr>
          <a:xfrm>
            <a:off x="3369750" y="2488675"/>
            <a:ext cx="2404500" cy="465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a:lvl1pPr>
            <a:lvl2pPr lvl="1" algn="ctr" rtl="0">
              <a:spcBef>
                <a:spcPts val="0"/>
              </a:spcBef>
              <a:spcAft>
                <a:spcPts val="0"/>
              </a:spcAft>
              <a:buSzPts val="1600"/>
              <a:buNone/>
              <a:defRPr/>
            </a:lvl2pPr>
            <a:lvl3pPr lvl="2" algn="ctr" rtl="0">
              <a:spcBef>
                <a:spcPts val="1600"/>
              </a:spcBef>
              <a:spcAft>
                <a:spcPts val="0"/>
              </a:spcAft>
              <a:buSzPts val="1600"/>
              <a:buNone/>
              <a:defRPr/>
            </a:lvl3pPr>
            <a:lvl4pPr lvl="3" algn="ctr" rtl="0">
              <a:spcBef>
                <a:spcPts val="1600"/>
              </a:spcBef>
              <a:spcAft>
                <a:spcPts val="0"/>
              </a:spcAft>
              <a:buSzPts val="1600"/>
              <a:buNone/>
              <a:defRPr/>
            </a:lvl4pPr>
            <a:lvl5pPr lvl="4" algn="ctr" rtl="0">
              <a:spcBef>
                <a:spcPts val="1600"/>
              </a:spcBef>
              <a:spcAft>
                <a:spcPts val="0"/>
              </a:spcAft>
              <a:buSzPts val="1600"/>
              <a:buNone/>
              <a:defRPr/>
            </a:lvl5pPr>
            <a:lvl6pPr lvl="5" algn="ctr" rtl="0">
              <a:spcBef>
                <a:spcPts val="1600"/>
              </a:spcBef>
              <a:spcAft>
                <a:spcPts val="0"/>
              </a:spcAft>
              <a:buSzPts val="1600"/>
              <a:buNone/>
              <a:defRPr/>
            </a:lvl6pPr>
            <a:lvl7pPr lvl="6" algn="ctr" rtl="0">
              <a:spcBef>
                <a:spcPts val="1600"/>
              </a:spcBef>
              <a:spcAft>
                <a:spcPts val="0"/>
              </a:spcAft>
              <a:buSzPts val="1600"/>
              <a:buNone/>
              <a:defRPr/>
            </a:lvl7pPr>
            <a:lvl8pPr lvl="7" algn="ctr" rtl="0">
              <a:spcBef>
                <a:spcPts val="1600"/>
              </a:spcBef>
              <a:spcAft>
                <a:spcPts val="0"/>
              </a:spcAft>
              <a:buSzPts val="1600"/>
              <a:buNone/>
              <a:defRPr/>
            </a:lvl8pPr>
            <a:lvl9pPr lvl="8" algn="ctr" rtl="0">
              <a:spcBef>
                <a:spcPts val="1600"/>
              </a:spcBef>
              <a:spcAft>
                <a:spcPts val="1600"/>
              </a:spcAft>
              <a:buSzPts val="1600"/>
              <a:buNone/>
              <a:defRPr/>
            </a:lvl9pPr>
          </a:lstStyle>
          <a:p>
            <a:endParaRPr/>
          </a:p>
        </p:txBody>
      </p:sp>
      <p:sp>
        <p:nvSpPr>
          <p:cNvPr id="362" name="Google Shape;362;p19"/>
          <p:cNvSpPr txBox="1">
            <a:spLocks noGrp="1"/>
          </p:cNvSpPr>
          <p:nvPr>
            <p:ph type="subTitle" idx="14"/>
          </p:nvPr>
        </p:nvSpPr>
        <p:spPr>
          <a:xfrm>
            <a:off x="6019500" y="2037125"/>
            <a:ext cx="2404500" cy="419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FFFFFF"/>
              </a:buClr>
              <a:buSzPts val="2000"/>
              <a:buFont typeface="Squada One"/>
              <a:buNone/>
              <a:defRPr sz="2300">
                <a:solidFill>
                  <a:srgbClr val="FFFFFF"/>
                </a:solidFill>
                <a:latin typeface="Squada One"/>
                <a:ea typeface="Squada One"/>
                <a:cs typeface="Squada One"/>
                <a:sym typeface="Squada One"/>
              </a:defRPr>
            </a:lvl1pPr>
            <a:lvl2pPr lvl="1" algn="ctr" rtl="0">
              <a:spcBef>
                <a:spcPts val="0"/>
              </a:spcBef>
              <a:spcAft>
                <a:spcPts val="0"/>
              </a:spcAft>
              <a:buSzPts val="1600"/>
              <a:buNone/>
              <a:defRPr/>
            </a:lvl2pPr>
            <a:lvl3pPr lvl="2" algn="ctr" rtl="0">
              <a:spcBef>
                <a:spcPts val="1600"/>
              </a:spcBef>
              <a:spcAft>
                <a:spcPts val="0"/>
              </a:spcAft>
              <a:buSzPts val="1600"/>
              <a:buNone/>
              <a:defRPr/>
            </a:lvl3pPr>
            <a:lvl4pPr lvl="3" algn="ctr" rtl="0">
              <a:spcBef>
                <a:spcPts val="1600"/>
              </a:spcBef>
              <a:spcAft>
                <a:spcPts val="0"/>
              </a:spcAft>
              <a:buSzPts val="1600"/>
              <a:buNone/>
              <a:defRPr/>
            </a:lvl4pPr>
            <a:lvl5pPr lvl="4" algn="ctr" rtl="0">
              <a:spcBef>
                <a:spcPts val="1600"/>
              </a:spcBef>
              <a:spcAft>
                <a:spcPts val="0"/>
              </a:spcAft>
              <a:buSzPts val="1600"/>
              <a:buNone/>
              <a:defRPr/>
            </a:lvl5pPr>
            <a:lvl6pPr lvl="5" algn="ctr" rtl="0">
              <a:spcBef>
                <a:spcPts val="1600"/>
              </a:spcBef>
              <a:spcAft>
                <a:spcPts val="0"/>
              </a:spcAft>
              <a:buSzPts val="1600"/>
              <a:buNone/>
              <a:defRPr/>
            </a:lvl6pPr>
            <a:lvl7pPr lvl="6" algn="ctr" rtl="0">
              <a:spcBef>
                <a:spcPts val="1600"/>
              </a:spcBef>
              <a:spcAft>
                <a:spcPts val="0"/>
              </a:spcAft>
              <a:buSzPts val="1600"/>
              <a:buNone/>
              <a:defRPr/>
            </a:lvl7pPr>
            <a:lvl8pPr lvl="7" algn="ctr" rtl="0">
              <a:spcBef>
                <a:spcPts val="1600"/>
              </a:spcBef>
              <a:spcAft>
                <a:spcPts val="0"/>
              </a:spcAft>
              <a:buSzPts val="1600"/>
              <a:buNone/>
              <a:defRPr/>
            </a:lvl8pPr>
            <a:lvl9pPr lvl="8" algn="ctr" rtl="0">
              <a:spcBef>
                <a:spcPts val="1600"/>
              </a:spcBef>
              <a:spcAft>
                <a:spcPts val="1600"/>
              </a:spcAft>
              <a:buSzPts val="1600"/>
              <a:buNone/>
              <a:defRPr/>
            </a:lvl9pPr>
          </a:lstStyle>
          <a:p>
            <a:endParaRPr/>
          </a:p>
        </p:txBody>
      </p:sp>
      <p:sp>
        <p:nvSpPr>
          <p:cNvPr id="363" name="Google Shape;363;p19"/>
          <p:cNvSpPr txBox="1">
            <a:spLocks noGrp="1"/>
          </p:cNvSpPr>
          <p:nvPr>
            <p:ph type="subTitle" idx="15"/>
          </p:nvPr>
        </p:nvSpPr>
        <p:spPr>
          <a:xfrm>
            <a:off x="6019500" y="2488675"/>
            <a:ext cx="2404500" cy="465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a:lvl1pPr>
            <a:lvl2pPr lvl="1" algn="ctr" rtl="0">
              <a:spcBef>
                <a:spcPts val="0"/>
              </a:spcBef>
              <a:spcAft>
                <a:spcPts val="0"/>
              </a:spcAft>
              <a:buSzPts val="1600"/>
              <a:buNone/>
              <a:defRPr/>
            </a:lvl2pPr>
            <a:lvl3pPr lvl="2" algn="ctr" rtl="0">
              <a:spcBef>
                <a:spcPts val="1600"/>
              </a:spcBef>
              <a:spcAft>
                <a:spcPts val="0"/>
              </a:spcAft>
              <a:buSzPts val="1600"/>
              <a:buNone/>
              <a:defRPr/>
            </a:lvl3pPr>
            <a:lvl4pPr lvl="3" algn="ctr" rtl="0">
              <a:spcBef>
                <a:spcPts val="1600"/>
              </a:spcBef>
              <a:spcAft>
                <a:spcPts val="0"/>
              </a:spcAft>
              <a:buSzPts val="1600"/>
              <a:buNone/>
              <a:defRPr/>
            </a:lvl4pPr>
            <a:lvl5pPr lvl="4" algn="ctr" rtl="0">
              <a:spcBef>
                <a:spcPts val="1600"/>
              </a:spcBef>
              <a:spcAft>
                <a:spcPts val="0"/>
              </a:spcAft>
              <a:buSzPts val="1600"/>
              <a:buNone/>
              <a:defRPr/>
            </a:lvl5pPr>
            <a:lvl6pPr lvl="5" algn="ctr" rtl="0">
              <a:spcBef>
                <a:spcPts val="1600"/>
              </a:spcBef>
              <a:spcAft>
                <a:spcPts val="0"/>
              </a:spcAft>
              <a:buSzPts val="1600"/>
              <a:buNone/>
              <a:defRPr/>
            </a:lvl6pPr>
            <a:lvl7pPr lvl="6" algn="ctr" rtl="0">
              <a:spcBef>
                <a:spcPts val="1600"/>
              </a:spcBef>
              <a:spcAft>
                <a:spcPts val="0"/>
              </a:spcAft>
              <a:buSzPts val="1600"/>
              <a:buNone/>
              <a:defRPr/>
            </a:lvl7pPr>
            <a:lvl8pPr lvl="7" algn="ctr" rtl="0">
              <a:spcBef>
                <a:spcPts val="1600"/>
              </a:spcBef>
              <a:spcAft>
                <a:spcPts val="0"/>
              </a:spcAft>
              <a:buSzPts val="1600"/>
              <a:buNone/>
              <a:defRPr/>
            </a:lvl8pPr>
            <a:lvl9pPr lvl="8" algn="ctr" rtl="0">
              <a:spcBef>
                <a:spcPts val="1600"/>
              </a:spcBef>
              <a:spcAft>
                <a:spcPts val="1600"/>
              </a:spcAft>
              <a:buSzPts val="16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ext">
  <p:cSld name="CUSTOM_7">
    <p:spTree>
      <p:nvGrpSpPr>
        <p:cNvPr id="1" name="Shape 451"/>
        <p:cNvGrpSpPr/>
        <p:nvPr/>
      </p:nvGrpSpPr>
      <p:grpSpPr>
        <a:xfrm>
          <a:off x="0" y="0"/>
          <a:ext cx="0" cy="0"/>
          <a:chOff x="0" y="0"/>
          <a:chExt cx="0" cy="0"/>
        </a:xfrm>
      </p:grpSpPr>
      <p:sp>
        <p:nvSpPr>
          <p:cNvPr id="452" name="Google Shape;452;p24"/>
          <p:cNvSpPr txBox="1">
            <a:spLocks noGrp="1"/>
          </p:cNvSpPr>
          <p:nvPr>
            <p:ph type="title"/>
          </p:nvPr>
        </p:nvSpPr>
        <p:spPr>
          <a:xfrm>
            <a:off x="720000" y="540000"/>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453" name="Google Shape;453;p24"/>
          <p:cNvSpPr/>
          <p:nvPr/>
        </p:nvSpPr>
        <p:spPr>
          <a:xfrm>
            <a:off x="8075" y="1276725"/>
            <a:ext cx="8420425" cy="191600"/>
          </a:xfrm>
          <a:custGeom>
            <a:avLst/>
            <a:gdLst/>
            <a:ahLst/>
            <a:cxnLst/>
            <a:rect l="l" t="t" r="r" b="b"/>
            <a:pathLst>
              <a:path w="336817" h="7664" extrusionOk="0">
                <a:moveTo>
                  <a:pt x="0" y="7664"/>
                </a:moveTo>
                <a:lnTo>
                  <a:pt x="29121" y="7664"/>
                </a:lnTo>
                <a:lnTo>
                  <a:pt x="29121" y="0"/>
                </a:lnTo>
                <a:lnTo>
                  <a:pt x="336817" y="0"/>
                </a:lnTo>
              </a:path>
            </a:pathLst>
          </a:custGeom>
          <a:noFill/>
          <a:ln w="19050" cap="flat" cmpd="sng">
            <a:solidFill>
              <a:srgbClr val="775EF5"/>
            </a:solidFill>
            <a:prstDash val="solid"/>
            <a:round/>
            <a:headEnd type="none" w="med" len="med"/>
            <a:tailEnd type="diamond" w="med" len="med"/>
          </a:ln>
          <a:effectLst>
            <a:outerShdw blurRad="57150" algn="bl" rotWithShape="0">
              <a:srgbClr val="DFDEFF">
                <a:alpha val="50000"/>
              </a:srgbClr>
            </a:outerShdw>
          </a:effectLst>
        </p:spPr>
      </p:sp>
      <p:sp>
        <p:nvSpPr>
          <p:cNvPr id="454" name="Google Shape;454;p24"/>
          <p:cNvSpPr txBox="1">
            <a:spLocks noGrp="1"/>
          </p:cNvSpPr>
          <p:nvPr>
            <p:ph type="subTitle" idx="1"/>
          </p:nvPr>
        </p:nvSpPr>
        <p:spPr>
          <a:xfrm>
            <a:off x="738750" y="1522050"/>
            <a:ext cx="7704000" cy="3081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Char char="●"/>
              <a:defRPr/>
            </a:lvl1pPr>
            <a:lvl2pPr lvl="1" rtl="0">
              <a:lnSpc>
                <a:spcPct val="100000"/>
              </a:lnSpc>
              <a:spcBef>
                <a:spcPts val="0"/>
              </a:spcBef>
              <a:spcAft>
                <a:spcPts val="0"/>
              </a:spcAft>
              <a:buSzPts val="1600"/>
              <a:buChar char="○"/>
              <a:defRPr/>
            </a:lvl2pPr>
            <a:lvl3pPr lvl="2" rtl="0">
              <a:lnSpc>
                <a:spcPct val="100000"/>
              </a:lnSpc>
              <a:spcBef>
                <a:spcPts val="0"/>
              </a:spcBef>
              <a:spcAft>
                <a:spcPts val="0"/>
              </a:spcAft>
              <a:buSzPts val="1600"/>
              <a:buChar char="■"/>
              <a:defRPr/>
            </a:lvl3pPr>
            <a:lvl4pPr lvl="3" rtl="0">
              <a:lnSpc>
                <a:spcPct val="100000"/>
              </a:lnSpc>
              <a:spcBef>
                <a:spcPts val="0"/>
              </a:spcBef>
              <a:spcAft>
                <a:spcPts val="0"/>
              </a:spcAft>
              <a:buSzPts val="1600"/>
              <a:buChar char="●"/>
              <a:defRPr/>
            </a:lvl4pPr>
            <a:lvl5pPr lvl="4" rtl="0">
              <a:lnSpc>
                <a:spcPct val="100000"/>
              </a:lnSpc>
              <a:spcBef>
                <a:spcPts val="0"/>
              </a:spcBef>
              <a:spcAft>
                <a:spcPts val="0"/>
              </a:spcAft>
              <a:buSzPts val="1600"/>
              <a:buChar char="○"/>
              <a:defRPr/>
            </a:lvl5pPr>
            <a:lvl6pPr lvl="5" rtl="0">
              <a:lnSpc>
                <a:spcPct val="100000"/>
              </a:lnSpc>
              <a:spcBef>
                <a:spcPts val="0"/>
              </a:spcBef>
              <a:spcAft>
                <a:spcPts val="0"/>
              </a:spcAft>
              <a:buSzPts val="1600"/>
              <a:buChar char="■"/>
              <a:defRPr/>
            </a:lvl6pPr>
            <a:lvl7pPr lvl="6" rtl="0">
              <a:lnSpc>
                <a:spcPct val="100000"/>
              </a:lnSpc>
              <a:spcBef>
                <a:spcPts val="0"/>
              </a:spcBef>
              <a:spcAft>
                <a:spcPts val="0"/>
              </a:spcAft>
              <a:buSzPts val="1600"/>
              <a:buChar char="●"/>
              <a:defRPr/>
            </a:lvl7pPr>
            <a:lvl8pPr lvl="7" rtl="0">
              <a:lnSpc>
                <a:spcPct val="100000"/>
              </a:lnSpc>
              <a:spcBef>
                <a:spcPts val="0"/>
              </a:spcBef>
              <a:spcAft>
                <a:spcPts val="0"/>
              </a:spcAft>
              <a:buSzPts val="1600"/>
              <a:buChar char="○"/>
              <a:defRPr/>
            </a:lvl8pPr>
            <a:lvl9pPr lvl="8" rtl="0">
              <a:lnSpc>
                <a:spcPct val="100000"/>
              </a:lnSpc>
              <a:spcBef>
                <a:spcPts val="0"/>
              </a:spcBef>
              <a:spcAft>
                <a:spcPts val="0"/>
              </a:spcAft>
              <a:buSzPts val="1600"/>
              <a:buChar char="■"/>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hanks">
  <p:cSld name="CUSTOM_5">
    <p:spTree>
      <p:nvGrpSpPr>
        <p:cNvPr id="1" name="Shape 455"/>
        <p:cNvGrpSpPr/>
        <p:nvPr/>
      </p:nvGrpSpPr>
      <p:grpSpPr>
        <a:xfrm>
          <a:off x="0" y="0"/>
          <a:ext cx="0" cy="0"/>
          <a:chOff x="0" y="0"/>
          <a:chExt cx="0" cy="0"/>
        </a:xfrm>
      </p:grpSpPr>
      <p:sp>
        <p:nvSpPr>
          <p:cNvPr id="456" name="Google Shape;456;p25"/>
          <p:cNvSpPr/>
          <p:nvPr/>
        </p:nvSpPr>
        <p:spPr>
          <a:xfrm rot="-5400000" flipH="1">
            <a:off x="190897" y="742793"/>
            <a:ext cx="2290737" cy="773475"/>
          </a:xfrm>
          <a:custGeom>
            <a:avLst/>
            <a:gdLst/>
            <a:ahLst/>
            <a:cxnLst/>
            <a:rect l="l" t="t" r="r" b="b"/>
            <a:pathLst>
              <a:path w="162004" h="30939" extrusionOk="0">
                <a:moveTo>
                  <a:pt x="0" y="7520"/>
                </a:moveTo>
                <a:lnTo>
                  <a:pt x="30080" y="7520"/>
                </a:lnTo>
                <a:lnTo>
                  <a:pt x="30080" y="0"/>
                </a:lnTo>
                <a:lnTo>
                  <a:pt x="162004" y="0"/>
                </a:lnTo>
                <a:lnTo>
                  <a:pt x="162004" y="30939"/>
                </a:lnTo>
              </a:path>
            </a:pathLst>
          </a:custGeom>
          <a:noFill/>
          <a:ln w="19050" cap="flat" cmpd="sng">
            <a:solidFill>
              <a:srgbClr val="775EF5"/>
            </a:solidFill>
            <a:prstDash val="solid"/>
            <a:round/>
            <a:headEnd type="none" w="med" len="med"/>
            <a:tailEnd type="diamond" w="med" len="med"/>
          </a:ln>
          <a:effectLst>
            <a:outerShdw blurRad="57150" algn="bl" rotWithShape="0">
              <a:srgbClr val="DFDEFF">
                <a:alpha val="50000"/>
              </a:srgbClr>
            </a:outerShdw>
          </a:effectLst>
        </p:spPr>
      </p:sp>
      <p:sp>
        <p:nvSpPr>
          <p:cNvPr id="457" name="Google Shape;457;p25"/>
          <p:cNvSpPr/>
          <p:nvPr/>
        </p:nvSpPr>
        <p:spPr>
          <a:xfrm rot="-5400000">
            <a:off x="190897" y="3623618"/>
            <a:ext cx="2290737" cy="773475"/>
          </a:xfrm>
          <a:custGeom>
            <a:avLst/>
            <a:gdLst/>
            <a:ahLst/>
            <a:cxnLst/>
            <a:rect l="l" t="t" r="r" b="b"/>
            <a:pathLst>
              <a:path w="162004" h="30939" extrusionOk="0">
                <a:moveTo>
                  <a:pt x="0" y="7520"/>
                </a:moveTo>
                <a:lnTo>
                  <a:pt x="30080" y="7520"/>
                </a:lnTo>
                <a:lnTo>
                  <a:pt x="30080" y="0"/>
                </a:lnTo>
                <a:lnTo>
                  <a:pt x="162004" y="0"/>
                </a:lnTo>
                <a:lnTo>
                  <a:pt x="162004" y="30939"/>
                </a:lnTo>
              </a:path>
            </a:pathLst>
          </a:custGeom>
          <a:noFill/>
          <a:ln w="19050" cap="flat" cmpd="sng">
            <a:solidFill>
              <a:srgbClr val="775EF5"/>
            </a:solidFill>
            <a:prstDash val="solid"/>
            <a:round/>
            <a:headEnd type="none" w="med" len="med"/>
            <a:tailEnd type="diamond" w="med" len="med"/>
          </a:ln>
          <a:effectLst>
            <a:outerShdw blurRad="57150" algn="bl" rotWithShape="0">
              <a:srgbClr val="DFDEFF">
                <a:alpha val="50000"/>
              </a:srgbClr>
            </a:outerShdw>
          </a:effectLst>
        </p:spPr>
      </p:sp>
      <p:cxnSp>
        <p:nvCxnSpPr>
          <p:cNvPr id="458" name="Google Shape;458;p25"/>
          <p:cNvCxnSpPr/>
          <p:nvPr/>
        </p:nvCxnSpPr>
        <p:spPr>
          <a:xfrm rot="5400000">
            <a:off x="-2220322" y="2573784"/>
            <a:ext cx="5171100" cy="0"/>
          </a:xfrm>
          <a:prstGeom prst="straightConnector1">
            <a:avLst/>
          </a:prstGeom>
          <a:noFill/>
          <a:ln w="19050" cap="flat" cmpd="sng">
            <a:solidFill>
              <a:srgbClr val="775EF5"/>
            </a:solidFill>
            <a:prstDash val="solid"/>
            <a:round/>
            <a:headEnd type="none" w="med" len="med"/>
            <a:tailEnd type="none" w="med" len="med"/>
          </a:ln>
          <a:effectLst>
            <a:outerShdw blurRad="57150" algn="bl" rotWithShape="0">
              <a:srgbClr val="DFDEFF">
                <a:alpha val="50000"/>
              </a:srgbClr>
            </a:outerShdw>
          </a:effectLst>
        </p:spPr>
      </p:cxnSp>
      <p:cxnSp>
        <p:nvCxnSpPr>
          <p:cNvPr id="459" name="Google Shape;459;p25"/>
          <p:cNvCxnSpPr/>
          <p:nvPr/>
        </p:nvCxnSpPr>
        <p:spPr>
          <a:xfrm>
            <a:off x="357653" y="2569505"/>
            <a:ext cx="2698800" cy="2400"/>
          </a:xfrm>
          <a:prstGeom prst="straightConnector1">
            <a:avLst/>
          </a:prstGeom>
          <a:noFill/>
          <a:ln w="19050" cap="flat" cmpd="sng">
            <a:solidFill>
              <a:srgbClr val="775EF5"/>
            </a:solidFill>
            <a:prstDash val="solid"/>
            <a:round/>
            <a:headEnd type="none" w="med" len="med"/>
            <a:tailEnd type="diamond" w="med" len="med"/>
          </a:ln>
          <a:effectLst>
            <a:outerShdw blurRad="57150" algn="bl" rotWithShape="0">
              <a:srgbClr val="DFDEFF">
                <a:alpha val="50000"/>
              </a:srgbClr>
            </a:outerShdw>
          </a:effectLst>
        </p:spPr>
      </p:cxnSp>
      <p:grpSp>
        <p:nvGrpSpPr>
          <p:cNvPr id="460" name="Google Shape;460;p25"/>
          <p:cNvGrpSpPr/>
          <p:nvPr/>
        </p:nvGrpSpPr>
        <p:grpSpPr>
          <a:xfrm flipH="1">
            <a:off x="95106" y="1912429"/>
            <a:ext cx="3748915" cy="3156397"/>
            <a:chOff x="5279706" y="1837129"/>
            <a:chExt cx="3748915" cy="3156397"/>
          </a:xfrm>
        </p:grpSpPr>
        <p:sp>
          <p:nvSpPr>
            <p:cNvPr id="461" name="Google Shape;461;p25"/>
            <p:cNvSpPr/>
            <p:nvPr/>
          </p:nvSpPr>
          <p:spPr>
            <a:xfrm>
              <a:off x="7645888" y="4707457"/>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25"/>
            <p:cNvSpPr/>
            <p:nvPr/>
          </p:nvSpPr>
          <p:spPr>
            <a:xfrm>
              <a:off x="7849964" y="4568853"/>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25"/>
            <p:cNvSpPr/>
            <p:nvPr/>
          </p:nvSpPr>
          <p:spPr>
            <a:xfrm>
              <a:off x="8165884" y="4924220"/>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25"/>
            <p:cNvSpPr/>
            <p:nvPr/>
          </p:nvSpPr>
          <p:spPr>
            <a:xfrm>
              <a:off x="8354711" y="4315992"/>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25"/>
            <p:cNvSpPr/>
            <p:nvPr/>
          </p:nvSpPr>
          <p:spPr>
            <a:xfrm>
              <a:off x="8697054" y="4723819"/>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25"/>
            <p:cNvSpPr/>
            <p:nvPr/>
          </p:nvSpPr>
          <p:spPr>
            <a:xfrm>
              <a:off x="8527551" y="3195500"/>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25"/>
            <p:cNvSpPr/>
            <p:nvPr/>
          </p:nvSpPr>
          <p:spPr>
            <a:xfrm>
              <a:off x="8928422" y="4215789"/>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25"/>
            <p:cNvSpPr/>
            <p:nvPr/>
          </p:nvSpPr>
          <p:spPr>
            <a:xfrm>
              <a:off x="8627762" y="3721257"/>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25"/>
            <p:cNvSpPr/>
            <p:nvPr/>
          </p:nvSpPr>
          <p:spPr>
            <a:xfrm>
              <a:off x="8943887" y="4924213"/>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25"/>
            <p:cNvSpPr/>
            <p:nvPr/>
          </p:nvSpPr>
          <p:spPr>
            <a:xfrm>
              <a:off x="6930135" y="4924225"/>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25"/>
            <p:cNvSpPr/>
            <p:nvPr/>
          </p:nvSpPr>
          <p:spPr>
            <a:xfrm>
              <a:off x="8943881" y="2825829"/>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25"/>
            <p:cNvSpPr/>
            <p:nvPr/>
          </p:nvSpPr>
          <p:spPr>
            <a:xfrm>
              <a:off x="8943884" y="3458545"/>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25"/>
            <p:cNvSpPr/>
            <p:nvPr/>
          </p:nvSpPr>
          <p:spPr>
            <a:xfrm>
              <a:off x="6719384" y="4739270"/>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25"/>
            <p:cNvSpPr/>
            <p:nvPr/>
          </p:nvSpPr>
          <p:spPr>
            <a:xfrm>
              <a:off x="7342059" y="4568845"/>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25"/>
            <p:cNvSpPr/>
            <p:nvPr/>
          </p:nvSpPr>
          <p:spPr>
            <a:xfrm>
              <a:off x="5694387" y="4824013"/>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25"/>
            <p:cNvSpPr/>
            <p:nvPr/>
          </p:nvSpPr>
          <p:spPr>
            <a:xfrm>
              <a:off x="8543012" y="2137932"/>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25"/>
            <p:cNvSpPr/>
            <p:nvPr/>
          </p:nvSpPr>
          <p:spPr>
            <a:xfrm>
              <a:off x="5858756" y="4707454"/>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25"/>
            <p:cNvSpPr/>
            <p:nvPr/>
          </p:nvSpPr>
          <p:spPr>
            <a:xfrm>
              <a:off x="6948431" y="4741204"/>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25"/>
            <p:cNvSpPr/>
            <p:nvPr/>
          </p:nvSpPr>
          <p:spPr>
            <a:xfrm>
              <a:off x="8527556" y="4707454"/>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25"/>
            <p:cNvSpPr/>
            <p:nvPr/>
          </p:nvSpPr>
          <p:spPr>
            <a:xfrm>
              <a:off x="8407656" y="3060754"/>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25"/>
            <p:cNvSpPr/>
            <p:nvPr/>
          </p:nvSpPr>
          <p:spPr>
            <a:xfrm>
              <a:off x="8797256" y="1837129"/>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25"/>
            <p:cNvSpPr/>
            <p:nvPr/>
          </p:nvSpPr>
          <p:spPr>
            <a:xfrm>
              <a:off x="5279706" y="4942529"/>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3" name="Google Shape;483;p25"/>
          <p:cNvGrpSpPr/>
          <p:nvPr/>
        </p:nvGrpSpPr>
        <p:grpSpPr>
          <a:xfrm rot="10800000" flipH="1">
            <a:off x="5317381" y="81629"/>
            <a:ext cx="3748915" cy="3156397"/>
            <a:chOff x="5279706" y="1837129"/>
            <a:chExt cx="3748915" cy="3156397"/>
          </a:xfrm>
        </p:grpSpPr>
        <p:sp>
          <p:nvSpPr>
            <p:cNvPr id="484" name="Google Shape;484;p25"/>
            <p:cNvSpPr/>
            <p:nvPr/>
          </p:nvSpPr>
          <p:spPr>
            <a:xfrm>
              <a:off x="7645888" y="4707457"/>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25"/>
            <p:cNvSpPr/>
            <p:nvPr/>
          </p:nvSpPr>
          <p:spPr>
            <a:xfrm>
              <a:off x="7849964" y="4568853"/>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25"/>
            <p:cNvSpPr/>
            <p:nvPr/>
          </p:nvSpPr>
          <p:spPr>
            <a:xfrm>
              <a:off x="8165884" y="4924220"/>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25"/>
            <p:cNvSpPr/>
            <p:nvPr/>
          </p:nvSpPr>
          <p:spPr>
            <a:xfrm>
              <a:off x="8354711" y="4315992"/>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25"/>
            <p:cNvSpPr/>
            <p:nvPr/>
          </p:nvSpPr>
          <p:spPr>
            <a:xfrm>
              <a:off x="8697054" y="4723819"/>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25"/>
            <p:cNvSpPr/>
            <p:nvPr/>
          </p:nvSpPr>
          <p:spPr>
            <a:xfrm>
              <a:off x="8527551" y="3195500"/>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25"/>
            <p:cNvSpPr/>
            <p:nvPr/>
          </p:nvSpPr>
          <p:spPr>
            <a:xfrm>
              <a:off x="8928422" y="4215789"/>
              <a:ext cx="100200" cy="1002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25"/>
            <p:cNvSpPr/>
            <p:nvPr/>
          </p:nvSpPr>
          <p:spPr>
            <a:xfrm>
              <a:off x="8627762" y="3721257"/>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25"/>
            <p:cNvSpPr/>
            <p:nvPr/>
          </p:nvSpPr>
          <p:spPr>
            <a:xfrm>
              <a:off x="8943887" y="4924213"/>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25"/>
            <p:cNvSpPr/>
            <p:nvPr/>
          </p:nvSpPr>
          <p:spPr>
            <a:xfrm>
              <a:off x="6930135" y="4924225"/>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25"/>
            <p:cNvSpPr/>
            <p:nvPr/>
          </p:nvSpPr>
          <p:spPr>
            <a:xfrm>
              <a:off x="8943881" y="2825829"/>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25"/>
            <p:cNvSpPr/>
            <p:nvPr/>
          </p:nvSpPr>
          <p:spPr>
            <a:xfrm>
              <a:off x="8943884" y="3458545"/>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25"/>
            <p:cNvSpPr/>
            <p:nvPr/>
          </p:nvSpPr>
          <p:spPr>
            <a:xfrm>
              <a:off x="6719384" y="4739270"/>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25"/>
            <p:cNvSpPr/>
            <p:nvPr/>
          </p:nvSpPr>
          <p:spPr>
            <a:xfrm>
              <a:off x="7342059" y="4568845"/>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25"/>
            <p:cNvSpPr/>
            <p:nvPr/>
          </p:nvSpPr>
          <p:spPr>
            <a:xfrm>
              <a:off x="5694387" y="4824013"/>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25"/>
            <p:cNvSpPr/>
            <p:nvPr/>
          </p:nvSpPr>
          <p:spPr>
            <a:xfrm>
              <a:off x="8543012" y="2137932"/>
              <a:ext cx="69300" cy="693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25"/>
            <p:cNvSpPr/>
            <p:nvPr/>
          </p:nvSpPr>
          <p:spPr>
            <a:xfrm>
              <a:off x="5858756" y="4707454"/>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25"/>
            <p:cNvSpPr/>
            <p:nvPr/>
          </p:nvSpPr>
          <p:spPr>
            <a:xfrm>
              <a:off x="6948431" y="4741204"/>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25"/>
            <p:cNvSpPr/>
            <p:nvPr/>
          </p:nvSpPr>
          <p:spPr>
            <a:xfrm>
              <a:off x="8527556" y="4707454"/>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25"/>
            <p:cNvSpPr/>
            <p:nvPr/>
          </p:nvSpPr>
          <p:spPr>
            <a:xfrm>
              <a:off x="8407656" y="3060754"/>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25"/>
            <p:cNvSpPr/>
            <p:nvPr/>
          </p:nvSpPr>
          <p:spPr>
            <a:xfrm>
              <a:off x="8797256" y="1837129"/>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25"/>
            <p:cNvSpPr/>
            <p:nvPr/>
          </p:nvSpPr>
          <p:spPr>
            <a:xfrm>
              <a:off x="5279706" y="4942529"/>
              <a:ext cx="32700" cy="32700"/>
            </a:xfrm>
            <a:prstGeom prst="rect">
              <a:avLst/>
            </a:prstGeom>
            <a:solidFill>
              <a:srgbClr val="775EF5"/>
            </a:solidFill>
            <a:ln>
              <a:noFill/>
            </a:ln>
            <a:effectLst>
              <a:outerShdw blurRad="71438" algn="bl" rotWithShape="0">
                <a:srgbClr val="DFDEFF">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06" name="Google Shape;506;p25"/>
          <p:cNvSpPr txBox="1">
            <a:spLocks noGrp="1"/>
          </p:cNvSpPr>
          <p:nvPr>
            <p:ph type="title"/>
          </p:nvPr>
        </p:nvSpPr>
        <p:spPr>
          <a:xfrm>
            <a:off x="4257300" y="2300800"/>
            <a:ext cx="4166700" cy="658500"/>
          </a:xfrm>
          <a:prstGeom prst="rect">
            <a:avLst/>
          </a:prstGeom>
        </p:spPr>
        <p:txBody>
          <a:bodyPr spcFirstLastPara="1" wrap="square" lIns="91425" tIns="91425" rIns="91425" bIns="91425" anchor="ctr" anchorCtr="0">
            <a:noAutofit/>
          </a:bodyPr>
          <a:lstStyle>
            <a:lvl1pPr lvl="0" algn="r" rtl="0">
              <a:spcBef>
                <a:spcPts val="0"/>
              </a:spcBef>
              <a:spcAft>
                <a:spcPts val="0"/>
              </a:spcAft>
              <a:buClr>
                <a:srgbClr val="8E8BD8"/>
              </a:buClr>
              <a:buSzPts val="1600"/>
              <a:buFont typeface="Titillium Web"/>
              <a:buNone/>
              <a:defRPr sz="1600">
                <a:solidFill>
                  <a:srgbClr val="8E8BD8"/>
                </a:solidFill>
                <a:latin typeface="Titillium Web"/>
                <a:ea typeface="Titillium Web"/>
                <a:cs typeface="Titillium Web"/>
                <a:sym typeface="Titillium Web"/>
              </a:defRPr>
            </a:lvl1pPr>
            <a:lvl2pPr lvl="1" algn="r" rtl="0">
              <a:spcBef>
                <a:spcPts val="0"/>
              </a:spcBef>
              <a:spcAft>
                <a:spcPts val="0"/>
              </a:spcAft>
              <a:buClr>
                <a:srgbClr val="8E8BD8"/>
              </a:buClr>
              <a:buSzPts val="1600"/>
              <a:buFont typeface="Titillium Web"/>
              <a:buNone/>
              <a:defRPr sz="1600">
                <a:solidFill>
                  <a:srgbClr val="8E8BD8"/>
                </a:solidFill>
                <a:latin typeface="Titillium Web"/>
                <a:ea typeface="Titillium Web"/>
                <a:cs typeface="Titillium Web"/>
                <a:sym typeface="Titillium Web"/>
              </a:defRPr>
            </a:lvl2pPr>
            <a:lvl3pPr lvl="2" algn="r" rtl="0">
              <a:spcBef>
                <a:spcPts val="0"/>
              </a:spcBef>
              <a:spcAft>
                <a:spcPts val="0"/>
              </a:spcAft>
              <a:buClr>
                <a:srgbClr val="8E8BD8"/>
              </a:buClr>
              <a:buSzPts val="1600"/>
              <a:buFont typeface="Titillium Web"/>
              <a:buNone/>
              <a:defRPr sz="1600">
                <a:solidFill>
                  <a:srgbClr val="8E8BD8"/>
                </a:solidFill>
                <a:latin typeface="Titillium Web"/>
                <a:ea typeface="Titillium Web"/>
                <a:cs typeface="Titillium Web"/>
                <a:sym typeface="Titillium Web"/>
              </a:defRPr>
            </a:lvl3pPr>
            <a:lvl4pPr lvl="3" algn="r" rtl="0">
              <a:spcBef>
                <a:spcPts val="0"/>
              </a:spcBef>
              <a:spcAft>
                <a:spcPts val="0"/>
              </a:spcAft>
              <a:buClr>
                <a:srgbClr val="8E8BD8"/>
              </a:buClr>
              <a:buSzPts val="1600"/>
              <a:buFont typeface="Titillium Web"/>
              <a:buNone/>
              <a:defRPr sz="1600">
                <a:solidFill>
                  <a:srgbClr val="8E8BD8"/>
                </a:solidFill>
                <a:latin typeface="Titillium Web"/>
                <a:ea typeface="Titillium Web"/>
                <a:cs typeface="Titillium Web"/>
                <a:sym typeface="Titillium Web"/>
              </a:defRPr>
            </a:lvl4pPr>
            <a:lvl5pPr lvl="4" algn="r" rtl="0">
              <a:spcBef>
                <a:spcPts val="0"/>
              </a:spcBef>
              <a:spcAft>
                <a:spcPts val="0"/>
              </a:spcAft>
              <a:buClr>
                <a:srgbClr val="8E8BD8"/>
              </a:buClr>
              <a:buSzPts val="1600"/>
              <a:buFont typeface="Titillium Web"/>
              <a:buNone/>
              <a:defRPr sz="1600">
                <a:solidFill>
                  <a:srgbClr val="8E8BD8"/>
                </a:solidFill>
                <a:latin typeface="Titillium Web"/>
                <a:ea typeface="Titillium Web"/>
                <a:cs typeface="Titillium Web"/>
                <a:sym typeface="Titillium Web"/>
              </a:defRPr>
            </a:lvl5pPr>
            <a:lvl6pPr lvl="5" algn="r" rtl="0">
              <a:spcBef>
                <a:spcPts val="0"/>
              </a:spcBef>
              <a:spcAft>
                <a:spcPts val="0"/>
              </a:spcAft>
              <a:buClr>
                <a:srgbClr val="8E8BD8"/>
              </a:buClr>
              <a:buSzPts val="1600"/>
              <a:buFont typeface="Titillium Web"/>
              <a:buNone/>
              <a:defRPr sz="1600">
                <a:solidFill>
                  <a:srgbClr val="8E8BD8"/>
                </a:solidFill>
                <a:latin typeface="Titillium Web"/>
                <a:ea typeface="Titillium Web"/>
                <a:cs typeface="Titillium Web"/>
                <a:sym typeface="Titillium Web"/>
              </a:defRPr>
            </a:lvl6pPr>
            <a:lvl7pPr lvl="6" algn="r" rtl="0">
              <a:spcBef>
                <a:spcPts val="0"/>
              </a:spcBef>
              <a:spcAft>
                <a:spcPts val="0"/>
              </a:spcAft>
              <a:buClr>
                <a:srgbClr val="8E8BD8"/>
              </a:buClr>
              <a:buSzPts val="1600"/>
              <a:buFont typeface="Titillium Web"/>
              <a:buNone/>
              <a:defRPr sz="1600">
                <a:solidFill>
                  <a:srgbClr val="8E8BD8"/>
                </a:solidFill>
                <a:latin typeface="Titillium Web"/>
                <a:ea typeface="Titillium Web"/>
                <a:cs typeface="Titillium Web"/>
                <a:sym typeface="Titillium Web"/>
              </a:defRPr>
            </a:lvl7pPr>
            <a:lvl8pPr lvl="7" algn="r" rtl="0">
              <a:spcBef>
                <a:spcPts val="0"/>
              </a:spcBef>
              <a:spcAft>
                <a:spcPts val="0"/>
              </a:spcAft>
              <a:buClr>
                <a:srgbClr val="8E8BD8"/>
              </a:buClr>
              <a:buSzPts val="1600"/>
              <a:buFont typeface="Titillium Web"/>
              <a:buNone/>
              <a:defRPr sz="1600">
                <a:solidFill>
                  <a:srgbClr val="8E8BD8"/>
                </a:solidFill>
                <a:latin typeface="Titillium Web"/>
                <a:ea typeface="Titillium Web"/>
                <a:cs typeface="Titillium Web"/>
                <a:sym typeface="Titillium Web"/>
              </a:defRPr>
            </a:lvl8pPr>
            <a:lvl9pPr lvl="8" algn="r" rtl="0">
              <a:spcBef>
                <a:spcPts val="0"/>
              </a:spcBef>
              <a:spcAft>
                <a:spcPts val="0"/>
              </a:spcAft>
              <a:buClr>
                <a:srgbClr val="8E8BD8"/>
              </a:buClr>
              <a:buSzPts val="1600"/>
              <a:buFont typeface="Titillium Web"/>
              <a:buNone/>
              <a:defRPr sz="1600">
                <a:solidFill>
                  <a:srgbClr val="8E8BD8"/>
                </a:solidFill>
                <a:latin typeface="Titillium Web"/>
                <a:ea typeface="Titillium Web"/>
                <a:cs typeface="Titillium Web"/>
                <a:sym typeface="Titillium Web"/>
              </a:defRPr>
            </a:lvl9pPr>
          </a:lstStyle>
          <a:p>
            <a:endParaRPr/>
          </a:p>
        </p:txBody>
      </p:sp>
      <p:sp>
        <p:nvSpPr>
          <p:cNvPr id="507" name="Google Shape;507;p25"/>
          <p:cNvSpPr txBox="1"/>
          <p:nvPr/>
        </p:nvSpPr>
        <p:spPr>
          <a:xfrm>
            <a:off x="4257300" y="3714200"/>
            <a:ext cx="4166700" cy="692700"/>
          </a:xfrm>
          <a:prstGeom prst="rect">
            <a:avLst/>
          </a:prstGeom>
          <a:noFill/>
          <a:ln>
            <a:noFill/>
          </a:ln>
        </p:spPr>
        <p:txBody>
          <a:bodyPr spcFirstLastPara="1" wrap="square" lIns="91425" tIns="91425" rIns="91425" bIns="91425" anchor="t" anchorCtr="0">
            <a:noAutofit/>
          </a:bodyPr>
          <a:lstStyle/>
          <a:p>
            <a:pPr marL="0" lvl="0" indent="0" algn="r" rtl="0">
              <a:spcBef>
                <a:spcPts val="300"/>
              </a:spcBef>
              <a:spcAft>
                <a:spcPts val="0"/>
              </a:spcAft>
              <a:buNone/>
            </a:pPr>
            <a:r>
              <a:rPr lang="en" sz="1000" b="1">
                <a:solidFill>
                  <a:srgbClr val="8E8BD8"/>
                </a:solidFill>
                <a:latin typeface="Titillium Web"/>
                <a:ea typeface="Titillium Web"/>
                <a:cs typeface="Titillium Web"/>
                <a:sym typeface="Titillium Web"/>
              </a:rPr>
              <a:t>CREDITS:</a:t>
            </a:r>
            <a:r>
              <a:rPr lang="en" sz="1000">
                <a:solidFill>
                  <a:srgbClr val="8E8BD8"/>
                </a:solidFill>
                <a:latin typeface="Titillium Web"/>
                <a:ea typeface="Titillium Web"/>
                <a:cs typeface="Titillium Web"/>
                <a:sym typeface="Titillium Web"/>
              </a:rPr>
              <a:t> This presentation template was created by </a:t>
            </a:r>
            <a:r>
              <a:rPr lang="en" sz="1000" b="1">
                <a:solidFill>
                  <a:srgbClr val="8E8BD8"/>
                </a:solidFill>
                <a:uFill>
                  <a:noFill/>
                </a:uFill>
                <a:latin typeface="Titillium Web"/>
                <a:ea typeface="Titillium Web"/>
                <a:cs typeface="Titillium Web"/>
                <a:sym typeface="Titillium Web"/>
                <a:hlinkClick r:id="rId2">
                  <a:extLst>
                    <a:ext uri="{A12FA001-AC4F-418D-AE19-62706E023703}">
                      <ahyp:hlinkClr xmlns:ahyp="http://schemas.microsoft.com/office/drawing/2018/hyperlinkcolor" xmlns="" val="tx"/>
                    </a:ext>
                  </a:extLst>
                </a:hlinkClick>
              </a:rPr>
              <a:t>Slidesgo</a:t>
            </a:r>
            <a:r>
              <a:rPr lang="en" sz="1000">
                <a:solidFill>
                  <a:srgbClr val="8E8BD8"/>
                </a:solidFill>
                <a:latin typeface="Titillium Web"/>
                <a:ea typeface="Titillium Web"/>
                <a:cs typeface="Titillium Web"/>
                <a:sym typeface="Titillium Web"/>
              </a:rPr>
              <a:t>, including icons by </a:t>
            </a:r>
            <a:r>
              <a:rPr lang="en" sz="1000" b="1">
                <a:solidFill>
                  <a:srgbClr val="8E8BD8"/>
                </a:solidFill>
                <a:uFill>
                  <a:noFill/>
                </a:uFill>
                <a:latin typeface="Titillium Web"/>
                <a:ea typeface="Titillium Web"/>
                <a:cs typeface="Titillium Web"/>
                <a:sym typeface="Titillium Web"/>
                <a:hlinkClick r:id="rId3">
                  <a:extLst>
                    <a:ext uri="{A12FA001-AC4F-418D-AE19-62706E023703}">
                      <ahyp:hlinkClr xmlns:ahyp="http://schemas.microsoft.com/office/drawing/2018/hyperlinkcolor" xmlns="" val="tx"/>
                    </a:ext>
                  </a:extLst>
                </a:hlinkClick>
              </a:rPr>
              <a:t>Flaticon</a:t>
            </a:r>
            <a:r>
              <a:rPr lang="en" sz="1000">
                <a:solidFill>
                  <a:srgbClr val="8E8BD8"/>
                </a:solidFill>
                <a:latin typeface="Titillium Web"/>
                <a:ea typeface="Titillium Web"/>
                <a:cs typeface="Titillium Web"/>
                <a:sym typeface="Titillium Web"/>
              </a:rPr>
              <a:t>, infographics &amp; images by </a:t>
            </a:r>
            <a:r>
              <a:rPr lang="en" sz="1000" b="1">
                <a:solidFill>
                  <a:srgbClr val="8E8BD8"/>
                </a:solidFill>
                <a:uFill>
                  <a:noFill/>
                </a:uFill>
                <a:latin typeface="Titillium Web"/>
                <a:ea typeface="Titillium Web"/>
                <a:cs typeface="Titillium Web"/>
                <a:sym typeface="Titillium Web"/>
                <a:hlinkClick r:id="rId4">
                  <a:extLst>
                    <a:ext uri="{A12FA001-AC4F-418D-AE19-62706E023703}">
                      <ahyp:hlinkClr xmlns:ahyp="http://schemas.microsoft.com/office/drawing/2018/hyperlinkcolor" xmlns="" val="tx"/>
                    </a:ext>
                  </a:extLst>
                </a:hlinkClick>
              </a:rPr>
              <a:t>Freepik</a:t>
            </a:r>
            <a:r>
              <a:rPr lang="en" sz="1000">
                <a:solidFill>
                  <a:srgbClr val="8E8BD8"/>
                </a:solidFill>
                <a:latin typeface="Titillium Web"/>
                <a:ea typeface="Titillium Web"/>
                <a:cs typeface="Titillium Web"/>
                <a:sym typeface="Titillium Web"/>
              </a:rPr>
              <a:t> </a:t>
            </a:r>
            <a:endParaRPr sz="1000" b="1">
              <a:solidFill>
                <a:srgbClr val="8E8BD8"/>
              </a:solidFill>
              <a:latin typeface="Titillium Web"/>
              <a:ea typeface="Titillium Web"/>
              <a:cs typeface="Titillium Web"/>
              <a:sym typeface="Titillium Web"/>
            </a:endParaRPr>
          </a:p>
        </p:txBody>
      </p:sp>
      <p:sp>
        <p:nvSpPr>
          <p:cNvPr id="508" name="Google Shape;508;p25"/>
          <p:cNvSpPr txBox="1">
            <a:spLocks noGrp="1"/>
          </p:cNvSpPr>
          <p:nvPr>
            <p:ph type="subTitle" idx="1"/>
          </p:nvPr>
        </p:nvSpPr>
        <p:spPr>
          <a:xfrm>
            <a:off x="4260275" y="1591600"/>
            <a:ext cx="4166700" cy="603300"/>
          </a:xfrm>
          <a:prstGeom prst="rect">
            <a:avLst/>
          </a:prstGeom>
        </p:spPr>
        <p:txBody>
          <a:bodyPr spcFirstLastPara="1" wrap="square" lIns="91425" tIns="91425" rIns="91425" bIns="91425" anchor="ctr" anchorCtr="0">
            <a:noAutofit/>
          </a:bodyPr>
          <a:lstStyle>
            <a:lvl1pPr lvl="0" algn="r">
              <a:lnSpc>
                <a:spcPct val="100000"/>
              </a:lnSpc>
              <a:spcBef>
                <a:spcPts val="0"/>
              </a:spcBef>
              <a:spcAft>
                <a:spcPts val="0"/>
              </a:spcAft>
              <a:buClr>
                <a:srgbClr val="FFFFFF"/>
              </a:buClr>
              <a:buSzPts val="3000"/>
              <a:buFont typeface="Squada One"/>
              <a:buNone/>
              <a:defRPr sz="3000">
                <a:solidFill>
                  <a:srgbClr val="FFFFFF"/>
                </a:solidFill>
                <a:latin typeface="Squada One"/>
                <a:ea typeface="Squada One"/>
                <a:cs typeface="Squada One"/>
                <a:sym typeface="Squada One"/>
              </a:defRPr>
            </a:lvl1pPr>
            <a:lvl2pPr lvl="1">
              <a:spcBef>
                <a:spcPts val="0"/>
              </a:spcBef>
              <a:spcAft>
                <a:spcPts val="0"/>
              </a:spcAft>
              <a:buSzPts val="1600"/>
              <a:buNone/>
              <a:defRPr/>
            </a:lvl2pPr>
            <a:lvl3pPr lvl="2">
              <a:spcBef>
                <a:spcPts val="1600"/>
              </a:spcBef>
              <a:spcAft>
                <a:spcPts val="0"/>
              </a:spcAft>
              <a:buSzPts val="1600"/>
              <a:buNone/>
              <a:defRPr/>
            </a:lvl3pPr>
            <a:lvl4pPr lvl="3">
              <a:spcBef>
                <a:spcPts val="1600"/>
              </a:spcBef>
              <a:spcAft>
                <a:spcPts val="0"/>
              </a:spcAft>
              <a:buSzPts val="1600"/>
              <a:buNone/>
              <a:defRPr/>
            </a:lvl4pPr>
            <a:lvl5pPr lvl="4">
              <a:spcBef>
                <a:spcPts val="1600"/>
              </a:spcBef>
              <a:spcAft>
                <a:spcPts val="0"/>
              </a:spcAft>
              <a:buSzPts val="1600"/>
              <a:buNone/>
              <a:defRPr/>
            </a:lvl5pPr>
            <a:lvl6pPr lvl="5">
              <a:spcBef>
                <a:spcPts val="1600"/>
              </a:spcBef>
              <a:spcAft>
                <a:spcPts val="0"/>
              </a:spcAft>
              <a:buSzPts val="1600"/>
              <a:buNone/>
              <a:defRPr/>
            </a:lvl6pPr>
            <a:lvl7pPr lvl="6">
              <a:spcBef>
                <a:spcPts val="1600"/>
              </a:spcBef>
              <a:spcAft>
                <a:spcPts val="0"/>
              </a:spcAft>
              <a:buSzPts val="1600"/>
              <a:buNone/>
              <a:defRPr/>
            </a:lvl7pPr>
            <a:lvl8pPr lvl="7">
              <a:spcBef>
                <a:spcPts val="1600"/>
              </a:spcBef>
              <a:spcAft>
                <a:spcPts val="0"/>
              </a:spcAft>
              <a:buSzPts val="1600"/>
              <a:buNone/>
              <a:defRPr/>
            </a:lvl8pPr>
            <a:lvl9pPr lvl="8">
              <a:spcBef>
                <a:spcPts val="1600"/>
              </a:spcBef>
              <a:spcAft>
                <a:spcPts val="1600"/>
              </a:spcAft>
              <a:buSzPts val="1600"/>
              <a:buNone/>
              <a:defRPr/>
            </a:lvl9pPr>
          </a:lstStyle>
          <a:p>
            <a:endParaRPr/>
          </a:p>
        </p:txBody>
      </p:sp>
      <p:sp>
        <p:nvSpPr>
          <p:cNvPr id="509" name="Google Shape;509;p25"/>
          <p:cNvSpPr txBox="1">
            <a:spLocks noGrp="1"/>
          </p:cNvSpPr>
          <p:nvPr>
            <p:ph type="title" idx="2"/>
          </p:nvPr>
        </p:nvSpPr>
        <p:spPr>
          <a:xfrm>
            <a:off x="3442376" y="540012"/>
            <a:ext cx="4981500" cy="1095600"/>
          </a:xfrm>
          <a:prstGeom prst="rect">
            <a:avLst/>
          </a:prstGeom>
          <a:effectLst>
            <a:outerShdw blurRad="57150" algn="bl" rotWithShape="0">
              <a:srgbClr val="DFDEFF">
                <a:alpha val="50000"/>
              </a:srgbClr>
            </a:outerShdw>
          </a:effectLst>
        </p:spPr>
        <p:txBody>
          <a:bodyPr spcFirstLastPara="1" wrap="square" lIns="91425" tIns="91425" rIns="91425" bIns="91425" anchor="ctr" anchorCtr="0">
            <a:noAutofit/>
          </a:bodyPr>
          <a:lstStyle>
            <a:lvl1pPr lvl="0" algn="r" rtl="0">
              <a:spcBef>
                <a:spcPts val="0"/>
              </a:spcBef>
              <a:spcAft>
                <a:spcPts val="0"/>
              </a:spcAft>
              <a:buClr>
                <a:srgbClr val="775EF5"/>
              </a:buClr>
              <a:buSzPts val="7000"/>
              <a:buNone/>
              <a:defRPr sz="9000">
                <a:solidFill>
                  <a:srgbClr val="775EF5"/>
                </a:solidFill>
              </a:defRPr>
            </a:lvl1pPr>
            <a:lvl2pPr lvl="1" algn="r" rtl="0">
              <a:spcBef>
                <a:spcPts val="0"/>
              </a:spcBef>
              <a:spcAft>
                <a:spcPts val="0"/>
              </a:spcAft>
              <a:buClr>
                <a:srgbClr val="775EF5"/>
              </a:buClr>
              <a:buSzPts val="7000"/>
              <a:buNone/>
              <a:defRPr sz="7000">
                <a:solidFill>
                  <a:srgbClr val="775EF5"/>
                </a:solidFill>
              </a:defRPr>
            </a:lvl2pPr>
            <a:lvl3pPr lvl="2" algn="r" rtl="0">
              <a:spcBef>
                <a:spcPts val="0"/>
              </a:spcBef>
              <a:spcAft>
                <a:spcPts val="0"/>
              </a:spcAft>
              <a:buClr>
                <a:srgbClr val="775EF5"/>
              </a:buClr>
              <a:buSzPts val="7000"/>
              <a:buNone/>
              <a:defRPr sz="7000">
                <a:solidFill>
                  <a:srgbClr val="775EF5"/>
                </a:solidFill>
              </a:defRPr>
            </a:lvl3pPr>
            <a:lvl4pPr lvl="3" algn="r" rtl="0">
              <a:spcBef>
                <a:spcPts val="0"/>
              </a:spcBef>
              <a:spcAft>
                <a:spcPts val="0"/>
              </a:spcAft>
              <a:buClr>
                <a:srgbClr val="775EF5"/>
              </a:buClr>
              <a:buSzPts val="7000"/>
              <a:buNone/>
              <a:defRPr sz="7000">
                <a:solidFill>
                  <a:srgbClr val="775EF5"/>
                </a:solidFill>
              </a:defRPr>
            </a:lvl4pPr>
            <a:lvl5pPr lvl="4" algn="r" rtl="0">
              <a:spcBef>
                <a:spcPts val="0"/>
              </a:spcBef>
              <a:spcAft>
                <a:spcPts val="0"/>
              </a:spcAft>
              <a:buClr>
                <a:srgbClr val="775EF5"/>
              </a:buClr>
              <a:buSzPts val="7000"/>
              <a:buNone/>
              <a:defRPr sz="7000">
                <a:solidFill>
                  <a:srgbClr val="775EF5"/>
                </a:solidFill>
              </a:defRPr>
            </a:lvl5pPr>
            <a:lvl6pPr lvl="5" algn="r" rtl="0">
              <a:spcBef>
                <a:spcPts val="0"/>
              </a:spcBef>
              <a:spcAft>
                <a:spcPts val="0"/>
              </a:spcAft>
              <a:buClr>
                <a:srgbClr val="775EF5"/>
              </a:buClr>
              <a:buSzPts val="7000"/>
              <a:buNone/>
              <a:defRPr sz="7000">
                <a:solidFill>
                  <a:srgbClr val="775EF5"/>
                </a:solidFill>
              </a:defRPr>
            </a:lvl6pPr>
            <a:lvl7pPr lvl="6" algn="r" rtl="0">
              <a:spcBef>
                <a:spcPts val="0"/>
              </a:spcBef>
              <a:spcAft>
                <a:spcPts val="0"/>
              </a:spcAft>
              <a:buClr>
                <a:srgbClr val="775EF5"/>
              </a:buClr>
              <a:buSzPts val="7000"/>
              <a:buNone/>
              <a:defRPr sz="7000">
                <a:solidFill>
                  <a:srgbClr val="775EF5"/>
                </a:solidFill>
              </a:defRPr>
            </a:lvl7pPr>
            <a:lvl8pPr lvl="7" algn="r" rtl="0">
              <a:spcBef>
                <a:spcPts val="0"/>
              </a:spcBef>
              <a:spcAft>
                <a:spcPts val="0"/>
              </a:spcAft>
              <a:buClr>
                <a:srgbClr val="775EF5"/>
              </a:buClr>
              <a:buSzPts val="7000"/>
              <a:buNone/>
              <a:defRPr sz="7000">
                <a:solidFill>
                  <a:srgbClr val="775EF5"/>
                </a:solidFill>
              </a:defRPr>
            </a:lvl8pPr>
            <a:lvl9pPr lvl="8" algn="r" rtl="0">
              <a:spcBef>
                <a:spcPts val="0"/>
              </a:spcBef>
              <a:spcAft>
                <a:spcPts val="0"/>
              </a:spcAft>
              <a:buClr>
                <a:srgbClr val="775EF5"/>
              </a:buClr>
              <a:buSzPts val="7000"/>
              <a:buNone/>
              <a:defRPr sz="7000">
                <a:solidFill>
                  <a:srgbClr val="775EF5"/>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gradFill>
          <a:gsLst>
            <a:gs pos="0">
              <a:srgbClr val="403F6E"/>
            </a:gs>
            <a:gs pos="100000">
              <a:srgbClr val="0B0D17"/>
            </a:gs>
          </a:gsLst>
          <a:lin ang="5400012" scaled="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540000"/>
            <a:ext cx="77040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FFFFFF"/>
              </a:buClr>
              <a:buSzPts val="3200"/>
              <a:buFont typeface="Squada One"/>
              <a:buNone/>
              <a:defRPr sz="3200">
                <a:solidFill>
                  <a:srgbClr val="FFFFFF"/>
                </a:solidFill>
                <a:latin typeface="Squada One"/>
                <a:ea typeface="Squada One"/>
                <a:cs typeface="Squada One"/>
                <a:sym typeface="Squada One"/>
              </a:defRPr>
            </a:lvl1pPr>
            <a:lvl2pPr lvl="1">
              <a:spcBef>
                <a:spcPts val="0"/>
              </a:spcBef>
              <a:spcAft>
                <a:spcPts val="0"/>
              </a:spcAft>
              <a:buClr>
                <a:srgbClr val="FFFFFF"/>
              </a:buClr>
              <a:buSzPts val="3200"/>
              <a:buFont typeface="Squada One"/>
              <a:buNone/>
              <a:defRPr sz="3200">
                <a:solidFill>
                  <a:srgbClr val="FFFFFF"/>
                </a:solidFill>
                <a:latin typeface="Squada One"/>
                <a:ea typeface="Squada One"/>
                <a:cs typeface="Squada One"/>
                <a:sym typeface="Squada One"/>
              </a:defRPr>
            </a:lvl2pPr>
            <a:lvl3pPr lvl="2">
              <a:spcBef>
                <a:spcPts val="0"/>
              </a:spcBef>
              <a:spcAft>
                <a:spcPts val="0"/>
              </a:spcAft>
              <a:buClr>
                <a:srgbClr val="FFFFFF"/>
              </a:buClr>
              <a:buSzPts val="3200"/>
              <a:buFont typeface="Squada One"/>
              <a:buNone/>
              <a:defRPr sz="3200">
                <a:solidFill>
                  <a:srgbClr val="FFFFFF"/>
                </a:solidFill>
                <a:latin typeface="Squada One"/>
                <a:ea typeface="Squada One"/>
                <a:cs typeface="Squada One"/>
                <a:sym typeface="Squada One"/>
              </a:defRPr>
            </a:lvl3pPr>
            <a:lvl4pPr lvl="3">
              <a:spcBef>
                <a:spcPts val="0"/>
              </a:spcBef>
              <a:spcAft>
                <a:spcPts val="0"/>
              </a:spcAft>
              <a:buClr>
                <a:srgbClr val="FFFFFF"/>
              </a:buClr>
              <a:buSzPts val="3200"/>
              <a:buFont typeface="Squada One"/>
              <a:buNone/>
              <a:defRPr sz="3200">
                <a:solidFill>
                  <a:srgbClr val="FFFFFF"/>
                </a:solidFill>
                <a:latin typeface="Squada One"/>
                <a:ea typeface="Squada One"/>
                <a:cs typeface="Squada One"/>
                <a:sym typeface="Squada One"/>
              </a:defRPr>
            </a:lvl4pPr>
            <a:lvl5pPr lvl="4">
              <a:spcBef>
                <a:spcPts val="0"/>
              </a:spcBef>
              <a:spcAft>
                <a:spcPts val="0"/>
              </a:spcAft>
              <a:buClr>
                <a:srgbClr val="FFFFFF"/>
              </a:buClr>
              <a:buSzPts val="3200"/>
              <a:buFont typeface="Squada One"/>
              <a:buNone/>
              <a:defRPr sz="3200">
                <a:solidFill>
                  <a:srgbClr val="FFFFFF"/>
                </a:solidFill>
                <a:latin typeface="Squada One"/>
                <a:ea typeface="Squada One"/>
                <a:cs typeface="Squada One"/>
                <a:sym typeface="Squada One"/>
              </a:defRPr>
            </a:lvl5pPr>
            <a:lvl6pPr lvl="5">
              <a:spcBef>
                <a:spcPts val="0"/>
              </a:spcBef>
              <a:spcAft>
                <a:spcPts val="0"/>
              </a:spcAft>
              <a:buClr>
                <a:srgbClr val="FFFFFF"/>
              </a:buClr>
              <a:buSzPts val="3200"/>
              <a:buFont typeface="Squada One"/>
              <a:buNone/>
              <a:defRPr sz="3200">
                <a:solidFill>
                  <a:srgbClr val="FFFFFF"/>
                </a:solidFill>
                <a:latin typeface="Squada One"/>
                <a:ea typeface="Squada One"/>
                <a:cs typeface="Squada One"/>
                <a:sym typeface="Squada One"/>
              </a:defRPr>
            </a:lvl6pPr>
            <a:lvl7pPr lvl="6">
              <a:spcBef>
                <a:spcPts val="0"/>
              </a:spcBef>
              <a:spcAft>
                <a:spcPts val="0"/>
              </a:spcAft>
              <a:buClr>
                <a:srgbClr val="FFFFFF"/>
              </a:buClr>
              <a:buSzPts val="3200"/>
              <a:buFont typeface="Squada One"/>
              <a:buNone/>
              <a:defRPr sz="3200">
                <a:solidFill>
                  <a:srgbClr val="FFFFFF"/>
                </a:solidFill>
                <a:latin typeface="Squada One"/>
                <a:ea typeface="Squada One"/>
                <a:cs typeface="Squada One"/>
                <a:sym typeface="Squada One"/>
              </a:defRPr>
            </a:lvl7pPr>
            <a:lvl8pPr lvl="7">
              <a:spcBef>
                <a:spcPts val="0"/>
              </a:spcBef>
              <a:spcAft>
                <a:spcPts val="0"/>
              </a:spcAft>
              <a:buClr>
                <a:srgbClr val="FFFFFF"/>
              </a:buClr>
              <a:buSzPts val="3200"/>
              <a:buFont typeface="Squada One"/>
              <a:buNone/>
              <a:defRPr sz="3200">
                <a:solidFill>
                  <a:srgbClr val="FFFFFF"/>
                </a:solidFill>
                <a:latin typeface="Squada One"/>
                <a:ea typeface="Squada One"/>
                <a:cs typeface="Squada One"/>
                <a:sym typeface="Squada One"/>
              </a:defRPr>
            </a:lvl8pPr>
            <a:lvl9pPr lvl="8">
              <a:spcBef>
                <a:spcPts val="0"/>
              </a:spcBef>
              <a:spcAft>
                <a:spcPts val="0"/>
              </a:spcAft>
              <a:buClr>
                <a:srgbClr val="FFFFFF"/>
              </a:buClr>
              <a:buSzPts val="3200"/>
              <a:buFont typeface="Squada One"/>
              <a:buNone/>
              <a:defRPr sz="3200">
                <a:solidFill>
                  <a:srgbClr val="FFFFFF"/>
                </a:solidFill>
                <a:latin typeface="Squada One"/>
                <a:ea typeface="Squada One"/>
                <a:cs typeface="Squada One"/>
                <a:sym typeface="Squada One"/>
              </a:defRPr>
            </a:lvl9pPr>
          </a:lstStyle>
          <a:p>
            <a:endParaRPr/>
          </a:p>
        </p:txBody>
      </p:sp>
      <p:sp>
        <p:nvSpPr>
          <p:cNvPr id="7" name="Google Shape;7;p1"/>
          <p:cNvSpPr txBox="1">
            <a:spLocks noGrp="1"/>
          </p:cNvSpPr>
          <p:nvPr>
            <p:ph type="body" idx="1"/>
          </p:nvPr>
        </p:nvSpPr>
        <p:spPr>
          <a:xfrm>
            <a:off x="720000" y="1483350"/>
            <a:ext cx="7704000" cy="3085500"/>
          </a:xfrm>
          <a:prstGeom prst="rect">
            <a:avLst/>
          </a:prstGeom>
          <a:noFill/>
          <a:ln>
            <a:noFill/>
          </a:ln>
        </p:spPr>
        <p:txBody>
          <a:bodyPr spcFirstLastPara="1" wrap="square" lIns="91425" tIns="91425" rIns="91425" bIns="91425" anchor="t" anchorCtr="0">
            <a:noAutofit/>
          </a:bodyPr>
          <a:lstStyle>
            <a:lvl1pPr marL="457200" lvl="0" indent="-330200">
              <a:lnSpc>
                <a:spcPct val="115000"/>
              </a:lnSpc>
              <a:spcBef>
                <a:spcPts val="0"/>
              </a:spcBef>
              <a:spcAft>
                <a:spcPts val="0"/>
              </a:spcAft>
              <a:buClr>
                <a:srgbClr val="8E8BD8"/>
              </a:buClr>
              <a:buSzPts val="1600"/>
              <a:buFont typeface="Titillium Web"/>
              <a:buChar char="●"/>
              <a:defRPr sz="1600">
                <a:solidFill>
                  <a:srgbClr val="8E8BD8"/>
                </a:solidFill>
                <a:latin typeface="Titillium Web"/>
                <a:ea typeface="Titillium Web"/>
                <a:cs typeface="Titillium Web"/>
                <a:sym typeface="Titillium Web"/>
              </a:defRPr>
            </a:lvl1pPr>
            <a:lvl2pPr marL="914400" lvl="1" indent="-330200">
              <a:lnSpc>
                <a:spcPct val="115000"/>
              </a:lnSpc>
              <a:spcBef>
                <a:spcPts val="1600"/>
              </a:spcBef>
              <a:spcAft>
                <a:spcPts val="0"/>
              </a:spcAft>
              <a:buClr>
                <a:srgbClr val="8E8BD8"/>
              </a:buClr>
              <a:buSzPts val="1600"/>
              <a:buFont typeface="Titillium Web"/>
              <a:buChar char="○"/>
              <a:defRPr sz="1600">
                <a:solidFill>
                  <a:srgbClr val="8E8BD8"/>
                </a:solidFill>
                <a:latin typeface="Titillium Web"/>
                <a:ea typeface="Titillium Web"/>
                <a:cs typeface="Titillium Web"/>
                <a:sym typeface="Titillium Web"/>
              </a:defRPr>
            </a:lvl2pPr>
            <a:lvl3pPr marL="1371600" lvl="2" indent="-330200">
              <a:lnSpc>
                <a:spcPct val="115000"/>
              </a:lnSpc>
              <a:spcBef>
                <a:spcPts val="1600"/>
              </a:spcBef>
              <a:spcAft>
                <a:spcPts val="0"/>
              </a:spcAft>
              <a:buClr>
                <a:srgbClr val="8E8BD8"/>
              </a:buClr>
              <a:buSzPts val="1600"/>
              <a:buFont typeface="Titillium Web"/>
              <a:buChar char="■"/>
              <a:defRPr sz="1600">
                <a:solidFill>
                  <a:srgbClr val="8E8BD8"/>
                </a:solidFill>
                <a:latin typeface="Titillium Web"/>
                <a:ea typeface="Titillium Web"/>
                <a:cs typeface="Titillium Web"/>
                <a:sym typeface="Titillium Web"/>
              </a:defRPr>
            </a:lvl3pPr>
            <a:lvl4pPr marL="1828800" lvl="3" indent="-330200">
              <a:lnSpc>
                <a:spcPct val="115000"/>
              </a:lnSpc>
              <a:spcBef>
                <a:spcPts val="1600"/>
              </a:spcBef>
              <a:spcAft>
                <a:spcPts val="0"/>
              </a:spcAft>
              <a:buClr>
                <a:srgbClr val="8E8BD8"/>
              </a:buClr>
              <a:buSzPts val="1600"/>
              <a:buFont typeface="Titillium Web"/>
              <a:buChar char="●"/>
              <a:defRPr sz="1600">
                <a:solidFill>
                  <a:srgbClr val="8E8BD8"/>
                </a:solidFill>
                <a:latin typeface="Titillium Web"/>
                <a:ea typeface="Titillium Web"/>
                <a:cs typeface="Titillium Web"/>
                <a:sym typeface="Titillium Web"/>
              </a:defRPr>
            </a:lvl4pPr>
            <a:lvl5pPr marL="2286000" lvl="4" indent="-330200">
              <a:lnSpc>
                <a:spcPct val="115000"/>
              </a:lnSpc>
              <a:spcBef>
                <a:spcPts val="1600"/>
              </a:spcBef>
              <a:spcAft>
                <a:spcPts val="0"/>
              </a:spcAft>
              <a:buClr>
                <a:srgbClr val="8E8BD8"/>
              </a:buClr>
              <a:buSzPts val="1600"/>
              <a:buFont typeface="Titillium Web"/>
              <a:buChar char="○"/>
              <a:defRPr sz="1600">
                <a:solidFill>
                  <a:srgbClr val="8E8BD8"/>
                </a:solidFill>
                <a:latin typeface="Titillium Web"/>
                <a:ea typeface="Titillium Web"/>
                <a:cs typeface="Titillium Web"/>
                <a:sym typeface="Titillium Web"/>
              </a:defRPr>
            </a:lvl5pPr>
            <a:lvl6pPr marL="2743200" lvl="5" indent="-330200">
              <a:lnSpc>
                <a:spcPct val="115000"/>
              </a:lnSpc>
              <a:spcBef>
                <a:spcPts val="1600"/>
              </a:spcBef>
              <a:spcAft>
                <a:spcPts val="0"/>
              </a:spcAft>
              <a:buClr>
                <a:srgbClr val="8E8BD8"/>
              </a:buClr>
              <a:buSzPts val="1600"/>
              <a:buFont typeface="Titillium Web"/>
              <a:buChar char="■"/>
              <a:defRPr sz="1600">
                <a:solidFill>
                  <a:srgbClr val="8E8BD8"/>
                </a:solidFill>
                <a:latin typeface="Titillium Web"/>
                <a:ea typeface="Titillium Web"/>
                <a:cs typeface="Titillium Web"/>
                <a:sym typeface="Titillium Web"/>
              </a:defRPr>
            </a:lvl6pPr>
            <a:lvl7pPr marL="3200400" lvl="6" indent="-330200">
              <a:lnSpc>
                <a:spcPct val="115000"/>
              </a:lnSpc>
              <a:spcBef>
                <a:spcPts val="1600"/>
              </a:spcBef>
              <a:spcAft>
                <a:spcPts val="0"/>
              </a:spcAft>
              <a:buClr>
                <a:srgbClr val="8E8BD8"/>
              </a:buClr>
              <a:buSzPts val="1600"/>
              <a:buFont typeface="Titillium Web"/>
              <a:buChar char="●"/>
              <a:defRPr sz="1600">
                <a:solidFill>
                  <a:srgbClr val="8E8BD8"/>
                </a:solidFill>
                <a:latin typeface="Titillium Web"/>
                <a:ea typeface="Titillium Web"/>
                <a:cs typeface="Titillium Web"/>
                <a:sym typeface="Titillium Web"/>
              </a:defRPr>
            </a:lvl7pPr>
            <a:lvl8pPr marL="3657600" lvl="7" indent="-330200">
              <a:lnSpc>
                <a:spcPct val="115000"/>
              </a:lnSpc>
              <a:spcBef>
                <a:spcPts val="1600"/>
              </a:spcBef>
              <a:spcAft>
                <a:spcPts val="0"/>
              </a:spcAft>
              <a:buClr>
                <a:srgbClr val="8E8BD8"/>
              </a:buClr>
              <a:buSzPts val="1600"/>
              <a:buFont typeface="Titillium Web"/>
              <a:buChar char="○"/>
              <a:defRPr sz="1600">
                <a:solidFill>
                  <a:srgbClr val="8E8BD8"/>
                </a:solidFill>
                <a:latin typeface="Titillium Web"/>
                <a:ea typeface="Titillium Web"/>
                <a:cs typeface="Titillium Web"/>
                <a:sym typeface="Titillium Web"/>
              </a:defRPr>
            </a:lvl8pPr>
            <a:lvl9pPr marL="4114800" lvl="8" indent="-330200">
              <a:lnSpc>
                <a:spcPct val="115000"/>
              </a:lnSpc>
              <a:spcBef>
                <a:spcPts val="1600"/>
              </a:spcBef>
              <a:spcAft>
                <a:spcPts val="1600"/>
              </a:spcAft>
              <a:buClr>
                <a:srgbClr val="8E8BD8"/>
              </a:buClr>
              <a:buSzPts val="1600"/>
              <a:buFont typeface="Titillium Web"/>
              <a:buChar char="■"/>
              <a:defRPr sz="1600">
                <a:solidFill>
                  <a:srgbClr val="8E8BD8"/>
                </a:solidFill>
                <a:latin typeface="Titillium Web"/>
                <a:ea typeface="Titillium Web"/>
                <a:cs typeface="Titillium Web"/>
                <a:sym typeface="Titillium Web"/>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3" r:id="rId2"/>
    <p:sldLayoutId id="2147483655" r:id="rId3"/>
    <p:sldLayoutId id="2147483658" r:id="rId4"/>
    <p:sldLayoutId id="2147483659" r:id="rId5"/>
    <p:sldLayoutId id="2147483662" r:id="rId6"/>
    <p:sldLayoutId id="2147483665" r:id="rId7"/>
    <p:sldLayoutId id="2147483670" r:id="rId8"/>
    <p:sldLayoutId id="2147483671" r:id="rId9"/>
    <p:sldLayoutId id="2147483672" r:id="rId10"/>
    <p:sldLayoutId id="2147483673" r:id="rId11"/>
  </p:sldLayoutIdLst>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mod="1">
    <p:ext uri="{27BBF7A9-308A-43DC-89C8-2F10F3537804}">
      <p15:sldGuideLst xmlns:p15="http://schemas.microsoft.com/office/powerpoint/2012/main">
        <p15:guide id="1" pos="454">
          <p15:clr>
            <a:srgbClr val="EA4335"/>
          </p15:clr>
        </p15:guide>
        <p15:guide id="2" pos="5306">
          <p15:clr>
            <a:srgbClr val="EA4335"/>
          </p15:clr>
        </p15:guide>
        <p15:guide id="3" orient="horz" pos="340">
          <p15:clr>
            <a:srgbClr val="EA4335"/>
          </p15:clr>
        </p15:guide>
        <p15:guide id="4" orient="horz" pos="2900">
          <p15:clr>
            <a:srgbClr val="EA4335"/>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hyperlink" Target="https://www.thalesgroup.com/en/markets/digital-identity-and-security/banking-payment/magazine/4-payment-trends-future" TargetMode="Externa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4.jfi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f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77"/>
        <p:cNvGrpSpPr/>
        <p:nvPr/>
      </p:nvGrpSpPr>
      <p:grpSpPr>
        <a:xfrm>
          <a:off x="0" y="0"/>
          <a:ext cx="0" cy="0"/>
          <a:chOff x="0" y="0"/>
          <a:chExt cx="0" cy="0"/>
        </a:xfrm>
      </p:grpSpPr>
      <p:cxnSp>
        <p:nvCxnSpPr>
          <p:cNvPr id="578" name="Google Shape;578;p30"/>
          <p:cNvCxnSpPr/>
          <p:nvPr/>
        </p:nvCxnSpPr>
        <p:spPr>
          <a:xfrm>
            <a:off x="-1375" y="3325100"/>
            <a:ext cx="9161400" cy="0"/>
          </a:xfrm>
          <a:prstGeom prst="straightConnector1">
            <a:avLst/>
          </a:prstGeom>
          <a:noFill/>
          <a:ln w="28575" cap="flat" cmpd="sng">
            <a:solidFill>
              <a:srgbClr val="5B57DE"/>
            </a:solidFill>
            <a:prstDash val="solid"/>
            <a:round/>
            <a:headEnd type="none" w="med" len="med"/>
            <a:tailEnd type="none" w="med" len="med"/>
          </a:ln>
          <a:effectLst>
            <a:outerShdw blurRad="85725" algn="bl" rotWithShape="0">
              <a:srgbClr val="DFDEFF">
                <a:alpha val="50000"/>
              </a:srgbClr>
            </a:outerShdw>
          </a:effectLst>
        </p:spPr>
      </p:cxnSp>
      <p:sp>
        <p:nvSpPr>
          <p:cNvPr id="579" name="Google Shape;579;p30"/>
          <p:cNvSpPr/>
          <p:nvPr/>
        </p:nvSpPr>
        <p:spPr>
          <a:xfrm>
            <a:off x="4288675" y="3064875"/>
            <a:ext cx="4131600" cy="472500"/>
          </a:xfrm>
          <a:prstGeom prst="rect">
            <a:avLst/>
          </a:prstGeom>
          <a:gradFill>
            <a:gsLst>
              <a:gs pos="0">
                <a:srgbClr val="6F61EC"/>
              </a:gs>
              <a:gs pos="24000">
                <a:srgbClr val="8E8BD8"/>
              </a:gs>
              <a:gs pos="52000">
                <a:srgbClr val="7F76E2"/>
              </a:gs>
              <a:gs pos="78000">
                <a:srgbClr val="8E8BD8"/>
              </a:gs>
              <a:gs pos="100000">
                <a:srgbClr val="6F61EC"/>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80" name="Google Shape;580;p30"/>
          <p:cNvPicPr preferRelativeResize="0"/>
          <p:nvPr/>
        </p:nvPicPr>
        <p:blipFill rotWithShape="1">
          <a:blip r:embed="rId3">
            <a:alphaModFix/>
          </a:blip>
          <a:srcRect l="11841" t="4328" r="6325" b="13837"/>
          <a:stretch/>
        </p:blipFill>
        <p:spPr>
          <a:xfrm>
            <a:off x="-1467350" y="-369750"/>
            <a:ext cx="5399602" cy="5399602"/>
          </a:xfrm>
          <a:prstGeom prst="rect">
            <a:avLst/>
          </a:prstGeom>
          <a:noFill/>
          <a:ln>
            <a:noFill/>
          </a:ln>
        </p:spPr>
      </p:pic>
      <p:sp>
        <p:nvSpPr>
          <p:cNvPr id="581" name="Google Shape;581;p30"/>
          <p:cNvSpPr txBox="1">
            <a:spLocks noGrp="1"/>
          </p:cNvSpPr>
          <p:nvPr>
            <p:ph type="ctrTitle"/>
          </p:nvPr>
        </p:nvSpPr>
        <p:spPr>
          <a:xfrm>
            <a:off x="4106275" y="1614800"/>
            <a:ext cx="4314000" cy="1154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b="1" dirty="0"/>
              <a:t>Future of  money </a:t>
            </a:r>
            <a:endParaRPr b="1" dirty="0"/>
          </a:p>
        </p:txBody>
      </p:sp>
      <p:sp>
        <p:nvSpPr>
          <p:cNvPr id="582" name="Google Shape;582;p30"/>
          <p:cNvSpPr txBox="1">
            <a:spLocks noGrp="1"/>
          </p:cNvSpPr>
          <p:nvPr>
            <p:ph type="subTitle" idx="1"/>
          </p:nvPr>
        </p:nvSpPr>
        <p:spPr>
          <a:xfrm>
            <a:off x="4259613" y="3173025"/>
            <a:ext cx="4069500" cy="256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Supply chain management </a:t>
            </a:r>
            <a:endParaRPr dirty="0"/>
          </a:p>
        </p:txBody>
      </p:sp>
      <p:pic>
        <p:nvPicPr>
          <p:cNvPr id="3" name="Picture 2">
            <a:extLst>
              <a:ext uri="{FF2B5EF4-FFF2-40B4-BE49-F238E27FC236}">
                <a16:creationId xmlns:a16="http://schemas.microsoft.com/office/drawing/2014/main" id="{732076C7-D666-4F73-84F1-C690C7DF7FC3}"/>
              </a:ext>
            </a:extLst>
          </p:cNvPr>
          <p:cNvPicPr>
            <a:picLocks noChangeAspect="1"/>
          </p:cNvPicPr>
          <p:nvPr/>
        </p:nvPicPr>
        <p:blipFill rotWithShape="1">
          <a:blip r:embed="rId4"/>
          <a:srcRect l="2360" t="8332" r="8072" b="6626"/>
          <a:stretch/>
        </p:blipFill>
        <p:spPr>
          <a:xfrm>
            <a:off x="7911940" y="61479"/>
            <a:ext cx="1232060" cy="743290"/>
          </a:xfrm>
          <a:prstGeom prst="triangle">
            <a:avLst/>
          </a:prstGeom>
        </p:spPr>
      </p:pic>
      <p:pic>
        <p:nvPicPr>
          <p:cNvPr id="5" name="Picture 4">
            <a:extLst>
              <a:ext uri="{FF2B5EF4-FFF2-40B4-BE49-F238E27FC236}">
                <a16:creationId xmlns:a16="http://schemas.microsoft.com/office/drawing/2014/main" id="{AF5D08E5-B975-4570-81B9-E3531802698F}"/>
              </a:ext>
            </a:extLst>
          </p:cNvPr>
          <p:cNvPicPr>
            <a:picLocks noChangeAspect="1"/>
          </p:cNvPicPr>
          <p:nvPr/>
        </p:nvPicPr>
        <p:blipFill rotWithShape="1">
          <a:blip r:embed="rId5"/>
          <a:srcRect l="4641" t="3929" r="4196" b="4921"/>
          <a:stretch/>
        </p:blipFill>
        <p:spPr>
          <a:xfrm>
            <a:off x="2423126" y="138056"/>
            <a:ext cx="1198534" cy="1006587"/>
          </a:xfrm>
          <a:prstGeom prst="flowChartConnector">
            <a:avLst/>
          </a:prstGeom>
        </p:spPr>
      </p:pic>
      <p:sp>
        <p:nvSpPr>
          <p:cNvPr id="12" name="TextBox 11">
            <a:extLst>
              <a:ext uri="{FF2B5EF4-FFF2-40B4-BE49-F238E27FC236}">
                <a16:creationId xmlns:a16="http://schemas.microsoft.com/office/drawing/2014/main" id="{B030DFC6-9B33-4BBB-97C1-EAEDEA8A625C}"/>
              </a:ext>
            </a:extLst>
          </p:cNvPr>
          <p:cNvSpPr txBox="1"/>
          <p:nvPr/>
        </p:nvSpPr>
        <p:spPr>
          <a:xfrm>
            <a:off x="4288676" y="3799726"/>
            <a:ext cx="3353090" cy="1846659"/>
          </a:xfrm>
          <a:prstGeom prst="rect">
            <a:avLst/>
          </a:prstGeom>
          <a:noFill/>
        </p:spPr>
        <p:txBody>
          <a:bodyPr wrap="square">
            <a:spAutoFit/>
          </a:bodyPr>
          <a:lstStyle/>
          <a:p>
            <a:r>
              <a:rPr lang="en-US" sz="2000" dirty="0">
                <a:solidFill>
                  <a:schemeClr val="tx2"/>
                </a:solidFill>
              </a:rPr>
              <a:t>Abdallah zwawi 2826</a:t>
            </a:r>
          </a:p>
          <a:p>
            <a:r>
              <a:rPr lang="en-US" sz="2000" dirty="0">
                <a:solidFill>
                  <a:schemeClr val="tx2"/>
                </a:solidFill>
              </a:rPr>
              <a:t>Yousef </a:t>
            </a:r>
            <a:r>
              <a:rPr lang="en-US" sz="2000" dirty="0" err="1">
                <a:solidFill>
                  <a:schemeClr val="tx2"/>
                </a:solidFill>
              </a:rPr>
              <a:t>elkikiha</a:t>
            </a:r>
            <a:r>
              <a:rPr lang="en-US" sz="2000" dirty="0">
                <a:solidFill>
                  <a:schemeClr val="tx2"/>
                </a:solidFill>
              </a:rPr>
              <a:t> 2762</a:t>
            </a:r>
          </a:p>
          <a:p>
            <a:r>
              <a:rPr lang="en-US" sz="1800" dirty="0">
                <a:effectLst/>
                <a:latin typeface="Calibri" panose="020F0502020204030204" pitchFamily="34" charset="0"/>
                <a:ea typeface="Calibri" panose="020F0502020204030204" pitchFamily="34" charset="0"/>
                <a:cs typeface="Arial" panose="020B0604020202020204" pitchFamily="34" charset="0"/>
              </a:rPr>
              <a:t>Instructor: Mr. Mohamed </a:t>
            </a:r>
            <a:r>
              <a:rPr lang="en-US" sz="1800" dirty="0" err="1">
                <a:effectLst/>
                <a:latin typeface="Calibri" panose="020F0502020204030204" pitchFamily="34" charset="0"/>
                <a:ea typeface="Calibri" panose="020F0502020204030204" pitchFamily="34" charset="0"/>
                <a:cs typeface="Arial" panose="020B0604020202020204" pitchFamily="34" charset="0"/>
              </a:rPr>
              <a:t>Zuwawi</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US" sz="1800" b="1" dirty="0"/>
              <a:t>Date: 30.12.2021</a:t>
            </a:r>
          </a:p>
          <a:p>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ar-LY" sz="2000" dirty="0">
              <a:solidFill>
                <a:schemeClr val="tx2"/>
              </a:solidFill>
            </a:endParaRPr>
          </a:p>
        </p:txBody>
      </p:sp>
      <p:sp>
        <p:nvSpPr>
          <p:cNvPr id="10" name="Title 1">
            <a:extLst>
              <a:ext uri="{FF2B5EF4-FFF2-40B4-BE49-F238E27FC236}">
                <a16:creationId xmlns:a16="http://schemas.microsoft.com/office/drawing/2014/main" id="{063474B3-8E98-4182-A589-33D05556AA39}"/>
              </a:ext>
            </a:extLst>
          </p:cNvPr>
          <p:cNvSpPr>
            <a:spLocks noGrp="1"/>
          </p:cNvSpPr>
          <p:nvPr/>
        </p:nvSpPr>
        <p:spPr>
          <a:xfrm>
            <a:off x="2854228" y="29906"/>
            <a:ext cx="5885655" cy="1051719"/>
          </a:xfrm>
          <a:prstGeom prst="rect">
            <a:avLst/>
          </a:prstGeom>
        </p:spPr>
        <p:txBody>
          <a:bodyPr vert="horz" lIns="91440" tIns="45720" rIns="91440" bIns="45720" rtlCol="0" anchor="b">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2000" dirty="0">
                <a:solidFill>
                  <a:schemeClr val="bg1"/>
                </a:solidFill>
              </a:rPr>
              <a:t>Libyan International Medical University</a:t>
            </a:r>
            <a:br>
              <a:rPr lang="en-US" sz="2000" dirty="0">
                <a:solidFill>
                  <a:schemeClr val="bg1"/>
                </a:solidFill>
              </a:rPr>
            </a:br>
            <a:r>
              <a:rPr lang="en-US" sz="2000" dirty="0">
                <a:solidFill>
                  <a:schemeClr val="bg1"/>
                </a:solidFill>
              </a:rPr>
              <a:t>Faculty of Business Administration</a:t>
            </a:r>
            <a:r>
              <a:rPr lang="en-US" sz="2000" dirty="0"/>
              <a:t/>
            </a:r>
            <a:br>
              <a:rPr lang="en-US" sz="2000" dirty="0"/>
            </a:br>
            <a:endParaRPr lang="en-US" sz="2000"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AFEDA-CD49-4C01-86BD-2E6C8ECA893A}"/>
              </a:ext>
            </a:extLst>
          </p:cNvPr>
          <p:cNvSpPr>
            <a:spLocks noGrp="1"/>
          </p:cNvSpPr>
          <p:nvPr>
            <p:ph type="title"/>
          </p:nvPr>
        </p:nvSpPr>
        <p:spPr/>
        <p:txBody>
          <a:bodyPr/>
          <a:lstStyle/>
          <a:p>
            <a:r>
              <a:rPr lang="en-US" dirty="0"/>
              <a:t> Definition of Digital banking  </a:t>
            </a:r>
            <a:endParaRPr lang="ar-LY" dirty="0"/>
          </a:p>
        </p:txBody>
      </p:sp>
      <p:sp>
        <p:nvSpPr>
          <p:cNvPr id="3" name="Subtitle 2">
            <a:extLst>
              <a:ext uri="{FF2B5EF4-FFF2-40B4-BE49-F238E27FC236}">
                <a16:creationId xmlns:a16="http://schemas.microsoft.com/office/drawing/2014/main" id="{CB88E0AF-DACE-48B0-BFD6-D183C97C1CFB}"/>
              </a:ext>
            </a:extLst>
          </p:cNvPr>
          <p:cNvSpPr>
            <a:spLocks noGrp="1"/>
          </p:cNvSpPr>
          <p:nvPr>
            <p:ph type="subTitle" idx="1"/>
          </p:nvPr>
        </p:nvSpPr>
        <p:spPr>
          <a:xfrm>
            <a:off x="0" y="1618488"/>
            <a:ext cx="5074920" cy="3232050"/>
          </a:xfrm>
        </p:spPr>
        <p:txBody>
          <a:bodyPr/>
          <a:lstStyle/>
          <a:p>
            <a:pPr marL="127000" indent="0" algn="just">
              <a:buNone/>
            </a:pPr>
            <a:r>
              <a:rPr lang="en-US" sz="2000" dirty="0"/>
              <a:t>Digital banking is the new best thing that could have happened to mankind. In fact, not only has it provided a means of convenience for today’s banking times, it has also helped individuals to go paperless. Through Digital Banking, individuals can now easily make transactions, check their account balance or even make transfers just with a single click of a button on their smartphone, desk top or any other digital device.</a:t>
            </a:r>
            <a:endParaRPr lang="ar-LY" sz="2000" dirty="0"/>
          </a:p>
        </p:txBody>
      </p:sp>
      <p:pic>
        <p:nvPicPr>
          <p:cNvPr id="5" name="Picture 4">
            <a:extLst>
              <a:ext uri="{FF2B5EF4-FFF2-40B4-BE49-F238E27FC236}">
                <a16:creationId xmlns:a16="http://schemas.microsoft.com/office/drawing/2014/main" id="{2785C240-B885-4DFD-967B-B0DBA2FD3174}"/>
              </a:ext>
            </a:extLst>
          </p:cNvPr>
          <p:cNvPicPr>
            <a:picLocks noChangeAspect="1"/>
          </p:cNvPicPr>
          <p:nvPr/>
        </p:nvPicPr>
        <p:blipFill rotWithShape="1">
          <a:blip r:embed="rId2"/>
          <a:srcRect l="9438" r="7416" b="7641"/>
          <a:stretch/>
        </p:blipFill>
        <p:spPr>
          <a:xfrm>
            <a:off x="5376672" y="1801368"/>
            <a:ext cx="3264408" cy="2478024"/>
          </a:xfrm>
          <a:prstGeom prst="rect">
            <a:avLst/>
          </a:prstGeom>
          <a:ln>
            <a:noFill/>
          </a:ln>
          <a:effectLst>
            <a:softEdge rad="112500"/>
          </a:effectLst>
        </p:spPr>
      </p:pic>
      <p:sp>
        <p:nvSpPr>
          <p:cNvPr id="4" name="TextBox 3"/>
          <p:cNvSpPr txBox="1"/>
          <p:nvPr/>
        </p:nvSpPr>
        <p:spPr>
          <a:xfrm>
            <a:off x="7777655" y="4466897"/>
            <a:ext cx="863425" cy="307777"/>
          </a:xfrm>
          <a:prstGeom prst="rect">
            <a:avLst/>
          </a:prstGeom>
          <a:noFill/>
        </p:spPr>
        <p:txBody>
          <a:bodyPr wrap="square" rtlCol="1">
            <a:spAutoFit/>
          </a:bodyPr>
          <a:lstStyle/>
          <a:p>
            <a:r>
              <a:rPr lang="en-US" dirty="0" smtClean="0">
                <a:solidFill>
                  <a:schemeClr val="accent2">
                    <a:lumMod val="40000"/>
                    <a:lumOff val="60000"/>
                  </a:schemeClr>
                </a:solidFill>
              </a:rPr>
              <a:t>9</a:t>
            </a:r>
            <a:endParaRPr lang="ar-SA" dirty="0">
              <a:solidFill>
                <a:schemeClr val="accent2">
                  <a:lumMod val="40000"/>
                  <a:lumOff val="60000"/>
                </a:schemeClr>
              </a:solidFill>
            </a:endParaRPr>
          </a:p>
        </p:txBody>
      </p:sp>
    </p:spTree>
    <p:extLst>
      <p:ext uri="{BB962C8B-B14F-4D97-AF65-F5344CB8AC3E}">
        <p14:creationId xmlns:p14="http://schemas.microsoft.com/office/powerpoint/2010/main" val="17960506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AFEDA-CD49-4C01-86BD-2E6C8ECA893A}"/>
              </a:ext>
            </a:extLst>
          </p:cNvPr>
          <p:cNvSpPr>
            <a:spLocks noGrp="1"/>
          </p:cNvSpPr>
          <p:nvPr>
            <p:ph type="title"/>
          </p:nvPr>
        </p:nvSpPr>
        <p:spPr/>
        <p:txBody>
          <a:bodyPr/>
          <a:lstStyle/>
          <a:p>
            <a:r>
              <a:rPr lang="en-US" dirty="0"/>
              <a:t>Benefits of Digital Banking</a:t>
            </a:r>
            <a:endParaRPr lang="ar-LY" dirty="0"/>
          </a:p>
        </p:txBody>
      </p:sp>
      <p:sp>
        <p:nvSpPr>
          <p:cNvPr id="3" name="Subtitle 2">
            <a:extLst>
              <a:ext uri="{FF2B5EF4-FFF2-40B4-BE49-F238E27FC236}">
                <a16:creationId xmlns:a16="http://schemas.microsoft.com/office/drawing/2014/main" id="{CB88E0AF-DACE-48B0-BFD6-D183C97C1CFB}"/>
              </a:ext>
            </a:extLst>
          </p:cNvPr>
          <p:cNvSpPr>
            <a:spLocks noGrp="1"/>
          </p:cNvSpPr>
          <p:nvPr>
            <p:ph type="subTitle" idx="1"/>
          </p:nvPr>
        </p:nvSpPr>
        <p:spPr>
          <a:xfrm>
            <a:off x="-219456" y="2219124"/>
            <a:ext cx="5422392" cy="3250188"/>
          </a:xfrm>
        </p:spPr>
        <p:txBody>
          <a:bodyPr/>
          <a:lstStyle/>
          <a:p>
            <a:r>
              <a:rPr lang="en-US" sz="2000" dirty="0"/>
              <a:t>The convenience of banking from the comforts of home</a:t>
            </a:r>
          </a:p>
          <a:p>
            <a:r>
              <a:rPr lang="en-US" sz="2000" dirty="0"/>
              <a:t>24*7 availability of access to banking function</a:t>
            </a:r>
          </a:p>
          <a:p>
            <a:r>
              <a:rPr lang="en-US" sz="2000" dirty="0"/>
              <a:t>Paperless banking </a:t>
            </a:r>
          </a:p>
          <a:p>
            <a:r>
              <a:rPr lang="en-US" sz="2000" dirty="0"/>
              <a:t>Enables set up of automatic payments for regular utility bills</a:t>
            </a:r>
          </a:p>
          <a:p>
            <a:r>
              <a:rPr lang="en-US" sz="2000" dirty="0"/>
              <a:t>Strengthens privacy and security for customers </a:t>
            </a:r>
          </a:p>
          <a:p>
            <a:pPr algn="just"/>
            <a:endParaRPr lang="en-US" sz="2000" dirty="0"/>
          </a:p>
          <a:p>
            <a:pPr algn="just"/>
            <a:endParaRPr lang="en-US" sz="2000" dirty="0"/>
          </a:p>
          <a:p>
            <a:pPr algn="just"/>
            <a:endParaRPr lang="en-US" sz="2000" dirty="0"/>
          </a:p>
          <a:p>
            <a:pPr marL="127000" indent="0" algn="just">
              <a:buNone/>
            </a:pPr>
            <a:endParaRPr lang="ar-LY" sz="2000" dirty="0"/>
          </a:p>
        </p:txBody>
      </p:sp>
      <p:pic>
        <p:nvPicPr>
          <p:cNvPr id="6" name="Picture 5">
            <a:extLst>
              <a:ext uri="{FF2B5EF4-FFF2-40B4-BE49-F238E27FC236}">
                <a16:creationId xmlns:a16="http://schemas.microsoft.com/office/drawing/2014/main" id="{A4653B81-0C1D-4CB9-B0C8-6BE76C6C8DFB}"/>
              </a:ext>
            </a:extLst>
          </p:cNvPr>
          <p:cNvPicPr>
            <a:picLocks noChangeAspect="1"/>
          </p:cNvPicPr>
          <p:nvPr/>
        </p:nvPicPr>
        <p:blipFill rotWithShape="1">
          <a:blip r:embed="rId2"/>
          <a:srcRect l="3715" r="8571" b="3030"/>
          <a:stretch/>
        </p:blipFill>
        <p:spPr>
          <a:xfrm>
            <a:off x="5202936" y="2103120"/>
            <a:ext cx="3538728" cy="2194560"/>
          </a:xfrm>
          <a:prstGeom prst="rect">
            <a:avLst/>
          </a:prstGeom>
          <a:ln>
            <a:noFill/>
          </a:ln>
          <a:effectLst>
            <a:softEdge rad="112500"/>
          </a:effectLst>
        </p:spPr>
      </p:pic>
      <p:sp>
        <p:nvSpPr>
          <p:cNvPr id="4" name="TextBox 3"/>
          <p:cNvSpPr txBox="1"/>
          <p:nvPr/>
        </p:nvSpPr>
        <p:spPr>
          <a:xfrm>
            <a:off x="7725103" y="4477407"/>
            <a:ext cx="924911" cy="307777"/>
          </a:xfrm>
          <a:prstGeom prst="rect">
            <a:avLst/>
          </a:prstGeom>
          <a:noFill/>
        </p:spPr>
        <p:txBody>
          <a:bodyPr wrap="square" rtlCol="1">
            <a:spAutoFit/>
          </a:bodyPr>
          <a:lstStyle/>
          <a:p>
            <a:r>
              <a:rPr lang="en-US" dirty="0" smtClean="0">
                <a:solidFill>
                  <a:schemeClr val="accent2">
                    <a:lumMod val="40000"/>
                    <a:lumOff val="60000"/>
                  </a:schemeClr>
                </a:solidFill>
              </a:rPr>
              <a:t>10</a:t>
            </a:r>
            <a:endParaRPr lang="ar-SA" dirty="0">
              <a:solidFill>
                <a:schemeClr val="accent2">
                  <a:lumMod val="40000"/>
                  <a:lumOff val="60000"/>
                </a:schemeClr>
              </a:solidFill>
            </a:endParaRPr>
          </a:p>
        </p:txBody>
      </p:sp>
    </p:spTree>
    <p:extLst>
      <p:ext uri="{BB962C8B-B14F-4D97-AF65-F5344CB8AC3E}">
        <p14:creationId xmlns:p14="http://schemas.microsoft.com/office/powerpoint/2010/main" val="18357673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AFEDA-CD49-4C01-86BD-2E6C8ECA893A}"/>
              </a:ext>
            </a:extLst>
          </p:cNvPr>
          <p:cNvSpPr>
            <a:spLocks noGrp="1"/>
          </p:cNvSpPr>
          <p:nvPr>
            <p:ph type="title"/>
          </p:nvPr>
        </p:nvSpPr>
        <p:spPr/>
        <p:txBody>
          <a:bodyPr/>
          <a:lstStyle/>
          <a:p>
            <a:r>
              <a:rPr lang="en-US" dirty="0"/>
              <a:t>Future of Digital Banking</a:t>
            </a:r>
            <a:endParaRPr lang="ar-LY" dirty="0"/>
          </a:p>
        </p:txBody>
      </p:sp>
      <p:sp>
        <p:nvSpPr>
          <p:cNvPr id="3" name="Subtitle 2">
            <a:extLst>
              <a:ext uri="{FF2B5EF4-FFF2-40B4-BE49-F238E27FC236}">
                <a16:creationId xmlns:a16="http://schemas.microsoft.com/office/drawing/2014/main" id="{CB88E0AF-DACE-48B0-BFD6-D183C97C1CFB}"/>
              </a:ext>
            </a:extLst>
          </p:cNvPr>
          <p:cNvSpPr>
            <a:spLocks noGrp="1"/>
          </p:cNvSpPr>
          <p:nvPr>
            <p:ph type="subTitle" idx="1"/>
          </p:nvPr>
        </p:nvSpPr>
        <p:spPr>
          <a:xfrm>
            <a:off x="360000" y="1492758"/>
            <a:ext cx="8424000" cy="2073402"/>
          </a:xfrm>
        </p:spPr>
        <p:txBody>
          <a:bodyPr/>
          <a:lstStyle/>
          <a:p>
            <a:pPr marL="127000" indent="0" algn="ctr">
              <a:buNone/>
            </a:pPr>
            <a:r>
              <a:rPr lang="en-US" sz="2000" dirty="0"/>
              <a:t>Research says, to be a fully digital bank, a bank must have The option to order currency Customizable standing options Card blocking feature Innovation toward safety vaults Accounts linked to tax exemptions status Integration with stock market investment channels Financial management analytics Grouping of accounts of different banks Easily accessible assistance. </a:t>
            </a:r>
            <a:endParaRPr lang="ar-LY" sz="2000" dirty="0"/>
          </a:p>
        </p:txBody>
      </p:sp>
      <p:pic>
        <p:nvPicPr>
          <p:cNvPr id="6" name="Picture 5">
            <a:extLst>
              <a:ext uri="{FF2B5EF4-FFF2-40B4-BE49-F238E27FC236}">
                <a16:creationId xmlns:a16="http://schemas.microsoft.com/office/drawing/2014/main" id="{DF5FBE15-B10F-4310-A0D9-953B66DA8CED}"/>
              </a:ext>
            </a:extLst>
          </p:cNvPr>
          <p:cNvPicPr>
            <a:picLocks noChangeAspect="1"/>
          </p:cNvPicPr>
          <p:nvPr/>
        </p:nvPicPr>
        <p:blipFill>
          <a:blip r:embed="rId2"/>
          <a:stretch>
            <a:fillRect/>
          </a:stretch>
        </p:blipFill>
        <p:spPr>
          <a:xfrm>
            <a:off x="1749030" y="3447288"/>
            <a:ext cx="5645939" cy="1444752"/>
          </a:xfrm>
          <a:prstGeom prst="rect">
            <a:avLst/>
          </a:prstGeom>
          <a:ln>
            <a:noFill/>
          </a:ln>
          <a:effectLst>
            <a:softEdge rad="112500"/>
          </a:effectLst>
        </p:spPr>
      </p:pic>
      <p:sp>
        <p:nvSpPr>
          <p:cNvPr id="4" name="TextBox 3"/>
          <p:cNvSpPr txBox="1"/>
          <p:nvPr/>
        </p:nvSpPr>
        <p:spPr>
          <a:xfrm>
            <a:off x="8124497" y="4698124"/>
            <a:ext cx="567558" cy="307777"/>
          </a:xfrm>
          <a:prstGeom prst="rect">
            <a:avLst/>
          </a:prstGeom>
          <a:noFill/>
        </p:spPr>
        <p:txBody>
          <a:bodyPr wrap="square" rtlCol="1">
            <a:spAutoFit/>
          </a:bodyPr>
          <a:lstStyle/>
          <a:p>
            <a:r>
              <a:rPr lang="en-US" dirty="0" smtClean="0">
                <a:solidFill>
                  <a:schemeClr val="accent2">
                    <a:lumMod val="40000"/>
                    <a:lumOff val="60000"/>
                  </a:schemeClr>
                </a:solidFill>
              </a:rPr>
              <a:t>11</a:t>
            </a:r>
            <a:endParaRPr lang="ar-SA" dirty="0">
              <a:solidFill>
                <a:schemeClr val="accent2">
                  <a:lumMod val="40000"/>
                  <a:lumOff val="60000"/>
                </a:schemeClr>
              </a:solidFill>
            </a:endParaRPr>
          </a:p>
        </p:txBody>
      </p:sp>
    </p:spTree>
    <p:extLst>
      <p:ext uri="{BB962C8B-B14F-4D97-AF65-F5344CB8AC3E}">
        <p14:creationId xmlns:p14="http://schemas.microsoft.com/office/powerpoint/2010/main" val="11077493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C02ED-867A-452C-B335-E9F22022055A}"/>
              </a:ext>
            </a:extLst>
          </p:cNvPr>
          <p:cNvSpPr>
            <a:spLocks noGrp="1"/>
          </p:cNvSpPr>
          <p:nvPr>
            <p:ph type="title"/>
          </p:nvPr>
        </p:nvSpPr>
        <p:spPr/>
        <p:txBody>
          <a:bodyPr/>
          <a:lstStyle/>
          <a:p>
            <a:r>
              <a:rPr lang="en-US" dirty="0"/>
              <a:t>Conclusion </a:t>
            </a:r>
            <a:endParaRPr lang="ar-LY" dirty="0"/>
          </a:p>
        </p:txBody>
      </p:sp>
      <p:sp>
        <p:nvSpPr>
          <p:cNvPr id="3" name="Subtitle 2">
            <a:extLst>
              <a:ext uri="{FF2B5EF4-FFF2-40B4-BE49-F238E27FC236}">
                <a16:creationId xmlns:a16="http://schemas.microsoft.com/office/drawing/2014/main" id="{E52DFEEC-FB81-4613-A29C-AA35604F885F}"/>
              </a:ext>
            </a:extLst>
          </p:cNvPr>
          <p:cNvSpPr>
            <a:spLocks noGrp="1"/>
          </p:cNvSpPr>
          <p:nvPr>
            <p:ph type="subTitle" idx="1"/>
          </p:nvPr>
        </p:nvSpPr>
        <p:spPr>
          <a:xfrm>
            <a:off x="720000" y="1480248"/>
            <a:ext cx="7704000" cy="3081600"/>
          </a:xfrm>
        </p:spPr>
        <p:txBody>
          <a:bodyPr/>
          <a:lstStyle/>
          <a:p>
            <a:pPr marL="127000" indent="0" algn="ctr">
              <a:buNone/>
            </a:pPr>
            <a:r>
              <a:rPr lang="en-US" sz="2000" b="1" dirty="0"/>
              <a:t>People like Elon Musk, who see colonizing Mars and supersmart high-speed transport as a realizable vision. People like the engineers at Shimazu Corporation, who imagine building city structures in the oceans. People like the guys at NASA, who are launching space probes capable of sending us HD photographs of Pluto when, just a hundred years ago, we only just imagined it existed.</a:t>
            </a:r>
            <a:endParaRPr lang="ar-LY" sz="2000" b="1" dirty="0"/>
          </a:p>
        </p:txBody>
      </p:sp>
      <p:sp>
        <p:nvSpPr>
          <p:cNvPr id="4" name="TextBox 3"/>
          <p:cNvSpPr txBox="1"/>
          <p:nvPr/>
        </p:nvSpPr>
        <p:spPr>
          <a:xfrm>
            <a:off x="7714593" y="4456386"/>
            <a:ext cx="966952" cy="307777"/>
          </a:xfrm>
          <a:prstGeom prst="rect">
            <a:avLst/>
          </a:prstGeom>
          <a:noFill/>
        </p:spPr>
        <p:txBody>
          <a:bodyPr wrap="square" rtlCol="1">
            <a:spAutoFit/>
          </a:bodyPr>
          <a:lstStyle/>
          <a:p>
            <a:r>
              <a:rPr lang="en-US" dirty="0" smtClean="0">
                <a:solidFill>
                  <a:schemeClr val="accent2">
                    <a:lumMod val="40000"/>
                    <a:lumOff val="60000"/>
                  </a:schemeClr>
                </a:solidFill>
              </a:rPr>
              <a:t>12</a:t>
            </a:r>
            <a:endParaRPr lang="ar-SA" dirty="0">
              <a:solidFill>
                <a:schemeClr val="accent2">
                  <a:lumMod val="40000"/>
                  <a:lumOff val="60000"/>
                </a:schemeClr>
              </a:solidFill>
            </a:endParaRPr>
          </a:p>
        </p:txBody>
      </p:sp>
    </p:spTree>
    <p:extLst>
      <p:ext uri="{BB962C8B-B14F-4D97-AF65-F5344CB8AC3E}">
        <p14:creationId xmlns:p14="http://schemas.microsoft.com/office/powerpoint/2010/main" val="29548467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C02ED-867A-452C-B335-E9F22022055A}"/>
              </a:ext>
            </a:extLst>
          </p:cNvPr>
          <p:cNvSpPr>
            <a:spLocks noGrp="1"/>
          </p:cNvSpPr>
          <p:nvPr>
            <p:ph type="title"/>
          </p:nvPr>
        </p:nvSpPr>
        <p:spPr/>
        <p:txBody>
          <a:bodyPr/>
          <a:lstStyle/>
          <a:p>
            <a:r>
              <a:rPr lang="en-US" dirty="0" err="1"/>
              <a:t>Refrebnce</a:t>
            </a:r>
            <a:r>
              <a:rPr lang="en-US" dirty="0"/>
              <a:t>  </a:t>
            </a:r>
            <a:endParaRPr lang="ar-LY" dirty="0"/>
          </a:p>
        </p:txBody>
      </p:sp>
      <p:sp>
        <p:nvSpPr>
          <p:cNvPr id="3" name="Subtitle 2">
            <a:extLst>
              <a:ext uri="{FF2B5EF4-FFF2-40B4-BE49-F238E27FC236}">
                <a16:creationId xmlns:a16="http://schemas.microsoft.com/office/drawing/2014/main" id="{E52DFEEC-FB81-4613-A29C-AA35604F885F}"/>
              </a:ext>
            </a:extLst>
          </p:cNvPr>
          <p:cNvSpPr>
            <a:spLocks noGrp="1"/>
          </p:cNvSpPr>
          <p:nvPr>
            <p:ph type="subTitle" idx="1"/>
          </p:nvPr>
        </p:nvSpPr>
        <p:spPr>
          <a:xfrm>
            <a:off x="585216" y="1545336"/>
            <a:ext cx="7838784" cy="3346704"/>
          </a:xfrm>
        </p:spPr>
        <p:txBody>
          <a:bodyPr/>
          <a:lstStyle/>
          <a:p>
            <a:pPr marL="127000" indent="0">
              <a:buNone/>
            </a:pPr>
            <a:r>
              <a:rPr lang="en-US" sz="2000" b="1" dirty="0"/>
              <a:t>4 payment trends of the future. Thales Group. (2021, January 18). Retrieved December 30, 2021, from. </a:t>
            </a:r>
            <a:r>
              <a:rPr lang="en-US" sz="2000" b="1" dirty="0">
                <a:hlinkClick r:id="rId2"/>
              </a:rPr>
              <a:t>https://www.thalesgroup.com/en/markets/digital-identity-and-security/banking-payment/magazine/4-payment-trends-future</a:t>
            </a:r>
            <a:r>
              <a:rPr lang="en-US" sz="2000" b="1" dirty="0"/>
              <a:t>.</a:t>
            </a:r>
          </a:p>
          <a:p>
            <a:pPr marL="127000" indent="0">
              <a:buNone/>
            </a:pPr>
            <a:endParaRPr lang="en-US" sz="2000" b="1" dirty="0"/>
          </a:p>
          <a:p>
            <a:pPr marL="127000" indent="0">
              <a:buNone/>
            </a:pPr>
            <a:r>
              <a:rPr lang="en-US" sz="2000" b="1" dirty="0"/>
              <a:t>Doyle, M. (2021, June 6). The Future of Money: The Digital Currency Revolution is here, and may sweep away 5,000 years of monetary history. The Globe and Mail. Retrieved December 30, 2021, from https://www.theglobeandmail.com/business/article-the-digital-currency-revolution-may-usurp-analog-money/  </a:t>
            </a:r>
          </a:p>
          <a:p>
            <a:pPr marL="127000" indent="0">
              <a:buNone/>
            </a:pPr>
            <a:endParaRPr lang="en-US" sz="2000" b="1" dirty="0"/>
          </a:p>
          <a:p>
            <a:pPr marL="127000" indent="0" algn="ctr">
              <a:buNone/>
            </a:pPr>
            <a:endParaRPr lang="ar-LY" sz="2000" b="1" dirty="0"/>
          </a:p>
        </p:txBody>
      </p:sp>
      <p:sp>
        <p:nvSpPr>
          <p:cNvPr id="4" name="TextBox 3"/>
          <p:cNvSpPr txBox="1"/>
          <p:nvPr/>
        </p:nvSpPr>
        <p:spPr>
          <a:xfrm>
            <a:off x="7998372" y="4487917"/>
            <a:ext cx="714704" cy="307777"/>
          </a:xfrm>
          <a:prstGeom prst="rect">
            <a:avLst/>
          </a:prstGeom>
          <a:noFill/>
        </p:spPr>
        <p:txBody>
          <a:bodyPr wrap="square" rtlCol="1">
            <a:spAutoFit/>
          </a:bodyPr>
          <a:lstStyle/>
          <a:p>
            <a:r>
              <a:rPr lang="en-US" dirty="0" smtClean="0">
                <a:solidFill>
                  <a:schemeClr val="accent2">
                    <a:lumMod val="40000"/>
                    <a:lumOff val="60000"/>
                  </a:schemeClr>
                </a:solidFill>
              </a:rPr>
              <a:t>13</a:t>
            </a:r>
            <a:endParaRPr lang="ar-SA" dirty="0">
              <a:solidFill>
                <a:schemeClr val="accent2">
                  <a:lumMod val="40000"/>
                  <a:lumOff val="60000"/>
                </a:schemeClr>
              </a:solidFill>
            </a:endParaRPr>
          </a:p>
        </p:txBody>
      </p:sp>
    </p:spTree>
    <p:extLst>
      <p:ext uri="{BB962C8B-B14F-4D97-AF65-F5344CB8AC3E}">
        <p14:creationId xmlns:p14="http://schemas.microsoft.com/office/powerpoint/2010/main" val="31394785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89"/>
        <p:cNvGrpSpPr/>
        <p:nvPr/>
      </p:nvGrpSpPr>
      <p:grpSpPr>
        <a:xfrm>
          <a:off x="0" y="0"/>
          <a:ext cx="0" cy="0"/>
          <a:chOff x="0" y="0"/>
          <a:chExt cx="0" cy="0"/>
        </a:xfrm>
      </p:grpSpPr>
      <p:sp>
        <p:nvSpPr>
          <p:cNvPr id="1490" name="Google Shape;1490;p59"/>
          <p:cNvSpPr txBox="1">
            <a:spLocks noGrp="1"/>
          </p:cNvSpPr>
          <p:nvPr>
            <p:ph type="title" idx="2"/>
          </p:nvPr>
        </p:nvSpPr>
        <p:spPr>
          <a:xfrm>
            <a:off x="3442376" y="540012"/>
            <a:ext cx="4981500" cy="109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Thank you!</a:t>
            </a:r>
            <a:endParaRPr/>
          </a:p>
        </p:txBody>
      </p:sp>
      <p:sp>
        <p:nvSpPr>
          <p:cNvPr id="1506" name="Google Shape;1506;p59"/>
          <p:cNvSpPr txBox="1">
            <a:spLocks noGrp="1"/>
          </p:cNvSpPr>
          <p:nvPr>
            <p:ph type="subTitle" idx="1"/>
          </p:nvPr>
        </p:nvSpPr>
        <p:spPr>
          <a:xfrm>
            <a:off x="4257176" y="1968450"/>
            <a:ext cx="4166700" cy="6033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Do you have any questions?</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2"/>
        <p:cNvGrpSpPr/>
        <p:nvPr/>
      </p:nvGrpSpPr>
      <p:grpSpPr>
        <a:xfrm>
          <a:off x="0" y="0"/>
          <a:ext cx="0" cy="0"/>
          <a:chOff x="0" y="0"/>
          <a:chExt cx="0" cy="0"/>
        </a:xfrm>
      </p:grpSpPr>
      <p:sp>
        <p:nvSpPr>
          <p:cNvPr id="593" name="Google Shape;593;p32"/>
          <p:cNvSpPr txBox="1">
            <a:spLocks noGrp="1"/>
          </p:cNvSpPr>
          <p:nvPr>
            <p:ph type="title" idx="15"/>
          </p:nvPr>
        </p:nvSpPr>
        <p:spPr>
          <a:xfrm>
            <a:off x="720000" y="540000"/>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Table of Contents</a:t>
            </a:r>
            <a:endParaRPr/>
          </a:p>
        </p:txBody>
      </p:sp>
      <p:sp>
        <p:nvSpPr>
          <p:cNvPr id="594" name="Google Shape;594;p32"/>
          <p:cNvSpPr txBox="1">
            <a:spLocks noGrp="1"/>
          </p:cNvSpPr>
          <p:nvPr>
            <p:ph type="subTitle" idx="1"/>
          </p:nvPr>
        </p:nvSpPr>
        <p:spPr>
          <a:xfrm>
            <a:off x="6070563" y="1839663"/>
            <a:ext cx="2746532" cy="1186199"/>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sz="2800" b="1" dirty="0"/>
              <a:t>Evolution of money </a:t>
            </a:r>
            <a:endParaRPr sz="2800" b="1" dirty="0"/>
          </a:p>
        </p:txBody>
      </p:sp>
      <p:sp>
        <p:nvSpPr>
          <p:cNvPr id="595" name="Google Shape;595;p32"/>
          <p:cNvSpPr txBox="1">
            <a:spLocks noGrp="1"/>
          </p:cNvSpPr>
          <p:nvPr>
            <p:ph type="title"/>
          </p:nvPr>
        </p:nvSpPr>
        <p:spPr>
          <a:xfrm>
            <a:off x="4782363" y="1766350"/>
            <a:ext cx="1288200" cy="1186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02</a:t>
            </a:r>
            <a:endParaRPr dirty="0"/>
          </a:p>
        </p:txBody>
      </p:sp>
      <p:sp>
        <p:nvSpPr>
          <p:cNvPr id="597" name="Google Shape;597;p32"/>
          <p:cNvSpPr txBox="1">
            <a:spLocks noGrp="1"/>
          </p:cNvSpPr>
          <p:nvPr>
            <p:ph type="title" idx="3"/>
          </p:nvPr>
        </p:nvSpPr>
        <p:spPr>
          <a:xfrm>
            <a:off x="4782363" y="3417300"/>
            <a:ext cx="1288200" cy="1186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04</a:t>
            </a:r>
            <a:endParaRPr dirty="0"/>
          </a:p>
        </p:txBody>
      </p:sp>
      <p:sp>
        <p:nvSpPr>
          <p:cNvPr id="598" name="Google Shape;598;p32"/>
          <p:cNvSpPr txBox="1">
            <a:spLocks noGrp="1"/>
          </p:cNvSpPr>
          <p:nvPr>
            <p:ph type="subTitle" idx="4"/>
          </p:nvPr>
        </p:nvSpPr>
        <p:spPr>
          <a:xfrm>
            <a:off x="6187075" y="3417300"/>
            <a:ext cx="2236800" cy="5945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sz="2800" b="1" dirty="0"/>
              <a:t>Digital banking </a:t>
            </a:r>
            <a:endParaRPr sz="2800" b="1" dirty="0"/>
          </a:p>
        </p:txBody>
      </p:sp>
      <p:sp>
        <p:nvSpPr>
          <p:cNvPr id="600" name="Google Shape;600;p32"/>
          <p:cNvSpPr txBox="1">
            <a:spLocks noGrp="1"/>
          </p:cNvSpPr>
          <p:nvPr>
            <p:ph type="title" idx="6"/>
          </p:nvPr>
        </p:nvSpPr>
        <p:spPr>
          <a:xfrm>
            <a:off x="3068313" y="1766350"/>
            <a:ext cx="1288200" cy="1186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01</a:t>
            </a:r>
            <a:endParaRPr/>
          </a:p>
        </p:txBody>
      </p:sp>
      <p:sp>
        <p:nvSpPr>
          <p:cNvPr id="601" name="Google Shape;601;p32"/>
          <p:cNvSpPr txBox="1">
            <a:spLocks noGrp="1"/>
          </p:cNvSpPr>
          <p:nvPr>
            <p:ph type="title" idx="7"/>
          </p:nvPr>
        </p:nvSpPr>
        <p:spPr>
          <a:xfrm>
            <a:off x="3093888" y="3417300"/>
            <a:ext cx="1288200" cy="1186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03</a:t>
            </a:r>
            <a:endParaRPr/>
          </a:p>
        </p:txBody>
      </p:sp>
      <p:sp>
        <p:nvSpPr>
          <p:cNvPr id="602" name="Google Shape;602;p32"/>
          <p:cNvSpPr txBox="1">
            <a:spLocks noGrp="1"/>
          </p:cNvSpPr>
          <p:nvPr>
            <p:ph type="subTitle" idx="8"/>
          </p:nvPr>
        </p:nvSpPr>
        <p:spPr>
          <a:xfrm>
            <a:off x="731445" y="1862299"/>
            <a:ext cx="2236800" cy="805401"/>
          </a:xfrm>
          <a:prstGeom prst="rect">
            <a:avLst/>
          </a:prstGeom>
        </p:spPr>
        <p:txBody>
          <a:bodyPr spcFirstLastPara="1" wrap="square" lIns="91425" tIns="91425" rIns="91425" bIns="91425" anchor="t" anchorCtr="0">
            <a:noAutofit/>
          </a:bodyPr>
          <a:lstStyle/>
          <a:p>
            <a:pPr marL="0" lvl="0" indent="0" algn="r" rtl="0">
              <a:spcBef>
                <a:spcPts val="0"/>
              </a:spcBef>
              <a:spcAft>
                <a:spcPts val="1600"/>
              </a:spcAft>
              <a:buNone/>
            </a:pPr>
            <a:r>
              <a:rPr lang="en-US" sz="2800" b="1" dirty="0"/>
              <a:t>Introduction</a:t>
            </a:r>
            <a:r>
              <a:rPr lang="en-US" dirty="0"/>
              <a:t> </a:t>
            </a:r>
            <a:endParaRPr dirty="0"/>
          </a:p>
        </p:txBody>
      </p:sp>
      <p:sp>
        <p:nvSpPr>
          <p:cNvPr id="604" name="Google Shape;604;p32"/>
          <p:cNvSpPr txBox="1">
            <a:spLocks noGrp="1"/>
          </p:cNvSpPr>
          <p:nvPr>
            <p:ph type="subTitle" idx="13"/>
          </p:nvPr>
        </p:nvSpPr>
        <p:spPr>
          <a:xfrm>
            <a:off x="388418" y="3417300"/>
            <a:ext cx="2733882" cy="1186200"/>
          </a:xfrm>
          <a:prstGeom prst="rect">
            <a:avLst/>
          </a:prstGeom>
        </p:spPr>
        <p:txBody>
          <a:bodyPr spcFirstLastPara="1" wrap="square" lIns="91425" tIns="91425" rIns="91425" bIns="91425" anchor="t" anchorCtr="0">
            <a:noAutofit/>
          </a:bodyPr>
          <a:lstStyle/>
          <a:p>
            <a:pPr marL="0" lvl="0" indent="0" algn="r" rtl="0">
              <a:spcBef>
                <a:spcPts val="0"/>
              </a:spcBef>
              <a:spcAft>
                <a:spcPts val="1600"/>
              </a:spcAft>
              <a:buNone/>
            </a:pPr>
            <a:r>
              <a:rPr lang="en-US" sz="2800" b="1" dirty="0"/>
              <a:t>Types of payments </a:t>
            </a:r>
            <a:endParaRPr sz="2800" b="1" dirty="0"/>
          </a:p>
        </p:txBody>
      </p:sp>
      <p:cxnSp>
        <p:nvCxnSpPr>
          <p:cNvPr id="606" name="Google Shape;606;p32"/>
          <p:cNvCxnSpPr/>
          <p:nvPr/>
        </p:nvCxnSpPr>
        <p:spPr>
          <a:xfrm>
            <a:off x="4582225" y="2272700"/>
            <a:ext cx="0" cy="1739100"/>
          </a:xfrm>
          <a:prstGeom prst="straightConnector1">
            <a:avLst/>
          </a:prstGeom>
          <a:noFill/>
          <a:ln w="19050" cap="flat" cmpd="sng">
            <a:solidFill>
              <a:srgbClr val="775EF5"/>
            </a:solidFill>
            <a:prstDash val="solid"/>
            <a:round/>
            <a:headEnd type="diamond" w="med" len="med"/>
            <a:tailEnd type="diamond" w="med" len="med"/>
          </a:ln>
          <a:effectLst>
            <a:outerShdw blurRad="100013" algn="bl" rotWithShape="0">
              <a:srgbClr val="DFDEFF">
                <a:alpha val="50000"/>
              </a:srgbClr>
            </a:outerShdw>
          </a:effectLst>
        </p:spPr>
      </p:cxnSp>
      <p:sp>
        <p:nvSpPr>
          <p:cNvPr id="2" name="TextBox 1"/>
          <p:cNvSpPr txBox="1"/>
          <p:nvPr/>
        </p:nvSpPr>
        <p:spPr>
          <a:xfrm>
            <a:off x="8098054" y="4603500"/>
            <a:ext cx="651642" cy="307777"/>
          </a:xfrm>
          <a:prstGeom prst="rect">
            <a:avLst/>
          </a:prstGeom>
          <a:noFill/>
        </p:spPr>
        <p:txBody>
          <a:bodyPr wrap="square" rtlCol="1">
            <a:spAutoFit/>
          </a:bodyPr>
          <a:lstStyle/>
          <a:p>
            <a:r>
              <a:rPr lang="en-US" dirty="0" smtClean="0">
                <a:solidFill>
                  <a:schemeClr val="accent2">
                    <a:lumMod val="40000"/>
                    <a:lumOff val="60000"/>
                  </a:schemeClr>
                </a:solidFill>
              </a:rPr>
              <a:t>1</a:t>
            </a:r>
            <a:endParaRPr lang="ar-SA" dirty="0">
              <a:solidFill>
                <a:schemeClr val="accent2">
                  <a:lumMod val="40000"/>
                  <a:lumOff val="60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10"/>
        <p:cNvGrpSpPr/>
        <p:nvPr/>
      </p:nvGrpSpPr>
      <p:grpSpPr>
        <a:xfrm>
          <a:off x="0" y="0"/>
          <a:ext cx="0" cy="0"/>
          <a:chOff x="0" y="0"/>
          <a:chExt cx="0" cy="0"/>
        </a:xfrm>
      </p:grpSpPr>
      <p:sp>
        <p:nvSpPr>
          <p:cNvPr id="611" name="Google Shape;611;p33"/>
          <p:cNvSpPr txBox="1">
            <a:spLocks noGrp="1"/>
          </p:cNvSpPr>
          <p:nvPr>
            <p:ph type="subTitle" idx="1"/>
          </p:nvPr>
        </p:nvSpPr>
        <p:spPr>
          <a:xfrm>
            <a:off x="720000" y="2881225"/>
            <a:ext cx="3775500" cy="1545118"/>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Clr>
                <a:srgbClr val="181818"/>
              </a:buClr>
              <a:buSzPts val="1100"/>
              <a:buFont typeface="Arial"/>
              <a:buNone/>
            </a:pPr>
            <a:r>
              <a:rPr lang="en-US" dirty="0"/>
              <a:t> Money performs many primary and secondary functions. These functions help us transit in goods and services with ease. Our entire economy and society depend on money to function smoothly</a:t>
            </a:r>
            <a:endParaRPr dirty="0"/>
          </a:p>
        </p:txBody>
      </p:sp>
      <p:sp>
        <p:nvSpPr>
          <p:cNvPr id="612" name="Google Shape;612;p33"/>
          <p:cNvSpPr txBox="1">
            <a:spLocks noGrp="1"/>
          </p:cNvSpPr>
          <p:nvPr>
            <p:ph type="title"/>
          </p:nvPr>
        </p:nvSpPr>
        <p:spPr>
          <a:xfrm>
            <a:off x="720000" y="1412950"/>
            <a:ext cx="3590700" cy="1020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Introduction</a:t>
            </a:r>
            <a:endParaRPr dirty="0"/>
          </a:p>
        </p:txBody>
      </p:sp>
      <p:pic>
        <p:nvPicPr>
          <p:cNvPr id="3" name="Picture 2">
            <a:extLst>
              <a:ext uri="{FF2B5EF4-FFF2-40B4-BE49-F238E27FC236}">
                <a16:creationId xmlns:a16="http://schemas.microsoft.com/office/drawing/2014/main" id="{953BBACE-040D-41E0-A152-A83284EC337C}"/>
              </a:ext>
            </a:extLst>
          </p:cNvPr>
          <p:cNvPicPr>
            <a:picLocks noChangeAspect="1"/>
          </p:cNvPicPr>
          <p:nvPr/>
        </p:nvPicPr>
        <p:blipFill>
          <a:blip r:embed="rId3"/>
          <a:stretch>
            <a:fillRect/>
          </a:stretch>
        </p:blipFill>
        <p:spPr>
          <a:xfrm>
            <a:off x="4988656" y="1412951"/>
            <a:ext cx="3067050" cy="2390306"/>
          </a:xfrm>
          <a:prstGeom prst="rect">
            <a:avLst/>
          </a:prstGeom>
          <a:ln>
            <a:noFill/>
          </a:ln>
          <a:effectLst>
            <a:outerShdw blurRad="292100" dist="139700" dir="2700000" algn="tl" rotWithShape="0">
              <a:srgbClr val="333333">
                <a:alpha val="65000"/>
              </a:srgbClr>
            </a:outerShdw>
          </a:effectLst>
        </p:spPr>
      </p:pic>
      <p:grpSp>
        <p:nvGrpSpPr>
          <p:cNvPr id="5" name="Google Shape;10095;p73">
            <a:extLst>
              <a:ext uri="{FF2B5EF4-FFF2-40B4-BE49-F238E27FC236}">
                <a16:creationId xmlns:a16="http://schemas.microsoft.com/office/drawing/2014/main" id="{D72854DE-8A0E-4861-BC6E-40F70A731D39}"/>
              </a:ext>
            </a:extLst>
          </p:cNvPr>
          <p:cNvGrpSpPr/>
          <p:nvPr/>
        </p:nvGrpSpPr>
        <p:grpSpPr>
          <a:xfrm>
            <a:off x="212395" y="160428"/>
            <a:ext cx="372073" cy="355243"/>
            <a:chOff x="7390435" y="3680868"/>
            <a:chExt cx="372073" cy="355243"/>
          </a:xfrm>
        </p:grpSpPr>
        <p:sp>
          <p:nvSpPr>
            <p:cNvPr id="6" name="Google Shape;10096;p73">
              <a:extLst>
                <a:ext uri="{FF2B5EF4-FFF2-40B4-BE49-F238E27FC236}">
                  <a16:creationId xmlns:a16="http://schemas.microsoft.com/office/drawing/2014/main" id="{475D6A04-4FC2-49AD-94EA-D5FF38F3F92E}"/>
                </a:ext>
              </a:extLst>
            </p:cNvPr>
            <p:cNvSpPr/>
            <p:nvPr/>
          </p:nvSpPr>
          <p:spPr>
            <a:xfrm>
              <a:off x="7390435" y="3744950"/>
              <a:ext cx="294178" cy="291162"/>
            </a:xfrm>
            <a:custGeom>
              <a:avLst/>
              <a:gdLst/>
              <a:ahLst/>
              <a:cxnLst/>
              <a:rect l="l" t="t" r="r" b="b"/>
              <a:pathLst>
                <a:path w="9264" h="9169" extrusionOk="0">
                  <a:moveTo>
                    <a:pt x="4668" y="0"/>
                  </a:moveTo>
                  <a:cubicBezTo>
                    <a:pt x="3441" y="0"/>
                    <a:pt x="2287" y="477"/>
                    <a:pt x="1417" y="1334"/>
                  </a:cubicBezTo>
                  <a:cubicBezTo>
                    <a:pt x="1358" y="1393"/>
                    <a:pt x="1358" y="1501"/>
                    <a:pt x="1417" y="1572"/>
                  </a:cubicBezTo>
                  <a:cubicBezTo>
                    <a:pt x="1447" y="1602"/>
                    <a:pt x="1489" y="1617"/>
                    <a:pt x="1532" y="1617"/>
                  </a:cubicBezTo>
                  <a:cubicBezTo>
                    <a:pt x="1575" y="1617"/>
                    <a:pt x="1620" y="1602"/>
                    <a:pt x="1655" y="1572"/>
                  </a:cubicBezTo>
                  <a:cubicBezTo>
                    <a:pt x="2465" y="774"/>
                    <a:pt x="3537" y="322"/>
                    <a:pt x="4668" y="322"/>
                  </a:cubicBezTo>
                  <a:cubicBezTo>
                    <a:pt x="5799" y="322"/>
                    <a:pt x="6870" y="774"/>
                    <a:pt x="7668" y="1572"/>
                  </a:cubicBezTo>
                  <a:cubicBezTo>
                    <a:pt x="8478" y="2382"/>
                    <a:pt x="8918" y="3453"/>
                    <a:pt x="8918" y="4584"/>
                  </a:cubicBezTo>
                  <a:cubicBezTo>
                    <a:pt x="8918" y="5715"/>
                    <a:pt x="8478" y="6787"/>
                    <a:pt x="7668" y="7585"/>
                  </a:cubicBezTo>
                  <a:cubicBezTo>
                    <a:pt x="6841" y="8412"/>
                    <a:pt x="5751" y="8826"/>
                    <a:pt x="4662" y="8826"/>
                  </a:cubicBezTo>
                  <a:cubicBezTo>
                    <a:pt x="3572" y="8826"/>
                    <a:pt x="2483" y="8412"/>
                    <a:pt x="1655" y="7585"/>
                  </a:cubicBezTo>
                  <a:cubicBezTo>
                    <a:pt x="953" y="6882"/>
                    <a:pt x="524" y="5965"/>
                    <a:pt x="441" y="4977"/>
                  </a:cubicBezTo>
                  <a:cubicBezTo>
                    <a:pt x="346" y="4013"/>
                    <a:pt x="596" y="3037"/>
                    <a:pt x="1132" y="2227"/>
                  </a:cubicBezTo>
                  <a:cubicBezTo>
                    <a:pt x="1179" y="2155"/>
                    <a:pt x="1167" y="2048"/>
                    <a:pt x="1096" y="1989"/>
                  </a:cubicBezTo>
                  <a:cubicBezTo>
                    <a:pt x="1066" y="1972"/>
                    <a:pt x="1035" y="1964"/>
                    <a:pt x="1005" y="1964"/>
                  </a:cubicBezTo>
                  <a:cubicBezTo>
                    <a:pt x="950" y="1964"/>
                    <a:pt x="896" y="1990"/>
                    <a:pt x="858" y="2036"/>
                  </a:cubicBezTo>
                  <a:cubicBezTo>
                    <a:pt x="274" y="2894"/>
                    <a:pt x="1" y="3953"/>
                    <a:pt x="108" y="5013"/>
                  </a:cubicBezTo>
                  <a:cubicBezTo>
                    <a:pt x="215" y="6073"/>
                    <a:pt x="679" y="7085"/>
                    <a:pt x="1429" y="7823"/>
                  </a:cubicBezTo>
                  <a:cubicBezTo>
                    <a:pt x="2322" y="8716"/>
                    <a:pt x="3501" y="9168"/>
                    <a:pt x="4680" y="9168"/>
                  </a:cubicBezTo>
                  <a:cubicBezTo>
                    <a:pt x="5858" y="9168"/>
                    <a:pt x="7025" y="8716"/>
                    <a:pt x="7918" y="7823"/>
                  </a:cubicBezTo>
                  <a:cubicBezTo>
                    <a:pt x="8787" y="6966"/>
                    <a:pt x="9264" y="5799"/>
                    <a:pt x="9264" y="4584"/>
                  </a:cubicBezTo>
                  <a:cubicBezTo>
                    <a:pt x="9264" y="3358"/>
                    <a:pt x="8787" y="2203"/>
                    <a:pt x="7906" y="1334"/>
                  </a:cubicBezTo>
                  <a:cubicBezTo>
                    <a:pt x="7049" y="477"/>
                    <a:pt x="5882" y="0"/>
                    <a:pt x="4668"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0097;p73">
              <a:extLst>
                <a:ext uri="{FF2B5EF4-FFF2-40B4-BE49-F238E27FC236}">
                  <a16:creationId xmlns:a16="http://schemas.microsoft.com/office/drawing/2014/main" id="{55F8755E-7A6B-42DA-9042-777B984F7115}"/>
                </a:ext>
              </a:extLst>
            </p:cNvPr>
            <p:cNvSpPr/>
            <p:nvPr/>
          </p:nvSpPr>
          <p:spPr>
            <a:xfrm>
              <a:off x="7408948" y="3772259"/>
              <a:ext cx="259407" cy="236257"/>
            </a:xfrm>
            <a:custGeom>
              <a:avLst/>
              <a:gdLst/>
              <a:ahLst/>
              <a:cxnLst/>
              <a:rect l="l" t="t" r="r" b="b"/>
              <a:pathLst>
                <a:path w="8169" h="7440" extrusionOk="0">
                  <a:moveTo>
                    <a:pt x="4085" y="319"/>
                  </a:moveTo>
                  <a:cubicBezTo>
                    <a:pt x="4942" y="319"/>
                    <a:pt x="5823" y="653"/>
                    <a:pt x="6478" y="1319"/>
                  </a:cubicBezTo>
                  <a:cubicBezTo>
                    <a:pt x="7800" y="2653"/>
                    <a:pt x="7800" y="4796"/>
                    <a:pt x="6478" y="6117"/>
                  </a:cubicBezTo>
                  <a:cubicBezTo>
                    <a:pt x="5817" y="6778"/>
                    <a:pt x="4951" y="7109"/>
                    <a:pt x="4083" y="7109"/>
                  </a:cubicBezTo>
                  <a:cubicBezTo>
                    <a:pt x="3216" y="7109"/>
                    <a:pt x="2346" y="6778"/>
                    <a:pt x="1680" y="6117"/>
                  </a:cubicBezTo>
                  <a:cubicBezTo>
                    <a:pt x="358" y="4796"/>
                    <a:pt x="358" y="2653"/>
                    <a:pt x="1680" y="1319"/>
                  </a:cubicBezTo>
                  <a:cubicBezTo>
                    <a:pt x="2335" y="664"/>
                    <a:pt x="3216" y="319"/>
                    <a:pt x="4085" y="319"/>
                  </a:cubicBezTo>
                  <a:close/>
                  <a:moveTo>
                    <a:pt x="4088" y="1"/>
                  </a:moveTo>
                  <a:cubicBezTo>
                    <a:pt x="3132" y="1"/>
                    <a:pt x="2174" y="361"/>
                    <a:pt x="1442" y="1081"/>
                  </a:cubicBezTo>
                  <a:cubicBezTo>
                    <a:pt x="1" y="2534"/>
                    <a:pt x="1" y="4891"/>
                    <a:pt x="1442" y="6356"/>
                  </a:cubicBezTo>
                  <a:cubicBezTo>
                    <a:pt x="2180" y="7082"/>
                    <a:pt x="3120" y="7439"/>
                    <a:pt x="4085" y="7439"/>
                  </a:cubicBezTo>
                  <a:cubicBezTo>
                    <a:pt x="5037" y="7439"/>
                    <a:pt x="5978" y="7082"/>
                    <a:pt x="6716" y="6356"/>
                  </a:cubicBezTo>
                  <a:cubicBezTo>
                    <a:pt x="8169" y="4891"/>
                    <a:pt x="8169" y="2546"/>
                    <a:pt x="6716" y="1081"/>
                  </a:cubicBezTo>
                  <a:cubicBezTo>
                    <a:pt x="5996" y="361"/>
                    <a:pt x="5043" y="1"/>
                    <a:pt x="4088"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0098;p73">
              <a:extLst>
                <a:ext uri="{FF2B5EF4-FFF2-40B4-BE49-F238E27FC236}">
                  <a16:creationId xmlns:a16="http://schemas.microsoft.com/office/drawing/2014/main" id="{107E9469-73BA-4951-979C-0A513743AB74}"/>
                </a:ext>
              </a:extLst>
            </p:cNvPr>
            <p:cNvSpPr/>
            <p:nvPr/>
          </p:nvSpPr>
          <p:spPr>
            <a:xfrm>
              <a:off x="7487986" y="3680868"/>
              <a:ext cx="274522" cy="259565"/>
            </a:xfrm>
            <a:custGeom>
              <a:avLst/>
              <a:gdLst/>
              <a:ahLst/>
              <a:cxnLst/>
              <a:rect l="l" t="t" r="r" b="b"/>
              <a:pathLst>
                <a:path w="8645" h="8174" extrusionOk="0">
                  <a:moveTo>
                    <a:pt x="3614" y="0"/>
                  </a:moveTo>
                  <a:cubicBezTo>
                    <a:pt x="2438" y="0"/>
                    <a:pt x="1262" y="447"/>
                    <a:pt x="369" y="1340"/>
                  </a:cubicBezTo>
                  <a:cubicBezTo>
                    <a:pt x="262" y="1447"/>
                    <a:pt x="167" y="1566"/>
                    <a:pt x="60" y="1685"/>
                  </a:cubicBezTo>
                  <a:cubicBezTo>
                    <a:pt x="0" y="1756"/>
                    <a:pt x="12" y="1864"/>
                    <a:pt x="84" y="1923"/>
                  </a:cubicBezTo>
                  <a:cubicBezTo>
                    <a:pt x="118" y="1948"/>
                    <a:pt x="155" y="1960"/>
                    <a:pt x="191" y="1960"/>
                  </a:cubicBezTo>
                  <a:cubicBezTo>
                    <a:pt x="240" y="1960"/>
                    <a:pt x="287" y="1936"/>
                    <a:pt x="322" y="1887"/>
                  </a:cubicBezTo>
                  <a:cubicBezTo>
                    <a:pt x="417" y="1792"/>
                    <a:pt x="500" y="1685"/>
                    <a:pt x="608" y="1578"/>
                  </a:cubicBezTo>
                  <a:cubicBezTo>
                    <a:pt x="1435" y="750"/>
                    <a:pt x="2524" y="337"/>
                    <a:pt x="3614" y="337"/>
                  </a:cubicBezTo>
                  <a:cubicBezTo>
                    <a:pt x="4703" y="337"/>
                    <a:pt x="5793" y="750"/>
                    <a:pt x="6620" y="1578"/>
                  </a:cubicBezTo>
                  <a:cubicBezTo>
                    <a:pt x="8275" y="3233"/>
                    <a:pt x="8275" y="5936"/>
                    <a:pt x="6620" y="7591"/>
                  </a:cubicBezTo>
                  <a:cubicBezTo>
                    <a:pt x="6513" y="7698"/>
                    <a:pt x="6418" y="7781"/>
                    <a:pt x="6311" y="7876"/>
                  </a:cubicBezTo>
                  <a:cubicBezTo>
                    <a:pt x="6239" y="7936"/>
                    <a:pt x="6215" y="8043"/>
                    <a:pt x="6275" y="8114"/>
                  </a:cubicBezTo>
                  <a:cubicBezTo>
                    <a:pt x="6311" y="8162"/>
                    <a:pt x="6358" y="8174"/>
                    <a:pt x="6418" y="8174"/>
                  </a:cubicBezTo>
                  <a:cubicBezTo>
                    <a:pt x="6454" y="8174"/>
                    <a:pt x="6489" y="8162"/>
                    <a:pt x="6513" y="8126"/>
                  </a:cubicBezTo>
                  <a:cubicBezTo>
                    <a:pt x="6632" y="8043"/>
                    <a:pt x="6751" y="7936"/>
                    <a:pt x="6858" y="7817"/>
                  </a:cubicBezTo>
                  <a:cubicBezTo>
                    <a:pt x="8644" y="6031"/>
                    <a:pt x="8644" y="3126"/>
                    <a:pt x="6858" y="1340"/>
                  </a:cubicBezTo>
                  <a:cubicBezTo>
                    <a:pt x="5965" y="447"/>
                    <a:pt x="4790" y="0"/>
                    <a:pt x="3614"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0099;p73">
              <a:extLst>
                <a:ext uri="{FF2B5EF4-FFF2-40B4-BE49-F238E27FC236}">
                  <a16:creationId xmlns:a16="http://schemas.microsoft.com/office/drawing/2014/main" id="{C5310C95-56D0-4360-BAC3-FCA1F6477EA6}"/>
                </a:ext>
              </a:extLst>
            </p:cNvPr>
            <p:cNvSpPr/>
            <p:nvPr/>
          </p:nvSpPr>
          <p:spPr>
            <a:xfrm>
              <a:off x="7691758" y="3789502"/>
              <a:ext cx="34073" cy="102918"/>
            </a:xfrm>
            <a:custGeom>
              <a:avLst/>
              <a:gdLst/>
              <a:ahLst/>
              <a:cxnLst/>
              <a:rect l="l" t="t" r="r" b="b"/>
              <a:pathLst>
                <a:path w="1073" h="3241" extrusionOk="0">
                  <a:moveTo>
                    <a:pt x="589" y="1"/>
                  </a:moveTo>
                  <a:cubicBezTo>
                    <a:pt x="580" y="1"/>
                    <a:pt x="570" y="1"/>
                    <a:pt x="560" y="2"/>
                  </a:cubicBezTo>
                  <a:cubicBezTo>
                    <a:pt x="477" y="38"/>
                    <a:pt x="429" y="121"/>
                    <a:pt x="441" y="217"/>
                  </a:cubicBezTo>
                  <a:cubicBezTo>
                    <a:pt x="715" y="1157"/>
                    <a:pt x="560" y="2145"/>
                    <a:pt x="37" y="2967"/>
                  </a:cubicBezTo>
                  <a:cubicBezTo>
                    <a:pt x="1" y="3038"/>
                    <a:pt x="13" y="3146"/>
                    <a:pt x="84" y="3205"/>
                  </a:cubicBezTo>
                  <a:cubicBezTo>
                    <a:pt x="120" y="3217"/>
                    <a:pt x="144" y="3241"/>
                    <a:pt x="167" y="3241"/>
                  </a:cubicBezTo>
                  <a:cubicBezTo>
                    <a:pt x="239" y="3241"/>
                    <a:pt x="275" y="3205"/>
                    <a:pt x="310" y="3158"/>
                  </a:cubicBezTo>
                  <a:cubicBezTo>
                    <a:pt x="906" y="2265"/>
                    <a:pt x="1072" y="1169"/>
                    <a:pt x="775" y="121"/>
                  </a:cubicBezTo>
                  <a:cubicBezTo>
                    <a:pt x="743" y="47"/>
                    <a:pt x="672" y="1"/>
                    <a:pt x="589"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100;p73">
              <a:extLst>
                <a:ext uri="{FF2B5EF4-FFF2-40B4-BE49-F238E27FC236}">
                  <a16:creationId xmlns:a16="http://schemas.microsoft.com/office/drawing/2014/main" id="{03EEFC03-A67B-474B-9D7A-017D568782A8}"/>
                </a:ext>
              </a:extLst>
            </p:cNvPr>
            <p:cNvSpPr/>
            <p:nvPr/>
          </p:nvSpPr>
          <p:spPr>
            <a:xfrm>
              <a:off x="7536000" y="3708082"/>
              <a:ext cx="173192" cy="72052"/>
            </a:xfrm>
            <a:custGeom>
              <a:avLst/>
              <a:gdLst/>
              <a:ahLst/>
              <a:cxnLst/>
              <a:rect l="l" t="t" r="r" b="b"/>
              <a:pathLst>
                <a:path w="5454" h="2269" extrusionOk="0">
                  <a:moveTo>
                    <a:pt x="2121" y="0"/>
                  </a:moveTo>
                  <a:cubicBezTo>
                    <a:pt x="1410" y="0"/>
                    <a:pt x="707" y="204"/>
                    <a:pt x="108" y="590"/>
                  </a:cubicBezTo>
                  <a:cubicBezTo>
                    <a:pt x="36" y="638"/>
                    <a:pt x="0" y="733"/>
                    <a:pt x="60" y="828"/>
                  </a:cubicBezTo>
                  <a:cubicBezTo>
                    <a:pt x="91" y="874"/>
                    <a:pt x="147" y="906"/>
                    <a:pt x="205" y="906"/>
                  </a:cubicBezTo>
                  <a:cubicBezTo>
                    <a:pt x="237" y="906"/>
                    <a:pt x="269" y="897"/>
                    <a:pt x="298" y="876"/>
                  </a:cubicBezTo>
                  <a:cubicBezTo>
                    <a:pt x="841" y="534"/>
                    <a:pt x="1478" y="344"/>
                    <a:pt x="2123" y="344"/>
                  </a:cubicBezTo>
                  <a:cubicBezTo>
                    <a:pt x="2241" y="344"/>
                    <a:pt x="2359" y="351"/>
                    <a:pt x="2477" y="364"/>
                  </a:cubicBezTo>
                  <a:cubicBezTo>
                    <a:pt x="3251" y="435"/>
                    <a:pt x="3977" y="792"/>
                    <a:pt x="4513" y="1328"/>
                  </a:cubicBezTo>
                  <a:cubicBezTo>
                    <a:pt x="4763" y="1590"/>
                    <a:pt x="4977" y="1864"/>
                    <a:pt x="5120" y="2185"/>
                  </a:cubicBezTo>
                  <a:cubicBezTo>
                    <a:pt x="5156" y="2245"/>
                    <a:pt x="5215" y="2269"/>
                    <a:pt x="5275" y="2269"/>
                  </a:cubicBezTo>
                  <a:cubicBezTo>
                    <a:pt x="5299" y="2269"/>
                    <a:pt x="5323" y="2269"/>
                    <a:pt x="5346" y="2257"/>
                  </a:cubicBezTo>
                  <a:cubicBezTo>
                    <a:pt x="5418" y="2197"/>
                    <a:pt x="5453" y="2102"/>
                    <a:pt x="5406" y="2019"/>
                  </a:cubicBezTo>
                  <a:cubicBezTo>
                    <a:pt x="5227" y="1673"/>
                    <a:pt x="5001" y="1364"/>
                    <a:pt x="4739" y="1102"/>
                  </a:cubicBezTo>
                  <a:cubicBezTo>
                    <a:pt x="4144" y="507"/>
                    <a:pt x="3334" y="114"/>
                    <a:pt x="2489" y="18"/>
                  </a:cubicBezTo>
                  <a:cubicBezTo>
                    <a:pt x="2366" y="6"/>
                    <a:pt x="2243" y="0"/>
                    <a:pt x="2121"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0101;p73">
              <a:extLst>
                <a:ext uri="{FF2B5EF4-FFF2-40B4-BE49-F238E27FC236}">
                  <a16:creationId xmlns:a16="http://schemas.microsoft.com/office/drawing/2014/main" id="{2F8382C5-E2F7-476C-A118-B16C6EFA9C7B}"/>
                </a:ext>
              </a:extLst>
            </p:cNvPr>
            <p:cNvSpPr/>
            <p:nvPr/>
          </p:nvSpPr>
          <p:spPr>
            <a:xfrm>
              <a:off x="7501228" y="3819415"/>
              <a:ext cx="75640" cy="141437"/>
            </a:xfrm>
            <a:custGeom>
              <a:avLst/>
              <a:gdLst/>
              <a:ahLst/>
              <a:cxnLst/>
              <a:rect l="l" t="t" r="r" b="b"/>
              <a:pathLst>
                <a:path w="2382" h="4454" extrusionOk="0">
                  <a:moveTo>
                    <a:pt x="1012" y="692"/>
                  </a:moveTo>
                  <a:lnTo>
                    <a:pt x="1012" y="2061"/>
                  </a:lnTo>
                  <a:cubicBezTo>
                    <a:pt x="607" y="2001"/>
                    <a:pt x="310" y="1715"/>
                    <a:pt x="310" y="1370"/>
                  </a:cubicBezTo>
                  <a:cubicBezTo>
                    <a:pt x="310" y="1025"/>
                    <a:pt x="607" y="763"/>
                    <a:pt x="1012" y="692"/>
                  </a:cubicBezTo>
                  <a:close/>
                  <a:moveTo>
                    <a:pt x="1357" y="2418"/>
                  </a:moveTo>
                  <a:cubicBezTo>
                    <a:pt x="1750" y="2477"/>
                    <a:pt x="2048" y="2751"/>
                    <a:pt x="2048" y="3097"/>
                  </a:cubicBezTo>
                  <a:cubicBezTo>
                    <a:pt x="2048" y="3430"/>
                    <a:pt x="1738" y="3704"/>
                    <a:pt x="1357" y="3763"/>
                  </a:cubicBezTo>
                  <a:lnTo>
                    <a:pt x="1357" y="2418"/>
                  </a:lnTo>
                  <a:close/>
                  <a:moveTo>
                    <a:pt x="1191" y="1"/>
                  </a:moveTo>
                  <a:cubicBezTo>
                    <a:pt x="1095" y="1"/>
                    <a:pt x="1024" y="72"/>
                    <a:pt x="1024" y="168"/>
                  </a:cubicBezTo>
                  <a:lnTo>
                    <a:pt x="1024" y="358"/>
                  </a:lnTo>
                  <a:cubicBezTo>
                    <a:pt x="441" y="430"/>
                    <a:pt x="0" y="870"/>
                    <a:pt x="0" y="1370"/>
                  </a:cubicBezTo>
                  <a:cubicBezTo>
                    <a:pt x="0" y="1882"/>
                    <a:pt x="441" y="2323"/>
                    <a:pt x="1024" y="2382"/>
                  </a:cubicBezTo>
                  <a:lnTo>
                    <a:pt x="1024" y="3763"/>
                  </a:lnTo>
                  <a:cubicBezTo>
                    <a:pt x="619" y="3704"/>
                    <a:pt x="322" y="3430"/>
                    <a:pt x="322" y="3085"/>
                  </a:cubicBezTo>
                  <a:cubicBezTo>
                    <a:pt x="322" y="2989"/>
                    <a:pt x="250" y="2918"/>
                    <a:pt x="167" y="2918"/>
                  </a:cubicBezTo>
                  <a:cubicBezTo>
                    <a:pt x="71" y="2918"/>
                    <a:pt x="0" y="2989"/>
                    <a:pt x="0" y="3085"/>
                  </a:cubicBezTo>
                  <a:cubicBezTo>
                    <a:pt x="0" y="3609"/>
                    <a:pt x="441" y="4037"/>
                    <a:pt x="1024" y="4097"/>
                  </a:cubicBezTo>
                  <a:lnTo>
                    <a:pt x="1024" y="4287"/>
                  </a:lnTo>
                  <a:cubicBezTo>
                    <a:pt x="1024" y="4371"/>
                    <a:pt x="1095" y="4454"/>
                    <a:pt x="1191" y="4454"/>
                  </a:cubicBezTo>
                  <a:cubicBezTo>
                    <a:pt x="1274" y="4454"/>
                    <a:pt x="1357" y="4371"/>
                    <a:pt x="1357" y="4287"/>
                  </a:cubicBezTo>
                  <a:lnTo>
                    <a:pt x="1357" y="4097"/>
                  </a:lnTo>
                  <a:cubicBezTo>
                    <a:pt x="1929" y="4025"/>
                    <a:pt x="2381" y="3585"/>
                    <a:pt x="2381" y="3085"/>
                  </a:cubicBezTo>
                  <a:cubicBezTo>
                    <a:pt x="2381" y="2573"/>
                    <a:pt x="1929" y="2144"/>
                    <a:pt x="1357" y="2073"/>
                  </a:cubicBezTo>
                  <a:lnTo>
                    <a:pt x="1357" y="692"/>
                  </a:lnTo>
                  <a:cubicBezTo>
                    <a:pt x="1750" y="751"/>
                    <a:pt x="2048" y="1025"/>
                    <a:pt x="2048" y="1370"/>
                  </a:cubicBezTo>
                  <a:cubicBezTo>
                    <a:pt x="2048" y="1465"/>
                    <a:pt x="2131" y="1537"/>
                    <a:pt x="2215" y="1537"/>
                  </a:cubicBezTo>
                  <a:cubicBezTo>
                    <a:pt x="2298" y="1537"/>
                    <a:pt x="2381" y="1465"/>
                    <a:pt x="2381" y="1370"/>
                  </a:cubicBezTo>
                  <a:cubicBezTo>
                    <a:pt x="2381" y="846"/>
                    <a:pt x="1929" y="418"/>
                    <a:pt x="1345" y="358"/>
                  </a:cubicBezTo>
                  <a:lnTo>
                    <a:pt x="1345" y="168"/>
                  </a:lnTo>
                  <a:cubicBezTo>
                    <a:pt x="1345" y="72"/>
                    <a:pt x="1274" y="1"/>
                    <a:pt x="1191"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p:cNvSpPr txBox="1"/>
          <p:nvPr/>
        </p:nvSpPr>
        <p:spPr>
          <a:xfrm>
            <a:off x="8187559" y="4550978"/>
            <a:ext cx="515007" cy="307777"/>
          </a:xfrm>
          <a:prstGeom prst="rect">
            <a:avLst/>
          </a:prstGeom>
          <a:noFill/>
        </p:spPr>
        <p:txBody>
          <a:bodyPr wrap="square" rtlCol="1">
            <a:spAutoFit/>
          </a:bodyPr>
          <a:lstStyle/>
          <a:p>
            <a:r>
              <a:rPr lang="en-US" dirty="0" smtClean="0">
                <a:solidFill>
                  <a:schemeClr val="accent2">
                    <a:lumMod val="40000"/>
                    <a:lumOff val="60000"/>
                  </a:schemeClr>
                </a:solidFill>
              </a:rPr>
              <a:t>2</a:t>
            </a:r>
            <a:endParaRPr lang="ar-SA" dirty="0">
              <a:solidFill>
                <a:schemeClr val="accent2">
                  <a:lumMod val="40000"/>
                  <a:lumOff val="60000"/>
                </a:schemeClr>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7FAD2-C517-45D7-92BB-2E62532439D1}"/>
              </a:ext>
            </a:extLst>
          </p:cNvPr>
          <p:cNvSpPr>
            <a:spLocks noGrp="1"/>
          </p:cNvSpPr>
          <p:nvPr>
            <p:ph type="title"/>
          </p:nvPr>
        </p:nvSpPr>
        <p:spPr/>
        <p:txBody>
          <a:bodyPr/>
          <a:lstStyle/>
          <a:p>
            <a:r>
              <a:rPr lang="en-US" dirty="0"/>
              <a:t>Evolution of money </a:t>
            </a:r>
            <a:br>
              <a:rPr lang="en-US" dirty="0"/>
            </a:br>
            <a:endParaRPr lang="ar-LY" dirty="0"/>
          </a:p>
        </p:txBody>
      </p:sp>
      <p:sp>
        <p:nvSpPr>
          <p:cNvPr id="3" name="Subtitle 2">
            <a:extLst>
              <a:ext uri="{FF2B5EF4-FFF2-40B4-BE49-F238E27FC236}">
                <a16:creationId xmlns:a16="http://schemas.microsoft.com/office/drawing/2014/main" id="{B637096D-F374-48A2-8368-AB9CD0FE790D}"/>
              </a:ext>
            </a:extLst>
          </p:cNvPr>
          <p:cNvSpPr>
            <a:spLocks noGrp="1"/>
          </p:cNvSpPr>
          <p:nvPr>
            <p:ph type="subTitle" idx="1"/>
          </p:nvPr>
        </p:nvSpPr>
        <p:spPr>
          <a:xfrm>
            <a:off x="1237892" y="3514028"/>
            <a:ext cx="2404500" cy="858841"/>
          </a:xfrm>
        </p:spPr>
        <p:txBody>
          <a:bodyPr/>
          <a:lstStyle/>
          <a:p>
            <a:r>
              <a:rPr lang="en-US" b="1" dirty="0">
                <a:solidFill>
                  <a:schemeClr val="tx2"/>
                </a:solidFill>
                <a:effectLst/>
                <a:latin typeface="Squada One" panose="020B0604020202020204" charset="0"/>
              </a:rPr>
              <a:t>4.</a:t>
            </a:r>
          </a:p>
          <a:p>
            <a:r>
              <a:rPr lang="en-US" b="1" dirty="0">
                <a:solidFill>
                  <a:schemeClr val="tx2"/>
                </a:solidFill>
                <a:effectLst/>
                <a:latin typeface="Squada One" panose="020B0604020202020204" charset="0"/>
              </a:rPr>
              <a:t> Credit Money</a:t>
            </a:r>
            <a:endParaRPr lang="ar-LY" dirty="0">
              <a:solidFill>
                <a:schemeClr val="tx2"/>
              </a:solidFill>
              <a:latin typeface="Squada One" panose="020B0604020202020204" charset="0"/>
            </a:endParaRPr>
          </a:p>
        </p:txBody>
      </p:sp>
      <p:sp>
        <p:nvSpPr>
          <p:cNvPr id="5" name="Subtitle 4">
            <a:extLst>
              <a:ext uri="{FF2B5EF4-FFF2-40B4-BE49-F238E27FC236}">
                <a16:creationId xmlns:a16="http://schemas.microsoft.com/office/drawing/2014/main" id="{720C7E9E-5B48-4048-9628-BF485E099F74}"/>
              </a:ext>
            </a:extLst>
          </p:cNvPr>
          <p:cNvSpPr>
            <a:spLocks noGrp="1"/>
          </p:cNvSpPr>
          <p:nvPr>
            <p:ph type="subTitle" idx="3"/>
          </p:nvPr>
        </p:nvSpPr>
        <p:spPr>
          <a:xfrm>
            <a:off x="5896875" y="3514028"/>
            <a:ext cx="2404500" cy="858841"/>
          </a:xfrm>
        </p:spPr>
        <p:txBody>
          <a:bodyPr/>
          <a:lstStyle/>
          <a:p>
            <a:r>
              <a:rPr lang="en-US" dirty="0"/>
              <a:t>5.</a:t>
            </a:r>
          </a:p>
          <a:p>
            <a:r>
              <a:rPr lang="en-US" dirty="0"/>
              <a:t>Plastic Money</a:t>
            </a:r>
            <a:endParaRPr lang="ar-LY" dirty="0"/>
          </a:p>
        </p:txBody>
      </p:sp>
      <p:sp>
        <p:nvSpPr>
          <p:cNvPr id="9" name="Subtitle 8">
            <a:extLst>
              <a:ext uri="{FF2B5EF4-FFF2-40B4-BE49-F238E27FC236}">
                <a16:creationId xmlns:a16="http://schemas.microsoft.com/office/drawing/2014/main" id="{182BE2D7-1206-4CC2-A25E-265B39014306}"/>
              </a:ext>
            </a:extLst>
          </p:cNvPr>
          <p:cNvSpPr>
            <a:spLocks noGrp="1"/>
          </p:cNvSpPr>
          <p:nvPr>
            <p:ph type="subTitle" idx="7"/>
          </p:nvPr>
        </p:nvSpPr>
        <p:spPr>
          <a:xfrm>
            <a:off x="965250" y="2103514"/>
            <a:ext cx="2404500" cy="419700"/>
          </a:xfrm>
        </p:spPr>
        <p:txBody>
          <a:bodyPr/>
          <a:lstStyle/>
          <a:p>
            <a:pPr marL="584200" indent="-457200">
              <a:buFont typeface="+mj-lt"/>
              <a:buAutoNum type="arabicPeriod"/>
            </a:pPr>
            <a:endParaRPr lang="en-US" dirty="0"/>
          </a:p>
          <a:p>
            <a:pPr marL="127000" indent="0"/>
            <a:r>
              <a:rPr lang="en-US" dirty="0"/>
              <a:t>1.</a:t>
            </a:r>
          </a:p>
          <a:p>
            <a:pPr marL="127000" indent="0"/>
            <a:r>
              <a:rPr lang="en-US" dirty="0"/>
              <a:t> Commodity Money</a:t>
            </a:r>
            <a:endParaRPr lang="ar-LY" dirty="0"/>
          </a:p>
        </p:txBody>
      </p:sp>
      <p:sp>
        <p:nvSpPr>
          <p:cNvPr id="11" name="Subtitle 10">
            <a:extLst>
              <a:ext uri="{FF2B5EF4-FFF2-40B4-BE49-F238E27FC236}">
                <a16:creationId xmlns:a16="http://schemas.microsoft.com/office/drawing/2014/main" id="{A60F3E2E-81EA-4998-A4C2-6BB35FBACF3D}"/>
              </a:ext>
            </a:extLst>
          </p:cNvPr>
          <p:cNvSpPr>
            <a:spLocks noGrp="1"/>
          </p:cNvSpPr>
          <p:nvPr>
            <p:ph type="subTitle" idx="9"/>
          </p:nvPr>
        </p:nvSpPr>
        <p:spPr>
          <a:xfrm>
            <a:off x="3492375" y="3013334"/>
            <a:ext cx="2404500" cy="572700"/>
          </a:xfrm>
        </p:spPr>
        <p:txBody>
          <a:bodyPr/>
          <a:lstStyle/>
          <a:p>
            <a:pPr marL="127000" indent="0"/>
            <a:r>
              <a:rPr lang="en-US" dirty="0"/>
              <a:t>2. </a:t>
            </a:r>
          </a:p>
          <a:p>
            <a:pPr marL="127000" indent="0"/>
            <a:r>
              <a:rPr lang="en-US" dirty="0"/>
              <a:t>Metallic Money</a:t>
            </a:r>
            <a:endParaRPr lang="ar-LY" dirty="0"/>
          </a:p>
        </p:txBody>
      </p:sp>
      <p:sp>
        <p:nvSpPr>
          <p:cNvPr id="13" name="Subtitle 12">
            <a:extLst>
              <a:ext uri="{FF2B5EF4-FFF2-40B4-BE49-F238E27FC236}">
                <a16:creationId xmlns:a16="http://schemas.microsoft.com/office/drawing/2014/main" id="{BC5BF2C7-9EEC-4446-8EE0-C48333A2572A}"/>
              </a:ext>
            </a:extLst>
          </p:cNvPr>
          <p:cNvSpPr>
            <a:spLocks noGrp="1"/>
          </p:cNvSpPr>
          <p:nvPr>
            <p:ph type="subTitle" idx="14"/>
          </p:nvPr>
        </p:nvSpPr>
        <p:spPr>
          <a:xfrm>
            <a:off x="5896875" y="2114087"/>
            <a:ext cx="2404500" cy="818254"/>
          </a:xfrm>
        </p:spPr>
        <p:txBody>
          <a:bodyPr/>
          <a:lstStyle/>
          <a:p>
            <a:r>
              <a:rPr lang="en-US" dirty="0"/>
              <a:t>3.</a:t>
            </a:r>
          </a:p>
          <a:p>
            <a:r>
              <a:rPr lang="en-US" dirty="0"/>
              <a:t> Paper Money</a:t>
            </a:r>
            <a:endParaRPr lang="ar-LY" dirty="0"/>
          </a:p>
        </p:txBody>
      </p:sp>
      <p:sp>
        <p:nvSpPr>
          <p:cNvPr id="4" name="TextBox 3"/>
          <p:cNvSpPr txBox="1"/>
          <p:nvPr/>
        </p:nvSpPr>
        <p:spPr>
          <a:xfrm>
            <a:off x="7924800" y="4572000"/>
            <a:ext cx="499200" cy="307777"/>
          </a:xfrm>
          <a:prstGeom prst="rect">
            <a:avLst/>
          </a:prstGeom>
          <a:noFill/>
        </p:spPr>
        <p:txBody>
          <a:bodyPr wrap="square" rtlCol="1">
            <a:spAutoFit/>
          </a:bodyPr>
          <a:lstStyle/>
          <a:p>
            <a:r>
              <a:rPr lang="en-US" dirty="0" smtClean="0">
                <a:solidFill>
                  <a:schemeClr val="accent2">
                    <a:lumMod val="40000"/>
                    <a:lumOff val="60000"/>
                  </a:schemeClr>
                </a:solidFill>
              </a:rPr>
              <a:t>3</a:t>
            </a:r>
            <a:endParaRPr lang="ar-SA" dirty="0">
              <a:solidFill>
                <a:schemeClr val="accent2">
                  <a:lumMod val="40000"/>
                  <a:lumOff val="60000"/>
                </a:schemeClr>
              </a:solidFill>
            </a:endParaRPr>
          </a:p>
        </p:txBody>
      </p:sp>
    </p:spTree>
    <p:extLst>
      <p:ext uri="{BB962C8B-B14F-4D97-AF65-F5344CB8AC3E}">
        <p14:creationId xmlns:p14="http://schemas.microsoft.com/office/powerpoint/2010/main" val="22863140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1A768-D312-4DD0-A7E6-9116C9962C45}"/>
              </a:ext>
            </a:extLst>
          </p:cNvPr>
          <p:cNvSpPr>
            <a:spLocks noGrp="1"/>
          </p:cNvSpPr>
          <p:nvPr>
            <p:ph type="title"/>
          </p:nvPr>
        </p:nvSpPr>
        <p:spPr/>
        <p:txBody>
          <a:bodyPr/>
          <a:lstStyle/>
          <a:p>
            <a:r>
              <a:rPr lang="en-US" dirty="0"/>
              <a:t>Evolution of money cont.</a:t>
            </a:r>
            <a:endParaRPr lang="ar-LY" dirty="0"/>
          </a:p>
        </p:txBody>
      </p:sp>
      <p:sp>
        <p:nvSpPr>
          <p:cNvPr id="3" name="Text Placeholder 2">
            <a:extLst>
              <a:ext uri="{FF2B5EF4-FFF2-40B4-BE49-F238E27FC236}">
                <a16:creationId xmlns:a16="http://schemas.microsoft.com/office/drawing/2014/main" id="{79FD26ED-3795-4CFF-AC53-EE3A3793BADA}"/>
              </a:ext>
            </a:extLst>
          </p:cNvPr>
          <p:cNvSpPr>
            <a:spLocks noGrp="1"/>
          </p:cNvSpPr>
          <p:nvPr>
            <p:ph type="body" idx="1"/>
          </p:nvPr>
        </p:nvSpPr>
        <p:spPr>
          <a:xfrm>
            <a:off x="719998" y="1995563"/>
            <a:ext cx="7703999" cy="1152373"/>
          </a:xfrm>
        </p:spPr>
        <p:txBody>
          <a:bodyPr/>
          <a:lstStyle/>
          <a:p>
            <a:pPr>
              <a:buFont typeface="Wingdings" panose="05000000000000000000" pitchFamily="2" charset="2"/>
              <a:buChar char="q"/>
            </a:pPr>
            <a:r>
              <a:rPr lang="en-US" sz="2000" b="1" dirty="0">
                <a:solidFill>
                  <a:schemeClr val="tx2"/>
                </a:solidFill>
              </a:rPr>
              <a:t>Commodity Money: </a:t>
            </a:r>
            <a:r>
              <a:rPr lang="en-US" sz="1800" dirty="0"/>
              <a:t>In the earliest period of human civilization, any commodity that was generally demanded and chosen by common consent was used as money</a:t>
            </a:r>
            <a:endParaRPr lang="en-US" dirty="0"/>
          </a:p>
        </p:txBody>
      </p:sp>
      <p:sp>
        <p:nvSpPr>
          <p:cNvPr id="4" name="Text Placeholder 2">
            <a:extLst>
              <a:ext uri="{FF2B5EF4-FFF2-40B4-BE49-F238E27FC236}">
                <a16:creationId xmlns:a16="http://schemas.microsoft.com/office/drawing/2014/main" id="{107E9C60-D9A5-4C98-B164-57314B4B4671}"/>
              </a:ext>
            </a:extLst>
          </p:cNvPr>
          <p:cNvSpPr txBox="1">
            <a:spLocks/>
          </p:cNvSpPr>
          <p:nvPr/>
        </p:nvSpPr>
        <p:spPr>
          <a:xfrm>
            <a:off x="719997" y="3264664"/>
            <a:ext cx="7703999" cy="1152373"/>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rgbClr val="8E8BD8"/>
              </a:buClr>
              <a:buSzPts val="1800"/>
              <a:buFont typeface="Oswald"/>
              <a:buChar char="●"/>
              <a:defRPr sz="1600" b="0" i="0" u="none" strike="noStrike" cap="none">
                <a:solidFill>
                  <a:srgbClr val="8E8BD8"/>
                </a:solidFill>
                <a:latin typeface="Titillium Web"/>
                <a:ea typeface="Titillium Web"/>
                <a:cs typeface="Titillium Web"/>
                <a:sym typeface="Titillium Web"/>
              </a:defRPr>
            </a:lvl1pPr>
            <a:lvl2pPr marL="914400" marR="0" lvl="1" indent="-317500" algn="l" rtl="0">
              <a:lnSpc>
                <a:spcPct val="100000"/>
              </a:lnSpc>
              <a:spcBef>
                <a:spcPts val="0"/>
              </a:spcBef>
              <a:spcAft>
                <a:spcPts val="0"/>
              </a:spcAft>
              <a:buClr>
                <a:srgbClr val="8E8BD8"/>
              </a:buClr>
              <a:buSzPts val="1400"/>
              <a:buFont typeface="Oswald"/>
              <a:buChar char="○"/>
              <a:defRPr sz="1600" b="0" i="0" u="none" strike="noStrike" cap="none">
                <a:solidFill>
                  <a:srgbClr val="8E8BD8"/>
                </a:solidFill>
                <a:latin typeface="Titillium Web"/>
                <a:ea typeface="Titillium Web"/>
                <a:cs typeface="Titillium Web"/>
                <a:sym typeface="Titillium Web"/>
              </a:defRPr>
            </a:lvl2pPr>
            <a:lvl3pPr marL="1371600" marR="0" lvl="2" indent="-317500" algn="l" rtl="0">
              <a:lnSpc>
                <a:spcPct val="100000"/>
              </a:lnSpc>
              <a:spcBef>
                <a:spcPts val="1600"/>
              </a:spcBef>
              <a:spcAft>
                <a:spcPts val="0"/>
              </a:spcAft>
              <a:buClr>
                <a:srgbClr val="8E8BD8"/>
              </a:buClr>
              <a:buSzPts val="1400"/>
              <a:buFont typeface="Oswald"/>
              <a:buChar char="■"/>
              <a:defRPr sz="1600" b="0" i="0" u="none" strike="noStrike" cap="none">
                <a:solidFill>
                  <a:srgbClr val="8E8BD8"/>
                </a:solidFill>
                <a:latin typeface="Titillium Web"/>
                <a:ea typeface="Titillium Web"/>
                <a:cs typeface="Titillium Web"/>
                <a:sym typeface="Titillium Web"/>
              </a:defRPr>
            </a:lvl3pPr>
            <a:lvl4pPr marL="1828800" marR="0" lvl="3" indent="-317500" algn="l" rtl="0">
              <a:lnSpc>
                <a:spcPct val="100000"/>
              </a:lnSpc>
              <a:spcBef>
                <a:spcPts val="1600"/>
              </a:spcBef>
              <a:spcAft>
                <a:spcPts val="0"/>
              </a:spcAft>
              <a:buClr>
                <a:srgbClr val="8E8BD8"/>
              </a:buClr>
              <a:buSzPts val="1400"/>
              <a:buFont typeface="Oswald"/>
              <a:buChar char="●"/>
              <a:defRPr sz="1600" b="0" i="0" u="none" strike="noStrike" cap="none">
                <a:solidFill>
                  <a:srgbClr val="8E8BD8"/>
                </a:solidFill>
                <a:latin typeface="Titillium Web"/>
                <a:ea typeface="Titillium Web"/>
                <a:cs typeface="Titillium Web"/>
                <a:sym typeface="Titillium Web"/>
              </a:defRPr>
            </a:lvl4pPr>
            <a:lvl5pPr marL="2286000" marR="0" lvl="4" indent="-317500" algn="l" rtl="0">
              <a:lnSpc>
                <a:spcPct val="100000"/>
              </a:lnSpc>
              <a:spcBef>
                <a:spcPts val="1600"/>
              </a:spcBef>
              <a:spcAft>
                <a:spcPts val="0"/>
              </a:spcAft>
              <a:buClr>
                <a:srgbClr val="8E8BD8"/>
              </a:buClr>
              <a:buSzPts val="1400"/>
              <a:buFont typeface="Oswald"/>
              <a:buChar char="○"/>
              <a:defRPr sz="1600" b="0" i="0" u="none" strike="noStrike" cap="none">
                <a:solidFill>
                  <a:srgbClr val="8E8BD8"/>
                </a:solidFill>
                <a:latin typeface="Titillium Web"/>
                <a:ea typeface="Titillium Web"/>
                <a:cs typeface="Titillium Web"/>
                <a:sym typeface="Titillium Web"/>
              </a:defRPr>
            </a:lvl5pPr>
            <a:lvl6pPr marL="2743200" marR="0" lvl="5" indent="-317500" algn="l" rtl="0">
              <a:lnSpc>
                <a:spcPct val="100000"/>
              </a:lnSpc>
              <a:spcBef>
                <a:spcPts val="1600"/>
              </a:spcBef>
              <a:spcAft>
                <a:spcPts val="0"/>
              </a:spcAft>
              <a:buClr>
                <a:srgbClr val="8E8BD8"/>
              </a:buClr>
              <a:buSzPts val="1400"/>
              <a:buFont typeface="Oswald"/>
              <a:buChar char="■"/>
              <a:defRPr sz="1600" b="0" i="0" u="none" strike="noStrike" cap="none">
                <a:solidFill>
                  <a:srgbClr val="8E8BD8"/>
                </a:solidFill>
                <a:latin typeface="Titillium Web"/>
                <a:ea typeface="Titillium Web"/>
                <a:cs typeface="Titillium Web"/>
                <a:sym typeface="Titillium Web"/>
              </a:defRPr>
            </a:lvl6pPr>
            <a:lvl7pPr marL="3200400" marR="0" lvl="6" indent="-317500" algn="l" rtl="0">
              <a:lnSpc>
                <a:spcPct val="100000"/>
              </a:lnSpc>
              <a:spcBef>
                <a:spcPts val="1600"/>
              </a:spcBef>
              <a:spcAft>
                <a:spcPts val="0"/>
              </a:spcAft>
              <a:buClr>
                <a:srgbClr val="8E8BD8"/>
              </a:buClr>
              <a:buSzPts val="1400"/>
              <a:buFont typeface="Oswald"/>
              <a:buChar char="●"/>
              <a:defRPr sz="1600" b="0" i="0" u="none" strike="noStrike" cap="none">
                <a:solidFill>
                  <a:srgbClr val="8E8BD8"/>
                </a:solidFill>
                <a:latin typeface="Titillium Web"/>
                <a:ea typeface="Titillium Web"/>
                <a:cs typeface="Titillium Web"/>
                <a:sym typeface="Titillium Web"/>
              </a:defRPr>
            </a:lvl7pPr>
            <a:lvl8pPr marL="3657600" marR="0" lvl="7" indent="-317500" algn="l" rtl="0">
              <a:lnSpc>
                <a:spcPct val="100000"/>
              </a:lnSpc>
              <a:spcBef>
                <a:spcPts val="1600"/>
              </a:spcBef>
              <a:spcAft>
                <a:spcPts val="0"/>
              </a:spcAft>
              <a:buClr>
                <a:srgbClr val="8E8BD8"/>
              </a:buClr>
              <a:buSzPts val="1400"/>
              <a:buFont typeface="Oswald"/>
              <a:buChar char="○"/>
              <a:defRPr sz="1600" b="0" i="0" u="none" strike="noStrike" cap="none">
                <a:solidFill>
                  <a:srgbClr val="8E8BD8"/>
                </a:solidFill>
                <a:latin typeface="Titillium Web"/>
                <a:ea typeface="Titillium Web"/>
                <a:cs typeface="Titillium Web"/>
                <a:sym typeface="Titillium Web"/>
              </a:defRPr>
            </a:lvl8pPr>
            <a:lvl9pPr marL="4114800" marR="0" lvl="8" indent="-317500" algn="l" rtl="0">
              <a:lnSpc>
                <a:spcPct val="100000"/>
              </a:lnSpc>
              <a:spcBef>
                <a:spcPts val="1600"/>
              </a:spcBef>
              <a:spcAft>
                <a:spcPts val="1600"/>
              </a:spcAft>
              <a:buClr>
                <a:srgbClr val="8E8BD8"/>
              </a:buClr>
              <a:buSzPts val="1400"/>
              <a:buFont typeface="Oswald"/>
              <a:buChar char="■"/>
              <a:defRPr sz="1600" b="0" i="0" u="none" strike="noStrike" cap="none">
                <a:solidFill>
                  <a:srgbClr val="8E8BD8"/>
                </a:solidFill>
                <a:latin typeface="Titillium Web"/>
                <a:ea typeface="Titillium Web"/>
                <a:cs typeface="Titillium Web"/>
                <a:sym typeface="Titillium Web"/>
              </a:defRPr>
            </a:lvl9pPr>
          </a:lstStyle>
          <a:p>
            <a:pPr>
              <a:buFont typeface="Wingdings" panose="05000000000000000000" pitchFamily="2" charset="2"/>
              <a:buChar char="q"/>
            </a:pPr>
            <a:r>
              <a:rPr lang="en-US" sz="2000" b="1" dirty="0">
                <a:solidFill>
                  <a:schemeClr val="tx2"/>
                </a:solidFill>
              </a:rPr>
              <a:t>Metallic Money</a:t>
            </a:r>
            <a:r>
              <a:rPr lang="en-US" sz="1800" dirty="0">
                <a:solidFill>
                  <a:schemeClr val="tx2"/>
                </a:solidFill>
              </a:rPr>
              <a:t>:  </a:t>
            </a:r>
            <a:r>
              <a:rPr lang="en-US" sz="1800" dirty="0">
                <a:solidFill>
                  <a:schemeClr val="bg1"/>
                </a:solidFill>
              </a:rPr>
              <a:t>Metals like gold, silver, copper, etc. were used as they could be easily handled and their quantity can be easily ascertained</a:t>
            </a:r>
            <a:r>
              <a:rPr lang="en-US" sz="1800" dirty="0">
                <a:solidFill>
                  <a:schemeClr val="tx2"/>
                </a:solidFill>
              </a:rPr>
              <a:t>.</a:t>
            </a:r>
            <a:endParaRPr lang="en-US" dirty="0"/>
          </a:p>
        </p:txBody>
      </p:sp>
      <p:sp>
        <p:nvSpPr>
          <p:cNvPr id="5" name="TextBox 4"/>
          <p:cNvSpPr txBox="1"/>
          <p:nvPr/>
        </p:nvSpPr>
        <p:spPr>
          <a:xfrm>
            <a:off x="7956331" y="4614041"/>
            <a:ext cx="819807" cy="307777"/>
          </a:xfrm>
          <a:prstGeom prst="rect">
            <a:avLst/>
          </a:prstGeom>
          <a:noFill/>
        </p:spPr>
        <p:txBody>
          <a:bodyPr wrap="square" rtlCol="1">
            <a:spAutoFit/>
          </a:bodyPr>
          <a:lstStyle/>
          <a:p>
            <a:r>
              <a:rPr lang="en-US" dirty="0" smtClean="0">
                <a:solidFill>
                  <a:schemeClr val="accent2">
                    <a:lumMod val="40000"/>
                    <a:lumOff val="60000"/>
                  </a:schemeClr>
                </a:solidFill>
              </a:rPr>
              <a:t>4</a:t>
            </a:r>
            <a:endParaRPr lang="ar-SA" dirty="0">
              <a:solidFill>
                <a:schemeClr val="accent2">
                  <a:lumMod val="40000"/>
                  <a:lumOff val="60000"/>
                </a:schemeClr>
              </a:solidFill>
            </a:endParaRPr>
          </a:p>
        </p:txBody>
      </p:sp>
    </p:spTree>
    <p:extLst>
      <p:ext uri="{BB962C8B-B14F-4D97-AF65-F5344CB8AC3E}">
        <p14:creationId xmlns:p14="http://schemas.microsoft.com/office/powerpoint/2010/main" val="19775606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1A768-D312-4DD0-A7E6-9116C9962C45}"/>
              </a:ext>
            </a:extLst>
          </p:cNvPr>
          <p:cNvSpPr>
            <a:spLocks noGrp="1"/>
          </p:cNvSpPr>
          <p:nvPr>
            <p:ph type="title"/>
          </p:nvPr>
        </p:nvSpPr>
        <p:spPr/>
        <p:txBody>
          <a:bodyPr/>
          <a:lstStyle/>
          <a:p>
            <a:r>
              <a:rPr lang="en-US" dirty="0"/>
              <a:t>Evolution of money cont.</a:t>
            </a:r>
            <a:endParaRPr lang="ar-LY" dirty="0"/>
          </a:p>
        </p:txBody>
      </p:sp>
      <p:sp>
        <p:nvSpPr>
          <p:cNvPr id="3" name="Text Placeholder 2">
            <a:extLst>
              <a:ext uri="{FF2B5EF4-FFF2-40B4-BE49-F238E27FC236}">
                <a16:creationId xmlns:a16="http://schemas.microsoft.com/office/drawing/2014/main" id="{79FD26ED-3795-4CFF-AC53-EE3A3793BADA}"/>
              </a:ext>
            </a:extLst>
          </p:cNvPr>
          <p:cNvSpPr>
            <a:spLocks noGrp="1"/>
          </p:cNvSpPr>
          <p:nvPr>
            <p:ph type="body" idx="1"/>
          </p:nvPr>
        </p:nvSpPr>
        <p:spPr>
          <a:xfrm>
            <a:off x="719998" y="1995563"/>
            <a:ext cx="7703999" cy="1152373"/>
          </a:xfrm>
        </p:spPr>
        <p:txBody>
          <a:bodyPr/>
          <a:lstStyle/>
          <a:p>
            <a:pPr>
              <a:buFont typeface="Wingdings" panose="05000000000000000000" pitchFamily="2" charset="2"/>
              <a:buChar char="q"/>
            </a:pPr>
            <a:r>
              <a:rPr lang="en-US" sz="2000" b="1" dirty="0">
                <a:solidFill>
                  <a:schemeClr val="tx2"/>
                </a:solidFill>
              </a:rPr>
              <a:t> Paper Money: </a:t>
            </a:r>
            <a:r>
              <a:rPr lang="en-US" sz="1800" dirty="0"/>
              <a:t>Paper money is regulated and controlled by Central bank of the country (central Libya bank). At present, a very large part of money consists mainly of currency notes or paper money issued by the central bank.</a:t>
            </a:r>
            <a:endParaRPr lang="en-US" dirty="0"/>
          </a:p>
        </p:txBody>
      </p:sp>
      <p:sp>
        <p:nvSpPr>
          <p:cNvPr id="4" name="Text Placeholder 2">
            <a:extLst>
              <a:ext uri="{FF2B5EF4-FFF2-40B4-BE49-F238E27FC236}">
                <a16:creationId xmlns:a16="http://schemas.microsoft.com/office/drawing/2014/main" id="{107E9C60-D9A5-4C98-B164-57314B4B4671}"/>
              </a:ext>
            </a:extLst>
          </p:cNvPr>
          <p:cNvSpPr txBox="1">
            <a:spLocks/>
          </p:cNvSpPr>
          <p:nvPr/>
        </p:nvSpPr>
        <p:spPr>
          <a:xfrm>
            <a:off x="719997" y="3264664"/>
            <a:ext cx="7703999" cy="1152373"/>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rgbClr val="8E8BD8"/>
              </a:buClr>
              <a:buSzPts val="1800"/>
              <a:buFont typeface="Oswald"/>
              <a:buChar char="●"/>
              <a:defRPr sz="1600" b="0" i="0" u="none" strike="noStrike" cap="none">
                <a:solidFill>
                  <a:srgbClr val="8E8BD8"/>
                </a:solidFill>
                <a:latin typeface="Titillium Web"/>
                <a:ea typeface="Titillium Web"/>
                <a:cs typeface="Titillium Web"/>
                <a:sym typeface="Titillium Web"/>
              </a:defRPr>
            </a:lvl1pPr>
            <a:lvl2pPr marL="914400" marR="0" lvl="1" indent="-317500" algn="l" rtl="0">
              <a:lnSpc>
                <a:spcPct val="100000"/>
              </a:lnSpc>
              <a:spcBef>
                <a:spcPts val="0"/>
              </a:spcBef>
              <a:spcAft>
                <a:spcPts val="0"/>
              </a:spcAft>
              <a:buClr>
                <a:srgbClr val="8E8BD8"/>
              </a:buClr>
              <a:buSzPts val="1400"/>
              <a:buFont typeface="Oswald"/>
              <a:buChar char="○"/>
              <a:defRPr sz="1600" b="0" i="0" u="none" strike="noStrike" cap="none">
                <a:solidFill>
                  <a:srgbClr val="8E8BD8"/>
                </a:solidFill>
                <a:latin typeface="Titillium Web"/>
                <a:ea typeface="Titillium Web"/>
                <a:cs typeface="Titillium Web"/>
                <a:sym typeface="Titillium Web"/>
              </a:defRPr>
            </a:lvl2pPr>
            <a:lvl3pPr marL="1371600" marR="0" lvl="2" indent="-317500" algn="l" rtl="0">
              <a:lnSpc>
                <a:spcPct val="100000"/>
              </a:lnSpc>
              <a:spcBef>
                <a:spcPts val="1600"/>
              </a:spcBef>
              <a:spcAft>
                <a:spcPts val="0"/>
              </a:spcAft>
              <a:buClr>
                <a:srgbClr val="8E8BD8"/>
              </a:buClr>
              <a:buSzPts val="1400"/>
              <a:buFont typeface="Oswald"/>
              <a:buChar char="■"/>
              <a:defRPr sz="1600" b="0" i="0" u="none" strike="noStrike" cap="none">
                <a:solidFill>
                  <a:srgbClr val="8E8BD8"/>
                </a:solidFill>
                <a:latin typeface="Titillium Web"/>
                <a:ea typeface="Titillium Web"/>
                <a:cs typeface="Titillium Web"/>
                <a:sym typeface="Titillium Web"/>
              </a:defRPr>
            </a:lvl3pPr>
            <a:lvl4pPr marL="1828800" marR="0" lvl="3" indent="-317500" algn="l" rtl="0">
              <a:lnSpc>
                <a:spcPct val="100000"/>
              </a:lnSpc>
              <a:spcBef>
                <a:spcPts val="1600"/>
              </a:spcBef>
              <a:spcAft>
                <a:spcPts val="0"/>
              </a:spcAft>
              <a:buClr>
                <a:srgbClr val="8E8BD8"/>
              </a:buClr>
              <a:buSzPts val="1400"/>
              <a:buFont typeface="Oswald"/>
              <a:buChar char="●"/>
              <a:defRPr sz="1600" b="0" i="0" u="none" strike="noStrike" cap="none">
                <a:solidFill>
                  <a:srgbClr val="8E8BD8"/>
                </a:solidFill>
                <a:latin typeface="Titillium Web"/>
                <a:ea typeface="Titillium Web"/>
                <a:cs typeface="Titillium Web"/>
                <a:sym typeface="Titillium Web"/>
              </a:defRPr>
            </a:lvl4pPr>
            <a:lvl5pPr marL="2286000" marR="0" lvl="4" indent="-317500" algn="l" rtl="0">
              <a:lnSpc>
                <a:spcPct val="100000"/>
              </a:lnSpc>
              <a:spcBef>
                <a:spcPts val="1600"/>
              </a:spcBef>
              <a:spcAft>
                <a:spcPts val="0"/>
              </a:spcAft>
              <a:buClr>
                <a:srgbClr val="8E8BD8"/>
              </a:buClr>
              <a:buSzPts val="1400"/>
              <a:buFont typeface="Oswald"/>
              <a:buChar char="○"/>
              <a:defRPr sz="1600" b="0" i="0" u="none" strike="noStrike" cap="none">
                <a:solidFill>
                  <a:srgbClr val="8E8BD8"/>
                </a:solidFill>
                <a:latin typeface="Titillium Web"/>
                <a:ea typeface="Titillium Web"/>
                <a:cs typeface="Titillium Web"/>
                <a:sym typeface="Titillium Web"/>
              </a:defRPr>
            </a:lvl5pPr>
            <a:lvl6pPr marL="2743200" marR="0" lvl="5" indent="-317500" algn="l" rtl="0">
              <a:lnSpc>
                <a:spcPct val="100000"/>
              </a:lnSpc>
              <a:spcBef>
                <a:spcPts val="1600"/>
              </a:spcBef>
              <a:spcAft>
                <a:spcPts val="0"/>
              </a:spcAft>
              <a:buClr>
                <a:srgbClr val="8E8BD8"/>
              </a:buClr>
              <a:buSzPts val="1400"/>
              <a:buFont typeface="Oswald"/>
              <a:buChar char="■"/>
              <a:defRPr sz="1600" b="0" i="0" u="none" strike="noStrike" cap="none">
                <a:solidFill>
                  <a:srgbClr val="8E8BD8"/>
                </a:solidFill>
                <a:latin typeface="Titillium Web"/>
                <a:ea typeface="Titillium Web"/>
                <a:cs typeface="Titillium Web"/>
                <a:sym typeface="Titillium Web"/>
              </a:defRPr>
            </a:lvl6pPr>
            <a:lvl7pPr marL="3200400" marR="0" lvl="6" indent="-317500" algn="l" rtl="0">
              <a:lnSpc>
                <a:spcPct val="100000"/>
              </a:lnSpc>
              <a:spcBef>
                <a:spcPts val="1600"/>
              </a:spcBef>
              <a:spcAft>
                <a:spcPts val="0"/>
              </a:spcAft>
              <a:buClr>
                <a:srgbClr val="8E8BD8"/>
              </a:buClr>
              <a:buSzPts val="1400"/>
              <a:buFont typeface="Oswald"/>
              <a:buChar char="●"/>
              <a:defRPr sz="1600" b="0" i="0" u="none" strike="noStrike" cap="none">
                <a:solidFill>
                  <a:srgbClr val="8E8BD8"/>
                </a:solidFill>
                <a:latin typeface="Titillium Web"/>
                <a:ea typeface="Titillium Web"/>
                <a:cs typeface="Titillium Web"/>
                <a:sym typeface="Titillium Web"/>
              </a:defRPr>
            </a:lvl7pPr>
            <a:lvl8pPr marL="3657600" marR="0" lvl="7" indent="-317500" algn="l" rtl="0">
              <a:lnSpc>
                <a:spcPct val="100000"/>
              </a:lnSpc>
              <a:spcBef>
                <a:spcPts val="1600"/>
              </a:spcBef>
              <a:spcAft>
                <a:spcPts val="0"/>
              </a:spcAft>
              <a:buClr>
                <a:srgbClr val="8E8BD8"/>
              </a:buClr>
              <a:buSzPts val="1400"/>
              <a:buFont typeface="Oswald"/>
              <a:buChar char="○"/>
              <a:defRPr sz="1600" b="0" i="0" u="none" strike="noStrike" cap="none">
                <a:solidFill>
                  <a:srgbClr val="8E8BD8"/>
                </a:solidFill>
                <a:latin typeface="Titillium Web"/>
                <a:ea typeface="Titillium Web"/>
                <a:cs typeface="Titillium Web"/>
                <a:sym typeface="Titillium Web"/>
              </a:defRPr>
            </a:lvl8pPr>
            <a:lvl9pPr marL="4114800" marR="0" lvl="8" indent="-317500" algn="l" rtl="0">
              <a:lnSpc>
                <a:spcPct val="100000"/>
              </a:lnSpc>
              <a:spcBef>
                <a:spcPts val="1600"/>
              </a:spcBef>
              <a:spcAft>
                <a:spcPts val="1600"/>
              </a:spcAft>
              <a:buClr>
                <a:srgbClr val="8E8BD8"/>
              </a:buClr>
              <a:buSzPts val="1400"/>
              <a:buFont typeface="Oswald"/>
              <a:buChar char="■"/>
              <a:defRPr sz="1600" b="0" i="0" u="none" strike="noStrike" cap="none">
                <a:solidFill>
                  <a:srgbClr val="8E8BD8"/>
                </a:solidFill>
                <a:latin typeface="Titillium Web"/>
                <a:ea typeface="Titillium Web"/>
                <a:cs typeface="Titillium Web"/>
                <a:sym typeface="Titillium Web"/>
              </a:defRPr>
            </a:lvl9pPr>
          </a:lstStyle>
          <a:p>
            <a:pPr>
              <a:buFont typeface="Wingdings" panose="05000000000000000000" pitchFamily="2" charset="2"/>
              <a:buChar char="q"/>
            </a:pPr>
            <a:r>
              <a:rPr lang="en-US" sz="2000" b="1" dirty="0">
                <a:solidFill>
                  <a:schemeClr val="tx2"/>
                </a:solidFill>
              </a:rPr>
              <a:t> Credit Money</a:t>
            </a:r>
            <a:r>
              <a:rPr lang="en-US" sz="1800" b="1" dirty="0">
                <a:solidFill>
                  <a:schemeClr val="tx2"/>
                </a:solidFill>
              </a:rPr>
              <a:t>: </a:t>
            </a:r>
            <a:r>
              <a:rPr lang="en-US" sz="1800" dirty="0">
                <a:solidFill>
                  <a:schemeClr val="bg1"/>
                </a:solidFill>
              </a:rPr>
              <a:t>People keep a part of their cash as deposits with banks, which they can withdraw at their convenience through cheques</a:t>
            </a:r>
            <a:r>
              <a:rPr lang="en-US" dirty="0">
                <a:solidFill>
                  <a:schemeClr val="tx2"/>
                </a:solidFill>
              </a:rPr>
              <a:t>.</a:t>
            </a:r>
            <a:endParaRPr lang="en-US" dirty="0"/>
          </a:p>
        </p:txBody>
      </p:sp>
      <p:sp>
        <p:nvSpPr>
          <p:cNvPr id="5" name="TextBox 4"/>
          <p:cNvSpPr txBox="1"/>
          <p:nvPr/>
        </p:nvSpPr>
        <p:spPr>
          <a:xfrm>
            <a:off x="8071945" y="4508938"/>
            <a:ext cx="630621" cy="307777"/>
          </a:xfrm>
          <a:prstGeom prst="rect">
            <a:avLst/>
          </a:prstGeom>
          <a:noFill/>
        </p:spPr>
        <p:txBody>
          <a:bodyPr wrap="square" rtlCol="1">
            <a:spAutoFit/>
          </a:bodyPr>
          <a:lstStyle/>
          <a:p>
            <a:r>
              <a:rPr lang="en-US" dirty="0" smtClean="0">
                <a:solidFill>
                  <a:schemeClr val="accent2">
                    <a:lumMod val="40000"/>
                    <a:lumOff val="60000"/>
                  </a:schemeClr>
                </a:solidFill>
              </a:rPr>
              <a:t>5</a:t>
            </a:r>
            <a:endParaRPr lang="ar-SA" dirty="0">
              <a:solidFill>
                <a:schemeClr val="accent2">
                  <a:lumMod val="40000"/>
                  <a:lumOff val="60000"/>
                </a:schemeClr>
              </a:solidFill>
            </a:endParaRPr>
          </a:p>
        </p:txBody>
      </p:sp>
    </p:spTree>
    <p:extLst>
      <p:ext uri="{BB962C8B-B14F-4D97-AF65-F5344CB8AC3E}">
        <p14:creationId xmlns:p14="http://schemas.microsoft.com/office/powerpoint/2010/main" val="15342222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1A768-D312-4DD0-A7E6-9116C9962C45}"/>
              </a:ext>
            </a:extLst>
          </p:cNvPr>
          <p:cNvSpPr>
            <a:spLocks noGrp="1"/>
          </p:cNvSpPr>
          <p:nvPr>
            <p:ph type="title"/>
          </p:nvPr>
        </p:nvSpPr>
        <p:spPr/>
        <p:txBody>
          <a:bodyPr/>
          <a:lstStyle/>
          <a:p>
            <a:r>
              <a:rPr lang="en-US" dirty="0"/>
              <a:t>Evolution of money cont.</a:t>
            </a:r>
            <a:endParaRPr lang="ar-LY" dirty="0"/>
          </a:p>
        </p:txBody>
      </p:sp>
      <p:sp>
        <p:nvSpPr>
          <p:cNvPr id="3" name="Text Placeholder 2">
            <a:extLst>
              <a:ext uri="{FF2B5EF4-FFF2-40B4-BE49-F238E27FC236}">
                <a16:creationId xmlns:a16="http://schemas.microsoft.com/office/drawing/2014/main" id="{79FD26ED-3795-4CFF-AC53-EE3A3793BADA}"/>
              </a:ext>
            </a:extLst>
          </p:cNvPr>
          <p:cNvSpPr>
            <a:spLocks noGrp="1"/>
          </p:cNvSpPr>
          <p:nvPr>
            <p:ph type="body" idx="1"/>
          </p:nvPr>
        </p:nvSpPr>
        <p:spPr>
          <a:xfrm>
            <a:off x="1076242" y="1610315"/>
            <a:ext cx="7347758" cy="1610449"/>
          </a:xfrm>
        </p:spPr>
        <p:txBody>
          <a:bodyPr/>
          <a:lstStyle/>
          <a:p>
            <a:pPr>
              <a:buFont typeface="Wingdings" panose="05000000000000000000" pitchFamily="2" charset="2"/>
              <a:buChar char="q"/>
            </a:pPr>
            <a:r>
              <a:rPr lang="en-US" sz="2000" b="1" dirty="0">
                <a:solidFill>
                  <a:schemeClr val="tx2"/>
                </a:solidFill>
              </a:rPr>
              <a:t>Plastic Money</a:t>
            </a:r>
            <a:r>
              <a:rPr lang="en-US" sz="1800" dirty="0">
                <a:solidFill>
                  <a:schemeClr val="bg1"/>
                </a:solidFill>
              </a:rPr>
              <a:t>: The latest type of money is plastic money in the form of Credit cards and Debit cards. They aim at removing the need for carrying cash to make transactions. </a:t>
            </a:r>
            <a:r>
              <a:rPr lang="en-US" sz="2000" b="1" dirty="0">
                <a:solidFill>
                  <a:schemeClr val="tx2"/>
                </a:solidFill>
              </a:rPr>
              <a:t> </a:t>
            </a:r>
          </a:p>
        </p:txBody>
      </p:sp>
      <p:pic>
        <p:nvPicPr>
          <p:cNvPr id="10" name="Picture 9">
            <a:extLst>
              <a:ext uri="{FF2B5EF4-FFF2-40B4-BE49-F238E27FC236}">
                <a16:creationId xmlns:a16="http://schemas.microsoft.com/office/drawing/2014/main" id="{FAB645E8-5D26-4C78-BB83-C0A3ED9022FF}"/>
              </a:ext>
            </a:extLst>
          </p:cNvPr>
          <p:cNvPicPr>
            <a:picLocks noChangeAspect="1"/>
          </p:cNvPicPr>
          <p:nvPr/>
        </p:nvPicPr>
        <p:blipFill rotWithShape="1">
          <a:blip r:embed="rId2"/>
          <a:srcRect l="18700" t="23435" r="19714" b="23405"/>
          <a:stretch/>
        </p:blipFill>
        <p:spPr>
          <a:xfrm>
            <a:off x="3172078" y="3113785"/>
            <a:ext cx="2799844" cy="148971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extBox 4"/>
          <p:cNvSpPr txBox="1"/>
          <p:nvPr/>
        </p:nvSpPr>
        <p:spPr>
          <a:xfrm>
            <a:off x="7788166" y="4456386"/>
            <a:ext cx="987972" cy="307777"/>
          </a:xfrm>
          <a:prstGeom prst="rect">
            <a:avLst/>
          </a:prstGeom>
          <a:noFill/>
        </p:spPr>
        <p:txBody>
          <a:bodyPr wrap="square" rtlCol="1">
            <a:spAutoFit/>
          </a:bodyPr>
          <a:lstStyle/>
          <a:p>
            <a:r>
              <a:rPr lang="en-US" dirty="0" smtClean="0">
                <a:solidFill>
                  <a:schemeClr val="accent2">
                    <a:lumMod val="40000"/>
                    <a:lumOff val="60000"/>
                  </a:schemeClr>
                </a:solidFill>
              </a:rPr>
              <a:t>6</a:t>
            </a:r>
            <a:endParaRPr lang="ar-SA" dirty="0">
              <a:solidFill>
                <a:schemeClr val="accent2">
                  <a:lumMod val="40000"/>
                  <a:lumOff val="60000"/>
                </a:schemeClr>
              </a:solidFill>
            </a:endParaRPr>
          </a:p>
        </p:txBody>
      </p:sp>
    </p:spTree>
    <p:extLst>
      <p:ext uri="{BB962C8B-B14F-4D97-AF65-F5344CB8AC3E}">
        <p14:creationId xmlns:p14="http://schemas.microsoft.com/office/powerpoint/2010/main" val="12534687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F41E8-2455-444F-9C2D-963D566A161A}"/>
              </a:ext>
            </a:extLst>
          </p:cNvPr>
          <p:cNvSpPr>
            <a:spLocks noGrp="1"/>
          </p:cNvSpPr>
          <p:nvPr>
            <p:ph type="title"/>
          </p:nvPr>
        </p:nvSpPr>
        <p:spPr/>
        <p:txBody>
          <a:bodyPr/>
          <a:lstStyle/>
          <a:p>
            <a:r>
              <a:rPr lang="en-US" b="1" dirty="0"/>
              <a:t>Types of future payments </a:t>
            </a:r>
            <a:endParaRPr lang="ar-LY" b="1" dirty="0"/>
          </a:p>
        </p:txBody>
      </p:sp>
      <p:sp>
        <p:nvSpPr>
          <p:cNvPr id="3" name="Subtitle 2">
            <a:extLst>
              <a:ext uri="{FF2B5EF4-FFF2-40B4-BE49-F238E27FC236}">
                <a16:creationId xmlns:a16="http://schemas.microsoft.com/office/drawing/2014/main" id="{22345906-230E-4544-BEEA-89A6234BB7D2}"/>
              </a:ext>
            </a:extLst>
          </p:cNvPr>
          <p:cNvSpPr>
            <a:spLocks noGrp="1"/>
          </p:cNvSpPr>
          <p:nvPr>
            <p:ph type="subTitle" idx="1"/>
          </p:nvPr>
        </p:nvSpPr>
        <p:spPr>
          <a:xfrm>
            <a:off x="153557" y="3525078"/>
            <a:ext cx="4963818" cy="572700"/>
          </a:xfrm>
        </p:spPr>
        <p:txBody>
          <a:bodyPr/>
          <a:lstStyle/>
          <a:p>
            <a:r>
              <a:rPr lang="en-US" dirty="0"/>
              <a:t>2.Biometric authentication</a:t>
            </a:r>
            <a:endParaRPr lang="ar-LY" dirty="0"/>
          </a:p>
        </p:txBody>
      </p:sp>
      <p:sp>
        <p:nvSpPr>
          <p:cNvPr id="7" name="Subtitle 6">
            <a:extLst>
              <a:ext uri="{FF2B5EF4-FFF2-40B4-BE49-F238E27FC236}">
                <a16:creationId xmlns:a16="http://schemas.microsoft.com/office/drawing/2014/main" id="{227D5505-7ACA-454D-B5A9-CAA3F84DA1A6}"/>
              </a:ext>
            </a:extLst>
          </p:cNvPr>
          <p:cNvSpPr>
            <a:spLocks noGrp="1"/>
          </p:cNvSpPr>
          <p:nvPr>
            <p:ph type="subTitle" idx="5"/>
          </p:nvPr>
        </p:nvSpPr>
        <p:spPr>
          <a:xfrm>
            <a:off x="153557" y="1798492"/>
            <a:ext cx="3766196" cy="632695"/>
          </a:xfrm>
        </p:spPr>
        <p:txBody>
          <a:bodyPr/>
          <a:lstStyle/>
          <a:p>
            <a:r>
              <a:rPr lang="en-US" dirty="0"/>
              <a:t>1.Context-based payments</a:t>
            </a:r>
            <a:endParaRPr lang="ar-LY" dirty="0"/>
          </a:p>
        </p:txBody>
      </p:sp>
      <p:pic>
        <p:nvPicPr>
          <p:cNvPr id="8" name="Picture 7">
            <a:extLst>
              <a:ext uri="{FF2B5EF4-FFF2-40B4-BE49-F238E27FC236}">
                <a16:creationId xmlns:a16="http://schemas.microsoft.com/office/drawing/2014/main" id="{A12E2311-A6D3-4A2B-BC34-9D9E7157828D}"/>
              </a:ext>
            </a:extLst>
          </p:cNvPr>
          <p:cNvPicPr>
            <a:picLocks noChangeAspect="1"/>
          </p:cNvPicPr>
          <p:nvPr/>
        </p:nvPicPr>
        <p:blipFill rotWithShape="1">
          <a:blip r:embed="rId2"/>
          <a:srcRect l="16466" r="16768"/>
          <a:stretch/>
        </p:blipFill>
        <p:spPr>
          <a:xfrm>
            <a:off x="5117375" y="1420393"/>
            <a:ext cx="2982144" cy="138889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Picture 10">
            <a:extLst>
              <a:ext uri="{FF2B5EF4-FFF2-40B4-BE49-F238E27FC236}">
                <a16:creationId xmlns:a16="http://schemas.microsoft.com/office/drawing/2014/main" id="{0EE82156-5D6E-46D9-A092-32043F1009AB}"/>
              </a:ext>
            </a:extLst>
          </p:cNvPr>
          <p:cNvPicPr>
            <a:picLocks noChangeAspect="1"/>
          </p:cNvPicPr>
          <p:nvPr/>
        </p:nvPicPr>
        <p:blipFill>
          <a:blip r:embed="rId3"/>
          <a:stretch>
            <a:fillRect/>
          </a:stretch>
        </p:blipFill>
        <p:spPr>
          <a:xfrm>
            <a:off x="5117375" y="3116981"/>
            <a:ext cx="2982144" cy="138889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TextBox 3"/>
          <p:cNvSpPr txBox="1"/>
          <p:nvPr/>
        </p:nvSpPr>
        <p:spPr>
          <a:xfrm>
            <a:off x="8099519" y="4582510"/>
            <a:ext cx="539984" cy="307777"/>
          </a:xfrm>
          <a:prstGeom prst="rect">
            <a:avLst/>
          </a:prstGeom>
          <a:noFill/>
        </p:spPr>
        <p:txBody>
          <a:bodyPr wrap="square" rtlCol="1">
            <a:spAutoFit/>
          </a:bodyPr>
          <a:lstStyle/>
          <a:p>
            <a:r>
              <a:rPr lang="en-US" dirty="0" smtClean="0">
                <a:solidFill>
                  <a:schemeClr val="accent2">
                    <a:lumMod val="40000"/>
                    <a:lumOff val="60000"/>
                  </a:schemeClr>
                </a:solidFill>
              </a:rPr>
              <a:t>7</a:t>
            </a:r>
            <a:endParaRPr lang="ar-SA" dirty="0">
              <a:solidFill>
                <a:schemeClr val="accent2">
                  <a:lumMod val="40000"/>
                  <a:lumOff val="60000"/>
                </a:schemeClr>
              </a:solidFill>
            </a:endParaRPr>
          </a:p>
        </p:txBody>
      </p:sp>
    </p:spTree>
    <p:extLst>
      <p:ext uri="{BB962C8B-B14F-4D97-AF65-F5344CB8AC3E}">
        <p14:creationId xmlns:p14="http://schemas.microsoft.com/office/powerpoint/2010/main" val="13309147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F41E8-2455-444F-9C2D-963D566A161A}"/>
              </a:ext>
            </a:extLst>
          </p:cNvPr>
          <p:cNvSpPr>
            <a:spLocks noGrp="1"/>
          </p:cNvSpPr>
          <p:nvPr>
            <p:ph type="title"/>
          </p:nvPr>
        </p:nvSpPr>
        <p:spPr/>
        <p:txBody>
          <a:bodyPr/>
          <a:lstStyle/>
          <a:p>
            <a:r>
              <a:rPr lang="en-US" b="1" dirty="0"/>
              <a:t>Types of future payments cont.  </a:t>
            </a:r>
            <a:endParaRPr lang="ar-LY" b="1" dirty="0"/>
          </a:p>
        </p:txBody>
      </p:sp>
      <p:sp>
        <p:nvSpPr>
          <p:cNvPr id="5" name="Subtitle 4">
            <a:extLst>
              <a:ext uri="{FF2B5EF4-FFF2-40B4-BE49-F238E27FC236}">
                <a16:creationId xmlns:a16="http://schemas.microsoft.com/office/drawing/2014/main" id="{2724DC57-51ED-406E-A2CE-86B152C60F2E}"/>
              </a:ext>
            </a:extLst>
          </p:cNvPr>
          <p:cNvSpPr>
            <a:spLocks noGrp="1"/>
          </p:cNvSpPr>
          <p:nvPr>
            <p:ph type="subTitle" idx="3"/>
          </p:nvPr>
        </p:nvSpPr>
        <p:spPr>
          <a:xfrm>
            <a:off x="273967" y="3637608"/>
            <a:ext cx="2196342" cy="572700"/>
          </a:xfrm>
        </p:spPr>
        <p:txBody>
          <a:bodyPr/>
          <a:lstStyle/>
          <a:p>
            <a:r>
              <a:rPr lang="en-US" dirty="0"/>
              <a:t>4.Mobile apps</a:t>
            </a:r>
          </a:p>
        </p:txBody>
      </p:sp>
      <p:sp>
        <p:nvSpPr>
          <p:cNvPr id="9" name="Subtitle 8">
            <a:extLst>
              <a:ext uri="{FF2B5EF4-FFF2-40B4-BE49-F238E27FC236}">
                <a16:creationId xmlns:a16="http://schemas.microsoft.com/office/drawing/2014/main" id="{268E78FF-E424-480B-A4CC-A258599B6896}"/>
              </a:ext>
            </a:extLst>
          </p:cNvPr>
          <p:cNvSpPr>
            <a:spLocks noGrp="1"/>
          </p:cNvSpPr>
          <p:nvPr>
            <p:ph type="subTitle" idx="7"/>
          </p:nvPr>
        </p:nvSpPr>
        <p:spPr>
          <a:xfrm>
            <a:off x="273967" y="1912388"/>
            <a:ext cx="3164177" cy="572700"/>
          </a:xfrm>
        </p:spPr>
        <p:txBody>
          <a:bodyPr/>
          <a:lstStyle/>
          <a:p>
            <a:r>
              <a:rPr lang="en-US" dirty="0"/>
              <a:t>3.Rise of the wearable</a:t>
            </a:r>
            <a:endParaRPr lang="ar-LY" dirty="0"/>
          </a:p>
        </p:txBody>
      </p:sp>
      <p:pic>
        <p:nvPicPr>
          <p:cNvPr id="15" name="Picture 14">
            <a:extLst>
              <a:ext uri="{FF2B5EF4-FFF2-40B4-BE49-F238E27FC236}">
                <a16:creationId xmlns:a16="http://schemas.microsoft.com/office/drawing/2014/main" id="{252607CA-7049-48A1-834C-EC7A14B668BE}"/>
              </a:ext>
            </a:extLst>
          </p:cNvPr>
          <p:cNvPicPr>
            <a:picLocks noChangeAspect="1"/>
          </p:cNvPicPr>
          <p:nvPr/>
        </p:nvPicPr>
        <p:blipFill rotWithShape="1">
          <a:blip r:embed="rId2"/>
          <a:srcRect l="11900" t="12143" r="16194" b="15893"/>
          <a:stretch/>
        </p:blipFill>
        <p:spPr>
          <a:xfrm>
            <a:off x="4572000" y="3115169"/>
            <a:ext cx="3164178" cy="161757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9" name="Picture 18">
            <a:extLst>
              <a:ext uri="{FF2B5EF4-FFF2-40B4-BE49-F238E27FC236}">
                <a16:creationId xmlns:a16="http://schemas.microsoft.com/office/drawing/2014/main" id="{59BB34E8-8B21-44AF-99EB-88BA73D6D5C1}"/>
              </a:ext>
            </a:extLst>
          </p:cNvPr>
          <p:cNvPicPr>
            <a:picLocks noChangeAspect="1"/>
          </p:cNvPicPr>
          <p:nvPr/>
        </p:nvPicPr>
        <p:blipFill rotWithShape="1">
          <a:blip r:embed="rId3"/>
          <a:srcRect l="4654" t="4674" r="4000" b="12793"/>
          <a:stretch/>
        </p:blipFill>
        <p:spPr>
          <a:xfrm>
            <a:off x="4718304" y="1446423"/>
            <a:ext cx="3017874" cy="13350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TextBox 2"/>
          <p:cNvSpPr txBox="1"/>
          <p:nvPr/>
        </p:nvSpPr>
        <p:spPr>
          <a:xfrm>
            <a:off x="8135007" y="4403834"/>
            <a:ext cx="662152" cy="307777"/>
          </a:xfrm>
          <a:prstGeom prst="rect">
            <a:avLst/>
          </a:prstGeom>
          <a:noFill/>
        </p:spPr>
        <p:txBody>
          <a:bodyPr wrap="square" rtlCol="1">
            <a:spAutoFit/>
          </a:bodyPr>
          <a:lstStyle/>
          <a:p>
            <a:r>
              <a:rPr lang="en-US" dirty="0" smtClean="0">
                <a:solidFill>
                  <a:schemeClr val="accent2">
                    <a:lumMod val="40000"/>
                    <a:lumOff val="60000"/>
                  </a:schemeClr>
                </a:solidFill>
              </a:rPr>
              <a:t>8</a:t>
            </a:r>
            <a:endParaRPr lang="ar-SA" dirty="0">
              <a:solidFill>
                <a:schemeClr val="accent2">
                  <a:lumMod val="40000"/>
                  <a:lumOff val="60000"/>
                </a:schemeClr>
              </a:solidFill>
            </a:endParaRPr>
          </a:p>
        </p:txBody>
      </p:sp>
    </p:spTree>
    <p:extLst>
      <p:ext uri="{BB962C8B-B14F-4D97-AF65-F5344CB8AC3E}">
        <p14:creationId xmlns:p14="http://schemas.microsoft.com/office/powerpoint/2010/main" val="2816889551"/>
      </p:ext>
    </p:extLst>
  </p:cSld>
  <p:clrMapOvr>
    <a:masterClrMapping/>
  </p:clrMapOvr>
</p:sld>
</file>

<file path=ppt/theme/theme1.xml><?xml version="1.0" encoding="utf-8"?>
<a:theme xmlns:a="http://schemas.openxmlformats.org/drawingml/2006/main" name="Bitcoin Company Pitch Deck by Slidesgo">
  <a:themeElements>
    <a:clrScheme name="Simple Light">
      <a:dk1>
        <a:srgbClr val="5B57DE"/>
      </a:dk1>
      <a:lt1>
        <a:srgbClr val="8E8BD8"/>
      </a:lt1>
      <a:dk2>
        <a:srgbClr val="DFDEFF"/>
      </a:dk2>
      <a:lt2>
        <a:srgbClr val="EEEEEE"/>
      </a:lt2>
      <a:accent1>
        <a:srgbClr val="3F308A"/>
      </a:accent1>
      <a:accent2>
        <a:srgbClr val="876FFF"/>
      </a:accent2>
      <a:accent3>
        <a:srgbClr val="FFFFFF"/>
      </a:accent3>
      <a:accent4>
        <a:srgbClr val="876FFF"/>
      </a:accent4>
      <a:accent5>
        <a:srgbClr val="DFDEFF"/>
      </a:accent5>
      <a:accent6>
        <a:srgbClr val="5B57DE"/>
      </a:accent6>
      <a:hlink>
        <a:srgbClr val="8E8BD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TotalTime>
  <Words>732</Words>
  <Application>Microsoft Office PowerPoint</Application>
  <PresentationFormat>On-screen Show (16:9)</PresentationFormat>
  <Paragraphs>99</Paragraphs>
  <Slides>15</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Calibri</vt:lpstr>
      <vt:lpstr>Arial</vt:lpstr>
      <vt:lpstr>Oswald</vt:lpstr>
      <vt:lpstr>Wingdings</vt:lpstr>
      <vt:lpstr>Squada One</vt:lpstr>
      <vt:lpstr>Titillium Web</vt:lpstr>
      <vt:lpstr>Bitcoin Company Pitch Deck by Slidesgo</vt:lpstr>
      <vt:lpstr>Future of  money </vt:lpstr>
      <vt:lpstr>Table of Contents</vt:lpstr>
      <vt:lpstr>Introduction</vt:lpstr>
      <vt:lpstr>Evolution of money  </vt:lpstr>
      <vt:lpstr>Evolution of money cont.</vt:lpstr>
      <vt:lpstr>Evolution of money cont.</vt:lpstr>
      <vt:lpstr>Evolution of money cont.</vt:lpstr>
      <vt:lpstr>Types of future payments </vt:lpstr>
      <vt:lpstr>Types of future payments cont.  </vt:lpstr>
      <vt:lpstr> Definition of Digital banking  </vt:lpstr>
      <vt:lpstr>Benefits of Digital Banking</vt:lpstr>
      <vt:lpstr>Future of Digital Banking</vt:lpstr>
      <vt:lpstr>Conclusion </vt:lpstr>
      <vt:lpstr>Refrebnce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Future of  money</dc:title>
  <dc:creator>lptic</dc:creator>
  <cp:lastModifiedBy>user</cp:lastModifiedBy>
  <cp:revision>12</cp:revision>
  <dcterms:modified xsi:type="dcterms:W3CDTF">2022-01-16T07:51:45Z</dcterms:modified>
</cp:coreProperties>
</file>