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95" r:id="rId8"/>
    <p:sldId id="261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93" r:id="rId18"/>
    <p:sldId id="294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96" r:id="rId35"/>
    <p:sldId id="292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11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1733C-0DCD-4A36-AD3C-C9CE746E8E18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B9B712-2C94-4102-A190-292BE46D9E7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1733C-0DCD-4A36-AD3C-C9CE746E8E18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9B712-2C94-4102-A190-292BE46D9E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1733C-0DCD-4A36-AD3C-C9CE746E8E18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9B712-2C94-4102-A190-292BE46D9E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1733C-0DCD-4A36-AD3C-C9CE746E8E18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9B712-2C94-4102-A190-292BE46D9E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1733C-0DCD-4A36-AD3C-C9CE746E8E18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9B712-2C94-4102-A190-292BE46D9E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1733C-0DCD-4A36-AD3C-C9CE746E8E18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9B712-2C94-4102-A190-292BE46D9E7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1733C-0DCD-4A36-AD3C-C9CE746E8E18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9B712-2C94-4102-A190-292BE46D9E7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1733C-0DCD-4A36-AD3C-C9CE746E8E18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9B712-2C94-4102-A190-292BE46D9E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1733C-0DCD-4A36-AD3C-C9CE746E8E18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9B712-2C94-4102-A190-292BE46D9E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1733C-0DCD-4A36-AD3C-C9CE746E8E18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9B712-2C94-4102-A190-292BE46D9E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1733C-0DCD-4A36-AD3C-C9CE746E8E18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9B712-2C94-4102-A190-292BE46D9E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A3A1733C-0DCD-4A36-AD3C-C9CE746E8E18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A4B9B712-2C94-4102-A190-292BE46D9E7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762001"/>
            <a:ext cx="7315200" cy="3048000"/>
          </a:xfrm>
        </p:spPr>
        <p:txBody>
          <a:bodyPr/>
          <a:lstStyle/>
          <a:p>
            <a:pPr algn="ctr"/>
            <a:r>
              <a:rPr lang="en-US" dirty="0" smtClean="0">
                <a:latin typeface="Arial Rounded MT Bold" pitchFamily="34" charset="0"/>
              </a:rPr>
              <a:t>METABOLIC RESPONSE OF TISSUE TO SURGERY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rgbClr val="FFFF00"/>
                </a:solidFill>
                <a:latin typeface="Algerian" pitchFamily="82" charset="0"/>
              </a:rPr>
              <a:t>DR. JAMAL KUMATI</a:t>
            </a:r>
            <a:endParaRPr lang="en-US" sz="3600" dirty="0">
              <a:solidFill>
                <a:srgbClr val="FFFF00"/>
              </a:solidFill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549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81"/>
            <a:ext cx="9143999" cy="6865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5252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81"/>
            <a:ext cx="9143999" cy="6865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7206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81"/>
            <a:ext cx="9143999" cy="6865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047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2" y="1"/>
            <a:ext cx="913445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8832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83"/>
            <a:ext cx="9144000" cy="6865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3177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81"/>
            <a:ext cx="9143999" cy="6865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5514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81"/>
            <a:ext cx="9143999" cy="6865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7142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81001"/>
            <a:ext cx="6400800" cy="182879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Systemic Inflammatory Response Syndrome{</a:t>
            </a:r>
            <a:r>
              <a:rPr lang="en-US" dirty="0" smtClean="0">
                <a:solidFill>
                  <a:srgbClr val="FF0000"/>
                </a:solidFill>
              </a:rPr>
              <a:t>SIRS</a:t>
            </a:r>
            <a:r>
              <a:rPr lang="en-US" dirty="0" smtClean="0"/>
              <a:t>}</a:t>
            </a:r>
            <a:br>
              <a:rPr lang="en-US" dirty="0" smtClean="0"/>
            </a:br>
            <a:r>
              <a:rPr lang="en-US" dirty="0" smtClean="0">
                <a:solidFill>
                  <a:srgbClr val="FFFF00"/>
                </a:solidFill>
              </a:rPr>
              <a:t>criteria </a:t>
            </a:r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>: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F0"/>
                </a:solidFill>
              </a:rPr>
              <a:t>any two or more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358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362200"/>
            <a:ext cx="8463359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5031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"/>
            <a:ext cx="925032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9613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81"/>
            <a:ext cx="9143999" cy="6865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0719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5931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83"/>
            <a:ext cx="9144000" cy="6865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0176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83"/>
            <a:ext cx="9144000" cy="6865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624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83"/>
            <a:ext cx="9144000" cy="6865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3240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82"/>
            <a:ext cx="9144000" cy="6865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154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83"/>
            <a:ext cx="9144000" cy="6865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100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38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7045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81"/>
            <a:ext cx="9143999" cy="6865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7560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81"/>
            <a:ext cx="9143999" cy="6865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0017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83"/>
            <a:ext cx="9144000" cy="6865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925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83"/>
            <a:ext cx="9144000" cy="6865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4680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83"/>
            <a:ext cx="9144000" cy="6865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382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83"/>
            <a:ext cx="9144000" cy="6865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1434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83"/>
            <a:ext cx="9144000" cy="6865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245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83"/>
            <a:ext cx="9144000" cy="6865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8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5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0666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1"/>
            <a:ext cx="7315200" cy="1066800"/>
          </a:xfrm>
        </p:spPr>
        <p:txBody>
          <a:bodyPr/>
          <a:lstStyle/>
          <a:p>
            <a:r>
              <a:rPr lang="en-US" dirty="0" smtClean="0"/>
              <a:t>Cont...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7620000" cy="4876800"/>
          </a:xfrm>
        </p:spPr>
        <p:txBody>
          <a:bodyPr/>
          <a:lstStyle/>
          <a:p>
            <a:r>
              <a:rPr lang="en-US" sz="4000" dirty="0" smtClean="0">
                <a:latin typeface="Arial Narrow" pitchFamily="34" charset="0"/>
                <a:cs typeface="Browallia New" pitchFamily="34" charset="-34"/>
              </a:rPr>
              <a:t>Replace blood &amp; fluid loss.</a:t>
            </a:r>
          </a:p>
          <a:p>
            <a:r>
              <a:rPr lang="en-US" sz="4000" dirty="0" smtClean="0">
                <a:latin typeface="Arial Narrow" pitchFamily="34" charset="0"/>
                <a:cs typeface="Browallia New" pitchFamily="34" charset="-34"/>
              </a:rPr>
              <a:t>Maintain oxygenation.</a:t>
            </a:r>
          </a:p>
          <a:p>
            <a:r>
              <a:rPr lang="en-US" sz="4000" dirty="0" smtClean="0">
                <a:latin typeface="Arial Narrow" pitchFamily="34" charset="0"/>
                <a:cs typeface="Browallia New" pitchFamily="34" charset="-34"/>
              </a:rPr>
              <a:t>Adequate nutrition.</a:t>
            </a:r>
          </a:p>
          <a:p>
            <a:r>
              <a:rPr lang="en-US" sz="4000" dirty="0" smtClean="0">
                <a:latin typeface="Arial Narrow" pitchFamily="34" charset="0"/>
                <a:cs typeface="Browallia New" pitchFamily="34" charset="-34"/>
              </a:rPr>
              <a:t>Avoid hypothermia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958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990601"/>
            <a:ext cx="7315200" cy="2514599"/>
          </a:xfrm>
        </p:spPr>
        <p:txBody>
          <a:bodyPr>
            <a:normAutofit/>
          </a:bodyPr>
          <a:lstStyle/>
          <a:p>
            <a:pPr algn="ctr"/>
            <a:r>
              <a:rPr lang="en-US" sz="6600" dirty="0" smtClean="0">
                <a:latin typeface="Algerian" pitchFamily="82" charset="0"/>
              </a:rPr>
              <a:t>THANK YOU</a:t>
            </a:r>
            <a:endParaRPr lang="en-US" sz="6600" dirty="0"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0013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80"/>
            <a:ext cx="9143999" cy="6865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229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83"/>
            <a:ext cx="9144000" cy="6865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87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82"/>
            <a:ext cx="9144000" cy="6865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7472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81000"/>
            <a:ext cx="8153400" cy="617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474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81"/>
            <a:ext cx="9143999" cy="6865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718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81"/>
            <a:ext cx="9143999" cy="6865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2582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erspective">
  <a:themeElements>
    <a:clrScheme name="Perspective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157</TotalTime>
  <Words>34</Words>
  <Application>Microsoft Office PowerPoint</Application>
  <PresentationFormat>On-screen Show (4:3)</PresentationFormat>
  <Paragraphs>9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2" baseType="lpstr">
      <vt:lpstr>Algerian</vt:lpstr>
      <vt:lpstr>Arial</vt:lpstr>
      <vt:lpstr>Arial Narrow</vt:lpstr>
      <vt:lpstr>Arial Rounded MT Bold</vt:lpstr>
      <vt:lpstr>Browallia New</vt:lpstr>
      <vt:lpstr>Wingdings</vt:lpstr>
      <vt:lpstr>Perspective</vt:lpstr>
      <vt:lpstr>METABOLIC RESPONSE OF TISSUE TO SURGERY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Systemic Inflammatory Response Syndrome{SIRS} criteria : any two or more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Cont...</vt:lpstr>
      <vt:lpstr>THANK YOU</vt:lpstr>
    </vt:vector>
  </TitlesOfParts>
  <Company>Naim Al Hussaini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JAMAL GMATY</dc:creator>
  <cp:lastModifiedBy>SARA</cp:lastModifiedBy>
  <cp:revision>76</cp:revision>
  <dcterms:created xsi:type="dcterms:W3CDTF">2019-02-20T22:51:21Z</dcterms:created>
  <dcterms:modified xsi:type="dcterms:W3CDTF">2020-06-20T09:57:29Z</dcterms:modified>
</cp:coreProperties>
</file>