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6" r:id="rId1"/>
  </p:sldMasterIdLst>
  <p:notesMasterIdLst>
    <p:notesMasterId r:id="rId17"/>
  </p:notesMasterIdLst>
  <p:sldIdLst>
    <p:sldId id="257" r:id="rId2"/>
    <p:sldId id="302" r:id="rId3"/>
    <p:sldId id="301" r:id="rId4"/>
    <p:sldId id="305" r:id="rId5"/>
    <p:sldId id="258" r:id="rId6"/>
    <p:sldId id="304" r:id="rId7"/>
    <p:sldId id="269" r:id="rId8"/>
    <p:sldId id="306" r:id="rId9"/>
    <p:sldId id="308" r:id="rId10"/>
    <p:sldId id="309" r:id="rId11"/>
    <p:sldId id="307" r:id="rId12"/>
    <p:sldId id="310" r:id="rId13"/>
    <p:sldId id="259" r:id="rId14"/>
    <p:sldId id="265" r:id="rId15"/>
    <p:sldId id="311" r:id="rId16"/>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D03961F8-8E07-4D43-AA99-3007B829B0DE}">
  <a:tblStyle styleId="{D03961F8-8E07-4D43-AA99-3007B829B0DE}"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6" d="100"/>
          <a:sy n="86" d="100"/>
        </p:scale>
        <p:origin x="720" y="4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7"/>
        <p:cNvGrpSpPr/>
        <p:nvPr/>
      </p:nvGrpSpPr>
      <p:grpSpPr>
        <a:xfrm>
          <a:off x="0" y="0"/>
          <a:ext cx="0" cy="0"/>
          <a:chOff x="0" y="0"/>
          <a:chExt cx="0" cy="0"/>
        </a:xfrm>
      </p:grpSpPr>
      <p:sp>
        <p:nvSpPr>
          <p:cNvPr id="428" name="Google Shape;428;g717148dc98_2_127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9" name="Google Shape;429;g717148dc98_2_127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7"/>
        <p:cNvGrpSpPr/>
        <p:nvPr/>
      </p:nvGrpSpPr>
      <p:grpSpPr>
        <a:xfrm>
          <a:off x="0" y="0"/>
          <a:ext cx="0" cy="0"/>
          <a:chOff x="0" y="0"/>
          <a:chExt cx="0" cy="0"/>
        </a:xfrm>
      </p:grpSpPr>
      <p:sp>
        <p:nvSpPr>
          <p:cNvPr id="428" name="Google Shape;428;g717148dc98_2_127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9" name="Google Shape;429;g717148dc98_2_127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186199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7"/>
        <p:cNvGrpSpPr/>
        <p:nvPr/>
      </p:nvGrpSpPr>
      <p:grpSpPr>
        <a:xfrm>
          <a:off x="0" y="0"/>
          <a:ext cx="0" cy="0"/>
          <a:chOff x="0" y="0"/>
          <a:chExt cx="0" cy="0"/>
        </a:xfrm>
      </p:grpSpPr>
      <p:sp>
        <p:nvSpPr>
          <p:cNvPr id="428" name="Google Shape;428;g717148dc98_2_127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9" name="Google Shape;429;g717148dc98_2_127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7427742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7"/>
        <p:cNvGrpSpPr/>
        <p:nvPr/>
      </p:nvGrpSpPr>
      <p:grpSpPr>
        <a:xfrm>
          <a:off x="0" y="0"/>
          <a:ext cx="0" cy="0"/>
          <a:chOff x="0" y="0"/>
          <a:chExt cx="0" cy="0"/>
        </a:xfrm>
      </p:grpSpPr>
      <p:sp>
        <p:nvSpPr>
          <p:cNvPr id="428" name="Google Shape;428;g717148dc98_2_127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9" name="Google Shape;429;g717148dc98_2_127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08628963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6"/>
        <p:cNvGrpSpPr/>
        <p:nvPr/>
      </p:nvGrpSpPr>
      <p:grpSpPr>
        <a:xfrm>
          <a:off x="0" y="0"/>
          <a:ext cx="0" cy="0"/>
          <a:chOff x="0" y="0"/>
          <a:chExt cx="0" cy="0"/>
        </a:xfrm>
      </p:grpSpPr>
      <p:sp>
        <p:nvSpPr>
          <p:cNvPr id="457" name="Google Shape;457;g52ce03f9d9_0_10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8" name="Google Shape;458;g52ce03f9d9_0_10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5"/>
        <p:cNvGrpSpPr/>
        <p:nvPr/>
      </p:nvGrpSpPr>
      <p:grpSpPr>
        <a:xfrm>
          <a:off x="0" y="0"/>
          <a:ext cx="0" cy="0"/>
          <a:chOff x="0" y="0"/>
          <a:chExt cx="0" cy="0"/>
        </a:xfrm>
      </p:grpSpPr>
      <p:sp>
        <p:nvSpPr>
          <p:cNvPr id="866" name="Google Shape;866;g7168c7e9a0_0_5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7" name="Google Shape;867;g7168c7e9a0_0_5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5"/>
        <p:cNvGrpSpPr/>
        <p:nvPr/>
      </p:nvGrpSpPr>
      <p:grpSpPr>
        <a:xfrm>
          <a:off x="0" y="0"/>
          <a:ext cx="0" cy="0"/>
          <a:chOff x="0" y="0"/>
          <a:chExt cx="0" cy="0"/>
        </a:xfrm>
      </p:grpSpPr>
      <p:sp>
        <p:nvSpPr>
          <p:cNvPr id="866" name="Google Shape;866;g7168c7e9a0_0_5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7" name="Google Shape;867;g7168c7e9a0_0_5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2387902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7"/>
        <p:cNvGrpSpPr/>
        <p:nvPr/>
      </p:nvGrpSpPr>
      <p:grpSpPr>
        <a:xfrm>
          <a:off x="0" y="0"/>
          <a:ext cx="0" cy="0"/>
          <a:chOff x="0" y="0"/>
          <a:chExt cx="0" cy="0"/>
        </a:xfrm>
      </p:grpSpPr>
      <p:sp>
        <p:nvSpPr>
          <p:cNvPr id="428" name="Google Shape;428;g717148dc98_2_127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9" name="Google Shape;429;g717148dc98_2_127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5702815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3"/>
        <p:cNvGrpSpPr/>
        <p:nvPr/>
      </p:nvGrpSpPr>
      <p:grpSpPr>
        <a:xfrm>
          <a:off x="0" y="0"/>
          <a:ext cx="0" cy="0"/>
          <a:chOff x="0" y="0"/>
          <a:chExt cx="0" cy="0"/>
        </a:xfrm>
      </p:grpSpPr>
      <p:sp>
        <p:nvSpPr>
          <p:cNvPr id="354" name="Google Shape;354;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5" name="Google Shape;355;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405865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7"/>
        <p:cNvGrpSpPr/>
        <p:nvPr/>
      </p:nvGrpSpPr>
      <p:grpSpPr>
        <a:xfrm>
          <a:off x="0" y="0"/>
          <a:ext cx="0" cy="0"/>
          <a:chOff x="0" y="0"/>
          <a:chExt cx="0" cy="0"/>
        </a:xfrm>
      </p:grpSpPr>
      <p:sp>
        <p:nvSpPr>
          <p:cNvPr id="428" name="Google Shape;428;g717148dc98_2_127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9" name="Google Shape;429;g717148dc98_2_127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2700314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4"/>
        <p:cNvGrpSpPr/>
        <p:nvPr/>
      </p:nvGrpSpPr>
      <p:grpSpPr>
        <a:xfrm>
          <a:off x="0" y="0"/>
          <a:ext cx="0" cy="0"/>
          <a:chOff x="0" y="0"/>
          <a:chExt cx="0" cy="0"/>
        </a:xfrm>
      </p:grpSpPr>
      <p:sp>
        <p:nvSpPr>
          <p:cNvPr id="435" name="Google Shape;435;g52ce03f9d9_0_9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6" name="Google Shape;436;g52ce03f9d9_0_9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4"/>
        <p:cNvGrpSpPr/>
        <p:nvPr/>
      </p:nvGrpSpPr>
      <p:grpSpPr>
        <a:xfrm>
          <a:off x="0" y="0"/>
          <a:ext cx="0" cy="0"/>
          <a:chOff x="0" y="0"/>
          <a:chExt cx="0" cy="0"/>
        </a:xfrm>
      </p:grpSpPr>
      <p:sp>
        <p:nvSpPr>
          <p:cNvPr id="435" name="Google Shape;435;g52ce03f9d9_0_9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6" name="Google Shape;436;g52ce03f9d9_0_9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0496193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3"/>
        <p:cNvGrpSpPr/>
        <p:nvPr/>
      </p:nvGrpSpPr>
      <p:grpSpPr>
        <a:xfrm>
          <a:off x="0" y="0"/>
          <a:ext cx="0" cy="0"/>
          <a:chOff x="0" y="0"/>
          <a:chExt cx="0" cy="0"/>
        </a:xfrm>
      </p:grpSpPr>
      <p:sp>
        <p:nvSpPr>
          <p:cNvPr id="1064" name="Google Shape;1064;g7168c7e9a0_0_7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5" name="Google Shape;1065;g7168c7e9a0_0_7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7"/>
        <p:cNvGrpSpPr/>
        <p:nvPr/>
      </p:nvGrpSpPr>
      <p:grpSpPr>
        <a:xfrm>
          <a:off x="0" y="0"/>
          <a:ext cx="0" cy="0"/>
          <a:chOff x="0" y="0"/>
          <a:chExt cx="0" cy="0"/>
        </a:xfrm>
      </p:grpSpPr>
      <p:sp>
        <p:nvSpPr>
          <p:cNvPr id="428" name="Google Shape;428;g717148dc98_2_127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9" name="Google Shape;429;g717148dc98_2_127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6122707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7"/>
        <p:cNvGrpSpPr/>
        <p:nvPr/>
      </p:nvGrpSpPr>
      <p:grpSpPr>
        <a:xfrm>
          <a:off x="0" y="0"/>
          <a:ext cx="0" cy="0"/>
          <a:chOff x="0" y="0"/>
          <a:chExt cx="0" cy="0"/>
        </a:xfrm>
      </p:grpSpPr>
      <p:sp>
        <p:nvSpPr>
          <p:cNvPr id="428" name="Google Shape;428;g717148dc98_2_127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9" name="Google Shape;429;g717148dc98_2_127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4467739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805750" y="1214125"/>
            <a:ext cx="2854500" cy="2052600"/>
          </a:xfrm>
          <a:prstGeom prst="rect">
            <a:avLst/>
          </a:prstGeom>
        </p:spPr>
        <p:txBody>
          <a:bodyPr spcFirstLastPara="1" wrap="square" lIns="91425" tIns="91425" rIns="91425" bIns="91425" anchor="t" anchorCtr="0">
            <a:noAutofit/>
          </a:bodyPr>
          <a:lstStyle>
            <a:lvl1pPr lvl="0">
              <a:lnSpc>
                <a:spcPct val="80000"/>
              </a:lnSpc>
              <a:spcBef>
                <a:spcPts val="0"/>
              </a:spcBef>
              <a:spcAft>
                <a:spcPts val="0"/>
              </a:spcAft>
              <a:buSzPts val="5200"/>
              <a:buNone/>
              <a:defRPr sz="5200"/>
            </a:lvl1pPr>
            <a:lvl2pPr lvl="1">
              <a:lnSpc>
                <a:spcPct val="80000"/>
              </a:lnSpc>
              <a:spcBef>
                <a:spcPts val="0"/>
              </a:spcBef>
              <a:spcAft>
                <a:spcPts val="0"/>
              </a:spcAft>
              <a:buSzPts val="5200"/>
              <a:buNone/>
              <a:defRPr sz="5200"/>
            </a:lvl2pPr>
            <a:lvl3pPr lvl="2">
              <a:lnSpc>
                <a:spcPct val="80000"/>
              </a:lnSpc>
              <a:spcBef>
                <a:spcPts val="0"/>
              </a:spcBef>
              <a:spcAft>
                <a:spcPts val="0"/>
              </a:spcAft>
              <a:buSzPts val="5200"/>
              <a:buNone/>
              <a:defRPr sz="5200"/>
            </a:lvl3pPr>
            <a:lvl4pPr lvl="3">
              <a:lnSpc>
                <a:spcPct val="80000"/>
              </a:lnSpc>
              <a:spcBef>
                <a:spcPts val="0"/>
              </a:spcBef>
              <a:spcAft>
                <a:spcPts val="0"/>
              </a:spcAft>
              <a:buSzPts val="5200"/>
              <a:buNone/>
              <a:defRPr sz="5200"/>
            </a:lvl4pPr>
            <a:lvl5pPr lvl="4">
              <a:lnSpc>
                <a:spcPct val="80000"/>
              </a:lnSpc>
              <a:spcBef>
                <a:spcPts val="0"/>
              </a:spcBef>
              <a:spcAft>
                <a:spcPts val="0"/>
              </a:spcAft>
              <a:buSzPts val="5200"/>
              <a:buNone/>
              <a:defRPr sz="5200"/>
            </a:lvl5pPr>
            <a:lvl6pPr lvl="5">
              <a:lnSpc>
                <a:spcPct val="80000"/>
              </a:lnSpc>
              <a:spcBef>
                <a:spcPts val="0"/>
              </a:spcBef>
              <a:spcAft>
                <a:spcPts val="0"/>
              </a:spcAft>
              <a:buSzPts val="5200"/>
              <a:buNone/>
              <a:defRPr sz="5200"/>
            </a:lvl6pPr>
            <a:lvl7pPr lvl="6">
              <a:lnSpc>
                <a:spcPct val="80000"/>
              </a:lnSpc>
              <a:spcBef>
                <a:spcPts val="0"/>
              </a:spcBef>
              <a:spcAft>
                <a:spcPts val="0"/>
              </a:spcAft>
              <a:buSzPts val="5200"/>
              <a:buNone/>
              <a:defRPr sz="5200"/>
            </a:lvl7pPr>
            <a:lvl8pPr lvl="7">
              <a:lnSpc>
                <a:spcPct val="80000"/>
              </a:lnSpc>
              <a:spcBef>
                <a:spcPts val="0"/>
              </a:spcBef>
              <a:spcAft>
                <a:spcPts val="0"/>
              </a:spcAft>
              <a:buSzPts val="5200"/>
              <a:buNone/>
              <a:defRPr sz="5200"/>
            </a:lvl8pPr>
            <a:lvl9pPr lvl="8">
              <a:lnSpc>
                <a:spcPct val="80000"/>
              </a:lnSpc>
              <a:spcBef>
                <a:spcPts val="0"/>
              </a:spcBef>
              <a:spcAft>
                <a:spcPts val="0"/>
              </a:spcAft>
              <a:buSzPts val="5200"/>
              <a:buNone/>
              <a:defRPr sz="5200"/>
            </a:lvl9pPr>
          </a:lstStyle>
          <a:p>
            <a:endParaRPr/>
          </a:p>
        </p:txBody>
      </p:sp>
      <p:sp>
        <p:nvSpPr>
          <p:cNvPr id="10" name="Google Shape;10;p2"/>
          <p:cNvSpPr txBox="1">
            <a:spLocks noGrp="1"/>
          </p:cNvSpPr>
          <p:nvPr>
            <p:ph type="subTitle" idx="1"/>
          </p:nvPr>
        </p:nvSpPr>
        <p:spPr>
          <a:xfrm>
            <a:off x="805750" y="3367525"/>
            <a:ext cx="3109800" cy="7926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SzPts val="1800"/>
              <a:buNone/>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1" name="Google Shape;11;p2"/>
          <p:cNvSpPr txBox="1">
            <a:spLocks noGrp="1"/>
          </p:cNvSpPr>
          <p:nvPr>
            <p:ph type="ctrTitle" idx="2"/>
          </p:nvPr>
        </p:nvSpPr>
        <p:spPr>
          <a:xfrm>
            <a:off x="805750" y="2575000"/>
            <a:ext cx="3347100" cy="573900"/>
          </a:xfrm>
          <a:prstGeom prst="rect">
            <a:avLst/>
          </a:prstGeom>
        </p:spPr>
        <p:txBody>
          <a:bodyPr spcFirstLastPara="1" wrap="square" lIns="91425" tIns="91425" rIns="91425" bIns="91425" anchor="t" anchorCtr="0">
            <a:noAutofit/>
          </a:bodyPr>
          <a:lstStyle>
            <a:lvl1pPr lvl="0" rtl="0">
              <a:lnSpc>
                <a:spcPct val="80000"/>
              </a:lnSpc>
              <a:spcBef>
                <a:spcPts val="0"/>
              </a:spcBef>
              <a:spcAft>
                <a:spcPts val="0"/>
              </a:spcAft>
              <a:buClr>
                <a:schemeClr val="accent6"/>
              </a:buClr>
              <a:buSzPts val="3000"/>
              <a:buNone/>
              <a:defRPr sz="3000">
                <a:solidFill>
                  <a:schemeClr val="accent6"/>
                </a:solidFill>
              </a:defRPr>
            </a:lvl1pPr>
            <a:lvl2pPr lvl="1" rtl="0">
              <a:lnSpc>
                <a:spcPct val="80000"/>
              </a:lnSpc>
              <a:spcBef>
                <a:spcPts val="0"/>
              </a:spcBef>
              <a:spcAft>
                <a:spcPts val="0"/>
              </a:spcAft>
              <a:buClr>
                <a:schemeClr val="accent6"/>
              </a:buClr>
              <a:buSzPts val="3000"/>
              <a:buNone/>
              <a:defRPr sz="3000">
                <a:solidFill>
                  <a:schemeClr val="accent6"/>
                </a:solidFill>
              </a:defRPr>
            </a:lvl2pPr>
            <a:lvl3pPr lvl="2" rtl="0">
              <a:lnSpc>
                <a:spcPct val="80000"/>
              </a:lnSpc>
              <a:spcBef>
                <a:spcPts val="0"/>
              </a:spcBef>
              <a:spcAft>
                <a:spcPts val="0"/>
              </a:spcAft>
              <a:buClr>
                <a:schemeClr val="accent6"/>
              </a:buClr>
              <a:buSzPts val="3000"/>
              <a:buNone/>
              <a:defRPr sz="3000">
                <a:solidFill>
                  <a:schemeClr val="accent6"/>
                </a:solidFill>
              </a:defRPr>
            </a:lvl3pPr>
            <a:lvl4pPr lvl="3" rtl="0">
              <a:lnSpc>
                <a:spcPct val="80000"/>
              </a:lnSpc>
              <a:spcBef>
                <a:spcPts val="0"/>
              </a:spcBef>
              <a:spcAft>
                <a:spcPts val="0"/>
              </a:spcAft>
              <a:buClr>
                <a:schemeClr val="accent6"/>
              </a:buClr>
              <a:buSzPts val="3000"/>
              <a:buNone/>
              <a:defRPr sz="3000">
                <a:solidFill>
                  <a:schemeClr val="accent6"/>
                </a:solidFill>
              </a:defRPr>
            </a:lvl4pPr>
            <a:lvl5pPr lvl="4" rtl="0">
              <a:lnSpc>
                <a:spcPct val="80000"/>
              </a:lnSpc>
              <a:spcBef>
                <a:spcPts val="0"/>
              </a:spcBef>
              <a:spcAft>
                <a:spcPts val="0"/>
              </a:spcAft>
              <a:buClr>
                <a:schemeClr val="accent6"/>
              </a:buClr>
              <a:buSzPts val="3000"/>
              <a:buNone/>
              <a:defRPr sz="3000">
                <a:solidFill>
                  <a:schemeClr val="accent6"/>
                </a:solidFill>
              </a:defRPr>
            </a:lvl5pPr>
            <a:lvl6pPr lvl="5" rtl="0">
              <a:lnSpc>
                <a:spcPct val="80000"/>
              </a:lnSpc>
              <a:spcBef>
                <a:spcPts val="0"/>
              </a:spcBef>
              <a:spcAft>
                <a:spcPts val="0"/>
              </a:spcAft>
              <a:buClr>
                <a:schemeClr val="accent6"/>
              </a:buClr>
              <a:buSzPts val="3000"/>
              <a:buNone/>
              <a:defRPr sz="3000">
                <a:solidFill>
                  <a:schemeClr val="accent6"/>
                </a:solidFill>
              </a:defRPr>
            </a:lvl6pPr>
            <a:lvl7pPr lvl="6" rtl="0">
              <a:lnSpc>
                <a:spcPct val="80000"/>
              </a:lnSpc>
              <a:spcBef>
                <a:spcPts val="0"/>
              </a:spcBef>
              <a:spcAft>
                <a:spcPts val="0"/>
              </a:spcAft>
              <a:buClr>
                <a:schemeClr val="accent6"/>
              </a:buClr>
              <a:buSzPts val="3000"/>
              <a:buNone/>
              <a:defRPr sz="3000">
                <a:solidFill>
                  <a:schemeClr val="accent6"/>
                </a:solidFill>
              </a:defRPr>
            </a:lvl7pPr>
            <a:lvl8pPr lvl="7" rtl="0">
              <a:lnSpc>
                <a:spcPct val="80000"/>
              </a:lnSpc>
              <a:spcBef>
                <a:spcPts val="0"/>
              </a:spcBef>
              <a:spcAft>
                <a:spcPts val="0"/>
              </a:spcAft>
              <a:buClr>
                <a:schemeClr val="accent6"/>
              </a:buClr>
              <a:buSzPts val="3000"/>
              <a:buNone/>
              <a:defRPr sz="3000">
                <a:solidFill>
                  <a:schemeClr val="accent6"/>
                </a:solidFill>
              </a:defRPr>
            </a:lvl8pPr>
            <a:lvl9pPr lvl="8" rtl="0">
              <a:lnSpc>
                <a:spcPct val="80000"/>
              </a:lnSpc>
              <a:spcBef>
                <a:spcPts val="0"/>
              </a:spcBef>
              <a:spcAft>
                <a:spcPts val="0"/>
              </a:spcAft>
              <a:buClr>
                <a:schemeClr val="accent6"/>
              </a:buClr>
              <a:buSzPts val="3000"/>
              <a:buNone/>
              <a:defRPr sz="3000">
                <a:solidFill>
                  <a:schemeClr val="accent6"/>
                </a:solidFill>
              </a:defRPr>
            </a:lvl9pPr>
          </a:lstStyle>
          <a:p>
            <a:endParaRPr/>
          </a:p>
        </p:txBody>
      </p:sp>
      <p:sp>
        <p:nvSpPr>
          <p:cNvPr id="12" name="Google Shape;12;p2"/>
          <p:cNvSpPr/>
          <p:nvPr/>
        </p:nvSpPr>
        <p:spPr>
          <a:xfrm>
            <a:off x="4143095" y="16"/>
            <a:ext cx="5001120" cy="4610752"/>
          </a:xfrm>
          <a:custGeom>
            <a:avLst/>
            <a:gdLst/>
            <a:ahLst/>
            <a:cxnLst/>
            <a:rect l="l" t="t" r="r" b="b"/>
            <a:pathLst>
              <a:path w="227272" h="209532" extrusionOk="0">
                <a:moveTo>
                  <a:pt x="76464" y="0"/>
                </a:moveTo>
                <a:cubicBezTo>
                  <a:pt x="16774" y="52437"/>
                  <a:pt x="1" y="131312"/>
                  <a:pt x="39210" y="177376"/>
                </a:cubicBezTo>
                <a:cubicBezTo>
                  <a:pt x="57561" y="198930"/>
                  <a:pt x="84958" y="209532"/>
                  <a:pt x="115199" y="209532"/>
                </a:cubicBezTo>
                <a:cubicBezTo>
                  <a:pt x="150420" y="209532"/>
                  <a:pt x="189498" y="195150"/>
                  <a:pt x="222630" y="166944"/>
                </a:cubicBezTo>
                <a:cubicBezTo>
                  <a:pt x="224206" y="165606"/>
                  <a:pt x="225754" y="164243"/>
                  <a:pt x="227272" y="162860"/>
                </a:cubicBezTo>
                <a:lnTo>
                  <a:pt x="227272" y="0"/>
                </a:lnTo>
                <a:close/>
              </a:path>
            </a:pathLst>
          </a:custGeom>
          <a:solidFill>
            <a:srgbClr val="92CC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a:off x="8011909" y="526475"/>
            <a:ext cx="1132324" cy="503120"/>
          </a:xfrm>
          <a:custGeom>
            <a:avLst/>
            <a:gdLst/>
            <a:ahLst/>
            <a:cxnLst/>
            <a:rect l="l" t="t" r="r" b="b"/>
            <a:pathLst>
              <a:path w="26116" h="11604" extrusionOk="0">
                <a:moveTo>
                  <a:pt x="26114" y="1"/>
                </a:moveTo>
                <a:cubicBezTo>
                  <a:pt x="26024" y="35"/>
                  <a:pt x="25934" y="69"/>
                  <a:pt x="25846" y="106"/>
                </a:cubicBezTo>
                <a:cubicBezTo>
                  <a:pt x="23796" y="975"/>
                  <a:pt x="22125" y="2534"/>
                  <a:pt x="20593" y="4151"/>
                </a:cubicBezTo>
                <a:cubicBezTo>
                  <a:pt x="19258" y="5557"/>
                  <a:pt x="17942" y="7068"/>
                  <a:pt x="16193" y="7904"/>
                </a:cubicBezTo>
                <a:cubicBezTo>
                  <a:pt x="14949" y="8498"/>
                  <a:pt x="13433" y="8612"/>
                  <a:pt x="11901" y="8612"/>
                </a:cubicBezTo>
                <a:cubicBezTo>
                  <a:pt x="10945" y="8612"/>
                  <a:pt x="9982" y="8568"/>
                  <a:pt x="9075" y="8568"/>
                </a:cubicBezTo>
                <a:cubicBezTo>
                  <a:pt x="8602" y="8568"/>
                  <a:pt x="8145" y="8580"/>
                  <a:pt x="7711" y="8617"/>
                </a:cubicBezTo>
                <a:cubicBezTo>
                  <a:pt x="5301" y="8818"/>
                  <a:pt x="0" y="11604"/>
                  <a:pt x="4749" y="11604"/>
                </a:cubicBezTo>
                <a:cubicBezTo>
                  <a:pt x="4905" y="11604"/>
                  <a:pt x="5073" y="11600"/>
                  <a:pt x="5252" y="11594"/>
                </a:cubicBezTo>
                <a:cubicBezTo>
                  <a:pt x="11785" y="11365"/>
                  <a:pt x="18328" y="11308"/>
                  <a:pt x="24871" y="11308"/>
                </a:cubicBezTo>
                <a:cubicBezTo>
                  <a:pt x="25286" y="11308"/>
                  <a:pt x="25701" y="11308"/>
                  <a:pt x="26116" y="11309"/>
                </a:cubicBezTo>
                <a:lnTo>
                  <a:pt x="26114"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a:off x="5794913" y="356500"/>
            <a:ext cx="1349675" cy="431400"/>
          </a:xfrm>
          <a:custGeom>
            <a:avLst/>
            <a:gdLst/>
            <a:ahLst/>
            <a:cxnLst/>
            <a:rect l="l" t="t" r="r" b="b"/>
            <a:pathLst>
              <a:path w="53987" h="17256" fill="none" extrusionOk="0">
                <a:moveTo>
                  <a:pt x="53987" y="17254"/>
                </a:moveTo>
                <a:cubicBezTo>
                  <a:pt x="53987" y="14789"/>
                  <a:pt x="49298" y="15667"/>
                  <a:pt x="46887" y="15710"/>
                </a:cubicBezTo>
                <a:cubicBezTo>
                  <a:pt x="45955" y="15727"/>
                  <a:pt x="44824" y="15690"/>
                  <a:pt x="44365" y="14618"/>
                </a:cubicBezTo>
                <a:cubicBezTo>
                  <a:pt x="43921" y="13574"/>
                  <a:pt x="44440" y="12273"/>
                  <a:pt x="44345" y="11083"/>
                </a:cubicBezTo>
                <a:cubicBezTo>
                  <a:pt x="44157" y="8690"/>
                  <a:pt x="41747" y="7910"/>
                  <a:pt x="39965" y="8385"/>
                </a:cubicBezTo>
                <a:cubicBezTo>
                  <a:pt x="38181" y="8861"/>
                  <a:pt x="36303" y="9955"/>
                  <a:pt x="34628" y="9014"/>
                </a:cubicBezTo>
                <a:cubicBezTo>
                  <a:pt x="32387" y="7754"/>
                  <a:pt x="32489" y="5423"/>
                  <a:pt x="30876" y="3008"/>
                </a:cubicBezTo>
                <a:cubicBezTo>
                  <a:pt x="29240" y="556"/>
                  <a:pt x="26383" y="1"/>
                  <a:pt x="24031" y="1018"/>
                </a:cubicBezTo>
                <a:cubicBezTo>
                  <a:pt x="21680" y="2034"/>
                  <a:pt x="19775" y="4364"/>
                  <a:pt x="18244" y="6933"/>
                </a:cubicBezTo>
                <a:cubicBezTo>
                  <a:pt x="16733" y="9466"/>
                  <a:pt x="15879" y="13939"/>
                  <a:pt x="11870" y="15180"/>
                </a:cubicBezTo>
                <a:cubicBezTo>
                  <a:pt x="9448" y="15930"/>
                  <a:pt x="7133" y="13167"/>
                  <a:pt x="4738" y="13417"/>
                </a:cubicBezTo>
                <a:cubicBezTo>
                  <a:pt x="2632" y="13637"/>
                  <a:pt x="1" y="14789"/>
                  <a:pt x="631" y="17256"/>
                </a:cubicBezTo>
                <a:close/>
              </a:path>
            </a:pathLst>
          </a:custGeom>
          <a:noFill/>
          <a:ln w="1117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a:off x="3660238" y="4260925"/>
            <a:ext cx="1768225" cy="356725"/>
          </a:xfrm>
          <a:custGeom>
            <a:avLst/>
            <a:gdLst/>
            <a:ahLst/>
            <a:cxnLst/>
            <a:rect l="l" t="t" r="r" b="b"/>
            <a:pathLst>
              <a:path w="70729" h="14269" extrusionOk="0">
                <a:moveTo>
                  <a:pt x="53812" y="1"/>
                </a:moveTo>
                <a:cubicBezTo>
                  <a:pt x="53142" y="1"/>
                  <a:pt x="52469" y="113"/>
                  <a:pt x="51841" y="335"/>
                </a:cubicBezTo>
                <a:cubicBezTo>
                  <a:pt x="49840" y="1044"/>
                  <a:pt x="48319" y="2652"/>
                  <a:pt x="46702" y="4029"/>
                </a:cubicBezTo>
                <a:cubicBezTo>
                  <a:pt x="45239" y="5276"/>
                  <a:pt x="43464" y="6414"/>
                  <a:pt x="41580" y="6414"/>
                </a:cubicBezTo>
                <a:cubicBezTo>
                  <a:pt x="41382" y="6414"/>
                  <a:pt x="41184" y="6401"/>
                  <a:pt x="40984" y="6375"/>
                </a:cubicBezTo>
                <a:cubicBezTo>
                  <a:pt x="39436" y="6172"/>
                  <a:pt x="38101" y="5174"/>
                  <a:pt x="36583" y="4807"/>
                </a:cubicBezTo>
                <a:cubicBezTo>
                  <a:pt x="36125" y="4696"/>
                  <a:pt x="35668" y="4645"/>
                  <a:pt x="35213" y="4645"/>
                </a:cubicBezTo>
                <a:cubicBezTo>
                  <a:pt x="32655" y="4645"/>
                  <a:pt x="30174" y="6268"/>
                  <a:pt x="28218" y="8050"/>
                </a:cubicBezTo>
                <a:cubicBezTo>
                  <a:pt x="25914" y="10150"/>
                  <a:pt x="23765" y="11252"/>
                  <a:pt x="20796" y="12200"/>
                </a:cubicBezTo>
                <a:cubicBezTo>
                  <a:pt x="19724" y="12542"/>
                  <a:pt x="17640" y="12992"/>
                  <a:pt x="15172" y="12992"/>
                </a:cubicBezTo>
                <a:cubicBezTo>
                  <a:pt x="13949" y="12992"/>
                  <a:pt x="12632" y="12881"/>
                  <a:pt x="11297" y="12593"/>
                </a:cubicBezTo>
                <a:cubicBezTo>
                  <a:pt x="9372" y="12178"/>
                  <a:pt x="8222" y="11014"/>
                  <a:pt x="6201" y="11014"/>
                </a:cubicBezTo>
                <a:cubicBezTo>
                  <a:pt x="3262" y="11014"/>
                  <a:pt x="1513" y="12755"/>
                  <a:pt x="0" y="14267"/>
                </a:cubicBezTo>
                <a:lnTo>
                  <a:pt x="69129" y="14268"/>
                </a:lnTo>
                <a:cubicBezTo>
                  <a:pt x="70729" y="14268"/>
                  <a:pt x="68266" y="11764"/>
                  <a:pt x="65708" y="11764"/>
                </a:cubicBezTo>
                <a:cubicBezTo>
                  <a:pt x="65403" y="11764"/>
                  <a:pt x="65097" y="11799"/>
                  <a:pt x="64796" y="11879"/>
                </a:cubicBezTo>
                <a:cubicBezTo>
                  <a:pt x="64485" y="11961"/>
                  <a:pt x="64037" y="12001"/>
                  <a:pt x="63563" y="12001"/>
                </a:cubicBezTo>
                <a:cubicBezTo>
                  <a:pt x="62846" y="12001"/>
                  <a:pt x="62068" y="11910"/>
                  <a:pt x="61615" y="11736"/>
                </a:cubicBezTo>
                <a:cubicBezTo>
                  <a:pt x="59849" y="11061"/>
                  <a:pt x="59847" y="8787"/>
                  <a:pt x="59477" y="6933"/>
                </a:cubicBezTo>
                <a:cubicBezTo>
                  <a:pt x="59106" y="5078"/>
                  <a:pt x="58910" y="3059"/>
                  <a:pt x="57672" y="1629"/>
                </a:cubicBezTo>
                <a:cubicBezTo>
                  <a:pt x="56723" y="534"/>
                  <a:pt x="55273" y="1"/>
                  <a:pt x="5381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p:nvPr/>
        </p:nvSpPr>
        <p:spPr>
          <a:xfrm>
            <a:off x="5958888" y="915250"/>
            <a:ext cx="51300" cy="51275"/>
          </a:xfrm>
          <a:custGeom>
            <a:avLst/>
            <a:gdLst/>
            <a:ahLst/>
            <a:cxnLst/>
            <a:rect l="l" t="t" r="r" b="b"/>
            <a:pathLst>
              <a:path w="2052" h="2051" fill="none" extrusionOk="0">
                <a:moveTo>
                  <a:pt x="2052" y="987"/>
                </a:moveTo>
                <a:cubicBezTo>
                  <a:pt x="2052" y="1387"/>
                  <a:pt x="1812" y="1747"/>
                  <a:pt x="1443" y="1900"/>
                </a:cubicBezTo>
                <a:cubicBezTo>
                  <a:pt x="1073" y="2051"/>
                  <a:pt x="649" y="1967"/>
                  <a:pt x="368" y="1685"/>
                </a:cubicBezTo>
                <a:cubicBezTo>
                  <a:pt x="85" y="1403"/>
                  <a:pt x="1" y="978"/>
                  <a:pt x="154" y="610"/>
                </a:cubicBezTo>
                <a:cubicBezTo>
                  <a:pt x="306" y="240"/>
                  <a:pt x="666" y="0"/>
                  <a:pt x="1065" y="0"/>
                </a:cubicBezTo>
                <a:cubicBezTo>
                  <a:pt x="1610" y="0"/>
                  <a:pt x="2052" y="441"/>
                  <a:pt x="2052" y="987"/>
                </a:cubicBezTo>
                <a:close/>
              </a:path>
            </a:pathLst>
          </a:custGeom>
          <a:noFill/>
          <a:ln w="1117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a:off x="3011613" y="453400"/>
            <a:ext cx="476175" cy="25"/>
          </a:xfrm>
          <a:custGeom>
            <a:avLst/>
            <a:gdLst/>
            <a:ahLst/>
            <a:cxnLst/>
            <a:rect l="l" t="t" r="r" b="b"/>
            <a:pathLst>
              <a:path w="19047" h="1" fill="none" extrusionOk="0">
                <a:moveTo>
                  <a:pt x="1" y="0"/>
                </a:moveTo>
                <a:lnTo>
                  <a:pt x="19047" y="0"/>
                </a:lnTo>
              </a:path>
            </a:pathLst>
          </a:custGeom>
          <a:noFill/>
          <a:ln w="1677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a:off x="3601588" y="453400"/>
            <a:ext cx="188975" cy="25"/>
          </a:xfrm>
          <a:custGeom>
            <a:avLst/>
            <a:gdLst/>
            <a:ahLst/>
            <a:cxnLst/>
            <a:rect l="l" t="t" r="r" b="b"/>
            <a:pathLst>
              <a:path w="7559" h="1" fill="none" extrusionOk="0">
                <a:moveTo>
                  <a:pt x="1" y="0"/>
                </a:moveTo>
                <a:lnTo>
                  <a:pt x="7559" y="0"/>
                </a:lnTo>
              </a:path>
            </a:pathLst>
          </a:custGeom>
          <a:noFill/>
          <a:ln w="1677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a:off x="5024088" y="4760825"/>
            <a:ext cx="189000" cy="25"/>
          </a:xfrm>
          <a:custGeom>
            <a:avLst/>
            <a:gdLst/>
            <a:ahLst/>
            <a:cxnLst/>
            <a:rect l="l" t="t" r="r" b="b"/>
            <a:pathLst>
              <a:path w="7560" h="1" fill="none" extrusionOk="0">
                <a:moveTo>
                  <a:pt x="0" y="0"/>
                </a:moveTo>
                <a:lnTo>
                  <a:pt x="7559" y="0"/>
                </a:lnTo>
              </a:path>
            </a:pathLst>
          </a:custGeom>
          <a:solidFill>
            <a:schemeClr val="accent2"/>
          </a:solidFill>
          <a:ln w="1677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0" name="Google Shape;20;p2"/>
          <p:cNvGrpSpPr/>
          <p:nvPr/>
        </p:nvGrpSpPr>
        <p:grpSpPr>
          <a:xfrm>
            <a:off x="3046138" y="601325"/>
            <a:ext cx="68950" cy="68900"/>
            <a:chOff x="5627413" y="1896725"/>
            <a:chExt cx="68950" cy="68900"/>
          </a:xfrm>
        </p:grpSpPr>
        <p:sp>
          <p:nvSpPr>
            <p:cNvPr id="21" name="Google Shape;21;p2"/>
            <p:cNvSpPr/>
            <p:nvPr/>
          </p:nvSpPr>
          <p:spPr>
            <a:xfrm>
              <a:off x="5661888" y="1896725"/>
              <a:ext cx="25" cy="68900"/>
            </a:xfrm>
            <a:custGeom>
              <a:avLst/>
              <a:gdLst/>
              <a:ahLst/>
              <a:cxnLst/>
              <a:rect l="l" t="t" r="r" b="b"/>
              <a:pathLst>
                <a:path w="1" h="2756" fill="none" extrusionOk="0">
                  <a:moveTo>
                    <a:pt x="0" y="0"/>
                  </a:moveTo>
                  <a:lnTo>
                    <a:pt x="0" y="2755"/>
                  </a:lnTo>
                </a:path>
              </a:pathLst>
            </a:custGeom>
            <a:solidFill>
              <a:schemeClr val="accent2"/>
            </a:solidFill>
            <a:ln w="1117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2"/>
            <p:cNvSpPr/>
            <p:nvPr/>
          </p:nvSpPr>
          <p:spPr>
            <a:xfrm>
              <a:off x="5627413" y="1931150"/>
              <a:ext cx="68950" cy="25"/>
            </a:xfrm>
            <a:custGeom>
              <a:avLst/>
              <a:gdLst/>
              <a:ahLst/>
              <a:cxnLst/>
              <a:rect l="l" t="t" r="r" b="b"/>
              <a:pathLst>
                <a:path w="2758" h="1" fill="none" extrusionOk="0">
                  <a:moveTo>
                    <a:pt x="2757" y="0"/>
                  </a:moveTo>
                  <a:lnTo>
                    <a:pt x="1" y="0"/>
                  </a:lnTo>
                </a:path>
              </a:pathLst>
            </a:custGeom>
            <a:solidFill>
              <a:schemeClr val="accent2"/>
            </a:solidFill>
            <a:ln w="1117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ackground 2">
  <p:cSld name="CAPTION_ONLY_1_2_2">
    <p:spTree>
      <p:nvGrpSpPr>
        <p:cNvPr id="1" name="Shape 329"/>
        <p:cNvGrpSpPr/>
        <p:nvPr/>
      </p:nvGrpSpPr>
      <p:grpSpPr>
        <a:xfrm>
          <a:off x="0" y="0"/>
          <a:ext cx="0" cy="0"/>
          <a:chOff x="0" y="0"/>
          <a:chExt cx="0" cy="0"/>
        </a:xfrm>
      </p:grpSpPr>
      <p:sp>
        <p:nvSpPr>
          <p:cNvPr id="330" name="Google Shape;330;p27"/>
          <p:cNvSpPr/>
          <p:nvPr/>
        </p:nvSpPr>
        <p:spPr>
          <a:xfrm>
            <a:off x="0" y="2349862"/>
            <a:ext cx="9144005" cy="2793640"/>
          </a:xfrm>
          <a:custGeom>
            <a:avLst/>
            <a:gdLst/>
            <a:ahLst/>
            <a:cxnLst/>
            <a:rect l="l" t="t" r="r" b="b"/>
            <a:pathLst>
              <a:path w="268310" h="81973" extrusionOk="0">
                <a:moveTo>
                  <a:pt x="102356" y="0"/>
                </a:moveTo>
                <a:cubicBezTo>
                  <a:pt x="93483" y="0"/>
                  <a:pt x="84343" y="4733"/>
                  <a:pt x="79028" y="11723"/>
                </a:cubicBezTo>
                <a:cubicBezTo>
                  <a:pt x="73107" y="19513"/>
                  <a:pt x="72184" y="29777"/>
                  <a:pt x="66914" y="37814"/>
                </a:cubicBezTo>
                <a:cubicBezTo>
                  <a:pt x="61686" y="45788"/>
                  <a:pt x="52668" y="51450"/>
                  <a:pt x="43041" y="51802"/>
                </a:cubicBezTo>
                <a:cubicBezTo>
                  <a:pt x="42550" y="51820"/>
                  <a:pt x="42054" y="51826"/>
                  <a:pt x="41555" y="51826"/>
                </a:cubicBezTo>
                <a:cubicBezTo>
                  <a:pt x="40018" y="51826"/>
                  <a:pt x="38455" y="51762"/>
                  <a:pt x="36910" y="51762"/>
                </a:cubicBezTo>
                <a:cubicBezTo>
                  <a:pt x="33705" y="51762"/>
                  <a:pt x="30581" y="52040"/>
                  <a:pt x="27940" y="53748"/>
                </a:cubicBezTo>
                <a:cubicBezTo>
                  <a:pt x="21854" y="57686"/>
                  <a:pt x="21242" y="67343"/>
                  <a:pt x="19922" y="70936"/>
                </a:cubicBezTo>
                <a:cubicBezTo>
                  <a:pt x="17318" y="78034"/>
                  <a:pt x="5972" y="71533"/>
                  <a:pt x="1" y="81973"/>
                </a:cubicBezTo>
                <a:lnTo>
                  <a:pt x="268109" y="81973"/>
                </a:lnTo>
                <a:cubicBezTo>
                  <a:pt x="268310" y="76971"/>
                  <a:pt x="266606" y="61374"/>
                  <a:pt x="265391" y="59518"/>
                </a:cubicBezTo>
                <a:cubicBezTo>
                  <a:pt x="260152" y="51515"/>
                  <a:pt x="248029" y="47996"/>
                  <a:pt x="239376" y="46445"/>
                </a:cubicBezTo>
                <a:cubicBezTo>
                  <a:pt x="230038" y="44769"/>
                  <a:pt x="218642" y="44685"/>
                  <a:pt x="210905" y="39114"/>
                </a:cubicBezTo>
                <a:cubicBezTo>
                  <a:pt x="202473" y="33041"/>
                  <a:pt x="198759" y="21039"/>
                  <a:pt x="188746" y="18441"/>
                </a:cubicBezTo>
                <a:cubicBezTo>
                  <a:pt x="187196" y="18039"/>
                  <a:pt x="185636" y="17874"/>
                  <a:pt x="184068" y="17874"/>
                </a:cubicBezTo>
                <a:cubicBezTo>
                  <a:pt x="178713" y="17874"/>
                  <a:pt x="173274" y="19804"/>
                  <a:pt x="167905" y="20824"/>
                </a:cubicBezTo>
                <a:cubicBezTo>
                  <a:pt x="164949" y="21385"/>
                  <a:pt x="161942" y="21663"/>
                  <a:pt x="158936" y="21663"/>
                </a:cubicBezTo>
                <a:cubicBezTo>
                  <a:pt x="151713" y="21663"/>
                  <a:pt x="144488" y="20061"/>
                  <a:pt x="137946" y="16946"/>
                </a:cubicBezTo>
                <a:cubicBezTo>
                  <a:pt x="127519" y="11982"/>
                  <a:pt x="118536" y="2766"/>
                  <a:pt x="106975" y="450"/>
                </a:cubicBezTo>
                <a:cubicBezTo>
                  <a:pt x="105459" y="145"/>
                  <a:pt x="103911" y="0"/>
                  <a:pt x="102356" y="0"/>
                </a:cubicBezTo>
                <a:close/>
              </a:path>
            </a:pathLst>
          </a:custGeom>
          <a:solidFill>
            <a:srgbClr val="CE9FBC">
              <a:alpha val="151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 name="Google Shape;331;p27"/>
          <p:cNvSpPr/>
          <p:nvPr/>
        </p:nvSpPr>
        <p:spPr>
          <a:xfrm flipH="1">
            <a:off x="4073382" y="936888"/>
            <a:ext cx="2382683" cy="480687"/>
          </a:xfrm>
          <a:custGeom>
            <a:avLst/>
            <a:gdLst/>
            <a:ahLst/>
            <a:cxnLst/>
            <a:rect l="l" t="t" r="r" b="b"/>
            <a:pathLst>
              <a:path w="70729" h="14269" extrusionOk="0">
                <a:moveTo>
                  <a:pt x="53812" y="1"/>
                </a:moveTo>
                <a:cubicBezTo>
                  <a:pt x="53142" y="1"/>
                  <a:pt x="52469" y="113"/>
                  <a:pt x="51841" y="335"/>
                </a:cubicBezTo>
                <a:cubicBezTo>
                  <a:pt x="49840" y="1044"/>
                  <a:pt x="48319" y="2652"/>
                  <a:pt x="46702" y="4029"/>
                </a:cubicBezTo>
                <a:cubicBezTo>
                  <a:pt x="45239" y="5276"/>
                  <a:pt x="43464" y="6414"/>
                  <a:pt x="41580" y="6414"/>
                </a:cubicBezTo>
                <a:cubicBezTo>
                  <a:pt x="41382" y="6414"/>
                  <a:pt x="41184" y="6401"/>
                  <a:pt x="40984" y="6375"/>
                </a:cubicBezTo>
                <a:cubicBezTo>
                  <a:pt x="39436" y="6172"/>
                  <a:pt x="38101" y="5174"/>
                  <a:pt x="36583" y="4807"/>
                </a:cubicBezTo>
                <a:cubicBezTo>
                  <a:pt x="36125" y="4696"/>
                  <a:pt x="35668" y="4645"/>
                  <a:pt x="35213" y="4645"/>
                </a:cubicBezTo>
                <a:cubicBezTo>
                  <a:pt x="32655" y="4645"/>
                  <a:pt x="30174" y="6268"/>
                  <a:pt x="28218" y="8050"/>
                </a:cubicBezTo>
                <a:cubicBezTo>
                  <a:pt x="25914" y="10150"/>
                  <a:pt x="23765" y="11252"/>
                  <a:pt x="20796" y="12200"/>
                </a:cubicBezTo>
                <a:cubicBezTo>
                  <a:pt x="19724" y="12542"/>
                  <a:pt x="17640" y="12992"/>
                  <a:pt x="15172" y="12992"/>
                </a:cubicBezTo>
                <a:cubicBezTo>
                  <a:pt x="13949" y="12992"/>
                  <a:pt x="12632" y="12881"/>
                  <a:pt x="11297" y="12593"/>
                </a:cubicBezTo>
                <a:cubicBezTo>
                  <a:pt x="9372" y="12178"/>
                  <a:pt x="8222" y="11014"/>
                  <a:pt x="6201" y="11014"/>
                </a:cubicBezTo>
                <a:cubicBezTo>
                  <a:pt x="3262" y="11014"/>
                  <a:pt x="1513" y="12755"/>
                  <a:pt x="0" y="14267"/>
                </a:cubicBezTo>
                <a:lnTo>
                  <a:pt x="69129" y="14268"/>
                </a:lnTo>
                <a:cubicBezTo>
                  <a:pt x="70729" y="14268"/>
                  <a:pt x="68266" y="11764"/>
                  <a:pt x="65708" y="11764"/>
                </a:cubicBezTo>
                <a:cubicBezTo>
                  <a:pt x="65403" y="11764"/>
                  <a:pt x="65097" y="11799"/>
                  <a:pt x="64796" y="11879"/>
                </a:cubicBezTo>
                <a:cubicBezTo>
                  <a:pt x="64485" y="11961"/>
                  <a:pt x="64037" y="12001"/>
                  <a:pt x="63563" y="12001"/>
                </a:cubicBezTo>
                <a:cubicBezTo>
                  <a:pt x="62846" y="12001"/>
                  <a:pt x="62068" y="11910"/>
                  <a:pt x="61615" y="11736"/>
                </a:cubicBezTo>
                <a:cubicBezTo>
                  <a:pt x="59849" y="11061"/>
                  <a:pt x="59847" y="8787"/>
                  <a:pt x="59477" y="6933"/>
                </a:cubicBezTo>
                <a:cubicBezTo>
                  <a:pt x="59106" y="5078"/>
                  <a:pt x="58910" y="3059"/>
                  <a:pt x="57672" y="1629"/>
                </a:cubicBezTo>
                <a:cubicBezTo>
                  <a:pt x="56723" y="534"/>
                  <a:pt x="55273" y="1"/>
                  <a:pt x="5381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 name="Google Shape;332;p27"/>
          <p:cNvSpPr/>
          <p:nvPr/>
        </p:nvSpPr>
        <p:spPr>
          <a:xfrm>
            <a:off x="-56033" y="3047978"/>
            <a:ext cx="474017" cy="34"/>
          </a:xfrm>
          <a:custGeom>
            <a:avLst/>
            <a:gdLst/>
            <a:ahLst/>
            <a:cxnLst/>
            <a:rect l="l" t="t" r="r" b="b"/>
            <a:pathLst>
              <a:path w="14071" h="1" fill="none" extrusionOk="0">
                <a:moveTo>
                  <a:pt x="1" y="1"/>
                </a:moveTo>
                <a:lnTo>
                  <a:pt x="14071" y="1"/>
                </a:lnTo>
              </a:path>
            </a:pathLst>
          </a:custGeom>
          <a:solidFill>
            <a:schemeClr val="accent3"/>
          </a:solidFill>
          <a:ln w="167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 name="Google Shape;333;p27"/>
          <p:cNvSpPr/>
          <p:nvPr/>
        </p:nvSpPr>
        <p:spPr>
          <a:xfrm>
            <a:off x="8512888" y="2533570"/>
            <a:ext cx="474017" cy="34"/>
          </a:xfrm>
          <a:custGeom>
            <a:avLst/>
            <a:gdLst/>
            <a:ahLst/>
            <a:cxnLst/>
            <a:rect l="l" t="t" r="r" b="b"/>
            <a:pathLst>
              <a:path w="14071" h="1" fill="none" extrusionOk="0">
                <a:moveTo>
                  <a:pt x="1" y="1"/>
                </a:moveTo>
                <a:lnTo>
                  <a:pt x="14071" y="1"/>
                </a:lnTo>
              </a:path>
            </a:pathLst>
          </a:custGeom>
          <a:solidFill>
            <a:schemeClr val="accent3"/>
          </a:solidFill>
          <a:ln w="167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34" name="Google Shape;334;p27"/>
          <p:cNvGrpSpPr/>
          <p:nvPr/>
        </p:nvGrpSpPr>
        <p:grpSpPr>
          <a:xfrm>
            <a:off x="8940450" y="2987037"/>
            <a:ext cx="92876" cy="92876"/>
            <a:chOff x="18635775" y="3220037"/>
            <a:chExt cx="92876" cy="92876"/>
          </a:xfrm>
        </p:grpSpPr>
        <p:sp>
          <p:nvSpPr>
            <p:cNvPr id="335" name="Google Shape;335;p27"/>
            <p:cNvSpPr/>
            <p:nvPr/>
          </p:nvSpPr>
          <p:spPr>
            <a:xfrm>
              <a:off x="18682196" y="3220037"/>
              <a:ext cx="34" cy="92876"/>
            </a:xfrm>
            <a:custGeom>
              <a:avLst/>
              <a:gdLst/>
              <a:ahLst/>
              <a:cxnLst/>
              <a:rect l="l" t="t" r="r" b="b"/>
              <a:pathLst>
                <a:path w="1" h="2757" fill="none" extrusionOk="0">
                  <a:moveTo>
                    <a:pt x="1" y="0"/>
                  </a:moveTo>
                  <a:lnTo>
                    <a:pt x="1" y="2757"/>
                  </a:lnTo>
                </a:path>
              </a:pathLst>
            </a:custGeom>
            <a:solidFill>
              <a:schemeClr val="accent3"/>
            </a:solidFill>
            <a:ln w="111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 name="Google Shape;336;p27"/>
            <p:cNvSpPr/>
            <p:nvPr/>
          </p:nvSpPr>
          <p:spPr>
            <a:xfrm>
              <a:off x="18635775" y="3266459"/>
              <a:ext cx="92876" cy="34"/>
            </a:xfrm>
            <a:custGeom>
              <a:avLst/>
              <a:gdLst/>
              <a:ahLst/>
              <a:cxnLst/>
              <a:rect l="l" t="t" r="r" b="b"/>
              <a:pathLst>
                <a:path w="2757" h="1" fill="none" extrusionOk="0">
                  <a:moveTo>
                    <a:pt x="2757" y="0"/>
                  </a:moveTo>
                  <a:lnTo>
                    <a:pt x="1" y="0"/>
                  </a:lnTo>
                </a:path>
              </a:pathLst>
            </a:custGeom>
            <a:solidFill>
              <a:schemeClr val="accent3"/>
            </a:solidFill>
            <a:ln w="111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37" name="Google Shape;337;p27"/>
          <p:cNvGrpSpPr/>
          <p:nvPr/>
        </p:nvGrpSpPr>
        <p:grpSpPr>
          <a:xfrm>
            <a:off x="655108" y="1150954"/>
            <a:ext cx="92910" cy="92843"/>
            <a:chOff x="5627413" y="1896725"/>
            <a:chExt cx="68950" cy="68900"/>
          </a:xfrm>
        </p:grpSpPr>
        <p:sp>
          <p:nvSpPr>
            <p:cNvPr id="338" name="Google Shape;338;p27"/>
            <p:cNvSpPr/>
            <p:nvPr/>
          </p:nvSpPr>
          <p:spPr>
            <a:xfrm>
              <a:off x="5661888" y="1896725"/>
              <a:ext cx="25" cy="68900"/>
            </a:xfrm>
            <a:custGeom>
              <a:avLst/>
              <a:gdLst/>
              <a:ahLst/>
              <a:cxnLst/>
              <a:rect l="l" t="t" r="r" b="b"/>
              <a:pathLst>
                <a:path w="1" h="2756" fill="none" extrusionOk="0">
                  <a:moveTo>
                    <a:pt x="0" y="0"/>
                  </a:moveTo>
                  <a:lnTo>
                    <a:pt x="0" y="2755"/>
                  </a:lnTo>
                </a:path>
              </a:pathLst>
            </a:custGeom>
            <a:solidFill>
              <a:schemeClr val="accent3"/>
            </a:solidFill>
            <a:ln w="111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 name="Google Shape;339;p27"/>
            <p:cNvSpPr/>
            <p:nvPr/>
          </p:nvSpPr>
          <p:spPr>
            <a:xfrm>
              <a:off x="5627413" y="1931150"/>
              <a:ext cx="68950" cy="25"/>
            </a:xfrm>
            <a:custGeom>
              <a:avLst/>
              <a:gdLst/>
              <a:ahLst/>
              <a:cxnLst/>
              <a:rect l="l" t="t" r="r" b="b"/>
              <a:pathLst>
                <a:path w="2758" h="1" fill="none" extrusionOk="0">
                  <a:moveTo>
                    <a:pt x="2757" y="0"/>
                  </a:moveTo>
                  <a:lnTo>
                    <a:pt x="1" y="0"/>
                  </a:lnTo>
                </a:path>
              </a:pathLst>
            </a:custGeom>
            <a:solidFill>
              <a:schemeClr val="accent3"/>
            </a:solidFill>
            <a:ln w="111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40" name="Google Shape;340;p27"/>
          <p:cNvSpPr/>
          <p:nvPr/>
        </p:nvSpPr>
        <p:spPr>
          <a:xfrm flipH="1">
            <a:off x="7460032" y="456213"/>
            <a:ext cx="2382683" cy="480687"/>
          </a:xfrm>
          <a:custGeom>
            <a:avLst/>
            <a:gdLst/>
            <a:ahLst/>
            <a:cxnLst/>
            <a:rect l="l" t="t" r="r" b="b"/>
            <a:pathLst>
              <a:path w="70729" h="14269" extrusionOk="0">
                <a:moveTo>
                  <a:pt x="53812" y="1"/>
                </a:moveTo>
                <a:cubicBezTo>
                  <a:pt x="53142" y="1"/>
                  <a:pt x="52469" y="113"/>
                  <a:pt x="51841" y="335"/>
                </a:cubicBezTo>
                <a:cubicBezTo>
                  <a:pt x="49840" y="1044"/>
                  <a:pt x="48319" y="2652"/>
                  <a:pt x="46702" y="4029"/>
                </a:cubicBezTo>
                <a:cubicBezTo>
                  <a:pt x="45239" y="5276"/>
                  <a:pt x="43464" y="6414"/>
                  <a:pt x="41580" y="6414"/>
                </a:cubicBezTo>
                <a:cubicBezTo>
                  <a:pt x="41382" y="6414"/>
                  <a:pt x="41184" y="6401"/>
                  <a:pt x="40984" y="6375"/>
                </a:cubicBezTo>
                <a:cubicBezTo>
                  <a:pt x="39436" y="6172"/>
                  <a:pt x="38101" y="5174"/>
                  <a:pt x="36583" y="4807"/>
                </a:cubicBezTo>
                <a:cubicBezTo>
                  <a:pt x="36125" y="4696"/>
                  <a:pt x="35668" y="4645"/>
                  <a:pt x="35213" y="4645"/>
                </a:cubicBezTo>
                <a:cubicBezTo>
                  <a:pt x="32655" y="4645"/>
                  <a:pt x="30174" y="6268"/>
                  <a:pt x="28218" y="8050"/>
                </a:cubicBezTo>
                <a:cubicBezTo>
                  <a:pt x="25914" y="10150"/>
                  <a:pt x="23765" y="11252"/>
                  <a:pt x="20796" y="12200"/>
                </a:cubicBezTo>
                <a:cubicBezTo>
                  <a:pt x="19724" y="12542"/>
                  <a:pt x="17640" y="12992"/>
                  <a:pt x="15172" y="12992"/>
                </a:cubicBezTo>
                <a:cubicBezTo>
                  <a:pt x="13949" y="12992"/>
                  <a:pt x="12632" y="12881"/>
                  <a:pt x="11297" y="12593"/>
                </a:cubicBezTo>
                <a:cubicBezTo>
                  <a:pt x="9372" y="12178"/>
                  <a:pt x="8222" y="11014"/>
                  <a:pt x="6201" y="11014"/>
                </a:cubicBezTo>
                <a:cubicBezTo>
                  <a:pt x="3262" y="11014"/>
                  <a:pt x="1513" y="12755"/>
                  <a:pt x="0" y="14267"/>
                </a:cubicBezTo>
                <a:lnTo>
                  <a:pt x="69129" y="14268"/>
                </a:lnTo>
                <a:cubicBezTo>
                  <a:pt x="70729" y="14268"/>
                  <a:pt x="68266" y="11764"/>
                  <a:pt x="65708" y="11764"/>
                </a:cubicBezTo>
                <a:cubicBezTo>
                  <a:pt x="65403" y="11764"/>
                  <a:pt x="65097" y="11799"/>
                  <a:pt x="64796" y="11879"/>
                </a:cubicBezTo>
                <a:cubicBezTo>
                  <a:pt x="64485" y="11961"/>
                  <a:pt x="64037" y="12001"/>
                  <a:pt x="63563" y="12001"/>
                </a:cubicBezTo>
                <a:cubicBezTo>
                  <a:pt x="62846" y="12001"/>
                  <a:pt x="62068" y="11910"/>
                  <a:pt x="61615" y="11736"/>
                </a:cubicBezTo>
                <a:cubicBezTo>
                  <a:pt x="59849" y="11061"/>
                  <a:pt x="59847" y="8787"/>
                  <a:pt x="59477" y="6933"/>
                </a:cubicBezTo>
                <a:cubicBezTo>
                  <a:pt x="59106" y="5078"/>
                  <a:pt x="58910" y="3059"/>
                  <a:pt x="57672" y="1629"/>
                </a:cubicBezTo>
                <a:cubicBezTo>
                  <a:pt x="56723" y="534"/>
                  <a:pt x="55273" y="1"/>
                  <a:pt x="5381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ackground 3">
  <p:cSld name="CAPTION_ONLY_2">
    <p:spTree>
      <p:nvGrpSpPr>
        <p:cNvPr id="1" name="Shape 341"/>
        <p:cNvGrpSpPr/>
        <p:nvPr/>
      </p:nvGrpSpPr>
      <p:grpSpPr>
        <a:xfrm>
          <a:off x="0" y="0"/>
          <a:ext cx="0" cy="0"/>
          <a:chOff x="0" y="0"/>
          <a:chExt cx="0" cy="0"/>
        </a:xfrm>
      </p:grpSpPr>
      <p:sp>
        <p:nvSpPr>
          <p:cNvPr id="342" name="Google Shape;342;p28"/>
          <p:cNvSpPr/>
          <p:nvPr/>
        </p:nvSpPr>
        <p:spPr>
          <a:xfrm rot="7882444">
            <a:off x="6589885" y="-1137348"/>
            <a:ext cx="3103938" cy="4188230"/>
          </a:xfrm>
          <a:custGeom>
            <a:avLst/>
            <a:gdLst/>
            <a:ahLst/>
            <a:cxnLst/>
            <a:rect l="l" t="t" r="r" b="b"/>
            <a:pathLst>
              <a:path w="17110" h="23087" extrusionOk="0">
                <a:moveTo>
                  <a:pt x="11060" y="0"/>
                </a:moveTo>
                <a:cubicBezTo>
                  <a:pt x="8458" y="0"/>
                  <a:pt x="4658" y="1566"/>
                  <a:pt x="3223" y="2864"/>
                </a:cubicBezTo>
                <a:cubicBezTo>
                  <a:pt x="252" y="5519"/>
                  <a:pt x="0" y="12336"/>
                  <a:pt x="732" y="15865"/>
                </a:cubicBezTo>
                <a:cubicBezTo>
                  <a:pt x="1322" y="18750"/>
                  <a:pt x="3136" y="21525"/>
                  <a:pt x="5878" y="22606"/>
                </a:cubicBezTo>
                <a:cubicBezTo>
                  <a:pt x="6704" y="22933"/>
                  <a:pt x="7578" y="23086"/>
                  <a:pt x="8457" y="23086"/>
                </a:cubicBezTo>
                <a:cubicBezTo>
                  <a:pt x="10604" y="23086"/>
                  <a:pt x="12780" y="22176"/>
                  <a:pt x="14346" y="20673"/>
                </a:cubicBezTo>
                <a:cubicBezTo>
                  <a:pt x="15241" y="19809"/>
                  <a:pt x="15973" y="18739"/>
                  <a:pt x="16279" y="17526"/>
                </a:cubicBezTo>
                <a:cubicBezTo>
                  <a:pt x="17110" y="14248"/>
                  <a:pt x="14651" y="11047"/>
                  <a:pt x="14422" y="7671"/>
                </a:cubicBezTo>
                <a:cubicBezTo>
                  <a:pt x="14335" y="6371"/>
                  <a:pt x="14586" y="5071"/>
                  <a:pt x="14520" y="3771"/>
                </a:cubicBezTo>
                <a:cubicBezTo>
                  <a:pt x="14444" y="2482"/>
                  <a:pt x="13985" y="1094"/>
                  <a:pt x="12882" y="406"/>
                </a:cubicBezTo>
                <a:cubicBezTo>
                  <a:pt x="12419" y="122"/>
                  <a:pt x="11786" y="0"/>
                  <a:pt x="11060" y="0"/>
                </a:cubicBezTo>
                <a:close/>
              </a:path>
            </a:pathLst>
          </a:custGeom>
          <a:solidFill>
            <a:srgbClr val="CE9FBC">
              <a:alpha val="349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 name="Google Shape;343;p28"/>
          <p:cNvSpPr/>
          <p:nvPr/>
        </p:nvSpPr>
        <p:spPr>
          <a:xfrm>
            <a:off x="5868148" y="382100"/>
            <a:ext cx="1811016" cy="365358"/>
          </a:xfrm>
          <a:custGeom>
            <a:avLst/>
            <a:gdLst/>
            <a:ahLst/>
            <a:cxnLst/>
            <a:rect l="l" t="t" r="r" b="b"/>
            <a:pathLst>
              <a:path w="70729" h="14269" extrusionOk="0">
                <a:moveTo>
                  <a:pt x="53812" y="1"/>
                </a:moveTo>
                <a:cubicBezTo>
                  <a:pt x="53142" y="1"/>
                  <a:pt x="52469" y="113"/>
                  <a:pt x="51841" y="335"/>
                </a:cubicBezTo>
                <a:cubicBezTo>
                  <a:pt x="49840" y="1044"/>
                  <a:pt x="48319" y="2652"/>
                  <a:pt x="46702" y="4029"/>
                </a:cubicBezTo>
                <a:cubicBezTo>
                  <a:pt x="45239" y="5276"/>
                  <a:pt x="43464" y="6414"/>
                  <a:pt x="41580" y="6414"/>
                </a:cubicBezTo>
                <a:cubicBezTo>
                  <a:pt x="41382" y="6414"/>
                  <a:pt x="41184" y="6401"/>
                  <a:pt x="40984" y="6375"/>
                </a:cubicBezTo>
                <a:cubicBezTo>
                  <a:pt x="39436" y="6172"/>
                  <a:pt x="38101" y="5174"/>
                  <a:pt x="36583" y="4807"/>
                </a:cubicBezTo>
                <a:cubicBezTo>
                  <a:pt x="36125" y="4696"/>
                  <a:pt x="35668" y="4645"/>
                  <a:pt x="35213" y="4645"/>
                </a:cubicBezTo>
                <a:cubicBezTo>
                  <a:pt x="32655" y="4645"/>
                  <a:pt x="30174" y="6268"/>
                  <a:pt x="28218" y="8050"/>
                </a:cubicBezTo>
                <a:cubicBezTo>
                  <a:pt x="25914" y="10150"/>
                  <a:pt x="23765" y="11252"/>
                  <a:pt x="20796" y="12200"/>
                </a:cubicBezTo>
                <a:cubicBezTo>
                  <a:pt x="19724" y="12542"/>
                  <a:pt x="17640" y="12992"/>
                  <a:pt x="15172" y="12992"/>
                </a:cubicBezTo>
                <a:cubicBezTo>
                  <a:pt x="13949" y="12992"/>
                  <a:pt x="12632" y="12881"/>
                  <a:pt x="11297" y="12593"/>
                </a:cubicBezTo>
                <a:cubicBezTo>
                  <a:pt x="9372" y="12178"/>
                  <a:pt x="8222" y="11014"/>
                  <a:pt x="6201" y="11014"/>
                </a:cubicBezTo>
                <a:cubicBezTo>
                  <a:pt x="3262" y="11014"/>
                  <a:pt x="1513" y="12755"/>
                  <a:pt x="0" y="14267"/>
                </a:cubicBezTo>
                <a:lnTo>
                  <a:pt x="69129" y="14268"/>
                </a:lnTo>
                <a:cubicBezTo>
                  <a:pt x="70729" y="14268"/>
                  <a:pt x="68266" y="11764"/>
                  <a:pt x="65708" y="11764"/>
                </a:cubicBezTo>
                <a:cubicBezTo>
                  <a:pt x="65403" y="11764"/>
                  <a:pt x="65097" y="11799"/>
                  <a:pt x="64796" y="11879"/>
                </a:cubicBezTo>
                <a:cubicBezTo>
                  <a:pt x="64485" y="11961"/>
                  <a:pt x="64037" y="12001"/>
                  <a:pt x="63563" y="12001"/>
                </a:cubicBezTo>
                <a:cubicBezTo>
                  <a:pt x="62846" y="12001"/>
                  <a:pt x="62068" y="11910"/>
                  <a:pt x="61615" y="11736"/>
                </a:cubicBezTo>
                <a:cubicBezTo>
                  <a:pt x="59849" y="11061"/>
                  <a:pt x="59847" y="8787"/>
                  <a:pt x="59477" y="6933"/>
                </a:cubicBezTo>
                <a:cubicBezTo>
                  <a:pt x="59106" y="5078"/>
                  <a:pt x="58910" y="3059"/>
                  <a:pt x="57672" y="1629"/>
                </a:cubicBezTo>
                <a:cubicBezTo>
                  <a:pt x="56723" y="534"/>
                  <a:pt x="55273" y="1"/>
                  <a:pt x="5381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 name="Google Shape;344;p28"/>
          <p:cNvSpPr/>
          <p:nvPr/>
        </p:nvSpPr>
        <p:spPr>
          <a:xfrm>
            <a:off x="-922759" y="4065521"/>
            <a:ext cx="1818687" cy="581311"/>
          </a:xfrm>
          <a:custGeom>
            <a:avLst/>
            <a:gdLst/>
            <a:ahLst/>
            <a:cxnLst/>
            <a:rect l="l" t="t" r="r" b="b"/>
            <a:pathLst>
              <a:path w="53987" h="17256" fill="none" extrusionOk="0">
                <a:moveTo>
                  <a:pt x="53987" y="17254"/>
                </a:moveTo>
                <a:cubicBezTo>
                  <a:pt x="53987" y="14789"/>
                  <a:pt x="49298" y="15667"/>
                  <a:pt x="46887" y="15710"/>
                </a:cubicBezTo>
                <a:cubicBezTo>
                  <a:pt x="45955" y="15727"/>
                  <a:pt x="44824" y="15690"/>
                  <a:pt x="44365" y="14618"/>
                </a:cubicBezTo>
                <a:cubicBezTo>
                  <a:pt x="43921" y="13574"/>
                  <a:pt x="44440" y="12273"/>
                  <a:pt x="44345" y="11083"/>
                </a:cubicBezTo>
                <a:cubicBezTo>
                  <a:pt x="44157" y="8690"/>
                  <a:pt x="41747" y="7910"/>
                  <a:pt x="39965" y="8385"/>
                </a:cubicBezTo>
                <a:cubicBezTo>
                  <a:pt x="38181" y="8861"/>
                  <a:pt x="36303" y="9955"/>
                  <a:pt x="34628" y="9014"/>
                </a:cubicBezTo>
                <a:cubicBezTo>
                  <a:pt x="32387" y="7754"/>
                  <a:pt x="32489" y="5423"/>
                  <a:pt x="30876" y="3008"/>
                </a:cubicBezTo>
                <a:cubicBezTo>
                  <a:pt x="29240" y="556"/>
                  <a:pt x="26383" y="1"/>
                  <a:pt x="24031" y="1018"/>
                </a:cubicBezTo>
                <a:cubicBezTo>
                  <a:pt x="21680" y="2034"/>
                  <a:pt x="19775" y="4364"/>
                  <a:pt x="18244" y="6933"/>
                </a:cubicBezTo>
                <a:cubicBezTo>
                  <a:pt x="16733" y="9466"/>
                  <a:pt x="15879" y="13939"/>
                  <a:pt x="11870" y="15180"/>
                </a:cubicBezTo>
                <a:cubicBezTo>
                  <a:pt x="9448" y="15930"/>
                  <a:pt x="7133" y="13167"/>
                  <a:pt x="4738" y="13417"/>
                </a:cubicBezTo>
                <a:cubicBezTo>
                  <a:pt x="2632" y="13637"/>
                  <a:pt x="1" y="14789"/>
                  <a:pt x="631" y="17256"/>
                </a:cubicBezTo>
                <a:close/>
              </a:path>
            </a:pathLst>
          </a:custGeom>
          <a:solidFill>
            <a:schemeClr val="accent3"/>
          </a:solidFill>
          <a:ln w="111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45" name="Google Shape;345;p28"/>
          <p:cNvGrpSpPr/>
          <p:nvPr/>
        </p:nvGrpSpPr>
        <p:grpSpPr>
          <a:xfrm>
            <a:off x="3424008" y="1130804"/>
            <a:ext cx="92910" cy="92843"/>
            <a:chOff x="5627413" y="1896725"/>
            <a:chExt cx="68950" cy="68900"/>
          </a:xfrm>
        </p:grpSpPr>
        <p:sp>
          <p:nvSpPr>
            <p:cNvPr id="346" name="Google Shape;346;p28"/>
            <p:cNvSpPr/>
            <p:nvPr/>
          </p:nvSpPr>
          <p:spPr>
            <a:xfrm>
              <a:off x="5661888" y="1896725"/>
              <a:ext cx="25" cy="68900"/>
            </a:xfrm>
            <a:custGeom>
              <a:avLst/>
              <a:gdLst/>
              <a:ahLst/>
              <a:cxnLst/>
              <a:rect l="l" t="t" r="r" b="b"/>
              <a:pathLst>
                <a:path w="1" h="2756" fill="none" extrusionOk="0">
                  <a:moveTo>
                    <a:pt x="0" y="0"/>
                  </a:moveTo>
                  <a:lnTo>
                    <a:pt x="0" y="2755"/>
                  </a:lnTo>
                </a:path>
              </a:pathLst>
            </a:custGeom>
            <a:solidFill>
              <a:schemeClr val="accent3"/>
            </a:solidFill>
            <a:ln w="111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 name="Google Shape;347;p28"/>
            <p:cNvSpPr/>
            <p:nvPr/>
          </p:nvSpPr>
          <p:spPr>
            <a:xfrm>
              <a:off x="5627413" y="1931150"/>
              <a:ext cx="68950" cy="25"/>
            </a:xfrm>
            <a:custGeom>
              <a:avLst/>
              <a:gdLst/>
              <a:ahLst/>
              <a:cxnLst/>
              <a:rect l="l" t="t" r="r" b="b"/>
              <a:pathLst>
                <a:path w="2758" h="1" fill="none" extrusionOk="0">
                  <a:moveTo>
                    <a:pt x="2757" y="0"/>
                  </a:moveTo>
                  <a:lnTo>
                    <a:pt x="1" y="0"/>
                  </a:lnTo>
                </a:path>
              </a:pathLst>
            </a:custGeom>
            <a:solidFill>
              <a:schemeClr val="accent3"/>
            </a:solidFill>
            <a:ln w="111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48" name="Google Shape;348;p28"/>
          <p:cNvSpPr/>
          <p:nvPr/>
        </p:nvSpPr>
        <p:spPr>
          <a:xfrm>
            <a:off x="8846822" y="2518757"/>
            <a:ext cx="69127" cy="69194"/>
          </a:xfrm>
          <a:custGeom>
            <a:avLst/>
            <a:gdLst/>
            <a:ahLst/>
            <a:cxnLst/>
            <a:rect l="l" t="t" r="r" b="b"/>
            <a:pathLst>
              <a:path w="2052" h="2054" fill="none" extrusionOk="0">
                <a:moveTo>
                  <a:pt x="2051" y="988"/>
                </a:moveTo>
                <a:cubicBezTo>
                  <a:pt x="2051" y="1388"/>
                  <a:pt x="1811" y="1747"/>
                  <a:pt x="1442" y="1900"/>
                </a:cubicBezTo>
                <a:cubicBezTo>
                  <a:pt x="1073" y="2053"/>
                  <a:pt x="649" y="1969"/>
                  <a:pt x="366" y="1686"/>
                </a:cubicBezTo>
                <a:cubicBezTo>
                  <a:pt x="85" y="1403"/>
                  <a:pt x="0" y="979"/>
                  <a:pt x="152" y="611"/>
                </a:cubicBezTo>
                <a:cubicBezTo>
                  <a:pt x="305" y="242"/>
                  <a:pt x="665" y="1"/>
                  <a:pt x="1064" y="1"/>
                </a:cubicBezTo>
                <a:cubicBezTo>
                  <a:pt x="1610" y="1"/>
                  <a:pt x="2051" y="444"/>
                  <a:pt x="2051" y="988"/>
                </a:cubicBezTo>
                <a:close/>
              </a:path>
            </a:pathLst>
          </a:custGeom>
          <a:solidFill>
            <a:srgbClr val="FFFFFF"/>
          </a:solidFill>
          <a:ln w="1117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8"/>
        <p:cNvGrpSpPr/>
        <p:nvPr/>
      </p:nvGrpSpPr>
      <p:grpSpPr>
        <a:xfrm>
          <a:off x="0" y="0"/>
          <a:ext cx="0" cy="0"/>
          <a:chOff x="0" y="0"/>
          <a:chExt cx="0" cy="0"/>
        </a:xfrm>
      </p:grpSpPr>
      <p:sp>
        <p:nvSpPr>
          <p:cNvPr id="29" name="Google Shape;29;p4"/>
          <p:cNvSpPr txBox="1">
            <a:spLocks noGrp="1"/>
          </p:cNvSpPr>
          <p:nvPr>
            <p:ph type="body" idx="1"/>
          </p:nvPr>
        </p:nvSpPr>
        <p:spPr>
          <a:xfrm>
            <a:off x="743525" y="1204100"/>
            <a:ext cx="7377000" cy="32208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0" name="Google Shape;30;p4"/>
          <p:cNvSpPr/>
          <p:nvPr/>
        </p:nvSpPr>
        <p:spPr>
          <a:xfrm>
            <a:off x="8310012" y="794052"/>
            <a:ext cx="879783" cy="390910"/>
          </a:xfrm>
          <a:custGeom>
            <a:avLst/>
            <a:gdLst/>
            <a:ahLst/>
            <a:cxnLst/>
            <a:rect l="l" t="t" r="r" b="b"/>
            <a:pathLst>
              <a:path w="26116" h="11604" extrusionOk="0">
                <a:moveTo>
                  <a:pt x="26114" y="1"/>
                </a:moveTo>
                <a:cubicBezTo>
                  <a:pt x="26024" y="35"/>
                  <a:pt x="25934" y="69"/>
                  <a:pt x="25846" y="106"/>
                </a:cubicBezTo>
                <a:cubicBezTo>
                  <a:pt x="23796" y="975"/>
                  <a:pt x="22125" y="2534"/>
                  <a:pt x="20593" y="4151"/>
                </a:cubicBezTo>
                <a:cubicBezTo>
                  <a:pt x="19258" y="5557"/>
                  <a:pt x="17942" y="7068"/>
                  <a:pt x="16193" y="7904"/>
                </a:cubicBezTo>
                <a:cubicBezTo>
                  <a:pt x="14949" y="8498"/>
                  <a:pt x="13433" y="8612"/>
                  <a:pt x="11901" y="8612"/>
                </a:cubicBezTo>
                <a:cubicBezTo>
                  <a:pt x="10945" y="8612"/>
                  <a:pt x="9982" y="8568"/>
                  <a:pt x="9075" y="8568"/>
                </a:cubicBezTo>
                <a:cubicBezTo>
                  <a:pt x="8602" y="8568"/>
                  <a:pt x="8145" y="8580"/>
                  <a:pt x="7711" y="8617"/>
                </a:cubicBezTo>
                <a:cubicBezTo>
                  <a:pt x="5301" y="8818"/>
                  <a:pt x="0" y="11604"/>
                  <a:pt x="4749" y="11604"/>
                </a:cubicBezTo>
                <a:cubicBezTo>
                  <a:pt x="4905" y="11604"/>
                  <a:pt x="5073" y="11600"/>
                  <a:pt x="5252" y="11594"/>
                </a:cubicBezTo>
                <a:cubicBezTo>
                  <a:pt x="11785" y="11365"/>
                  <a:pt x="18328" y="11308"/>
                  <a:pt x="24871" y="11308"/>
                </a:cubicBezTo>
                <a:cubicBezTo>
                  <a:pt x="25286" y="11308"/>
                  <a:pt x="25701" y="11308"/>
                  <a:pt x="26116" y="11309"/>
                </a:cubicBezTo>
                <a:lnTo>
                  <a:pt x="26114"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4"/>
          <p:cNvSpPr/>
          <p:nvPr/>
        </p:nvSpPr>
        <p:spPr>
          <a:xfrm>
            <a:off x="7951541" y="91771"/>
            <a:ext cx="1818687" cy="581312"/>
          </a:xfrm>
          <a:custGeom>
            <a:avLst/>
            <a:gdLst/>
            <a:ahLst/>
            <a:cxnLst/>
            <a:rect l="l" t="t" r="r" b="b"/>
            <a:pathLst>
              <a:path w="53987" h="17256" fill="none" extrusionOk="0">
                <a:moveTo>
                  <a:pt x="53987" y="17254"/>
                </a:moveTo>
                <a:cubicBezTo>
                  <a:pt x="53987" y="14789"/>
                  <a:pt x="49298" y="15667"/>
                  <a:pt x="46887" y="15710"/>
                </a:cubicBezTo>
                <a:cubicBezTo>
                  <a:pt x="45955" y="15727"/>
                  <a:pt x="44824" y="15690"/>
                  <a:pt x="44365" y="14618"/>
                </a:cubicBezTo>
                <a:cubicBezTo>
                  <a:pt x="43921" y="13574"/>
                  <a:pt x="44440" y="12273"/>
                  <a:pt x="44345" y="11083"/>
                </a:cubicBezTo>
                <a:cubicBezTo>
                  <a:pt x="44157" y="8690"/>
                  <a:pt x="41747" y="7910"/>
                  <a:pt x="39965" y="8385"/>
                </a:cubicBezTo>
                <a:cubicBezTo>
                  <a:pt x="38181" y="8861"/>
                  <a:pt x="36303" y="9955"/>
                  <a:pt x="34628" y="9014"/>
                </a:cubicBezTo>
                <a:cubicBezTo>
                  <a:pt x="32387" y="7754"/>
                  <a:pt x="32489" y="5423"/>
                  <a:pt x="30876" y="3008"/>
                </a:cubicBezTo>
                <a:cubicBezTo>
                  <a:pt x="29240" y="556"/>
                  <a:pt x="26383" y="1"/>
                  <a:pt x="24031" y="1018"/>
                </a:cubicBezTo>
                <a:cubicBezTo>
                  <a:pt x="21680" y="2034"/>
                  <a:pt x="19775" y="4364"/>
                  <a:pt x="18244" y="6933"/>
                </a:cubicBezTo>
                <a:cubicBezTo>
                  <a:pt x="16733" y="9466"/>
                  <a:pt x="15879" y="13939"/>
                  <a:pt x="11870" y="15180"/>
                </a:cubicBezTo>
                <a:cubicBezTo>
                  <a:pt x="9448" y="15930"/>
                  <a:pt x="7133" y="13167"/>
                  <a:pt x="4738" y="13417"/>
                </a:cubicBezTo>
                <a:cubicBezTo>
                  <a:pt x="2632" y="13637"/>
                  <a:pt x="1" y="14789"/>
                  <a:pt x="631" y="17256"/>
                </a:cubicBezTo>
                <a:close/>
              </a:path>
            </a:pathLst>
          </a:custGeom>
          <a:solidFill>
            <a:schemeClr val="accent3"/>
          </a:solidFill>
          <a:ln w="111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4"/>
          <p:cNvSpPr/>
          <p:nvPr/>
        </p:nvSpPr>
        <p:spPr>
          <a:xfrm>
            <a:off x="2975211" y="268525"/>
            <a:ext cx="641646" cy="34"/>
          </a:xfrm>
          <a:custGeom>
            <a:avLst/>
            <a:gdLst/>
            <a:ahLst/>
            <a:cxnLst/>
            <a:rect l="l" t="t" r="r" b="b"/>
            <a:pathLst>
              <a:path w="19047" h="1" fill="none" extrusionOk="0">
                <a:moveTo>
                  <a:pt x="1" y="0"/>
                </a:moveTo>
                <a:lnTo>
                  <a:pt x="19047" y="0"/>
                </a:lnTo>
              </a:path>
            </a:pathLst>
          </a:custGeom>
          <a:solidFill>
            <a:schemeClr val="accent3"/>
          </a:solidFill>
          <a:ln w="167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4"/>
          <p:cNvSpPr/>
          <p:nvPr/>
        </p:nvSpPr>
        <p:spPr>
          <a:xfrm>
            <a:off x="3282227" y="366425"/>
            <a:ext cx="254644" cy="34"/>
          </a:xfrm>
          <a:custGeom>
            <a:avLst/>
            <a:gdLst/>
            <a:ahLst/>
            <a:cxnLst/>
            <a:rect l="l" t="t" r="r" b="b"/>
            <a:pathLst>
              <a:path w="7559" h="1" fill="none" extrusionOk="0">
                <a:moveTo>
                  <a:pt x="1" y="0"/>
                </a:moveTo>
                <a:lnTo>
                  <a:pt x="7559" y="0"/>
                </a:lnTo>
              </a:path>
            </a:pathLst>
          </a:custGeom>
          <a:solidFill>
            <a:schemeClr val="accent3"/>
          </a:solidFill>
          <a:ln w="167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4"/>
          <p:cNvSpPr/>
          <p:nvPr/>
        </p:nvSpPr>
        <p:spPr>
          <a:xfrm>
            <a:off x="8512888" y="2533570"/>
            <a:ext cx="474017" cy="34"/>
          </a:xfrm>
          <a:custGeom>
            <a:avLst/>
            <a:gdLst/>
            <a:ahLst/>
            <a:cxnLst/>
            <a:rect l="l" t="t" r="r" b="b"/>
            <a:pathLst>
              <a:path w="14071" h="1" fill="none" extrusionOk="0">
                <a:moveTo>
                  <a:pt x="1" y="1"/>
                </a:moveTo>
                <a:lnTo>
                  <a:pt x="14071" y="1"/>
                </a:lnTo>
              </a:path>
            </a:pathLst>
          </a:custGeom>
          <a:solidFill>
            <a:schemeClr val="accent3"/>
          </a:solidFill>
          <a:ln w="167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5" name="Google Shape;35;p4"/>
          <p:cNvGrpSpPr/>
          <p:nvPr/>
        </p:nvGrpSpPr>
        <p:grpSpPr>
          <a:xfrm>
            <a:off x="8940450" y="2987037"/>
            <a:ext cx="92876" cy="92876"/>
            <a:chOff x="18635775" y="3220037"/>
            <a:chExt cx="92876" cy="92876"/>
          </a:xfrm>
        </p:grpSpPr>
        <p:sp>
          <p:nvSpPr>
            <p:cNvPr id="36" name="Google Shape;36;p4"/>
            <p:cNvSpPr/>
            <p:nvPr/>
          </p:nvSpPr>
          <p:spPr>
            <a:xfrm>
              <a:off x="18682196" y="3220037"/>
              <a:ext cx="34" cy="92876"/>
            </a:xfrm>
            <a:custGeom>
              <a:avLst/>
              <a:gdLst/>
              <a:ahLst/>
              <a:cxnLst/>
              <a:rect l="l" t="t" r="r" b="b"/>
              <a:pathLst>
                <a:path w="1" h="2757" fill="none" extrusionOk="0">
                  <a:moveTo>
                    <a:pt x="1" y="0"/>
                  </a:moveTo>
                  <a:lnTo>
                    <a:pt x="1" y="2757"/>
                  </a:lnTo>
                </a:path>
              </a:pathLst>
            </a:custGeom>
            <a:solidFill>
              <a:schemeClr val="accent3"/>
            </a:solidFill>
            <a:ln w="111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4"/>
            <p:cNvSpPr/>
            <p:nvPr/>
          </p:nvSpPr>
          <p:spPr>
            <a:xfrm>
              <a:off x="18635775" y="3266459"/>
              <a:ext cx="92876" cy="34"/>
            </a:xfrm>
            <a:custGeom>
              <a:avLst/>
              <a:gdLst/>
              <a:ahLst/>
              <a:cxnLst/>
              <a:rect l="l" t="t" r="r" b="b"/>
              <a:pathLst>
                <a:path w="2757" h="1" fill="none" extrusionOk="0">
                  <a:moveTo>
                    <a:pt x="2757" y="0"/>
                  </a:moveTo>
                  <a:lnTo>
                    <a:pt x="1" y="0"/>
                  </a:lnTo>
                </a:path>
              </a:pathLst>
            </a:custGeom>
            <a:solidFill>
              <a:schemeClr val="accent3"/>
            </a:solidFill>
            <a:ln w="111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8" name="Google Shape;38;p4"/>
          <p:cNvGrpSpPr/>
          <p:nvPr/>
        </p:nvGrpSpPr>
        <p:grpSpPr>
          <a:xfrm>
            <a:off x="324508" y="1328629"/>
            <a:ext cx="92910" cy="92843"/>
            <a:chOff x="5627413" y="1896725"/>
            <a:chExt cx="68950" cy="68900"/>
          </a:xfrm>
        </p:grpSpPr>
        <p:sp>
          <p:nvSpPr>
            <p:cNvPr id="39" name="Google Shape;39;p4"/>
            <p:cNvSpPr/>
            <p:nvPr/>
          </p:nvSpPr>
          <p:spPr>
            <a:xfrm>
              <a:off x="5661888" y="1896725"/>
              <a:ext cx="25" cy="68900"/>
            </a:xfrm>
            <a:custGeom>
              <a:avLst/>
              <a:gdLst/>
              <a:ahLst/>
              <a:cxnLst/>
              <a:rect l="l" t="t" r="r" b="b"/>
              <a:pathLst>
                <a:path w="1" h="2756" fill="none" extrusionOk="0">
                  <a:moveTo>
                    <a:pt x="0" y="0"/>
                  </a:moveTo>
                  <a:lnTo>
                    <a:pt x="0" y="2755"/>
                  </a:lnTo>
                </a:path>
              </a:pathLst>
            </a:custGeom>
            <a:solidFill>
              <a:schemeClr val="accent3"/>
            </a:solidFill>
            <a:ln w="111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40;p4"/>
            <p:cNvSpPr/>
            <p:nvPr/>
          </p:nvSpPr>
          <p:spPr>
            <a:xfrm>
              <a:off x="5627413" y="1931150"/>
              <a:ext cx="68950" cy="25"/>
            </a:xfrm>
            <a:custGeom>
              <a:avLst/>
              <a:gdLst/>
              <a:ahLst/>
              <a:cxnLst/>
              <a:rect l="l" t="t" r="r" b="b"/>
              <a:pathLst>
                <a:path w="2758" h="1" fill="none" extrusionOk="0">
                  <a:moveTo>
                    <a:pt x="2757" y="0"/>
                  </a:moveTo>
                  <a:lnTo>
                    <a:pt x="1" y="0"/>
                  </a:lnTo>
                </a:path>
              </a:pathLst>
            </a:custGeom>
            <a:solidFill>
              <a:schemeClr val="accent3"/>
            </a:solidFill>
            <a:ln w="111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1" name="Google Shape;41;p4"/>
          <p:cNvSpPr txBox="1">
            <a:spLocks noGrp="1"/>
          </p:cNvSpPr>
          <p:nvPr>
            <p:ph type="title"/>
          </p:nvPr>
        </p:nvSpPr>
        <p:spPr>
          <a:xfrm>
            <a:off x="743525" y="520675"/>
            <a:ext cx="5094300" cy="683400"/>
          </a:xfrm>
          <a:prstGeom prst="rect">
            <a:avLst/>
          </a:prstGeom>
        </p:spPr>
        <p:txBody>
          <a:bodyPr spcFirstLastPara="1" wrap="square" lIns="91425" tIns="91425" rIns="91425" bIns="91425" anchor="t" anchorCtr="0">
            <a:noAutofit/>
          </a:bodyPr>
          <a:lstStyle>
            <a:lvl1pPr lvl="0" rtl="0">
              <a:lnSpc>
                <a:spcPct val="80000"/>
              </a:lnSpc>
              <a:spcBef>
                <a:spcPts val="0"/>
              </a:spcBef>
              <a:spcAft>
                <a:spcPts val="0"/>
              </a:spcAft>
              <a:buSzPts val="2800"/>
              <a:buNone/>
              <a:defRPr/>
            </a:lvl1pPr>
            <a:lvl2pPr lvl="1" rtl="0">
              <a:lnSpc>
                <a:spcPct val="80000"/>
              </a:lnSpc>
              <a:spcBef>
                <a:spcPts val="0"/>
              </a:spcBef>
              <a:spcAft>
                <a:spcPts val="0"/>
              </a:spcAft>
              <a:buSzPts val="2400"/>
              <a:buNone/>
              <a:defRPr sz="2400"/>
            </a:lvl2pPr>
            <a:lvl3pPr lvl="2" rtl="0">
              <a:lnSpc>
                <a:spcPct val="80000"/>
              </a:lnSpc>
              <a:spcBef>
                <a:spcPts val="0"/>
              </a:spcBef>
              <a:spcAft>
                <a:spcPts val="0"/>
              </a:spcAft>
              <a:buSzPts val="2400"/>
              <a:buNone/>
              <a:defRPr sz="2400"/>
            </a:lvl3pPr>
            <a:lvl4pPr lvl="3" rtl="0">
              <a:lnSpc>
                <a:spcPct val="80000"/>
              </a:lnSpc>
              <a:spcBef>
                <a:spcPts val="0"/>
              </a:spcBef>
              <a:spcAft>
                <a:spcPts val="0"/>
              </a:spcAft>
              <a:buSzPts val="2400"/>
              <a:buNone/>
              <a:defRPr sz="2400"/>
            </a:lvl4pPr>
            <a:lvl5pPr lvl="4" rtl="0">
              <a:lnSpc>
                <a:spcPct val="80000"/>
              </a:lnSpc>
              <a:spcBef>
                <a:spcPts val="0"/>
              </a:spcBef>
              <a:spcAft>
                <a:spcPts val="0"/>
              </a:spcAft>
              <a:buSzPts val="2400"/>
              <a:buNone/>
              <a:defRPr sz="2400"/>
            </a:lvl5pPr>
            <a:lvl6pPr lvl="5" rtl="0">
              <a:lnSpc>
                <a:spcPct val="80000"/>
              </a:lnSpc>
              <a:spcBef>
                <a:spcPts val="0"/>
              </a:spcBef>
              <a:spcAft>
                <a:spcPts val="0"/>
              </a:spcAft>
              <a:buSzPts val="2400"/>
              <a:buNone/>
              <a:defRPr sz="2400"/>
            </a:lvl6pPr>
            <a:lvl7pPr lvl="6" rtl="0">
              <a:lnSpc>
                <a:spcPct val="80000"/>
              </a:lnSpc>
              <a:spcBef>
                <a:spcPts val="0"/>
              </a:spcBef>
              <a:spcAft>
                <a:spcPts val="0"/>
              </a:spcAft>
              <a:buSzPts val="2400"/>
              <a:buNone/>
              <a:defRPr sz="2400"/>
            </a:lvl7pPr>
            <a:lvl8pPr lvl="7" rtl="0">
              <a:lnSpc>
                <a:spcPct val="80000"/>
              </a:lnSpc>
              <a:spcBef>
                <a:spcPts val="0"/>
              </a:spcBef>
              <a:spcAft>
                <a:spcPts val="0"/>
              </a:spcAft>
              <a:buSzPts val="2400"/>
              <a:buNone/>
              <a:defRPr sz="2400"/>
            </a:lvl8pPr>
            <a:lvl9pPr lvl="8" rtl="0">
              <a:lnSpc>
                <a:spcPct val="80000"/>
              </a:lnSpc>
              <a:spcBef>
                <a:spcPts val="0"/>
              </a:spcBef>
              <a:spcAft>
                <a:spcPts val="0"/>
              </a:spcAft>
              <a:buSzPts val="2400"/>
              <a:buNone/>
              <a:defRPr sz="2400"/>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69"/>
        <p:cNvGrpSpPr/>
        <p:nvPr/>
      </p:nvGrpSpPr>
      <p:grpSpPr>
        <a:xfrm>
          <a:off x="0" y="0"/>
          <a:ext cx="0" cy="0"/>
          <a:chOff x="0" y="0"/>
          <a:chExt cx="0" cy="0"/>
        </a:xfrm>
      </p:grpSpPr>
      <p:sp>
        <p:nvSpPr>
          <p:cNvPr id="70" name="Google Shape;70;p7"/>
          <p:cNvSpPr/>
          <p:nvPr/>
        </p:nvSpPr>
        <p:spPr>
          <a:xfrm>
            <a:off x="5748032" y="402326"/>
            <a:ext cx="2382683" cy="480687"/>
          </a:xfrm>
          <a:custGeom>
            <a:avLst/>
            <a:gdLst/>
            <a:ahLst/>
            <a:cxnLst/>
            <a:rect l="l" t="t" r="r" b="b"/>
            <a:pathLst>
              <a:path w="70729" h="14269" extrusionOk="0">
                <a:moveTo>
                  <a:pt x="53812" y="1"/>
                </a:moveTo>
                <a:cubicBezTo>
                  <a:pt x="53142" y="1"/>
                  <a:pt x="52469" y="113"/>
                  <a:pt x="51841" y="335"/>
                </a:cubicBezTo>
                <a:cubicBezTo>
                  <a:pt x="49840" y="1044"/>
                  <a:pt x="48319" y="2652"/>
                  <a:pt x="46702" y="4029"/>
                </a:cubicBezTo>
                <a:cubicBezTo>
                  <a:pt x="45239" y="5276"/>
                  <a:pt x="43464" y="6414"/>
                  <a:pt x="41580" y="6414"/>
                </a:cubicBezTo>
                <a:cubicBezTo>
                  <a:pt x="41382" y="6414"/>
                  <a:pt x="41184" y="6401"/>
                  <a:pt x="40984" y="6375"/>
                </a:cubicBezTo>
                <a:cubicBezTo>
                  <a:pt x="39436" y="6172"/>
                  <a:pt x="38101" y="5174"/>
                  <a:pt x="36583" y="4807"/>
                </a:cubicBezTo>
                <a:cubicBezTo>
                  <a:pt x="36125" y="4696"/>
                  <a:pt x="35668" y="4645"/>
                  <a:pt x="35213" y="4645"/>
                </a:cubicBezTo>
                <a:cubicBezTo>
                  <a:pt x="32655" y="4645"/>
                  <a:pt x="30174" y="6268"/>
                  <a:pt x="28218" y="8050"/>
                </a:cubicBezTo>
                <a:cubicBezTo>
                  <a:pt x="25914" y="10150"/>
                  <a:pt x="23765" y="11252"/>
                  <a:pt x="20796" y="12200"/>
                </a:cubicBezTo>
                <a:cubicBezTo>
                  <a:pt x="19724" y="12542"/>
                  <a:pt x="17640" y="12992"/>
                  <a:pt x="15172" y="12992"/>
                </a:cubicBezTo>
                <a:cubicBezTo>
                  <a:pt x="13949" y="12992"/>
                  <a:pt x="12632" y="12881"/>
                  <a:pt x="11297" y="12593"/>
                </a:cubicBezTo>
                <a:cubicBezTo>
                  <a:pt x="9372" y="12178"/>
                  <a:pt x="8222" y="11014"/>
                  <a:pt x="6201" y="11014"/>
                </a:cubicBezTo>
                <a:cubicBezTo>
                  <a:pt x="3262" y="11014"/>
                  <a:pt x="1513" y="12755"/>
                  <a:pt x="0" y="14267"/>
                </a:cubicBezTo>
                <a:lnTo>
                  <a:pt x="69129" y="14268"/>
                </a:lnTo>
                <a:cubicBezTo>
                  <a:pt x="70729" y="14268"/>
                  <a:pt x="68266" y="11764"/>
                  <a:pt x="65708" y="11764"/>
                </a:cubicBezTo>
                <a:cubicBezTo>
                  <a:pt x="65403" y="11764"/>
                  <a:pt x="65097" y="11799"/>
                  <a:pt x="64796" y="11879"/>
                </a:cubicBezTo>
                <a:cubicBezTo>
                  <a:pt x="64485" y="11961"/>
                  <a:pt x="64037" y="12001"/>
                  <a:pt x="63563" y="12001"/>
                </a:cubicBezTo>
                <a:cubicBezTo>
                  <a:pt x="62846" y="12001"/>
                  <a:pt x="62068" y="11910"/>
                  <a:pt x="61615" y="11736"/>
                </a:cubicBezTo>
                <a:cubicBezTo>
                  <a:pt x="59849" y="11061"/>
                  <a:pt x="59847" y="8787"/>
                  <a:pt x="59477" y="6933"/>
                </a:cubicBezTo>
                <a:cubicBezTo>
                  <a:pt x="59106" y="5078"/>
                  <a:pt x="58910" y="3059"/>
                  <a:pt x="57672" y="1629"/>
                </a:cubicBezTo>
                <a:cubicBezTo>
                  <a:pt x="56723" y="534"/>
                  <a:pt x="55273" y="1"/>
                  <a:pt x="5381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1" name="Google Shape;71;p7"/>
          <p:cNvGrpSpPr/>
          <p:nvPr/>
        </p:nvGrpSpPr>
        <p:grpSpPr>
          <a:xfrm>
            <a:off x="4526596" y="-33950"/>
            <a:ext cx="6398896" cy="6254243"/>
            <a:chOff x="4526596" y="-33950"/>
            <a:chExt cx="6398896" cy="6254243"/>
          </a:xfrm>
        </p:grpSpPr>
        <p:sp>
          <p:nvSpPr>
            <p:cNvPr id="72" name="Google Shape;72;p7"/>
            <p:cNvSpPr/>
            <p:nvPr/>
          </p:nvSpPr>
          <p:spPr>
            <a:xfrm rot="-2124055">
              <a:off x="5593290" y="1783739"/>
              <a:ext cx="1570708" cy="1237509"/>
            </a:xfrm>
            <a:custGeom>
              <a:avLst/>
              <a:gdLst/>
              <a:ahLst/>
              <a:cxnLst/>
              <a:rect l="l" t="t" r="r" b="b"/>
              <a:pathLst>
                <a:path w="10238" h="8066" extrusionOk="0">
                  <a:moveTo>
                    <a:pt x="5570" y="0"/>
                  </a:moveTo>
                  <a:cubicBezTo>
                    <a:pt x="4215" y="0"/>
                    <a:pt x="2810" y="534"/>
                    <a:pt x="1825" y="1409"/>
                  </a:cubicBezTo>
                  <a:cubicBezTo>
                    <a:pt x="568" y="2523"/>
                    <a:pt x="0" y="4184"/>
                    <a:pt x="1082" y="6030"/>
                  </a:cubicBezTo>
                  <a:cubicBezTo>
                    <a:pt x="1846" y="7319"/>
                    <a:pt x="3352" y="8066"/>
                    <a:pt x="4858" y="8066"/>
                  </a:cubicBezTo>
                  <a:cubicBezTo>
                    <a:pt x="5075" y="8066"/>
                    <a:pt x="5292" y="8050"/>
                    <a:pt x="5507" y="8018"/>
                  </a:cubicBezTo>
                  <a:cubicBezTo>
                    <a:pt x="7200" y="7767"/>
                    <a:pt x="8686" y="6609"/>
                    <a:pt x="9538" y="5123"/>
                  </a:cubicBezTo>
                  <a:cubicBezTo>
                    <a:pt x="9953" y="4402"/>
                    <a:pt x="10237" y="3550"/>
                    <a:pt x="10052" y="2741"/>
                  </a:cubicBezTo>
                  <a:cubicBezTo>
                    <a:pt x="9746" y="1430"/>
                    <a:pt x="8358" y="709"/>
                    <a:pt x="7091" y="250"/>
                  </a:cubicBezTo>
                  <a:cubicBezTo>
                    <a:pt x="6610" y="80"/>
                    <a:pt x="6094" y="0"/>
                    <a:pt x="5570" y="0"/>
                  </a:cubicBezTo>
                  <a:close/>
                </a:path>
              </a:pathLst>
            </a:custGeom>
            <a:solidFill>
              <a:srgbClr val="CE9FBC">
                <a:alpha val="349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7"/>
            <p:cNvSpPr/>
            <p:nvPr/>
          </p:nvSpPr>
          <p:spPr>
            <a:xfrm rot="2969057">
              <a:off x="5809454" y="522465"/>
              <a:ext cx="3833180" cy="5141413"/>
            </a:xfrm>
            <a:custGeom>
              <a:avLst/>
              <a:gdLst/>
              <a:ahLst/>
              <a:cxnLst/>
              <a:rect l="l" t="t" r="r" b="b"/>
              <a:pathLst>
                <a:path w="29948" h="40169" extrusionOk="0">
                  <a:moveTo>
                    <a:pt x="8382" y="1"/>
                  </a:moveTo>
                  <a:cubicBezTo>
                    <a:pt x="6298" y="1"/>
                    <a:pt x="4274" y="675"/>
                    <a:pt x="2612" y="2368"/>
                  </a:cubicBezTo>
                  <a:cubicBezTo>
                    <a:pt x="689" y="4357"/>
                    <a:pt x="1" y="7241"/>
                    <a:pt x="809" y="9885"/>
                  </a:cubicBezTo>
                  <a:cubicBezTo>
                    <a:pt x="1902" y="13305"/>
                    <a:pt x="5223" y="15435"/>
                    <a:pt x="7539" y="18177"/>
                  </a:cubicBezTo>
                  <a:cubicBezTo>
                    <a:pt x="9320" y="20286"/>
                    <a:pt x="10544" y="22810"/>
                    <a:pt x="11090" y="25519"/>
                  </a:cubicBezTo>
                  <a:cubicBezTo>
                    <a:pt x="11593" y="28010"/>
                    <a:pt x="11516" y="30589"/>
                    <a:pt x="11975" y="33091"/>
                  </a:cubicBezTo>
                  <a:cubicBezTo>
                    <a:pt x="12434" y="35593"/>
                    <a:pt x="13581" y="38160"/>
                    <a:pt x="15799" y="39406"/>
                  </a:cubicBezTo>
                  <a:cubicBezTo>
                    <a:pt x="16729" y="39929"/>
                    <a:pt x="17782" y="40169"/>
                    <a:pt x="18847" y="40169"/>
                  </a:cubicBezTo>
                  <a:cubicBezTo>
                    <a:pt x="20071" y="40169"/>
                    <a:pt x="21311" y="39852"/>
                    <a:pt x="22398" y="39285"/>
                  </a:cubicBezTo>
                  <a:cubicBezTo>
                    <a:pt x="24430" y="38226"/>
                    <a:pt x="25981" y="36390"/>
                    <a:pt x="27074" y="34380"/>
                  </a:cubicBezTo>
                  <a:cubicBezTo>
                    <a:pt x="29947" y="29136"/>
                    <a:pt x="29947" y="22613"/>
                    <a:pt x="27828" y="17030"/>
                  </a:cubicBezTo>
                  <a:cubicBezTo>
                    <a:pt x="25708" y="11436"/>
                    <a:pt x="21622" y="6749"/>
                    <a:pt x="16848" y="3155"/>
                  </a:cubicBezTo>
                  <a:cubicBezTo>
                    <a:pt x="14502" y="1395"/>
                    <a:pt x="11380" y="1"/>
                    <a:pt x="8382"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4" name="Google Shape;74;p7"/>
          <p:cNvSpPr/>
          <p:nvPr/>
        </p:nvSpPr>
        <p:spPr>
          <a:xfrm>
            <a:off x="-500334" y="3991621"/>
            <a:ext cx="1818687" cy="581311"/>
          </a:xfrm>
          <a:custGeom>
            <a:avLst/>
            <a:gdLst/>
            <a:ahLst/>
            <a:cxnLst/>
            <a:rect l="l" t="t" r="r" b="b"/>
            <a:pathLst>
              <a:path w="53987" h="17256" fill="none" extrusionOk="0">
                <a:moveTo>
                  <a:pt x="53987" y="17254"/>
                </a:moveTo>
                <a:cubicBezTo>
                  <a:pt x="53987" y="14789"/>
                  <a:pt x="49298" y="15667"/>
                  <a:pt x="46887" y="15710"/>
                </a:cubicBezTo>
                <a:cubicBezTo>
                  <a:pt x="45955" y="15727"/>
                  <a:pt x="44824" y="15690"/>
                  <a:pt x="44365" y="14618"/>
                </a:cubicBezTo>
                <a:cubicBezTo>
                  <a:pt x="43921" y="13574"/>
                  <a:pt x="44440" y="12273"/>
                  <a:pt x="44345" y="11083"/>
                </a:cubicBezTo>
                <a:cubicBezTo>
                  <a:pt x="44157" y="8690"/>
                  <a:pt x="41747" y="7910"/>
                  <a:pt x="39965" y="8385"/>
                </a:cubicBezTo>
                <a:cubicBezTo>
                  <a:pt x="38181" y="8861"/>
                  <a:pt x="36303" y="9955"/>
                  <a:pt x="34628" y="9014"/>
                </a:cubicBezTo>
                <a:cubicBezTo>
                  <a:pt x="32387" y="7754"/>
                  <a:pt x="32489" y="5423"/>
                  <a:pt x="30876" y="3008"/>
                </a:cubicBezTo>
                <a:cubicBezTo>
                  <a:pt x="29240" y="556"/>
                  <a:pt x="26383" y="1"/>
                  <a:pt x="24031" y="1018"/>
                </a:cubicBezTo>
                <a:cubicBezTo>
                  <a:pt x="21680" y="2034"/>
                  <a:pt x="19775" y="4364"/>
                  <a:pt x="18244" y="6933"/>
                </a:cubicBezTo>
                <a:cubicBezTo>
                  <a:pt x="16733" y="9466"/>
                  <a:pt x="15879" y="13939"/>
                  <a:pt x="11870" y="15180"/>
                </a:cubicBezTo>
                <a:cubicBezTo>
                  <a:pt x="9448" y="15930"/>
                  <a:pt x="7133" y="13167"/>
                  <a:pt x="4738" y="13417"/>
                </a:cubicBezTo>
                <a:cubicBezTo>
                  <a:pt x="2632" y="13637"/>
                  <a:pt x="1" y="14789"/>
                  <a:pt x="631" y="17256"/>
                </a:cubicBezTo>
                <a:close/>
              </a:path>
            </a:pathLst>
          </a:custGeom>
          <a:solidFill>
            <a:schemeClr val="accent3"/>
          </a:solidFill>
          <a:ln w="111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5" name="Google Shape;75;p7"/>
          <p:cNvGrpSpPr/>
          <p:nvPr/>
        </p:nvGrpSpPr>
        <p:grpSpPr>
          <a:xfrm>
            <a:off x="6132483" y="1528979"/>
            <a:ext cx="92910" cy="92843"/>
            <a:chOff x="5627413" y="1896725"/>
            <a:chExt cx="68950" cy="68900"/>
          </a:xfrm>
        </p:grpSpPr>
        <p:sp>
          <p:nvSpPr>
            <p:cNvPr id="76" name="Google Shape;76;p7"/>
            <p:cNvSpPr/>
            <p:nvPr/>
          </p:nvSpPr>
          <p:spPr>
            <a:xfrm>
              <a:off x="5661888" y="1896725"/>
              <a:ext cx="25" cy="68900"/>
            </a:xfrm>
            <a:custGeom>
              <a:avLst/>
              <a:gdLst/>
              <a:ahLst/>
              <a:cxnLst/>
              <a:rect l="l" t="t" r="r" b="b"/>
              <a:pathLst>
                <a:path w="1" h="2756" fill="none" extrusionOk="0">
                  <a:moveTo>
                    <a:pt x="0" y="0"/>
                  </a:moveTo>
                  <a:lnTo>
                    <a:pt x="0" y="2755"/>
                  </a:lnTo>
                </a:path>
              </a:pathLst>
            </a:custGeom>
            <a:solidFill>
              <a:schemeClr val="accent3"/>
            </a:solidFill>
            <a:ln w="111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7"/>
            <p:cNvSpPr/>
            <p:nvPr/>
          </p:nvSpPr>
          <p:spPr>
            <a:xfrm>
              <a:off x="5627413" y="1931150"/>
              <a:ext cx="68950" cy="25"/>
            </a:xfrm>
            <a:custGeom>
              <a:avLst/>
              <a:gdLst/>
              <a:ahLst/>
              <a:cxnLst/>
              <a:rect l="l" t="t" r="r" b="b"/>
              <a:pathLst>
                <a:path w="2758" h="1" fill="none" extrusionOk="0">
                  <a:moveTo>
                    <a:pt x="2757" y="0"/>
                  </a:moveTo>
                  <a:lnTo>
                    <a:pt x="1" y="0"/>
                  </a:lnTo>
                </a:path>
              </a:pathLst>
            </a:custGeom>
            <a:solidFill>
              <a:schemeClr val="accent3"/>
            </a:solidFill>
            <a:ln w="111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8" name="Google Shape;78;p7"/>
          <p:cNvSpPr/>
          <p:nvPr/>
        </p:nvSpPr>
        <p:spPr>
          <a:xfrm>
            <a:off x="2554622" y="3796657"/>
            <a:ext cx="69127" cy="69194"/>
          </a:xfrm>
          <a:custGeom>
            <a:avLst/>
            <a:gdLst/>
            <a:ahLst/>
            <a:cxnLst/>
            <a:rect l="l" t="t" r="r" b="b"/>
            <a:pathLst>
              <a:path w="2052" h="2054" fill="none" extrusionOk="0">
                <a:moveTo>
                  <a:pt x="2051" y="988"/>
                </a:moveTo>
                <a:cubicBezTo>
                  <a:pt x="2051" y="1388"/>
                  <a:pt x="1811" y="1747"/>
                  <a:pt x="1442" y="1900"/>
                </a:cubicBezTo>
                <a:cubicBezTo>
                  <a:pt x="1073" y="2053"/>
                  <a:pt x="649" y="1969"/>
                  <a:pt x="366" y="1686"/>
                </a:cubicBezTo>
                <a:cubicBezTo>
                  <a:pt x="85" y="1403"/>
                  <a:pt x="0" y="979"/>
                  <a:pt x="152" y="611"/>
                </a:cubicBezTo>
                <a:cubicBezTo>
                  <a:pt x="305" y="242"/>
                  <a:pt x="665" y="1"/>
                  <a:pt x="1064" y="1"/>
                </a:cubicBezTo>
                <a:cubicBezTo>
                  <a:pt x="1610" y="1"/>
                  <a:pt x="2051" y="444"/>
                  <a:pt x="2051" y="988"/>
                </a:cubicBezTo>
                <a:close/>
              </a:path>
            </a:pathLst>
          </a:custGeom>
          <a:solidFill>
            <a:schemeClr val="accent3"/>
          </a:solidFill>
          <a:ln w="111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7"/>
          <p:cNvSpPr/>
          <p:nvPr/>
        </p:nvSpPr>
        <p:spPr>
          <a:xfrm>
            <a:off x="4231022" y="883007"/>
            <a:ext cx="69127" cy="69194"/>
          </a:xfrm>
          <a:custGeom>
            <a:avLst/>
            <a:gdLst/>
            <a:ahLst/>
            <a:cxnLst/>
            <a:rect l="l" t="t" r="r" b="b"/>
            <a:pathLst>
              <a:path w="2052" h="2054" fill="none" extrusionOk="0">
                <a:moveTo>
                  <a:pt x="2051" y="988"/>
                </a:moveTo>
                <a:cubicBezTo>
                  <a:pt x="2051" y="1388"/>
                  <a:pt x="1811" y="1747"/>
                  <a:pt x="1442" y="1900"/>
                </a:cubicBezTo>
                <a:cubicBezTo>
                  <a:pt x="1073" y="2053"/>
                  <a:pt x="649" y="1969"/>
                  <a:pt x="366" y="1686"/>
                </a:cubicBezTo>
                <a:cubicBezTo>
                  <a:pt x="85" y="1403"/>
                  <a:pt x="0" y="979"/>
                  <a:pt x="152" y="611"/>
                </a:cubicBezTo>
                <a:cubicBezTo>
                  <a:pt x="305" y="242"/>
                  <a:pt x="665" y="1"/>
                  <a:pt x="1064" y="1"/>
                </a:cubicBezTo>
                <a:cubicBezTo>
                  <a:pt x="1610" y="1"/>
                  <a:pt x="2051" y="444"/>
                  <a:pt x="2051" y="988"/>
                </a:cubicBezTo>
                <a:close/>
              </a:path>
            </a:pathLst>
          </a:custGeom>
          <a:solidFill>
            <a:srgbClr val="FFFFFF"/>
          </a:solidFill>
          <a:ln w="1117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0" name="Google Shape;80;p7"/>
          <p:cNvGrpSpPr/>
          <p:nvPr/>
        </p:nvGrpSpPr>
        <p:grpSpPr>
          <a:xfrm>
            <a:off x="4219133" y="2786279"/>
            <a:ext cx="92910" cy="92843"/>
            <a:chOff x="5627413" y="1896725"/>
            <a:chExt cx="68950" cy="68900"/>
          </a:xfrm>
        </p:grpSpPr>
        <p:sp>
          <p:nvSpPr>
            <p:cNvPr id="81" name="Google Shape;81;p7"/>
            <p:cNvSpPr/>
            <p:nvPr/>
          </p:nvSpPr>
          <p:spPr>
            <a:xfrm>
              <a:off x="5661888" y="1896725"/>
              <a:ext cx="25" cy="68900"/>
            </a:xfrm>
            <a:custGeom>
              <a:avLst/>
              <a:gdLst/>
              <a:ahLst/>
              <a:cxnLst/>
              <a:rect l="l" t="t" r="r" b="b"/>
              <a:pathLst>
                <a:path w="1" h="2756" fill="none" extrusionOk="0">
                  <a:moveTo>
                    <a:pt x="0" y="0"/>
                  </a:moveTo>
                  <a:lnTo>
                    <a:pt x="0" y="2755"/>
                  </a:lnTo>
                </a:path>
              </a:pathLst>
            </a:custGeom>
            <a:solidFill>
              <a:srgbClr val="FFFFFF"/>
            </a:solidFill>
            <a:ln w="1117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7"/>
            <p:cNvSpPr/>
            <p:nvPr/>
          </p:nvSpPr>
          <p:spPr>
            <a:xfrm>
              <a:off x="5627413" y="1931150"/>
              <a:ext cx="68950" cy="25"/>
            </a:xfrm>
            <a:custGeom>
              <a:avLst/>
              <a:gdLst/>
              <a:ahLst/>
              <a:cxnLst/>
              <a:rect l="l" t="t" r="r" b="b"/>
              <a:pathLst>
                <a:path w="2758" h="1" fill="none" extrusionOk="0">
                  <a:moveTo>
                    <a:pt x="2757" y="0"/>
                  </a:moveTo>
                  <a:lnTo>
                    <a:pt x="1" y="0"/>
                  </a:lnTo>
                </a:path>
              </a:pathLst>
            </a:custGeom>
            <a:solidFill>
              <a:srgbClr val="FFFFFF"/>
            </a:solidFill>
            <a:ln w="1117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3" name="Google Shape;83;p7"/>
          <p:cNvSpPr/>
          <p:nvPr/>
        </p:nvSpPr>
        <p:spPr>
          <a:xfrm>
            <a:off x="5545472" y="4247682"/>
            <a:ext cx="69127" cy="69194"/>
          </a:xfrm>
          <a:custGeom>
            <a:avLst/>
            <a:gdLst/>
            <a:ahLst/>
            <a:cxnLst/>
            <a:rect l="l" t="t" r="r" b="b"/>
            <a:pathLst>
              <a:path w="2052" h="2054" fill="none" extrusionOk="0">
                <a:moveTo>
                  <a:pt x="2051" y="988"/>
                </a:moveTo>
                <a:cubicBezTo>
                  <a:pt x="2051" y="1388"/>
                  <a:pt x="1811" y="1747"/>
                  <a:pt x="1442" y="1900"/>
                </a:cubicBezTo>
                <a:cubicBezTo>
                  <a:pt x="1073" y="2053"/>
                  <a:pt x="649" y="1969"/>
                  <a:pt x="366" y="1686"/>
                </a:cubicBezTo>
                <a:cubicBezTo>
                  <a:pt x="85" y="1403"/>
                  <a:pt x="0" y="979"/>
                  <a:pt x="152" y="611"/>
                </a:cubicBezTo>
                <a:cubicBezTo>
                  <a:pt x="305" y="242"/>
                  <a:pt x="665" y="1"/>
                  <a:pt x="1064" y="1"/>
                </a:cubicBezTo>
                <a:cubicBezTo>
                  <a:pt x="1610" y="1"/>
                  <a:pt x="2051" y="444"/>
                  <a:pt x="2051" y="988"/>
                </a:cubicBezTo>
                <a:close/>
              </a:path>
            </a:pathLst>
          </a:custGeom>
          <a:solidFill>
            <a:schemeClr val="accent3"/>
          </a:solidFill>
          <a:ln w="111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7"/>
          <p:cNvSpPr txBox="1">
            <a:spLocks noGrp="1"/>
          </p:cNvSpPr>
          <p:nvPr>
            <p:ph type="title"/>
          </p:nvPr>
        </p:nvSpPr>
        <p:spPr>
          <a:xfrm>
            <a:off x="743525" y="520675"/>
            <a:ext cx="1811100" cy="1008300"/>
          </a:xfrm>
          <a:prstGeom prst="rect">
            <a:avLst/>
          </a:prstGeom>
        </p:spPr>
        <p:txBody>
          <a:bodyPr spcFirstLastPara="1" wrap="square" lIns="91425" tIns="91425" rIns="91425" bIns="91425" anchor="t" anchorCtr="0">
            <a:noAutofit/>
          </a:bodyPr>
          <a:lstStyle>
            <a:lvl1pPr lvl="0">
              <a:lnSpc>
                <a:spcPct val="80000"/>
              </a:lnSpc>
              <a:spcBef>
                <a:spcPts val="0"/>
              </a:spcBef>
              <a:spcAft>
                <a:spcPts val="0"/>
              </a:spcAft>
              <a:buSzPts val="2800"/>
              <a:buNone/>
              <a:defRPr/>
            </a:lvl1pPr>
            <a:lvl2pPr lvl="1">
              <a:lnSpc>
                <a:spcPct val="80000"/>
              </a:lnSpc>
              <a:spcBef>
                <a:spcPts val="0"/>
              </a:spcBef>
              <a:spcAft>
                <a:spcPts val="0"/>
              </a:spcAft>
              <a:buSzPts val="2400"/>
              <a:buNone/>
              <a:defRPr sz="2400"/>
            </a:lvl2pPr>
            <a:lvl3pPr lvl="2">
              <a:lnSpc>
                <a:spcPct val="80000"/>
              </a:lnSpc>
              <a:spcBef>
                <a:spcPts val="0"/>
              </a:spcBef>
              <a:spcAft>
                <a:spcPts val="0"/>
              </a:spcAft>
              <a:buSzPts val="2400"/>
              <a:buNone/>
              <a:defRPr sz="2400"/>
            </a:lvl3pPr>
            <a:lvl4pPr lvl="3">
              <a:lnSpc>
                <a:spcPct val="80000"/>
              </a:lnSpc>
              <a:spcBef>
                <a:spcPts val="0"/>
              </a:spcBef>
              <a:spcAft>
                <a:spcPts val="0"/>
              </a:spcAft>
              <a:buSzPts val="2400"/>
              <a:buNone/>
              <a:defRPr sz="2400"/>
            </a:lvl4pPr>
            <a:lvl5pPr lvl="4">
              <a:lnSpc>
                <a:spcPct val="80000"/>
              </a:lnSpc>
              <a:spcBef>
                <a:spcPts val="0"/>
              </a:spcBef>
              <a:spcAft>
                <a:spcPts val="0"/>
              </a:spcAft>
              <a:buSzPts val="2400"/>
              <a:buNone/>
              <a:defRPr sz="2400"/>
            </a:lvl5pPr>
            <a:lvl6pPr lvl="5">
              <a:lnSpc>
                <a:spcPct val="80000"/>
              </a:lnSpc>
              <a:spcBef>
                <a:spcPts val="0"/>
              </a:spcBef>
              <a:spcAft>
                <a:spcPts val="0"/>
              </a:spcAft>
              <a:buSzPts val="2400"/>
              <a:buNone/>
              <a:defRPr sz="2400"/>
            </a:lvl6pPr>
            <a:lvl7pPr lvl="6">
              <a:lnSpc>
                <a:spcPct val="80000"/>
              </a:lnSpc>
              <a:spcBef>
                <a:spcPts val="0"/>
              </a:spcBef>
              <a:spcAft>
                <a:spcPts val="0"/>
              </a:spcAft>
              <a:buSzPts val="2400"/>
              <a:buNone/>
              <a:defRPr sz="2400"/>
            </a:lvl7pPr>
            <a:lvl8pPr lvl="7">
              <a:lnSpc>
                <a:spcPct val="80000"/>
              </a:lnSpc>
              <a:spcBef>
                <a:spcPts val="0"/>
              </a:spcBef>
              <a:spcAft>
                <a:spcPts val="0"/>
              </a:spcAft>
              <a:buSzPts val="2400"/>
              <a:buNone/>
              <a:defRPr sz="2400"/>
            </a:lvl8pPr>
            <a:lvl9pPr lvl="8">
              <a:lnSpc>
                <a:spcPct val="80000"/>
              </a:lnSpc>
              <a:spcBef>
                <a:spcPts val="0"/>
              </a:spcBef>
              <a:spcAft>
                <a:spcPts val="0"/>
              </a:spcAft>
              <a:buSzPts val="2400"/>
              <a:buNone/>
              <a:defRPr sz="2400"/>
            </a:lvl9pPr>
          </a:lstStyle>
          <a:p>
            <a:endParaRPr/>
          </a:p>
        </p:txBody>
      </p:sp>
      <p:sp>
        <p:nvSpPr>
          <p:cNvPr id="85" name="Google Shape;85;p7"/>
          <p:cNvSpPr txBox="1">
            <a:spLocks noGrp="1"/>
          </p:cNvSpPr>
          <p:nvPr>
            <p:ph type="body" idx="1"/>
          </p:nvPr>
        </p:nvSpPr>
        <p:spPr>
          <a:xfrm>
            <a:off x="743525" y="1679650"/>
            <a:ext cx="2808000" cy="2481300"/>
          </a:xfrm>
          <a:prstGeom prst="rect">
            <a:avLst/>
          </a:prstGeom>
        </p:spPr>
        <p:txBody>
          <a:bodyPr spcFirstLastPara="1" wrap="square" lIns="91425" tIns="91425" rIns="91425" bIns="91425" anchor="t" anchorCtr="0">
            <a:noAutofit/>
          </a:bodyPr>
          <a:lstStyle>
            <a:lvl1pPr marL="457200" lvl="0" indent="-330200">
              <a:spcBef>
                <a:spcPts val="0"/>
              </a:spcBef>
              <a:spcAft>
                <a:spcPts val="0"/>
              </a:spcAft>
              <a:buSzPts val="1600"/>
              <a:buChar char="●"/>
              <a:defRPr sz="1600"/>
            </a:lvl1pPr>
            <a:lvl2pPr marL="914400" lvl="1" indent="-330200">
              <a:spcBef>
                <a:spcPts val="1600"/>
              </a:spcBef>
              <a:spcAft>
                <a:spcPts val="0"/>
              </a:spcAft>
              <a:buSzPts val="1600"/>
              <a:buChar char="○"/>
              <a:defRPr sz="1600"/>
            </a:lvl2pPr>
            <a:lvl3pPr marL="1371600" lvl="2" indent="-330200">
              <a:spcBef>
                <a:spcPts val="1600"/>
              </a:spcBef>
              <a:spcAft>
                <a:spcPts val="0"/>
              </a:spcAft>
              <a:buSzPts val="1600"/>
              <a:buChar char="■"/>
              <a:defRPr sz="1600"/>
            </a:lvl3pPr>
            <a:lvl4pPr marL="1828800" lvl="3" indent="-330200">
              <a:spcBef>
                <a:spcPts val="1600"/>
              </a:spcBef>
              <a:spcAft>
                <a:spcPts val="0"/>
              </a:spcAft>
              <a:buSzPts val="1600"/>
              <a:buChar char="●"/>
              <a:defRPr sz="1600"/>
            </a:lvl4pPr>
            <a:lvl5pPr marL="2286000" lvl="4" indent="-330200">
              <a:spcBef>
                <a:spcPts val="1600"/>
              </a:spcBef>
              <a:spcAft>
                <a:spcPts val="0"/>
              </a:spcAft>
              <a:buSzPts val="1600"/>
              <a:buChar char="○"/>
              <a:defRPr sz="1600"/>
            </a:lvl5pPr>
            <a:lvl6pPr marL="2743200" lvl="5" indent="-330200">
              <a:spcBef>
                <a:spcPts val="1600"/>
              </a:spcBef>
              <a:spcAft>
                <a:spcPts val="0"/>
              </a:spcAft>
              <a:buSzPts val="1600"/>
              <a:buChar char="■"/>
              <a:defRPr sz="1600"/>
            </a:lvl6pPr>
            <a:lvl7pPr marL="3200400" lvl="6" indent="-330200">
              <a:spcBef>
                <a:spcPts val="1600"/>
              </a:spcBef>
              <a:spcAft>
                <a:spcPts val="0"/>
              </a:spcAft>
              <a:buSzPts val="1600"/>
              <a:buChar char="●"/>
              <a:defRPr sz="1600"/>
            </a:lvl7pPr>
            <a:lvl8pPr marL="3657600" lvl="7" indent="-330200">
              <a:spcBef>
                <a:spcPts val="1600"/>
              </a:spcBef>
              <a:spcAft>
                <a:spcPts val="0"/>
              </a:spcAft>
              <a:buSzPts val="1600"/>
              <a:buChar char="○"/>
              <a:defRPr sz="1600"/>
            </a:lvl8pPr>
            <a:lvl9pPr marL="4114800" lvl="8" indent="-330200">
              <a:spcBef>
                <a:spcPts val="1600"/>
              </a:spcBef>
              <a:spcAft>
                <a:spcPts val="1600"/>
              </a:spcAft>
              <a:buSzPts val="1600"/>
              <a:buChar char="■"/>
              <a:defRPr sz="16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rgbClr val="FFFFFF"/>
        </a:solidFill>
        <a:effectLst/>
      </p:bgPr>
    </p:bg>
    <p:spTree>
      <p:nvGrpSpPr>
        <p:cNvPr id="1" name="Shape 119"/>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able of contents">
  <p:cSld name="SECTION_TITLE_AND_DESCRIPTION_1">
    <p:spTree>
      <p:nvGrpSpPr>
        <p:cNvPr id="1" name="Shape 120"/>
        <p:cNvGrpSpPr/>
        <p:nvPr/>
      </p:nvGrpSpPr>
      <p:grpSpPr>
        <a:xfrm>
          <a:off x="0" y="0"/>
          <a:ext cx="0" cy="0"/>
          <a:chOff x="0" y="0"/>
          <a:chExt cx="0" cy="0"/>
        </a:xfrm>
      </p:grpSpPr>
      <p:sp>
        <p:nvSpPr>
          <p:cNvPr id="121" name="Google Shape;121;p13"/>
          <p:cNvSpPr/>
          <p:nvPr/>
        </p:nvSpPr>
        <p:spPr>
          <a:xfrm>
            <a:off x="0" y="2349862"/>
            <a:ext cx="9144005" cy="2793640"/>
          </a:xfrm>
          <a:custGeom>
            <a:avLst/>
            <a:gdLst/>
            <a:ahLst/>
            <a:cxnLst/>
            <a:rect l="l" t="t" r="r" b="b"/>
            <a:pathLst>
              <a:path w="268310" h="81973" extrusionOk="0">
                <a:moveTo>
                  <a:pt x="102356" y="0"/>
                </a:moveTo>
                <a:cubicBezTo>
                  <a:pt x="93483" y="0"/>
                  <a:pt x="84343" y="4733"/>
                  <a:pt x="79028" y="11723"/>
                </a:cubicBezTo>
                <a:cubicBezTo>
                  <a:pt x="73107" y="19513"/>
                  <a:pt x="72184" y="29777"/>
                  <a:pt x="66914" y="37814"/>
                </a:cubicBezTo>
                <a:cubicBezTo>
                  <a:pt x="61686" y="45788"/>
                  <a:pt x="52668" y="51450"/>
                  <a:pt x="43041" y="51802"/>
                </a:cubicBezTo>
                <a:cubicBezTo>
                  <a:pt x="42550" y="51820"/>
                  <a:pt x="42054" y="51826"/>
                  <a:pt x="41555" y="51826"/>
                </a:cubicBezTo>
                <a:cubicBezTo>
                  <a:pt x="40018" y="51826"/>
                  <a:pt x="38455" y="51762"/>
                  <a:pt x="36910" y="51762"/>
                </a:cubicBezTo>
                <a:cubicBezTo>
                  <a:pt x="33705" y="51762"/>
                  <a:pt x="30581" y="52040"/>
                  <a:pt x="27940" y="53748"/>
                </a:cubicBezTo>
                <a:cubicBezTo>
                  <a:pt x="21854" y="57686"/>
                  <a:pt x="21242" y="67343"/>
                  <a:pt x="19922" y="70936"/>
                </a:cubicBezTo>
                <a:cubicBezTo>
                  <a:pt x="17318" y="78034"/>
                  <a:pt x="5972" y="71533"/>
                  <a:pt x="1" y="81973"/>
                </a:cubicBezTo>
                <a:lnTo>
                  <a:pt x="268109" y="81973"/>
                </a:lnTo>
                <a:cubicBezTo>
                  <a:pt x="268310" y="76971"/>
                  <a:pt x="266606" y="61374"/>
                  <a:pt x="265391" y="59518"/>
                </a:cubicBezTo>
                <a:cubicBezTo>
                  <a:pt x="260152" y="51515"/>
                  <a:pt x="248029" y="47996"/>
                  <a:pt x="239376" y="46445"/>
                </a:cubicBezTo>
                <a:cubicBezTo>
                  <a:pt x="230038" y="44769"/>
                  <a:pt x="218642" y="44685"/>
                  <a:pt x="210905" y="39114"/>
                </a:cubicBezTo>
                <a:cubicBezTo>
                  <a:pt x="202473" y="33041"/>
                  <a:pt x="198759" y="21039"/>
                  <a:pt x="188746" y="18441"/>
                </a:cubicBezTo>
                <a:cubicBezTo>
                  <a:pt x="187196" y="18039"/>
                  <a:pt x="185636" y="17874"/>
                  <a:pt x="184068" y="17874"/>
                </a:cubicBezTo>
                <a:cubicBezTo>
                  <a:pt x="178713" y="17874"/>
                  <a:pt x="173274" y="19804"/>
                  <a:pt x="167905" y="20824"/>
                </a:cubicBezTo>
                <a:cubicBezTo>
                  <a:pt x="164949" y="21385"/>
                  <a:pt x="161942" y="21663"/>
                  <a:pt x="158936" y="21663"/>
                </a:cubicBezTo>
                <a:cubicBezTo>
                  <a:pt x="151713" y="21663"/>
                  <a:pt x="144488" y="20061"/>
                  <a:pt x="137946" y="16946"/>
                </a:cubicBezTo>
                <a:cubicBezTo>
                  <a:pt x="127519" y="11982"/>
                  <a:pt x="118536" y="2766"/>
                  <a:pt x="106975" y="450"/>
                </a:cubicBezTo>
                <a:cubicBezTo>
                  <a:pt x="105459" y="145"/>
                  <a:pt x="103911" y="0"/>
                  <a:pt x="102356" y="0"/>
                </a:cubicBezTo>
                <a:close/>
              </a:path>
            </a:pathLst>
          </a:custGeom>
          <a:solidFill>
            <a:srgbClr val="CE9FBC">
              <a:alpha val="151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13"/>
          <p:cNvSpPr/>
          <p:nvPr/>
        </p:nvSpPr>
        <p:spPr>
          <a:xfrm>
            <a:off x="213784" y="2366902"/>
            <a:ext cx="2144280" cy="1263039"/>
          </a:xfrm>
          <a:custGeom>
            <a:avLst/>
            <a:gdLst/>
            <a:ahLst/>
            <a:cxnLst/>
            <a:rect l="l" t="t" r="r" b="b"/>
            <a:pathLst>
              <a:path w="62919" h="37061" extrusionOk="0">
                <a:moveTo>
                  <a:pt x="45468" y="1"/>
                </a:moveTo>
                <a:cubicBezTo>
                  <a:pt x="43021" y="1"/>
                  <a:pt x="40378" y="386"/>
                  <a:pt x="37588" y="1232"/>
                </a:cubicBezTo>
                <a:cubicBezTo>
                  <a:pt x="31011" y="3227"/>
                  <a:pt x="26967" y="8179"/>
                  <a:pt x="21378" y="11475"/>
                </a:cubicBezTo>
                <a:cubicBezTo>
                  <a:pt x="17091" y="14005"/>
                  <a:pt x="11899" y="15549"/>
                  <a:pt x="7634" y="18101"/>
                </a:cubicBezTo>
                <a:cubicBezTo>
                  <a:pt x="3368" y="20652"/>
                  <a:pt x="0" y="24817"/>
                  <a:pt x="1544" y="28758"/>
                </a:cubicBezTo>
                <a:cubicBezTo>
                  <a:pt x="3109" y="32756"/>
                  <a:pt x="8913" y="34815"/>
                  <a:pt x="14263" y="35828"/>
                </a:cubicBezTo>
                <a:cubicBezTo>
                  <a:pt x="18454" y="36621"/>
                  <a:pt x="22811" y="37061"/>
                  <a:pt x="27144" y="37061"/>
                </a:cubicBezTo>
                <a:cubicBezTo>
                  <a:pt x="33427" y="37061"/>
                  <a:pt x="39660" y="36136"/>
                  <a:pt x="45267" y="34024"/>
                </a:cubicBezTo>
                <a:cubicBezTo>
                  <a:pt x="52922" y="31139"/>
                  <a:pt x="59287" y="25669"/>
                  <a:pt x="61502" y="19372"/>
                </a:cubicBezTo>
                <a:cubicBezTo>
                  <a:pt x="62919" y="15351"/>
                  <a:pt x="62533" y="11382"/>
                  <a:pt x="60751" y="8096"/>
                </a:cubicBezTo>
                <a:cubicBezTo>
                  <a:pt x="58171" y="3333"/>
                  <a:pt x="52665" y="1"/>
                  <a:pt x="45468" y="1"/>
                </a:cubicBezTo>
                <a:close/>
              </a:path>
            </a:pathLst>
          </a:custGeom>
          <a:solidFill>
            <a:srgbClr val="CE9FBC">
              <a:alpha val="151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13"/>
          <p:cNvSpPr/>
          <p:nvPr/>
        </p:nvSpPr>
        <p:spPr>
          <a:xfrm>
            <a:off x="8262287" y="1179602"/>
            <a:ext cx="879783" cy="390910"/>
          </a:xfrm>
          <a:custGeom>
            <a:avLst/>
            <a:gdLst/>
            <a:ahLst/>
            <a:cxnLst/>
            <a:rect l="l" t="t" r="r" b="b"/>
            <a:pathLst>
              <a:path w="26116" h="11604" extrusionOk="0">
                <a:moveTo>
                  <a:pt x="26114" y="1"/>
                </a:moveTo>
                <a:cubicBezTo>
                  <a:pt x="26024" y="35"/>
                  <a:pt x="25934" y="69"/>
                  <a:pt x="25846" y="106"/>
                </a:cubicBezTo>
                <a:cubicBezTo>
                  <a:pt x="23796" y="975"/>
                  <a:pt x="22125" y="2534"/>
                  <a:pt x="20593" y="4151"/>
                </a:cubicBezTo>
                <a:cubicBezTo>
                  <a:pt x="19258" y="5557"/>
                  <a:pt x="17942" y="7068"/>
                  <a:pt x="16193" y="7904"/>
                </a:cubicBezTo>
                <a:cubicBezTo>
                  <a:pt x="14949" y="8498"/>
                  <a:pt x="13433" y="8612"/>
                  <a:pt x="11901" y="8612"/>
                </a:cubicBezTo>
                <a:cubicBezTo>
                  <a:pt x="10945" y="8612"/>
                  <a:pt x="9982" y="8568"/>
                  <a:pt x="9075" y="8568"/>
                </a:cubicBezTo>
                <a:cubicBezTo>
                  <a:pt x="8602" y="8568"/>
                  <a:pt x="8145" y="8580"/>
                  <a:pt x="7711" y="8617"/>
                </a:cubicBezTo>
                <a:cubicBezTo>
                  <a:pt x="5301" y="8818"/>
                  <a:pt x="0" y="11604"/>
                  <a:pt x="4749" y="11604"/>
                </a:cubicBezTo>
                <a:cubicBezTo>
                  <a:pt x="4905" y="11604"/>
                  <a:pt x="5073" y="11600"/>
                  <a:pt x="5252" y="11594"/>
                </a:cubicBezTo>
                <a:cubicBezTo>
                  <a:pt x="11785" y="11365"/>
                  <a:pt x="18328" y="11308"/>
                  <a:pt x="24871" y="11308"/>
                </a:cubicBezTo>
                <a:cubicBezTo>
                  <a:pt x="25286" y="11308"/>
                  <a:pt x="25701" y="11308"/>
                  <a:pt x="26116" y="11309"/>
                </a:cubicBezTo>
                <a:lnTo>
                  <a:pt x="26114"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13"/>
          <p:cNvSpPr/>
          <p:nvPr/>
        </p:nvSpPr>
        <p:spPr>
          <a:xfrm>
            <a:off x="7938816" y="295921"/>
            <a:ext cx="1818687" cy="581312"/>
          </a:xfrm>
          <a:custGeom>
            <a:avLst/>
            <a:gdLst/>
            <a:ahLst/>
            <a:cxnLst/>
            <a:rect l="l" t="t" r="r" b="b"/>
            <a:pathLst>
              <a:path w="53987" h="17256" fill="none" extrusionOk="0">
                <a:moveTo>
                  <a:pt x="53987" y="17254"/>
                </a:moveTo>
                <a:cubicBezTo>
                  <a:pt x="53987" y="14789"/>
                  <a:pt x="49298" y="15667"/>
                  <a:pt x="46887" y="15710"/>
                </a:cubicBezTo>
                <a:cubicBezTo>
                  <a:pt x="45955" y="15727"/>
                  <a:pt x="44824" y="15690"/>
                  <a:pt x="44365" y="14618"/>
                </a:cubicBezTo>
                <a:cubicBezTo>
                  <a:pt x="43921" y="13574"/>
                  <a:pt x="44440" y="12273"/>
                  <a:pt x="44345" y="11083"/>
                </a:cubicBezTo>
                <a:cubicBezTo>
                  <a:pt x="44157" y="8690"/>
                  <a:pt x="41747" y="7910"/>
                  <a:pt x="39965" y="8385"/>
                </a:cubicBezTo>
                <a:cubicBezTo>
                  <a:pt x="38181" y="8861"/>
                  <a:pt x="36303" y="9955"/>
                  <a:pt x="34628" y="9014"/>
                </a:cubicBezTo>
                <a:cubicBezTo>
                  <a:pt x="32387" y="7754"/>
                  <a:pt x="32489" y="5423"/>
                  <a:pt x="30876" y="3008"/>
                </a:cubicBezTo>
                <a:cubicBezTo>
                  <a:pt x="29240" y="556"/>
                  <a:pt x="26383" y="1"/>
                  <a:pt x="24031" y="1018"/>
                </a:cubicBezTo>
                <a:cubicBezTo>
                  <a:pt x="21680" y="2034"/>
                  <a:pt x="19775" y="4364"/>
                  <a:pt x="18244" y="6933"/>
                </a:cubicBezTo>
                <a:cubicBezTo>
                  <a:pt x="16733" y="9466"/>
                  <a:pt x="15879" y="13939"/>
                  <a:pt x="11870" y="15180"/>
                </a:cubicBezTo>
                <a:cubicBezTo>
                  <a:pt x="9448" y="15930"/>
                  <a:pt x="7133" y="13167"/>
                  <a:pt x="4738" y="13417"/>
                </a:cubicBezTo>
                <a:cubicBezTo>
                  <a:pt x="2632" y="13637"/>
                  <a:pt x="1" y="14789"/>
                  <a:pt x="631" y="17256"/>
                </a:cubicBezTo>
                <a:close/>
              </a:path>
            </a:pathLst>
          </a:custGeom>
          <a:solidFill>
            <a:schemeClr val="accent3"/>
          </a:solidFill>
          <a:ln w="111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13"/>
          <p:cNvSpPr/>
          <p:nvPr/>
        </p:nvSpPr>
        <p:spPr>
          <a:xfrm>
            <a:off x="-928993" y="507101"/>
            <a:ext cx="2382683" cy="480687"/>
          </a:xfrm>
          <a:custGeom>
            <a:avLst/>
            <a:gdLst/>
            <a:ahLst/>
            <a:cxnLst/>
            <a:rect l="l" t="t" r="r" b="b"/>
            <a:pathLst>
              <a:path w="70729" h="14269" extrusionOk="0">
                <a:moveTo>
                  <a:pt x="53812" y="1"/>
                </a:moveTo>
                <a:cubicBezTo>
                  <a:pt x="53142" y="1"/>
                  <a:pt x="52469" y="113"/>
                  <a:pt x="51841" y="335"/>
                </a:cubicBezTo>
                <a:cubicBezTo>
                  <a:pt x="49840" y="1044"/>
                  <a:pt x="48319" y="2652"/>
                  <a:pt x="46702" y="4029"/>
                </a:cubicBezTo>
                <a:cubicBezTo>
                  <a:pt x="45239" y="5276"/>
                  <a:pt x="43464" y="6414"/>
                  <a:pt x="41580" y="6414"/>
                </a:cubicBezTo>
                <a:cubicBezTo>
                  <a:pt x="41382" y="6414"/>
                  <a:pt x="41184" y="6401"/>
                  <a:pt x="40984" y="6375"/>
                </a:cubicBezTo>
                <a:cubicBezTo>
                  <a:pt x="39436" y="6172"/>
                  <a:pt x="38101" y="5174"/>
                  <a:pt x="36583" y="4807"/>
                </a:cubicBezTo>
                <a:cubicBezTo>
                  <a:pt x="36125" y="4696"/>
                  <a:pt x="35668" y="4645"/>
                  <a:pt x="35213" y="4645"/>
                </a:cubicBezTo>
                <a:cubicBezTo>
                  <a:pt x="32655" y="4645"/>
                  <a:pt x="30174" y="6268"/>
                  <a:pt x="28218" y="8050"/>
                </a:cubicBezTo>
                <a:cubicBezTo>
                  <a:pt x="25914" y="10150"/>
                  <a:pt x="23765" y="11252"/>
                  <a:pt x="20796" y="12200"/>
                </a:cubicBezTo>
                <a:cubicBezTo>
                  <a:pt x="19724" y="12542"/>
                  <a:pt x="17640" y="12992"/>
                  <a:pt x="15172" y="12992"/>
                </a:cubicBezTo>
                <a:cubicBezTo>
                  <a:pt x="13949" y="12992"/>
                  <a:pt x="12632" y="12881"/>
                  <a:pt x="11297" y="12593"/>
                </a:cubicBezTo>
                <a:cubicBezTo>
                  <a:pt x="9372" y="12178"/>
                  <a:pt x="8222" y="11014"/>
                  <a:pt x="6201" y="11014"/>
                </a:cubicBezTo>
                <a:cubicBezTo>
                  <a:pt x="3262" y="11014"/>
                  <a:pt x="1513" y="12755"/>
                  <a:pt x="0" y="14267"/>
                </a:cubicBezTo>
                <a:lnTo>
                  <a:pt x="69129" y="14268"/>
                </a:lnTo>
                <a:cubicBezTo>
                  <a:pt x="70729" y="14268"/>
                  <a:pt x="68266" y="11764"/>
                  <a:pt x="65708" y="11764"/>
                </a:cubicBezTo>
                <a:cubicBezTo>
                  <a:pt x="65403" y="11764"/>
                  <a:pt x="65097" y="11799"/>
                  <a:pt x="64796" y="11879"/>
                </a:cubicBezTo>
                <a:cubicBezTo>
                  <a:pt x="64485" y="11961"/>
                  <a:pt x="64037" y="12001"/>
                  <a:pt x="63563" y="12001"/>
                </a:cubicBezTo>
                <a:cubicBezTo>
                  <a:pt x="62846" y="12001"/>
                  <a:pt x="62068" y="11910"/>
                  <a:pt x="61615" y="11736"/>
                </a:cubicBezTo>
                <a:cubicBezTo>
                  <a:pt x="59849" y="11061"/>
                  <a:pt x="59847" y="8787"/>
                  <a:pt x="59477" y="6933"/>
                </a:cubicBezTo>
                <a:cubicBezTo>
                  <a:pt x="59106" y="5078"/>
                  <a:pt x="58910" y="3059"/>
                  <a:pt x="57672" y="1629"/>
                </a:cubicBezTo>
                <a:cubicBezTo>
                  <a:pt x="56723" y="534"/>
                  <a:pt x="55273" y="1"/>
                  <a:pt x="5381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13"/>
          <p:cNvSpPr/>
          <p:nvPr/>
        </p:nvSpPr>
        <p:spPr>
          <a:xfrm>
            <a:off x="8680787" y="3366190"/>
            <a:ext cx="69194" cy="69160"/>
          </a:xfrm>
          <a:custGeom>
            <a:avLst/>
            <a:gdLst/>
            <a:ahLst/>
            <a:cxnLst/>
            <a:rect l="l" t="t" r="r" b="b"/>
            <a:pathLst>
              <a:path w="2054" h="2053" fill="none" extrusionOk="0">
                <a:moveTo>
                  <a:pt x="2053" y="987"/>
                </a:moveTo>
                <a:cubicBezTo>
                  <a:pt x="2053" y="1387"/>
                  <a:pt x="1813" y="1747"/>
                  <a:pt x="1443" y="1900"/>
                </a:cubicBezTo>
                <a:cubicBezTo>
                  <a:pt x="1075" y="2053"/>
                  <a:pt x="651" y="1968"/>
                  <a:pt x="368" y="1686"/>
                </a:cubicBezTo>
                <a:cubicBezTo>
                  <a:pt x="86" y="1403"/>
                  <a:pt x="1" y="979"/>
                  <a:pt x="154" y="610"/>
                </a:cubicBezTo>
                <a:cubicBezTo>
                  <a:pt x="306" y="242"/>
                  <a:pt x="666" y="0"/>
                  <a:pt x="1066" y="0"/>
                </a:cubicBezTo>
                <a:cubicBezTo>
                  <a:pt x="1612" y="0"/>
                  <a:pt x="2053" y="443"/>
                  <a:pt x="2053" y="987"/>
                </a:cubicBezTo>
                <a:close/>
              </a:path>
            </a:pathLst>
          </a:custGeom>
          <a:solidFill>
            <a:schemeClr val="accent3"/>
          </a:solidFill>
          <a:ln w="111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13"/>
          <p:cNvSpPr/>
          <p:nvPr/>
        </p:nvSpPr>
        <p:spPr>
          <a:xfrm>
            <a:off x="3536872" y="4810957"/>
            <a:ext cx="69127" cy="69194"/>
          </a:xfrm>
          <a:custGeom>
            <a:avLst/>
            <a:gdLst/>
            <a:ahLst/>
            <a:cxnLst/>
            <a:rect l="l" t="t" r="r" b="b"/>
            <a:pathLst>
              <a:path w="2052" h="2054" fill="none" extrusionOk="0">
                <a:moveTo>
                  <a:pt x="2051" y="988"/>
                </a:moveTo>
                <a:cubicBezTo>
                  <a:pt x="2051" y="1388"/>
                  <a:pt x="1811" y="1747"/>
                  <a:pt x="1442" y="1900"/>
                </a:cubicBezTo>
                <a:cubicBezTo>
                  <a:pt x="1073" y="2053"/>
                  <a:pt x="649" y="1969"/>
                  <a:pt x="366" y="1686"/>
                </a:cubicBezTo>
                <a:cubicBezTo>
                  <a:pt x="85" y="1403"/>
                  <a:pt x="0" y="979"/>
                  <a:pt x="152" y="611"/>
                </a:cubicBezTo>
                <a:cubicBezTo>
                  <a:pt x="305" y="242"/>
                  <a:pt x="665" y="1"/>
                  <a:pt x="1064" y="1"/>
                </a:cubicBezTo>
                <a:cubicBezTo>
                  <a:pt x="1610" y="1"/>
                  <a:pt x="2051" y="444"/>
                  <a:pt x="2051" y="988"/>
                </a:cubicBezTo>
                <a:close/>
              </a:path>
            </a:pathLst>
          </a:custGeom>
          <a:solidFill>
            <a:schemeClr val="accent3"/>
          </a:solidFill>
          <a:ln w="111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13"/>
          <p:cNvSpPr/>
          <p:nvPr/>
        </p:nvSpPr>
        <p:spPr>
          <a:xfrm>
            <a:off x="2975211" y="268525"/>
            <a:ext cx="641646" cy="34"/>
          </a:xfrm>
          <a:custGeom>
            <a:avLst/>
            <a:gdLst/>
            <a:ahLst/>
            <a:cxnLst/>
            <a:rect l="l" t="t" r="r" b="b"/>
            <a:pathLst>
              <a:path w="19047" h="1" fill="none" extrusionOk="0">
                <a:moveTo>
                  <a:pt x="1" y="0"/>
                </a:moveTo>
                <a:lnTo>
                  <a:pt x="19047" y="0"/>
                </a:lnTo>
              </a:path>
            </a:pathLst>
          </a:custGeom>
          <a:solidFill>
            <a:schemeClr val="accent3"/>
          </a:solidFill>
          <a:ln w="167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13"/>
          <p:cNvSpPr/>
          <p:nvPr/>
        </p:nvSpPr>
        <p:spPr>
          <a:xfrm>
            <a:off x="3282227" y="366425"/>
            <a:ext cx="254644" cy="34"/>
          </a:xfrm>
          <a:custGeom>
            <a:avLst/>
            <a:gdLst/>
            <a:ahLst/>
            <a:cxnLst/>
            <a:rect l="l" t="t" r="r" b="b"/>
            <a:pathLst>
              <a:path w="7559" h="1" fill="none" extrusionOk="0">
                <a:moveTo>
                  <a:pt x="1" y="0"/>
                </a:moveTo>
                <a:lnTo>
                  <a:pt x="7559" y="0"/>
                </a:lnTo>
              </a:path>
            </a:pathLst>
          </a:custGeom>
          <a:solidFill>
            <a:schemeClr val="accent3"/>
          </a:solidFill>
          <a:ln w="167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13"/>
          <p:cNvSpPr/>
          <p:nvPr/>
        </p:nvSpPr>
        <p:spPr>
          <a:xfrm>
            <a:off x="-56033" y="3047978"/>
            <a:ext cx="474017" cy="34"/>
          </a:xfrm>
          <a:custGeom>
            <a:avLst/>
            <a:gdLst/>
            <a:ahLst/>
            <a:cxnLst/>
            <a:rect l="l" t="t" r="r" b="b"/>
            <a:pathLst>
              <a:path w="14071" h="1" fill="none" extrusionOk="0">
                <a:moveTo>
                  <a:pt x="1" y="1"/>
                </a:moveTo>
                <a:lnTo>
                  <a:pt x="14071" y="1"/>
                </a:lnTo>
              </a:path>
            </a:pathLst>
          </a:custGeom>
          <a:solidFill>
            <a:schemeClr val="accent3"/>
          </a:solidFill>
          <a:ln w="167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13"/>
          <p:cNvSpPr/>
          <p:nvPr/>
        </p:nvSpPr>
        <p:spPr>
          <a:xfrm>
            <a:off x="8512888" y="2533570"/>
            <a:ext cx="474017" cy="34"/>
          </a:xfrm>
          <a:custGeom>
            <a:avLst/>
            <a:gdLst/>
            <a:ahLst/>
            <a:cxnLst/>
            <a:rect l="l" t="t" r="r" b="b"/>
            <a:pathLst>
              <a:path w="14071" h="1" fill="none" extrusionOk="0">
                <a:moveTo>
                  <a:pt x="1" y="1"/>
                </a:moveTo>
                <a:lnTo>
                  <a:pt x="14071" y="1"/>
                </a:lnTo>
              </a:path>
            </a:pathLst>
          </a:custGeom>
          <a:solidFill>
            <a:schemeClr val="accent3"/>
          </a:solidFill>
          <a:ln w="167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13"/>
          <p:cNvSpPr/>
          <p:nvPr/>
        </p:nvSpPr>
        <p:spPr>
          <a:xfrm>
            <a:off x="3130632" y="4714642"/>
            <a:ext cx="474017" cy="34"/>
          </a:xfrm>
          <a:custGeom>
            <a:avLst/>
            <a:gdLst/>
            <a:ahLst/>
            <a:cxnLst/>
            <a:rect l="l" t="t" r="r" b="b"/>
            <a:pathLst>
              <a:path w="14071" h="1" fill="none" extrusionOk="0">
                <a:moveTo>
                  <a:pt x="0" y="0"/>
                </a:moveTo>
                <a:lnTo>
                  <a:pt x="14070" y="0"/>
                </a:lnTo>
              </a:path>
            </a:pathLst>
          </a:custGeom>
          <a:solidFill>
            <a:schemeClr val="accent3"/>
          </a:solidFill>
          <a:ln w="167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13"/>
          <p:cNvSpPr/>
          <p:nvPr/>
        </p:nvSpPr>
        <p:spPr>
          <a:xfrm>
            <a:off x="3229843" y="4845542"/>
            <a:ext cx="148259" cy="34"/>
          </a:xfrm>
          <a:custGeom>
            <a:avLst/>
            <a:gdLst/>
            <a:ahLst/>
            <a:cxnLst/>
            <a:rect l="l" t="t" r="r" b="b"/>
            <a:pathLst>
              <a:path w="4401" h="1" fill="none" extrusionOk="0">
                <a:moveTo>
                  <a:pt x="0" y="0"/>
                </a:moveTo>
                <a:lnTo>
                  <a:pt x="4401" y="0"/>
                </a:lnTo>
              </a:path>
            </a:pathLst>
          </a:custGeom>
          <a:solidFill>
            <a:schemeClr val="accent3"/>
          </a:solidFill>
          <a:ln w="167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13"/>
          <p:cNvSpPr/>
          <p:nvPr/>
        </p:nvSpPr>
        <p:spPr>
          <a:xfrm>
            <a:off x="4422114" y="634067"/>
            <a:ext cx="92876" cy="34"/>
          </a:xfrm>
          <a:custGeom>
            <a:avLst/>
            <a:gdLst/>
            <a:ahLst/>
            <a:cxnLst/>
            <a:rect l="l" t="t" r="r" b="b"/>
            <a:pathLst>
              <a:path w="2757" h="1" fill="none" extrusionOk="0">
                <a:moveTo>
                  <a:pt x="2756" y="1"/>
                </a:moveTo>
                <a:lnTo>
                  <a:pt x="0" y="1"/>
                </a:lnTo>
              </a:path>
            </a:pathLst>
          </a:custGeom>
          <a:solidFill>
            <a:schemeClr val="accent3"/>
          </a:solidFill>
          <a:ln w="111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5" name="Google Shape;135;p13"/>
          <p:cNvGrpSpPr/>
          <p:nvPr/>
        </p:nvGrpSpPr>
        <p:grpSpPr>
          <a:xfrm>
            <a:off x="8940450" y="2987037"/>
            <a:ext cx="92876" cy="92876"/>
            <a:chOff x="18635775" y="3220037"/>
            <a:chExt cx="92876" cy="92876"/>
          </a:xfrm>
        </p:grpSpPr>
        <p:sp>
          <p:nvSpPr>
            <p:cNvPr id="136" name="Google Shape;136;p13"/>
            <p:cNvSpPr/>
            <p:nvPr/>
          </p:nvSpPr>
          <p:spPr>
            <a:xfrm>
              <a:off x="18682196" y="3220037"/>
              <a:ext cx="34" cy="92876"/>
            </a:xfrm>
            <a:custGeom>
              <a:avLst/>
              <a:gdLst/>
              <a:ahLst/>
              <a:cxnLst/>
              <a:rect l="l" t="t" r="r" b="b"/>
              <a:pathLst>
                <a:path w="1" h="2757" fill="none" extrusionOk="0">
                  <a:moveTo>
                    <a:pt x="1" y="0"/>
                  </a:moveTo>
                  <a:lnTo>
                    <a:pt x="1" y="2757"/>
                  </a:lnTo>
                </a:path>
              </a:pathLst>
            </a:custGeom>
            <a:solidFill>
              <a:schemeClr val="accent3"/>
            </a:solidFill>
            <a:ln w="111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13"/>
            <p:cNvSpPr/>
            <p:nvPr/>
          </p:nvSpPr>
          <p:spPr>
            <a:xfrm>
              <a:off x="18635775" y="3266459"/>
              <a:ext cx="92876" cy="34"/>
            </a:xfrm>
            <a:custGeom>
              <a:avLst/>
              <a:gdLst/>
              <a:ahLst/>
              <a:cxnLst/>
              <a:rect l="l" t="t" r="r" b="b"/>
              <a:pathLst>
                <a:path w="2757" h="1" fill="none" extrusionOk="0">
                  <a:moveTo>
                    <a:pt x="2757" y="0"/>
                  </a:moveTo>
                  <a:lnTo>
                    <a:pt x="1" y="0"/>
                  </a:lnTo>
                </a:path>
              </a:pathLst>
            </a:custGeom>
            <a:solidFill>
              <a:schemeClr val="accent3"/>
            </a:solidFill>
            <a:ln w="111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8" name="Google Shape;138;p13"/>
          <p:cNvGrpSpPr/>
          <p:nvPr/>
        </p:nvGrpSpPr>
        <p:grpSpPr>
          <a:xfrm>
            <a:off x="655108" y="1150954"/>
            <a:ext cx="92910" cy="92843"/>
            <a:chOff x="5627413" y="1896725"/>
            <a:chExt cx="68950" cy="68900"/>
          </a:xfrm>
        </p:grpSpPr>
        <p:sp>
          <p:nvSpPr>
            <p:cNvPr id="139" name="Google Shape;139;p13"/>
            <p:cNvSpPr/>
            <p:nvPr/>
          </p:nvSpPr>
          <p:spPr>
            <a:xfrm>
              <a:off x="5661888" y="1896725"/>
              <a:ext cx="25" cy="68900"/>
            </a:xfrm>
            <a:custGeom>
              <a:avLst/>
              <a:gdLst/>
              <a:ahLst/>
              <a:cxnLst/>
              <a:rect l="l" t="t" r="r" b="b"/>
              <a:pathLst>
                <a:path w="1" h="2756" fill="none" extrusionOk="0">
                  <a:moveTo>
                    <a:pt x="0" y="0"/>
                  </a:moveTo>
                  <a:lnTo>
                    <a:pt x="0" y="2755"/>
                  </a:lnTo>
                </a:path>
              </a:pathLst>
            </a:custGeom>
            <a:solidFill>
              <a:schemeClr val="accent3"/>
            </a:solidFill>
            <a:ln w="111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13"/>
            <p:cNvSpPr/>
            <p:nvPr/>
          </p:nvSpPr>
          <p:spPr>
            <a:xfrm>
              <a:off x="5627413" y="1931150"/>
              <a:ext cx="68950" cy="25"/>
            </a:xfrm>
            <a:custGeom>
              <a:avLst/>
              <a:gdLst/>
              <a:ahLst/>
              <a:cxnLst/>
              <a:rect l="l" t="t" r="r" b="b"/>
              <a:pathLst>
                <a:path w="2758" h="1" fill="none" extrusionOk="0">
                  <a:moveTo>
                    <a:pt x="2757" y="0"/>
                  </a:moveTo>
                  <a:lnTo>
                    <a:pt x="1" y="0"/>
                  </a:lnTo>
                </a:path>
              </a:pathLst>
            </a:custGeom>
            <a:solidFill>
              <a:schemeClr val="accent3"/>
            </a:solidFill>
            <a:ln w="111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1" name="Google Shape;141;p13"/>
          <p:cNvSpPr txBox="1">
            <a:spLocks noGrp="1"/>
          </p:cNvSpPr>
          <p:nvPr>
            <p:ph type="title"/>
          </p:nvPr>
        </p:nvSpPr>
        <p:spPr>
          <a:xfrm>
            <a:off x="862475" y="1226313"/>
            <a:ext cx="2330400" cy="5556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sz="24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endParaRPr/>
          </a:p>
        </p:txBody>
      </p:sp>
      <p:sp>
        <p:nvSpPr>
          <p:cNvPr id="142" name="Google Shape;142;p13"/>
          <p:cNvSpPr txBox="1">
            <a:spLocks noGrp="1"/>
          </p:cNvSpPr>
          <p:nvPr>
            <p:ph type="subTitle" idx="1"/>
          </p:nvPr>
        </p:nvSpPr>
        <p:spPr>
          <a:xfrm>
            <a:off x="862475" y="1687063"/>
            <a:ext cx="2330400" cy="634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43" name="Google Shape;143;p13"/>
          <p:cNvSpPr txBox="1">
            <a:spLocks noGrp="1"/>
          </p:cNvSpPr>
          <p:nvPr>
            <p:ph type="title" idx="2" hasCustomPrompt="1"/>
          </p:nvPr>
        </p:nvSpPr>
        <p:spPr>
          <a:xfrm>
            <a:off x="862475" y="670713"/>
            <a:ext cx="2330400" cy="5556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sz="24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r>
              <a:t>xx%</a:t>
            </a:r>
          </a:p>
        </p:txBody>
      </p:sp>
      <p:sp>
        <p:nvSpPr>
          <p:cNvPr id="144" name="Google Shape;144;p13"/>
          <p:cNvSpPr txBox="1">
            <a:spLocks noGrp="1"/>
          </p:cNvSpPr>
          <p:nvPr>
            <p:ph type="title" idx="3"/>
          </p:nvPr>
        </p:nvSpPr>
        <p:spPr>
          <a:xfrm>
            <a:off x="3406800" y="1226313"/>
            <a:ext cx="2330400" cy="5556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sz="24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endParaRPr/>
          </a:p>
        </p:txBody>
      </p:sp>
      <p:sp>
        <p:nvSpPr>
          <p:cNvPr id="145" name="Google Shape;145;p13"/>
          <p:cNvSpPr txBox="1">
            <a:spLocks noGrp="1"/>
          </p:cNvSpPr>
          <p:nvPr>
            <p:ph type="subTitle" idx="4"/>
          </p:nvPr>
        </p:nvSpPr>
        <p:spPr>
          <a:xfrm>
            <a:off x="3406800" y="1687063"/>
            <a:ext cx="2330400" cy="634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46" name="Google Shape;146;p13"/>
          <p:cNvSpPr txBox="1">
            <a:spLocks noGrp="1"/>
          </p:cNvSpPr>
          <p:nvPr>
            <p:ph type="title" idx="5" hasCustomPrompt="1"/>
          </p:nvPr>
        </p:nvSpPr>
        <p:spPr>
          <a:xfrm>
            <a:off x="3406800" y="670713"/>
            <a:ext cx="2330400" cy="5556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sz="24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r>
              <a:t>xx%</a:t>
            </a:r>
          </a:p>
        </p:txBody>
      </p:sp>
      <p:sp>
        <p:nvSpPr>
          <p:cNvPr id="147" name="Google Shape;147;p13"/>
          <p:cNvSpPr txBox="1">
            <a:spLocks noGrp="1"/>
          </p:cNvSpPr>
          <p:nvPr>
            <p:ph type="title" idx="6"/>
          </p:nvPr>
        </p:nvSpPr>
        <p:spPr>
          <a:xfrm>
            <a:off x="5951125" y="1226313"/>
            <a:ext cx="2330400" cy="5556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sz="24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endParaRPr/>
          </a:p>
        </p:txBody>
      </p:sp>
      <p:sp>
        <p:nvSpPr>
          <p:cNvPr id="148" name="Google Shape;148;p13"/>
          <p:cNvSpPr txBox="1">
            <a:spLocks noGrp="1"/>
          </p:cNvSpPr>
          <p:nvPr>
            <p:ph type="subTitle" idx="7"/>
          </p:nvPr>
        </p:nvSpPr>
        <p:spPr>
          <a:xfrm>
            <a:off x="5951125" y="1687063"/>
            <a:ext cx="2330400" cy="634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49" name="Google Shape;149;p13"/>
          <p:cNvSpPr txBox="1">
            <a:spLocks noGrp="1"/>
          </p:cNvSpPr>
          <p:nvPr>
            <p:ph type="title" idx="8" hasCustomPrompt="1"/>
          </p:nvPr>
        </p:nvSpPr>
        <p:spPr>
          <a:xfrm>
            <a:off x="5951125" y="670713"/>
            <a:ext cx="2330400" cy="5556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sz="24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r>
              <a:t>xx%</a:t>
            </a:r>
          </a:p>
        </p:txBody>
      </p:sp>
      <p:sp>
        <p:nvSpPr>
          <p:cNvPr id="150" name="Google Shape;150;p13"/>
          <p:cNvSpPr txBox="1">
            <a:spLocks noGrp="1"/>
          </p:cNvSpPr>
          <p:nvPr>
            <p:ph type="title" idx="9"/>
          </p:nvPr>
        </p:nvSpPr>
        <p:spPr>
          <a:xfrm>
            <a:off x="862475" y="3488513"/>
            <a:ext cx="2330400" cy="5556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sz="24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endParaRPr/>
          </a:p>
        </p:txBody>
      </p:sp>
      <p:sp>
        <p:nvSpPr>
          <p:cNvPr id="151" name="Google Shape;151;p13"/>
          <p:cNvSpPr txBox="1">
            <a:spLocks noGrp="1"/>
          </p:cNvSpPr>
          <p:nvPr>
            <p:ph type="subTitle" idx="13"/>
          </p:nvPr>
        </p:nvSpPr>
        <p:spPr>
          <a:xfrm>
            <a:off x="862475" y="3949263"/>
            <a:ext cx="2330400" cy="634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52" name="Google Shape;152;p13"/>
          <p:cNvSpPr txBox="1">
            <a:spLocks noGrp="1"/>
          </p:cNvSpPr>
          <p:nvPr>
            <p:ph type="title" idx="14" hasCustomPrompt="1"/>
          </p:nvPr>
        </p:nvSpPr>
        <p:spPr>
          <a:xfrm>
            <a:off x="862475" y="2932913"/>
            <a:ext cx="2330400" cy="5556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sz="24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r>
              <a:t>xx%</a:t>
            </a:r>
          </a:p>
        </p:txBody>
      </p:sp>
      <p:sp>
        <p:nvSpPr>
          <p:cNvPr id="153" name="Google Shape;153;p13"/>
          <p:cNvSpPr txBox="1">
            <a:spLocks noGrp="1"/>
          </p:cNvSpPr>
          <p:nvPr>
            <p:ph type="title" idx="15"/>
          </p:nvPr>
        </p:nvSpPr>
        <p:spPr>
          <a:xfrm>
            <a:off x="3406800" y="3488513"/>
            <a:ext cx="2330400" cy="5556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sz="24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endParaRPr/>
          </a:p>
        </p:txBody>
      </p:sp>
      <p:sp>
        <p:nvSpPr>
          <p:cNvPr id="154" name="Google Shape;154;p13"/>
          <p:cNvSpPr txBox="1">
            <a:spLocks noGrp="1"/>
          </p:cNvSpPr>
          <p:nvPr>
            <p:ph type="subTitle" idx="16"/>
          </p:nvPr>
        </p:nvSpPr>
        <p:spPr>
          <a:xfrm>
            <a:off x="3406800" y="3949263"/>
            <a:ext cx="2330400" cy="634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55" name="Google Shape;155;p13"/>
          <p:cNvSpPr txBox="1">
            <a:spLocks noGrp="1"/>
          </p:cNvSpPr>
          <p:nvPr>
            <p:ph type="title" idx="17" hasCustomPrompt="1"/>
          </p:nvPr>
        </p:nvSpPr>
        <p:spPr>
          <a:xfrm>
            <a:off x="3406800" y="2932913"/>
            <a:ext cx="2330400" cy="5556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sz="24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r>
              <a:t>xx%</a:t>
            </a:r>
          </a:p>
        </p:txBody>
      </p:sp>
      <p:sp>
        <p:nvSpPr>
          <p:cNvPr id="156" name="Google Shape;156;p13"/>
          <p:cNvSpPr txBox="1">
            <a:spLocks noGrp="1"/>
          </p:cNvSpPr>
          <p:nvPr>
            <p:ph type="title" idx="18"/>
          </p:nvPr>
        </p:nvSpPr>
        <p:spPr>
          <a:xfrm>
            <a:off x="5951125" y="3488513"/>
            <a:ext cx="2330400" cy="5556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sz="24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endParaRPr/>
          </a:p>
        </p:txBody>
      </p:sp>
      <p:sp>
        <p:nvSpPr>
          <p:cNvPr id="157" name="Google Shape;157;p13"/>
          <p:cNvSpPr txBox="1">
            <a:spLocks noGrp="1"/>
          </p:cNvSpPr>
          <p:nvPr>
            <p:ph type="subTitle" idx="19"/>
          </p:nvPr>
        </p:nvSpPr>
        <p:spPr>
          <a:xfrm>
            <a:off x="5951125" y="3949263"/>
            <a:ext cx="2330400" cy="634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58" name="Google Shape;158;p13"/>
          <p:cNvSpPr txBox="1">
            <a:spLocks noGrp="1"/>
          </p:cNvSpPr>
          <p:nvPr>
            <p:ph type="title" idx="20" hasCustomPrompt="1"/>
          </p:nvPr>
        </p:nvSpPr>
        <p:spPr>
          <a:xfrm>
            <a:off x="5951125" y="2932913"/>
            <a:ext cx="2330400" cy="5556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sz="24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r>
              <a:t>xx%</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Quote">
  <p:cSld name="ONE_COLUMN_TEXT_1_1">
    <p:spTree>
      <p:nvGrpSpPr>
        <p:cNvPr id="1" name="Shape 176"/>
        <p:cNvGrpSpPr/>
        <p:nvPr/>
      </p:nvGrpSpPr>
      <p:grpSpPr>
        <a:xfrm>
          <a:off x="0" y="0"/>
          <a:ext cx="0" cy="0"/>
          <a:chOff x="0" y="0"/>
          <a:chExt cx="0" cy="0"/>
        </a:xfrm>
      </p:grpSpPr>
      <p:sp>
        <p:nvSpPr>
          <p:cNvPr id="177" name="Google Shape;177;p15"/>
          <p:cNvSpPr txBox="1">
            <a:spLocks noGrp="1"/>
          </p:cNvSpPr>
          <p:nvPr>
            <p:ph type="title"/>
          </p:nvPr>
        </p:nvSpPr>
        <p:spPr>
          <a:xfrm>
            <a:off x="2342800" y="3393975"/>
            <a:ext cx="3225600" cy="555600"/>
          </a:xfrm>
          <a:prstGeom prst="rect">
            <a:avLst/>
          </a:prstGeom>
        </p:spPr>
        <p:txBody>
          <a:bodyPr spcFirstLastPara="1" wrap="square" lIns="91425" tIns="91425" rIns="91425" bIns="91425" anchor="t" anchorCtr="0">
            <a:noAutofit/>
          </a:bodyPr>
          <a:lstStyle>
            <a:lvl1pPr lvl="0" rtl="0">
              <a:spcBef>
                <a:spcPts val="0"/>
              </a:spcBef>
              <a:spcAft>
                <a:spcPts val="0"/>
              </a:spcAft>
              <a:buSzPts val="1800"/>
              <a:buFont typeface="DM Sans"/>
              <a:buNone/>
              <a:defRPr sz="1800">
                <a:latin typeface="DM Sans"/>
                <a:ea typeface="DM Sans"/>
                <a:cs typeface="DM Sans"/>
                <a:sym typeface="DM Sans"/>
              </a:defRPr>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endParaRPr/>
          </a:p>
        </p:txBody>
      </p:sp>
      <p:sp>
        <p:nvSpPr>
          <p:cNvPr id="178" name="Google Shape;178;p15"/>
          <p:cNvSpPr txBox="1">
            <a:spLocks noGrp="1"/>
          </p:cNvSpPr>
          <p:nvPr>
            <p:ph type="subTitle" idx="1"/>
          </p:nvPr>
        </p:nvSpPr>
        <p:spPr>
          <a:xfrm>
            <a:off x="2342800" y="1313300"/>
            <a:ext cx="3018900" cy="2050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900"/>
              <a:buFont typeface="Abril Fatface"/>
              <a:buNone/>
              <a:defRPr sz="1900">
                <a:latin typeface="Abril Fatface"/>
                <a:ea typeface="Abril Fatface"/>
                <a:cs typeface="Abril Fatface"/>
                <a:sym typeface="Abril Fatface"/>
              </a:defRPr>
            </a:lvl1pPr>
            <a:lvl2pPr lvl="1" rtl="0">
              <a:lnSpc>
                <a:spcPct val="100000"/>
              </a:lnSpc>
              <a:spcBef>
                <a:spcPts val="0"/>
              </a:spcBef>
              <a:spcAft>
                <a:spcPts val="0"/>
              </a:spcAft>
              <a:buSzPts val="1900"/>
              <a:buNone/>
              <a:defRPr sz="1900"/>
            </a:lvl2pPr>
            <a:lvl3pPr lvl="2" rtl="0">
              <a:lnSpc>
                <a:spcPct val="100000"/>
              </a:lnSpc>
              <a:spcBef>
                <a:spcPts val="0"/>
              </a:spcBef>
              <a:spcAft>
                <a:spcPts val="0"/>
              </a:spcAft>
              <a:buSzPts val="1900"/>
              <a:buNone/>
              <a:defRPr sz="1900"/>
            </a:lvl3pPr>
            <a:lvl4pPr lvl="3" rtl="0">
              <a:lnSpc>
                <a:spcPct val="100000"/>
              </a:lnSpc>
              <a:spcBef>
                <a:spcPts val="0"/>
              </a:spcBef>
              <a:spcAft>
                <a:spcPts val="0"/>
              </a:spcAft>
              <a:buSzPts val="1900"/>
              <a:buNone/>
              <a:defRPr sz="1900"/>
            </a:lvl4pPr>
            <a:lvl5pPr lvl="4" rtl="0">
              <a:lnSpc>
                <a:spcPct val="100000"/>
              </a:lnSpc>
              <a:spcBef>
                <a:spcPts val="0"/>
              </a:spcBef>
              <a:spcAft>
                <a:spcPts val="0"/>
              </a:spcAft>
              <a:buSzPts val="1900"/>
              <a:buNone/>
              <a:defRPr sz="1900"/>
            </a:lvl5pPr>
            <a:lvl6pPr lvl="5" rtl="0">
              <a:lnSpc>
                <a:spcPct val="100000"/>
              </a:lnSpc>
              <a:spcBef>
                <a:spcPts val="0"/>
              </a:spcBef>
              <a:spcAft>
                <a:spcPts val="0"/>
              </a:spcAft>
              <a:buSzPts val="1900"/>
              <a:buNone/>
              <a:defRPr sz="1900"/>
            </a:lvl6pPr>
            <a:lvl7pPr lvl="6" rtl="0">
              <a:lnSpc>
                <a:spcPct val="100000"/>
              </a:lnSpc>
              <a:spcBef>
                <a:spcPts val="0"/>
              </a:spcBef>
              <a:spcAft>
                <a:spcPts val="0"/>
              </a:spcAft>
              <a:buSzPts val="1900"/>
              <a:buNone/>
              <a:defRPr sz="1900"/>
            </a:lvl7pPr>
            <a:lvl8pPr lvl="7" rtl="0">
              <a:lnSpc>
                <a:spcPct val="100000"/>
              </a:lnSpc>
              <a:spcBef>
                <a:spcPts val="0"/>
              </a:spcBef>
              <a:spcAft>
                <a:spcPts val="0"/>
              </a:spcAft>
              <a:buSzPts val="1900"/>
              <a:buNone/>
              <a:defRPr sz="1900"/>
            </a:lvl8pPr>
            <a:lvl9pPr lvl="8" rtl="0">
              <a:lnSpc>
                <a:spcPct val="100000"/>
              </a:lnSpc>
              <a:spcBef>
                <a:spcPts val="0"/>
              </a:spcBef>
              <a:spcAft>
                <a:spcPts val="0"/>
              </a:spcAft>
              <a:buSzPts val="1900"/>
              <a:buNone/>
              <a:defRPr sz="1900"/>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 Design">
  <p:cSld name="CAPTION_ONLY_1">
    <p:spTree>
      <p:nvGrpSpPr>
        <p:cNvPr id="1" name="Shape 179"/>
        <p:cNvGrpSpPr/>
        <p:nvPr/>
      </p:nvGrpSpPr>
      <p:grpSpPr>
        <a:xfrm>
          <a:off x="0" y="0"/>
          <a:ext cx="0" cy="0"/>
          <a:chOff x="0" y="0"/>
          <a:chExt cx="0" cy="0"/>
        </a:xfrm>
      </p:grpSpPr>
      <p:sp>
        <p:nvSpPr>
          <p:cNvPr id="180" name="Google Shape;180;p16"/>
          <p:cNvSpPr/>
          <p:nvPr/>
        </p:nvSpPr>
        <p:spPr>
          <a:xfrm>
            <a:off x="8310012" y="794052"/>
            <a:ext cx="879783" cy="390910"/>
          </a:xfrm>
          <a:custGeom>
            <a:avLst/>
            <a:gdLst/>
            <a:ahLst/>
            <a:cxnLst/>
            <a:rect l="l" t="t" r="r" b="b"/>
            <a:pathLst>
              <a:path w="26116" h="11604" extrusionOk="0">
                <a:moveTo>
                  <a:pt x="26114" y="1"/>
                </a:moveTo>
                <a:cubicBezTo>
                  <a:pt x="26024" y="35"/>
                  <a:pt x="25934" y="69"/>
                  <a:pt x="25846" y="106"/>
                </a:cubicBezTo>
                <a:cubicBezTo>
                  <a:pt x="23796" y="975"/>
                  <a:pt x="22125" y="2534"/>
                  <a:pt x="20593" y="4151"/>
                </a:cubicBezTo>
                <a:cubicBezTo>
                  <a:pt x="19258" y="5557"/>
                  <a:pt x="17942" y="7068"/>
                  <a:pt x="16193" y="7904"/>
                </a:cubicBezTo>
                <a:cubicBezTo>
                  <a:pt x="14949" y="8498"/>
                  <a:pt x="13433" y="8612"/>
                  <a:pt x="11901" y="8612"/>
                </a:cubicBezTo>
                <a:cubicBezTo>
                  <a:pt x="10945" y="8612"/>
                  <a:pt x="9982" y="8568"/>
                  <a:pt x="9075" y="8568"/>
                </a:cubicBezTo>
                <a:cubicBezTo>
                  <a:pt x="8602" y="8568"/>
                  <a:pt x="8145" y="8580"/>
                  <a:pt x="7711" y="8617"/>
                </a:cubicBezTo>
                <a:cubicBezTo>
                  <a:pt x="5301" y="8818"/>
                  <a:pt x="0" y="11604"/>
                  <a:pt x="4749" y="11604"/>
                </a:cubicBezTo>
                <a:cubicBezTo>
                  <a:pt x="4905" y="11604"/>
                  <a:pt x="5073" y="11600"/>
                  <a:pt x="5252" y="11594"/>
                </a:cubicBezTo>
                <a:cubicBezTo>
                  <a:pt x="11785" y="11365"/>
                  <a:pt x="18328" y="11308"/>
                  <a:pt x="24871" y="11308"/>
                </a:cubicBezTo>
                <a:cubicBezTo>
                  <a:pt x="25286" y="11308"/>
                  <a:pt x="25701" y="11308"/>
                  <a:pt x="26116" y="11309"/>
                </a:cubicBezTo>
                <a:lnTo>
                  <a:pt x="26114"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81;p16"/>
          <p:cNvSpPr/>
          <p:nvPr/>
        </p:nvSpPr>
        <p:spPr>
          <a:xfrm>
            <a:off x="7951541" y="91771"/>
            <a:ext cx="1818687" cy="581312"/>
          </a:xfrm>
          <a:custGeom>
            <a:avLst/>
            <a:gdLst/>
            <a:ahLst/>
            <a:cxnLst/>
            <a:rect l="l" t="t" r="r" b="b"/>
            <a:pathLst>
              <a:path w="53987" h="17256" fill="none" extrusionOk="0">
                <a:moveTo>
                  <a:pt x="53987" y="17254"/>
                </a:moveTo>
                <a:cubicBezTo>
                  <a:pt x="53987" y="14789"/>
                  <a:pt x="49298" y="15667"/>
                  <a:pt x="46887" y="15710"/>
                </a:cubicBezTo>
                <a:cubicBezTo>
                  <a:pt x="45955" y="15727"/>
                  <a:pt x="44824" y="15690"/>
                  <a:pt x="44365" y="14618"/>
                </a:cubicBezTo>
                <a:cubicBezTo>
                  <a:pt x="43921" y="13574"/>
                  <a:pt x="44440" y="12273"/>
                  <a:pt x="44345" y="11083"/>
                </a:cubicBezTo>
                <a:cubicBezTo>
                  <a:pt x="44157" y="8690"/>
                  <a:pt x="41747" y="7910"/>
                  <a:pt x="39965" y="8385"/>
                </a:cubicBezTo>
                <a:cubicBezTo>
                  <a:pt x="38181" y="8861"/>
                  <a:pt x="36303" y="9955"/>
                  <a:pt x="34628" y="9014"/>
                </a:cubicBezTo>
                <a:cubicBezTo>
                  <a:pt x="32387" y="7754"/>
                  <a:pt x="32489" y="5423"/>
                  <a:pt x="30876" y="3008"/>
                </a:cubicBezTo>
                <a:cubicBezTo>
                  <a:pt x="29240" y="556"/>
                  <a:pt x="26383" y="1"/>
                  <a:pt x="24031" y="1018"/>
                </a:cubicBezTo>
                <a:cubicBezTo>
                  <a:pt x="21680" y="2034"/>
                  <a:pt x="19775" y="4364"/>
                  <a:pt x="18244" y="6933"/>
                </a:cubicBezTo>
                <a:cubicBezTo>
                  <a:pt x="16733" y="9466"/>
                  <a:pt x="15879" y="13939"/>
                  <a:pt x="11870" y="15180"/>
                </a:cubicBezTo>
                <a:cubicBezTo>
                  <a:pt x="9448" y="15930"/>
                  <a:pt x="7133" y="13167"/>
                  <a:pt x="4738" y="13417"/>
                </a:cubicBezTo>
                <a:cubicBezTo>
                  <a:pt x="2632" y="13637"/>
                  <a:pt x="1" y="14789"/>
                  <a:pt x="631" y="17256"/>
                </a:cubicBezTo>
                <a:close/>
              </a:path>
            </a:pathLst>
          </a:custGeom>
          <a:solidFill>
            <a:schemeClr val="accent3"/>
          </a:solidFill>
          <a:ln w="111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16"/>
          <p:cNvSpPr/>
          <p:nvPr/>
        </p:nvSpPr>
        <p:spPr>
          <a:xfrm>
            <a:off x="2975211" y="268525"/>
            <a:ext cx="641646" cy="34"/>
          </a:xfrm>
          <a:custGeom>
            <a:avLst/>
            <a:gdLst/>
            <a:ahLst/>
            <a:cxnLst/>
            <a:rect l="l" t="t" r="r" b="b"/>
            <a:pathLst>
              <a:path w="19047" h="1" fill="none" extrusionOk="0">
                <a:moveTo>
                  <a:pt x="1" y="0"/>
                </a:moveTo>
                <a:lnTo>
                  <a:pt x="19047" y="0"/>
                </a:lnTo>
              </a:path>
            </a:pathLst>
          </a:custGeom>
          <a:solidFill>
            <a:schemeClr val="accent3"/>
          </a:solidFill>
          <a:ln w="167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16"/>
          <p:cNvSpPr/>
          <p:nvPr/>
        </p:nvSpPr>
        <p:spPr>
          <a:xfrm>
            <a:off x="3282227" y="366425"/>
            <a:ext cx="254644" cy="34"/>
          </a:xfrm>
          <a:custGeom>
            <a:avLst/>
            <a:gdLst/>
            <a:ahLst/>
            <a:cxnLst/>
            <a:rect l="l" t="t" r="r" b="b"/>
            <a:pathLst>
              <a:path w="7559" h="1" fill="none" extrusionOk="0">
                <a:moveTo>
                  <a:pt x="1" y="0"/>
                </a:moveTo>
                <a:lnTo>
                  <a:pt x="7559" y="0"/>
                </a:lnTo>
              </a:path>
            </a:pathLst>
          </a:custGeom>
          <a:solidFill>
            <a:schemeClr val="accent3"/>
          </a:solidFill>
          <a:ln w="167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16"/>
          <p:cNvSpPr/>
          <p:nvPr/>
        </p:nvSpPr>
        <p:spPr>
          <a:xfrm>
            <a:off x="8512888" y="2533570"/>
            <a:ext cx="474017" cy="34"/>
          </a:xfrm>
          <a:custGeom>
            <a:avLst/>
            <a:gdLst/>
            <a:ahLst/>
            <a:cxnLst/>
            <a:rect l="l" t="t" r="r" b="b"/>
            <a:pathLst>
              <a:path w="14071" h="1" fill="none" extrusionOk="0">
                <a:moveTo>
                  <a:pt x="1" y="1"/>
                </a:moveTo>
                <a:lnTo>
                  <a:pt x="14071" y="1"/>
                </a:lnTo>
              </a:path>
            </a:pathLst>
          </a:custGeom>
          <a:solidFill>
            <a:schemeClr val="accent3"/>
          </a:solidFill>
          <a:ln w="167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85" name="Google Shape;185;p16"/>
          <p:cNvGrpSpPr/>
          <p:nvPr/>
        </p:nvGrpSpPr>
        <p:grpSpPr>
          <a:xfrm>
            <a:off x="8940450" y="2987037"/>
            <a:ext cx="92876" cy="92876"/>
            <a:chOff x="18635775" y="3220037"/>
            <a:chExt cx="92876" cy="92876"/>
          </a:xfrm>
        </p:grpSpPr>
        <p:sp>
          <p:nvSpPr>
            <p:cNvPr id="186" name="Google Shape;186;p16"/>
            <p:cNvSpPr/>
            <p:nvPr/>
          </p:nvSpPr>
          <p:spPr>
            <a:xfrm>
              <a:off x="18682196" y="3220037"/>
              <a:ext cx="34" cy="92876"/>
            </a:xfrm>
            <a:custGeom>
              <a:avLst/>
              <a:gdLst/>
              <a:ahLst/>
              <a:cxnLst/>
              <a:rect l="l" t="t" r="r" b="b"/>
              <a:pathLst>
                <a:path w="1" h="2757" fill="none" extrusionOk="0">
                  <a:moveTo>
                    <a:pt x="1" y="0"/>
                  </a:moveTo>
                  <a:lnTo>
                    <a:pt x="1" y="2757"/>
                  </a:lnTo>
                </a:path>
              </a:pathLst>
            </a:custGeom>
            <a:solidFill>
              <a:schemeClr val="accent3"/>
            </a:solidFill>
            <a:ln w="111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187;p16"/>
            <p:cNvSpPr/>
            <p:nvPr/>
          </p:nvSpPr>
          <p:spPr>
            <a:xfrm>
              <a:off x="18635775" y="3266459"/>
              <a:ext cx="92876" cy="34"/>
            </a:xfrm>
            <a:custGeom>
              <a:avLst/>
              <a:gdLst/>
              <a:ahLst/>
              <a:cxnLst/>
              <a:rect l="l" t="t" r="r" b="b"/>
              <a:pathLst>
                <a:path w="2757" h="1" fill="none" extrusionOk="0">
                  <a:moveTo>
                    <a:pt x="2757" y="0"/>
                  </a:moveTo>
                  <a:lnTo>
                    <a:pt x="1" y="0"/>
                  </a:lnTo>
                </a:path>
              </a:pathLst>
            </a:custGeom>
            <a:solidFill>
              <a:schemeClr val="accent3"/>
            </a:solidFill>
            <a:ln w="111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8" name="Google Shape;188;p16"/>
          <p:cNvGrpSpPr/>
          <p:nvPr/>
        </p:nvGrpSpPr>
        <p:grpSpPr>
          <a:xfrm>
            <a:off x="324508" y="1328629"/>
            <a:ext cx="92910" cy="92843"/>
            <a:chOff x="5627413" y="1896725"/>
            <a:chExt cx="68950" cy="68900"/>
          </a:xfrm>
        </p:grpSpPr>
        <p:sp>
          <p:nvSpPr>
            <p:cNvPr id="189" name="Google Shape;189;p16"/>
            <p:cNvSpPr/>
            <p:nvPr/>
          </p:nvSpPr>
          <p:spPr>
            <a:xfrm>
              <a:off x="5661888" y="1896725"/>
              <a:ext cx="25" cy="68900"/>
            </a:xfrm>
            <a:custGeom>
              <a:avLst/>
              <a:gdLst/>
              <a:ahLst/>
              <a:cxnLst/>
              <a:rect l="l" t="t" r="r" b="b"/>
              <a:pathLst>
                <a:path w="1" h="2756" fill="none" extrusionOk="0">
                  <a:moveTo>
                    <a:pt x="0" y="0"/>
                  </a:moveTo>
                  <a:lnTo>
                    <a:pt x="0" y="2755"/>
                  </a:lnTo>
                </a:path>
              </a:pathLst>
            </a:custGeom>
            <a:solidFill>
              <a:schemeClr val="accent3"/>
            </a:solidFill>
            <a:ln w="111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190;p16"/>
            <p:cNvSpPr/>
            <p:nvPr/>
          </p:nvSpPr>
          <p:spPr>
            <a:xfrm>
              <a:off x="5627413" y="1931150"/>
              <a:ext cx="68950" cy="25"/>
            </a:xfrm>
            <a:custGeom>
              <a:avLst/>
              <a:gdLst/>
              <a:ahLst/>
              <a:cxnLst/>
              <a:rect l="l" t="t" r="r" b="b"/>
              <a:pathLst>
                <a:path w="2758" h="1" fill="none" extrusionOk="0">
                  <a:moveTo>
                    <a:pt x="2757" y="0"/>
                  </a:moveTo>
                  <a:lnTo>
                    <a:pt x="1" y="0"/>
                  </a:lnTo>
                </a:path>
              </a:pathLst>
            </a:custGeom>
            <a:solidFill>
              <a:schemeClr val="accent3"/>
            </a:solidFill>
            <a:ln w="111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91" name="Google Shape;191;p16"/>
          <p:cNvSpPr txBox="1">
            <a:spLocks noGrp="1"/>
          </p:cNvSpPr>
          <p:nvPr>
            <p:ph type="title"/>
          </p:nvPr>
        </p:nvSpPr>
        <p:spPr>
          <a:xfrm>
            <a:off x="743525" y="520675"/>
            <a:ext cx="2231700" cy="1008300"/>
          </a:xfrm>
          <a:prstGeom prst="rect">
            <a:avLst/>
          </a:prstGeom>
        </p:spPr>
        <p:txBody>
          <a:bodyPr spcFirstLastPara="1" wrap="square" lIns="91425" tIns="91425" rIns="91425" bIns="91425" anchor="t" anchorCtr="0">
            <a:noAutofit/>
          </a:bodyPr>
          <a:lstStyle>
            <a:lvl1pPr lvl="0" rtl="0">
              <a:lnSpc>
                <a:spcPct val="80000"/>
              </a:lnSpc>
              <a:spcBef>
                <a:spcPts val="0"/>
              </a:spcBef>
              <a:spcAft>
                <a:spcPts val="0"/>
              </a:spcAft>
              <a:buSzPts val="2800"/>
              <a:buNone/>
              <a:defRPr/>
            </a:lvl1pPr>
            <a:lvl2pPr lvl="1" rtl="0">
              <a:lnSpc>
                <a:spcPct val="80000"/>
              </a:lnSpc>
              <a:spcBef>
                <a:spcPts val="0"/>
              </a:spcBef>
              <a:spcAft>
                <a:spcPts val="0"/>
              </a:spcAft>
              <a:buSzPts val="2400"/>
              <a:buNone/>
              <a:defRPr sz="2400"/>
            </a:lvl2pPr>
            <a:lvl3pPr lvl="2" rtl="0">
              <a:lnSpc>
                <a:spcPct val="80000"/>
              </a:lnSpc>
              <a:spcBef>
                <a:spcPts val="0"/>
              </a:spcBef>
              <a:spcAft>
                <a:spcPts val="0"/>
              </a:spcAft>
              <a:buSzPts val="2400"/>
              <a:buNone/>
              <a:defRPr sz="2400"/>
            </a:lvl3pPr>
            <a:lvl4pPr lvl="3" rtl="0">
              <a:lnSpc>
                <a:spcPct val="80000"/>
              </a:lnSpc>
              <a:spcBef>
                <a:spcPts val="0"/>
              </a:spcBef>
              <a:spcAft>
                <a:spcPts val="0"/>
              </a:spcAft>
              <a:buSzPts val="2400"/>
              <a:buNone/>
              <a:defRPr sz="2400"/>
            </a:lvl4pPr>
            <a:lvl5pPr lvl="4" rtl="0">
              <a:lnSpc>
                <a:spcPct val="80000"/>
              </a:lnSpc>
              <a:spcBef>
                <a:spcPts val="0"/>
              </a:spcBef>
              <a:spcAft>
                <a:spcPts val="0"/>
              </a:spcAft>
              <a:buSzPts val="2400"/>
              <a:buNone/>
              <a:defRPr sz="2400"/>
            </a:lvl5pPr>
            <a:lvl6pPr lvl="5" rtl="0">
              <a:lnSpc>
                <a:spcPct val="80000"/>
              </a:lnSpc>
              <a:spcBef>
                <a:spcPts val="0"/>
              </a:spcBef>
              <a:spcAft>
                <a:spcPts val="0"/>
              </a:spcAft>
              <a:buSzPts val="2400"/>
              <a:buNone/>
              <a:defRPr sz="2400"/>
            </a:lvl6pPr>
            <a:lvl7pPr lvl="6" rtl="0">
              <a:lnSpc>
                <a:spcPct val="80000"/>
              </a:lnSpc>
              <a:spcBef>
                <a:spcPts val="0"/>
              </a:spcBef>
              <a:spcAft>
                <a:spcPts val="0"/>
              </a:spcAft>
              <a:buSzPts val="2400"/>
              <a:buNone/>
              <a:defRPr sz="2400"/>
            </a:lvl7pPr>
            <a:lvl8pPr lvl="7" rtl="0">
              <a:lnSpc>
                <a:spcPct val="80000"/>
              </a:lnSpc>
              <a:spcBef>
                <a:spcPts val="0"/>
              </a:spcBef>
              <a:spcAft>
                <a:spcPts val="0"/>
              </a:spcAft>
              <a:buSzPts val="2400"/>
              <a:buNone/>
              <a:defRPr sz="2400"/>
            </a:lvl8pPr>
            <a:lvl9pPr lvl="8" rtl="0">
              <a:lnSpc>
                <a:spcPct val="80000"/>
              </a:lnSpc>
              <a:spcBef>
                <a:spcPts val="0"/>
              </a:spcBef>
              <a:spcAft>
                <a:spcPts val="0"/>
              </a:spcAft>
              <a:buSzPts val="2400"/>
              <a:buNone/>
              <a:defRPr sz="2400"/>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ackground">
  <p:cSld name="BLANK_1">
    <p:spTree>
      <p:nvGrpSpPr>
        <p:cNvPr id="1" name="Shape 313"/>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ackground 1">
  <p:cSld name="ONE_COLUMN_TEXT_2_1">
    <p:spTree>
      <p:nvGrpSpPr>
        <p:cNvPr id="1" name="Shape 314"/>
        <p:cNvGrpSpPr/>
        <p:nvPr/>
      </p:nvGrpSpPr>
      <p:grpSpPr>
        <a:xfrm>
          <a:off x="0" y="0"/>
          <a:ext cx="0" cy="0"/>
          <a:chOff x="0" y="0"/>
          <a:chExt cx="0" cy="0"/>
        </a:xfrm>
      </p:grpSpPr>
      <p:sp>
        <p:nvSpPr>
          <p:cNvPr id="315" name="Google Shape;315;p26"/>
          <p:cNvSpPr/>
          <p:nvPr/>
        </p:nvSpPr>
        <p:spPr>
          <a:xfrm>
            <a:off x="4000707" y="-128674"/>
            <a:ext cx="2382683" cy="480687"/>
          </a:xfrm>
          <a:custGeom>
            <a:avLst/>
            <a:gdLst/>
            <a:ahLst/>
            <a:cxnLst/>
            <a:rect l="l" t="t" r="r" b="b"/>
            <a:pathLst>
              <a:path w="70729" h="14269" extrusionOk="0">
                <a:moveTo>
                  <a:pt x="53812" y="1"/>
                </a:moveTo>
                <a:cubicBezTo>
                  <a:pt x="53142" y="1"/>
                  <a:pt x="52469" y="113"/>
                  <a:pt x="51841" y="335"/>
                </a:cubicBezTo>
                <a:cubicBezTo>
                  <a:pt x="49840" y="1044"/>
                  <a:pt x="48319" y="2652"/>
                  <a:pt x="46702" y="4029"/>
                </a:cubicBezTo>
                <a:cubicBezTo>
                  <a:pt x="45239" y="5276"/>
                  <a:pt x="43464" y="6414"/>
                  <a:pt x="41580" y="6414"/>
                </a:cubicBezTo>
                <a:cubicBezTo>
                  <a:pt x="41382" y="6414"/>
                  <a:pt x="41184" y="6401"/>
                  <a:pt x="40984" y="6375"/>
                </a:cubicBezTo>
                <a:cubicBezTo>
                  <a:pt x="39436" y="6172"/>
                  <a:pt x="38101" y="5174"/>
                  <a:pt x="36583" y="4807"/>
                </a:cubicBezTo>
                <a:cubicBezTo>
                  <a:pt x="36125" y="4696"/>
                  <a:pt x="35668" y="4645"/>
                  <a:pt x="35213" y="4645"/>
                </a:cubicBezTo>
                <a:cubicBezTo>
                  <a:pt x="32655" y="4645"/>
                  <a:pt x="30174" y="6268"/>
                  <a:pt x="28218" y="8050"/>
                </a:cubicBezTo>
                <a:cubicBezTo>
                  <a:pt x="25914" y="10150"/>
                  <a:pt x="23765" y="11252"/>
                  <a:pt x="20796" y="12200"/>
                </a:cubicBezTo>
                <a:cubicBezTo>
                  <a:pt x="19724" y="12542"/>
                  <a:pt x="17640" y="12992"/>
                  <a:pt x="15172" y="12992"/>
                </a:cubicBezTo>
                <a:cubicBezTo>
                  <a:pt x="13949" y="12992"/>
                  <a:pt x="12632" y="12881"/>
                  <a:pt x="11297" y="12593"/>
                </a:cubicBezTo>
                <a:cubicBezTo>
                  <a:pt x="9372" y="12178"/>
                  <a:pt x="8222" y="11014"/>
                  <a:pt x="6201" y="11014"/>
                </a:cubicBezTo>
                <a:cubicBezTo>
                  <a:pt x="3262" y="11014"/>
                  <a:pt x="1513" y="12755"/>
                  <a:pt x="0" y="14267"/>
                </a:cubicBezTo>
                <a:lnTo>
                  <a:pt x="69129" y="14268"/>
                </a:lnTo>
                <a:cubicBezTo>
                  <a:pt x="70729" y="14268"/>
                  <a:pt x="68266" y="11764"/>
                  <a:pt x="65708" y="11764"/>
                </a:cubicBezTo>
                <a:cubicBezTo>
                  <a:pt x="65403" y="11764"/>
                  <a:pt x="65097" y="11799"/>
                  <a:pt x="64796" y="11879"/>
                </a:cubicBezTo>
                <a:cubicBezTo>
                  <a:pt x="64485" y="11961"/>
                  <a:pt x="64037" y="12001"/>
                  <a:pt x="63563" y="12001"/>
                </a:cubicBezTo>
                <a:cubicBezTo>
                  <a:pt x="62846" y="12001"/>
                  <a:pt x="62068" y="11910"/>
                  <a:pt x="61615" y="11736"/>
                </a:cubicBezTo>
                <a:cubicBezTo>
                  <a:pt x="59849" y="11061"/>
                  <a:pt x="59847" y="8787"/>
                  <a:pt x="59477" y="6933"/>
                </a:cubicBezTo>
                <a:cubicBezTo>
                  <a:pt x="59106" y="5078"/>
                  <a:pt x="58910" y="3059"/>
                  <a:pt x="57672" y="1629"/>
                </a:cubicBezTo>
                <a:cubicBezTo>
                  <a:pt x="56723" y="534"/>
                  <a:pt x="55273" y="1"/>
                  <a:pt x="5381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16" name="Google Shape;316;p26"/>
          <p:cNvGrpSpPr/>
          <p:nvPr/>
        </p:nvGrpSpPr>
        <p:grpSpPr>
          <a:xfrm rot="10800000">
            <a:off x="-1135854" y="-493775"/>
            <a:ext cx="6398896" cy="6254243"/>
            <a:chOff x="4526596" y="-33950"/>
            <a:chExt cx="6398896" cy="6254243"/>
          </a:xfrm>
        </p:grpSpPr>
        <p:sp>
          <p:nvSpPr>
            <p:cNvPr id="317" name="Google Shape;317;p26"/>
            <p:cNvSpPr/>
            <p:nvPr/>
          </p:nvSpPr>
          <p:spPr>
            <a:xfrm rot="-2124055">
              <a:off x="5593290" y="1783739"/>
              <a:ext cx="1570708" cy="1237509"/>
            </a:xfrm>
            <a:custGeom>
              <a:avLst/>
              <a:gdLst/>
              <a:ahLst/>
              <a:cxnLst/>
              <a:rect l="l" t="t" r="r" b="b"/>
              <a:pathLst>
                <a:path w="10238" h="8066" extrusionOk="0">
                  <a:moveTo>
                    <a:pt x="5570" y="0"/>
                  </a:moveTo>
                  <a:cubicBezTo>
                    <a:pt x="4215" y="0"/>
                    <a:pt x="2810" y="534"/>
                    <a:pt x="1825" y="1409"/>
                  </a:cubicBezTo>
                  <a:cubicBezTo>
                    <a:pt x="568" y="2523"/>
                    <a:pt x="0" y="4184"/>
                    <a:pt x="1082" y="6030"/>
                  </a:cubicBezTo>
                  <a:cubicBezTo>
                    <a:pt x="1846" y="7319"/>
                    <a:pt x="3352" y="8066"/>
                    <a:pt x="4858" y="8066"/>
                  </a:cubicBezTo>
                  <a:cubicBezTo>
                    <a:pt x="5075" y="8066"/>
                    <a:pt x="5292" y="8050"/>
                    <a:pt x="5507" y="8018"/>
                  </a:cubicBezTo>
                  <a:cubicBezTo>
                    <a:pt x="7200" y="7767"/>
                    <a:pt x="8686" y="6609"/>
                    <a:pt x="9538" y="5123"/>
                  </a:cubicBezTo>
                  <a:cubicBezTo>
                    <a:pt x="9953" y="4402"/>
                    <a:pt x="10237" y="3550"/>
                    <a:pt x="10052" y="2741"/>
                  </a:cubicBezTo>
                  <a:cubicBezTo>
                    <a:pt x="9746" y="1430"/>
                    <a:pt x="8358" y="709"/>
                    <a:pt x="7091" y="250"/>
                  </a:cubicBezTo>
                  <a:cubicBezTo>
                    <a:pt x="6610" y="80"/>
                    <a:pt x="6094" y="0"/>
                    <a:pt x="5570" y="0"/>
                  </a:cubicBezTo>
                  <a:close/>
                </a:path>
              </a:pathLst>
            </a:custGeom>
            <a:solidFill>
              <a:srgbClr val="CE9FBC">
                <a:alpha val="349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 name="Google Shape;318;p26"/>
            <p:cNvSpPr/>
            <p:nvPr/>
          </p:nvSpPr>
          <p:spPr>
            <a:xfrm rot="2969057">
              <a:off x="5809454" y="522465"/>
              <a:ext cx="3833180" cy="5141413"/>
            </a:xfrm>
            <a:custGeom>
              <a:avLst/>
              <a:gdLst/>
              <a:ahLst/>
              <a:cxnLst/>
              <a:rect l="l" t="t" r="r" b="b"/>
              <a:pathLst>
                <a:path w="29948" h="40169" extrusionOk="0">
                  <a:moveTo>
                    <a:pt x="8382" y="1"/>
                  </a:moveTo>
                  <a:cubicBezTo>
                    <a:pt x="6298" y="1"/>
                    <a:pt x="4274" y="675"/>
                    <a:pt x="2612" y="2368"/>
                  </a:cubicBezTo>
                  <a:cubicBezTo>
                    <a:pt x="689" y="4357"/>
                    <a:pt x="1" y="7241"/>
                    <a:pt x="809" y="9885"/>
                  </a:cubicBezTo>
                  <a:cubicBezTo>
                    <a:pt x="1902" y="13305"/>
                    <a:pt x="5223" y="15435"/>
                    <a:pt x="7539" y="18177"/>
                  </a:cubicBezTo>
                  <a:cubicBezTo>
                    <a:pt x="9320" y="20286"/>
                    <a:pt x="10544" y="22810"/>
                    <a:pt x="11090" y="25519"/>
                  </a:cubicBezTo>
                  <a:cubicBezTo>
                    <a:pt x="11593" y="28010"/>
                    <a:pt x="11516" y="30589"/>
                    <a:pt x="11975" y="33091"/>
                  </a:cubicBezTo>
                  <a:cubicBezTo>
                    <a:pt x="12434" y="35593"/>
                    <a:pt x="13581" y="38160"/>
                    <a:pt x="15799" y="39406"/>
                  </a:cubicBezTo>
                  <a:cubicBezTo>
                    <a:pt x="16729" y="39929"/>
                    <a:pt x="17782" y="40169"/>
                    <a:pt x="18847" y="40169"/>
                  </a:cubicBezTo>
                  <a:cubicBezTo>
                    <a:pt x="20071" y="40169"/>
                    <a:pt x="21311" y="39852"/>
                    <a:pt x="22398" y="39285"/>
                  </a:cubicBezTo>
                  <a:cubicBezTo>
                    <a:pt x="24430" y="38226"/>
                    <a:pt x="25981" y="36390"/>
                    <a:pt x="27074" y="34380"/>
                  </a:cubicBezTo>
                  <a:cubicBezTo>
                    <a:pt x="29947" y="29136"/>
                    <a:pt x="29947" y="22613"/>
                    <a:pt x="27828" y="17030"/>
                  </a:cubicBezTo>
                  <a:cubicBezTo>
                    <a:pt x="25708" y="11436"/>
                    <a:pt x="21622" y="6749"/>
                    <a:pt x="16848" y="3155"/>
                  </a:cubicBezTo>
                  <a:cubicBezTo>
                    <a:pt x="14502" y="1395"/>
                    <a:pt x="11380" y="1"/>
                    <a:pt x="8382"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19" name="Google Shape;319;p26"/>
          <p:cNvSpPr/>
          <p:nvPr/>
        </p:nvSpPr>
        <p:spPr>
          <a:xfrm>
            <a:off x="-789359" y="352009"/>
            <a:ext cx="1818687" cy="581312"/>
          </a:xfrm>
          <a:custGeom>
            <a:avLst/>
            <a:gdLst/>
            <a:ahLst/>
            <a:cxnLst/>
            <a:rect l="l" t="t" r="r" b="b"/>
            <a:pathLst>
              <a:path w="53987" h="17256" fill="none" extrusionOk="0">
                <a:moveTo>
                  <a:pt x="53987" y="17254"/>
                </a:moveTo>
                <a:cubicBezTo>
                  <a:pt x="53987" y="14789"/>
                  <a:pt x="49298" y="15667"/>
                  <a:pt x="46887" y="15710"/>
                </a:cubicBezTo>
                <a:cubicBezTo>
                  <a:pt x="45955" y="15727"/>
                  <a:pt x="44824" y="15690"/>
                  <a:pt x="44365" y="14618"/>
                </a:cubicBezTo>
                <a:cubicBezTo>
                  <a:pt x="43921" y="13574"/>
                  <a:pt x="44440" y="12273"/>
                  <a:pt x="44345" y="11083"/>
                </a:cubicBezTo>
                <a:cubicBezTo>
                  <a:pt x="44157" y="8690"/>
                  <a:pt x="41747" y="7910"/>
                  <a:pt x="39965" y="8385"/>
                </a:cubicBezTo>
                <a:cubicBezTo>
                  <a:pt x="38181" y="8861"/>
                  <a:pt x="36303" y="9955"/>
                  <a:pt x="34628" y="9014"/>
                </a:cubicBezTo>
                <a:cubicBezTo>
                  <a:pt x="32387" y="7754"/>
                  <a:pt x="32489" y="5423"/>
                  <a:pt x="30876" y="3008"/>
                </a:cubicBezTo>
                <a:cubicBezTo>
                  <a:pt x="29240" y="556"/>
                  <a:pt x="26383" y="1"/>
                  <a:pt x="24031" y="1018"/>
                </a:cubicBezTo>
                <a:cubicBezTo>
                  <a:pt x="21680" y="2034"/>
                  <a:pt x="19775" y="4364"/>
                  <a:pt x="18244" y="6933"/>
                </a:cubicBezTo>
                <a:cubicBezTo>
                  <a:pt x="16733" y="9466"/>
                  <a:pt x="15879" y="13939"/>
                  <a:pt x="11870" y="15180"/>
                </a:cubicBezTo>
                <a:cubicBezTo>
                  <a:pt x="9448" y="15930"/>
                  <a:pt x="7133" y="13167"/>
                  <a:pt x="4738" y="13417"/>
                </a:cubicBezTo>
                <a:cubicBezTo>
                  <a:pt x="2632" y="13637"/>
                  <a:pt x="1" y="14789"/>
                  <a:pt x="631" y="17256"/>
                </a:cubicBezTo>
                <a:close/>
              </a:path>
            </a:pathLst>
          </a:custGeom>
          <a:solidFill>
            <a:schemeClr val="accent3"/>
          </a:solidFill>
          <a:ln w="111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20" name="Google Shape;320;p26"/>
          <p:cNvGrpSpPr/>
          <p:nvPr/>
        </p:nvGrpSpPr>
        <p:grpSpPr>
          <a:xfrm>
            <a:off x="6539758" y="4931704"/>
            <a:ext cx="92910" cy="92843"/>
            <a:chOff x="5627413" y="1896725"/>
            <a:chExt cx="68950" cy="68900"/>
          </a:xfrm>
        </p:grpSpPr>
        <p:sp>
          <p:nvSpPr>
            <p:cNvPr id="321" name="Google Shape;321;p26"/>
            <p:cNvSpPr/>
            <p:nvPr/>
          </p:nvSpPr>
          <p:spPr>
            <a:xfrm>
              <a:off x="5661888" y="1896725"/>
              <a:ext cx="25" cy="68900"/>
            </a:xfrm>
            <a:custGeom>
              <a:avLst/>
              <a:gdLst/>
              <a:ahLst/>
              <a:cxnLst/>
              <a:rect l="l" t="t" r="r" b="b"/>
              <a:pathLst>
                <a:path w="1" h="2756" fill="none" extrusionOk="0">
                  <a:moveTo>
                    <a:pt x="0" y="0"/>
                  </a:moveTo>
                  <a:lnTo>
                    <a:pt x="0" y="2755"/>
                  </a:lnTo>
                </a:path>
              </a:pathLst>
            </a:custGeom>
            <a:solidFill>
              <a:schemeClr val="accent3"/>
            </a:solidFill>
            <a:ln w="111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 name="Google Shape;322;p26"/>
            <p:cNvSpPr/>
            <p:nvPr/>
          </p:nvSpPr>
          <p:spPr>
            <a:xfrm>
              <a:off x="5627413" y="1931150"/>
              <a:ext cx="68950" cy="25"/>
            </a:xfrm>
            <a:custGeom>
              <a:avLst/>
              <a:gdLst/>
              <a:ahLst/>
              <a:cxnLst/>
              <a:rect l="l" t="t" r="r" b="b"/>
              <a:pathLst>
                <a:path w="2758" h="1" fill="none" extrusionOk="0">
                  <a:moveTo>
                    <a:pt x="2757" y="0"/>
                  </a:moveTo>
                  <a:lnTo>
                    <a:pt x="1" y="0"/>
                  </a:lnTo>
                </a:path>
              </a:pathLst>
            </a:custGeom>
            <a:solidFill>
              <a:schemeClr val="accent3"/>
            </a:solidFill>
            <a:ln w="111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23" name="Google Shape;323;p26"/>
          <p:cNvSpPr/>
          <p:nvPr/>
        </p:nvSpPr>
        <p:spPr>
          <a:xfrm>
            <a:off x="2580922" y="4768857"/>
            <a:ext cx="69127" cy="69194"/>
          </a:xfrm>
          <a:custGeom>
            <a:avLst/>
            <a:gdLst/>
            <a:ahLst/>
            <a:cxnLst/>
            <a:rect l="l" t="t" r="r" b="b"/>
            <a:pathLst>
              <a:path w="2052" h="2054" fill="none" extrusionOk="0">
                <a:moveTo>
                  <a:pt x="2051" y="988"/>
                </a:moveTo>
                <a:cubicBezTo>
                  <a:pt x="2051" y="1388"/>
                  <a:pt x="1811" y="1747"/>
                  <a:pt x="1442" y="1900"/>
                </a:cubicBezTo>
                <a:cubicBezTo>
                  <a:pt x="1073" y="2053"/>
                  <a:pt x="649" y="1969"/>
                  <a:pt x="366" y="1686"/>
                </a:cubicBezTo>
                <a:cubicBezTo>
                  <a:pt x="85" y="1403"/>
                  <a:pt x="0" y="979"/>
                  <a:pt x="152" y="611"/>
                </a:cubicBezTo>
                <a:cubicBezTo>
                  <a:pt x="305" y="242"/>
                  <a:pt x="665" y="1"/>
                  <a:pt x="1064" y="1"/>
                </a:cubicBezTo>
                <a:cubicBezTo>
                  <a:pt x="1610" y="1"/>
                  <a:pt x="2051" y="444"/>
                  <a:pt x="2051" y="988"/>
                </a:cubicBezTo>
                <a:close/>
              </a:path>
            </a:pathLst>
          </a:custGeom>
          <a:solidFill>
            <a:schemeClr val="accent3"/>
          </a:solidFill>
          <a:ln w="111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 name="Google Shape;324;p26"/>
          <p:cNvSpPr/>
          <p:nvPr/>
        </p:nvSpPr>
        <p:spPr>
          <a:xfrm>
            <a:off x="4231022" y="883007"/>
            <a:ext cx="69127" cy="69194"/>
          </a:xfrm>
          <a:custGeom>
            <a:avLst/>
            <a:gdLst/>
            <a:ahLst/>
            <a:cxnLst/>
            <a:rect l="l" t="t" r="r" b="b"/>
            <a:pathLst>
              <a:path w="2052" h="2054" fill="none" extrusionOk="0">
                <a:moveTo>
                  <a:pt x="2051" y="988"/>
                </a:moveTo>
                <a:cubicBezTo>
                  <a:pt x="2051" y="1388"/>
                  <a:pt x="1811" y="1747"/>
                  <a:pt x="1442" y="1900"/>
                </a:cubicBezTo>
                <a:cubicBezTo>
                  <a:pt x="1073" y="2053"/>
                  <a:pt x="649" y="1969"/>
                  <a:pt x="366" y="1686"/>
                </a:cubicBezTo>
                <a:cubicBezTo>
                  <a:pt x="85" y="1403"/>
                  <a:pt x="0" y="979"/>
                  <a:pt x="152" y="611"/>
                </a:cubicBezTo>
                <a:cubicBezTo>
                  <a:pt x="305" y="242"/>
                  <a:pt x="665" y="1"/>
                  <a:pt x="1064" y="1"/>
                </a:cubicBezTo>
                <a:cubicBezTo>
                  <a:pt x="1610" y="1"/>
                  <a:pt x="2051" y="444"/>
                  <a:pt x="2051" y="988"/>
                </a:cubicBezTo>
                <a:close/>
              </a:path>
            </a:pathLst>
          </a:custGeom>
          <a:solidFill>
            <a:srgbClr val="FFFFFF"/>
          </a:solidFill>
          <a:ln w="1117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25" name="Google Shape;325;p26"/>
          <p:cNvGrpSpPr/>
          <p:nvPr/>
        </p:nvGrpSpPr>
        <p:grpSpPr>
          <a:xfrm>
            <a:off x="4219133" y="2786279"/>
            <a:ext cx="92910" cy="92843"/>
            <a:chOff x="5627413" y="1896725"/>
            <a:chExt cx="68950" cy="68900"/>
          </a:xfrm>
        </p:grpSpPr>
        <p:sp>
          <p:nvSpPr>
            <p:cNvPr id="326" name="Google Shape;326;p26"/>
            <p:cNvSpPr/>
            <p:nvPr/>
          </p:nvSpPr>
          <p:spPr>
            <a:xfrm>
              <a:off x="5661888" y="1896725"/>
              <a:ext cx="25" cy="68900"/>
            </a:xfrm>
            <a:custGeom>
              <a:avLst/>
              <a:gdLst/>
              <a:ahLst/>
              <a:cxnLst/>
              <a:rect l="l" t="t" r="r" b="b"/>
              <a:pathLst>
                <a:path w="1" h="2756" fill="none" extrusionOk="0">
                  <a:moveTo>
                    <a:pt x="0" y="0"/>
                  </a:moveTo>
                  <a:lnTo>
                    <a:pt x="0" y="2755"/>
                  </a:lnTo>
                </a:path>
              </a:pathLst>
            </a:custGeom>
            <a:solidFill>
              <a:srgbClr val="FFFFFF"/>
            </a:solidFill>
            <a:ln w="1117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 name="Google Shape;327;p26"/>
            <p:cNvSpPr/>
            <p:nvPr/>
          </p:nvSpPr>
          <p:spPr>
            <a:xfrm>
              <a:off x="5627413" y="1931150"/>
              <a:ext cx="68950" cy="25"/>
            </a:xfrm>
            <a:custGeom>
              <a:avLst/>
              <a:gdLst/>
              <a:ahLst/>
              <a:cxnLst/>
              <a:rect l="l" t="t" r="r" b="b"/>
              <a:pathLst>
                <a:path w="2758" h="1" fill="none" extrusionOk="0">
                  <a:moveTo>
                    <a:pt x="2757" y="0"/>
                  </a:moveTo>
                  <a:lnTo>
                    <a:pt x="1" y="0"/>
                  </a:lnTo>
                </a:path>
              </a:pathLst>
            </a:custGeom>
            <a:solidFill>
              <a:srgbClr val="FFFFFF"/>
            </a:solidFill>
            <a:ln w="1117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28" name="Google Shape;328;p26"/>
          <p:cNvSpPr/>
          <p:nvPr/>
        </p:nvSpPr>
        <p:spPr>
          <a:xfrm>
            <a:off x="5545472" y="4247682"/>
            <a:ext cx="69127" cy="69194"/>
          </a:xfrm>
          <a:custGeom>
            <a:avLst/>
            <a:gdLst/>
            <a:ahLst/>
            <a:cxnLst/>
            <a:rect l="l" t="t" r="r" b="b"/>
            <a:pathLst>
              <a:path w="2052" h="2054" fill="none" extrusionOk="0">
                <a:moveTo>
                  <a:pt x="2051" y="988"/>
                </a:moveTo>
                <a:cubicBezTo>
                  <a:pt x="2051" y="1388"/>
                  <a:pt x="1811" y="1747"/>
                  <a:pt x="1442" y="1900"/>
                </a:cubicBezTo>
                <a:cubicBezTo>
                  <a:pt x="1073" y="2053"/>
                  <a:pt x="649" y="1969"/>
                  <a:pt x="366" y="1686"/>
                </a:cubicBezTo>
                <a:cubicBezTo>
                  <a:pt x="85" y="1403"/>
                  <a:pt x="0" y="979"/>
                  <a:pt x="152" y="611"/>
                </a:cubicBezTo>
                <a:cubicBezTo>
                  <a:pt x="305" y="242"/>
                  <a:pt x="665" y="1"/>
                  <a:pt x="1064" y="1"/>
                </a:cubicBezTo>
                <a:cubicBezTo>
                  <a:pt x="1610" y="1"/>
                  <a:pt x="2051" y="444"/>
                  <a:pt x="2051" y="988"/>
                </a:cubicBezTo>
                <a:close/>
              </a:path>
            </a:pathLst>
          </a:custGeom>
          <a:solidFill>
            <a:schemeClr val="accent3"/>
          </a:solidFill>
          <a:ln w="111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accen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accent2"/>
              </a:buClr>
              <a:buSzPts val="2800"/>
              <a:buFont typeface="Abril Fatface"/>
              <a:buNone/>
              <a:defRPr sz="2800">
                <a:solidFill>
                  <a:schemeClr val="accent2"/>
                </a:solidFill>
                <a:latin typeface="Abril Fatface"/>
                <a:ea typeface="Abril Fatface"/>
                <a:cs typeface="Abril Fatface"/>
                <a:sym typeface="Abril Fatface"/>
              </a:defRPr>
            </a:lvl1pPr>
            <a:lvl2pPr lvl="1">
              <a:spcBef>
                <a:spcPts val="0"/>
              </a:spcBef>
              <a:spcAft>
                <a:spcPts val="0"/>
              </a:spcAft>
              <a:buClr>
                <a:schemeClr val="accent2"/>
              </a:buClr>
              <a:buSzPts val="2800"/>
              <a:buNone/>
              <a:defRPr sz="2800">
                <a:solidFill>
                  <a:schemeClr val="accent2"/>
                </a:solidFill>
              </a:defRPr>
            </a:lvl2pPr>
            <a:lvl3pPr lvl="2">
              <a:spcBef>
                <a:spcPts val="0"/>
              </a:spcBef>
              <a:spcAft>
                <a:spcPts val="0"/>
              </a:spcAft>
              <a:buClr>
                <a:schemeClr val="accent2"/>
              </a:buClr>
              <a:buSzPts val="2800"/>
              <a:buNone/>
              <a:defRPr sz="2800">
                <a:solidFill>
                  <a:schemeClr val="accent2"/>
                </a:solidFill>
              </a:defRPr>
            </a:lvl3pPr>
            <a:lvl4pPr lvl="3">
              <a:spcBef>
                <a:spcPts val="0"/>
              </a:spcBef>
              <a:spcAft>
                <a:spcPts val="0"/>
              </a:spcAft>
              <a:buClr>
                <a:schemeClr val="accent2"/>
              </a:buClr>
              <a:buSzPts val="2800"/>
              <a:buNone/>
              <a:defRPr sz="2800">
                <a:solidFill>
                  <a:schemeClr val="accent2"/>
                </a:solidFill>
              </a:defRPr>
            </a:lvl4pPr>
            <a:lvl5pPr lvl="4">
              <a:spcBef>
                <a:spcPts val="0"/>
              </a:spcBef>
              <a:spcAft>
                <a:spcPts val="0"/>
              </a:spcAft>
              <a:buClr>
                <a:schemeClr val="accent2"/>
              </a:buClr>
              <a:buSzPts val="2800"/>
              <a:buNone/>
              <a:defRPr sz="2800">
                <a:solidFill>
                  <a:schemeClr val="accent2"/>
                </a:solidFill>
              </a:defRPr>
            </a:lvl5pPr>
            <a:lvl6pPr lvl="5">
              <a:spcBef>
                <a:spcPts val="0"/>
              </a:spcBef>
              <a:spcAft>
                <a:spcPts val="0"/>
              </a:spcAft>
              <a:buClr>
                <a:schemeClr val="accent2"/>
              </a:buClr>
              <a:buSzPts val="2800"/>
              <a:buNone/>
              <a:defRPr sz="2800">
                <a:solidFill>
                  <a:schemeClr val="accent2"/>
                </a:solidFill>
              </a:defRPr>
            </a:lvl6pPr>
            <a:lvl7pPr lvl="6">
              <a:spcBef>
                <a:spcPts val="0"/>
              </a:spcBef>
              <a:spcAft>
                <a:spcPts val="0"/>
              </a:spcAft>
              <a:buClr>
                <a:schemeClr val="accent2"/>
              </a:buClr>
              <a:buSzPts val="2800"/>
              <a:buNone/>
              <a:defRPr sz="2800">
                <a:solidFill>
                  <a:schemeClr val="accent2"/>
                </a:solidFill>
              </a:defRPr>
            </a:lvl7pPr>
            <a:lvl8pPr lvl="7">
              <a:spcBef>
                <a:spcPts val="0"/>
              </a:spcBef>
              <a:spcAft>
                <a:spcPts val="0"/>
              </a:spcAft>
              <a:buClr>
                <a:schemeClr val="accent2"/>
              </a:buClr>
              <a:buSzPts val="2800"/>
              <a:buNone/>
              <a:defRPr sz="2800">
                <a:solidFill>
                  <a:schemeClr val="accent2"/>
                </a:solidFill>
              </a:defRPr>
            </a:lvl8pPr>
            <a:lvl9pPr lvl="8">
              <a:spcBef>
                <a:spcPts val="0"/>
              </a:spcBef>
              <a:spcAft>
                <a:spcPts val="0"/>
              </a:spcAft>
              <a:buClr>
                <a:schemeClr val="accent2"/>
              </a:buClr>
              <a:buSzPts val="2800"/>
              <a:buNone/>
              <a:defRPr sz="2800">
                <a:solidFill>
                  <a:schemeClr val="accent2"/>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00000"/>
              </a:lnSpc>
              <a:spcBef>
                <a:spcPts val="0"/>
              </a:spcBef>
              <a:spcAft>
                <a:spcPts val="0"/>
              </a:spcAft>
              <a:buClr>
                <a:schemeClr val="accent2"/>
              </a:buClr>
              <a:buSzPts val="1800"/>
              <a:buFont typeface="DM Sans"/>
              <a:buChar char="●"/>
              <a:defRPr sz="1800">
                <a:solidFill>
                  <a:schemeClr val="accent2"/>
                </a:solidFill>
                <a:latin typeface="DM Sans"/>
                <a:ea typeface="DM Sans"/>
                <a:cs typeface="DM Sans"/>
                <a:sym typeface="DM Sans"/>
              </a:defRPr>
            </a:lvl1pPr>
            <a:lvl2pPr marL="914400" lvl="1" indent="-317500">
              <a:lnSpc>
                <a:spcPct val="100000"/>
              </a:lnSpc>
              <a:spcBef>
                <a:spcPts val="1600"/>
              </a:spcBef>
              <a:spcAft>
                <a:spcPts val="0"/>
              </a:spcAft>
              <a:buClr>
                <a:schemeClr val="accent2"/>
              </a:buClr>
              <a:buSzPts val="1400"/>
              <a:buFont typeface="DM Sans"/>
              <a:buChar char="○"/>
              <a:defRPr>
                <a:solidFill>
                  <a:schemeClr val="accent2"/>
                </a:solidFill>
                <a:latin typeface="DM Sans"/>
                <a:ea typeface="DM Sans"/>
                <a:cs typeface="DM Sans"/>
                <a:sym typeface="DM Sans"/>
              </a:defRPr>
            </a:lvl2pPr>
            <a:lvl3pPr marL="1371600" lvl="2" indent="-317500">
              <a:lnSpc>
                <a:spcPct val="100000"/>
              </a:lnSpc>
              <a:spcBef>
                <a:spcPts val="1600"/>
              </a:spcBef>
              <a:spcAft>
                <a:spcPts val="0"/>
              </a:spcAft>
              <a:buClr>
                <a:schemeClr val="accent2"/>
              </a:buClr>
              <a:buSzPts val="1400"/>
              <a:buFont typeface="DM Sans"/>
              <a:buChar char="■"/>
              <a:defRPr>
                <a:solidFill>
                  <a:schemeClr val="accent2"/>
                </a:solidFill>
                <a:latin typeface="DM Sans"/>
                <a:ea typeface="DM Sans"/>
                <a:cs typeface="DM Sans"/>
                <a:sym typeface="DM Sans"/>
              </a:defRPr>
            </a:lvl3pPr>
            <a:lvl4pPr marL="1828800" lvl="3" indent="-317500">
              <a:lnSpc>
                <a:spcPct val="100000"/>
              </a:lnSpc>
              <a:spcBef>
                <a:spcPts val="1600"/>
              </a:spcBef>
              <a:spcAft>
                <a:spcPts val="0"/>
              </a:spcAft>
              <a:buClr>
                <a:schemeClr val="accent2"/>
              </a:buClr>
              <a:buSzPts val="1400"/>
              <a:buFont typeface="DM Sans"/>
              <a:buChar char="●"/>
              <a:defRPr>
                <a:solidFill>
                  <a:schemeClr val="accent2"/>
                </a:solidFill>
                <a:latin typeface="DM Sans"/>
                <a:ea typeface="DM Sans"/>
                <a:cs typeface="DM Sans"/>
                <a:sym typeface="DM Sans"/>
              </a:defRPr>
            </a:lvl4pPr>
            <a:lvl5pPr marL="2286000" lvl="4" indent="-317500">
              <a:lnSpc>
                <a:spcPct val="100000"/>
              </a:lnSpc>
              <a:spcBef>
                <a:spcPts val="1600"/>
              </a:spcBef>
              <a:spcAft>
                <a:spcPts val="0"/>
              </a:spcAft>
              <a:buClr>
                <a:schemeClr val="accent2"/>
              </a:buClr>
              <a:buSzPts val="1400"/>
              <a:buFont typeface="DM Sans"/>
              <a:buChar char="○"/>
              <a:defRPr>
                <a:solidFill>
                  <a:schemeClr val="accent2"/>
                </a:solidFill>
                <a:latin typeface="DM Sans"/>
                <a:ea typeface="DM Sans"/>
                <a:cs typeface="DM Sans"/>
                <a:sym typeface="DM Sans"/>
              </a:defRPr>
            </a:lvl5pPr>
            <a:lvl6pPr marL="2743200" lvl="5" indent="-317500">
              <a:lnSpc>
                <a:spcPct val="100000"/>
              </a:lnSpc>
              <a:spcBef>
                <a:spcPts val="1600"/>
              </a:spcBef>
              <a:spcAft>
                <a:spcPts val="0"/>
              </a:spcAft>
              <a:buClr>
                <a:schemeClr val="accent2"/>
              </a:buClr>
              <a:buSzPts val="1400"/>
              <a:buFont typeface="DM Sans"/>
              <a:buChar char="■"/>
              <a:defRPr>
                <a:solidFill>
                  <a:schemeClr val="accent2"/>
                </a:solidFill>
                <a:latin typeface="DM Sans"/>
                <a:ea typeface="DM Sans"/>
                <a:cs typeface="DM Sans"/>
                <a:sym typeface="DM Sans"/>
              </a:defRPr>
            </a:lvl6pPr>
            <a:lvl7pPr marL="3200400" lvl="6" indent="-317500">
              <a:lnSpc>
                <a:spcPct val="100000"/>
              </a:lnSpc>
              <a:spcBef>
                <a:spcPts val="1600"/>
              </a:spcBef>
              <a:spcAft>
                <a:spcPts val="0"/>
              </a:spcAft>
              <a:buClr>
                <a:schemeClr val="accent2"/>
              </a:buClr>
              <a:buSzPts val="1400"/>
              <a:buFont typeface="DM Sans"/>
              <a:buChar char="●"/>
              <a:defRPr>
                <a:solidFill>
                  <a:schemeClr val="accent2"/>
                </a:solidFill>
                <a:latin typeface="DM Sans"/>
                <a:ea typeface="DM Sans"/>
                <a:cs typeface="DM Sans"/>
                <a:sym typeface="DM Sans"/>
              </a:defRPr>
            </a:lvl7pPr>
            <a:lvl8pPr marL="3657600" lvl="7" indent="-317500">
              <a:lnSpc>
                <a:spcPct val="100000"/>
              </a:lnSpc>
              <a:spcBef>
                <a:spcPts val="1600"/>
              </a:spcBef>
              <a:spcAft>
                <a:spcPts val="0"/>
              </a:spcAft>
              <a:buClr>
                <a:schemeClr val="accent2"/>
              </a:buClr>
              <a:buSzPts val="1400"/>
              <a:buFont typeface="DM Sans"/>
              <a:buChar char="○"/>
              <a:defRPr>
                <a:solidFill>
                  <a:schemeClr val="accent2"/>
                </a:solidFill>
                <a:latin typeface="DM Sans"/>
                <a:ea typeface="DM Sans"/>
                <a:cs typeface="DM Sans"/>
                <a:sym typeface="DM Sans"/>
              </a:defRPr>
            </a:lvl8pPr>
            <a:lvl9pPr marL="4114800" lvl="8" indent="-317500">
              <a:lnSpc>
                <a:spcPct val="100000"/>
              </a:lnSpc>
              <a:spcBef>
                <a:spcPts val="1600"/>
              </a:spcBef>
              <a:spcAft>
                <a:spcPts val="1600"/>
              </a:spcAft>
              <a:buClr>
                <a:schemeClr val="accent2"/>
              </a:buClr>
              <a:buSzPts val="1400"/>
              <a:buFont typeface="DM Sans"/>
              <a:buChar char="■"/>
              <a:defRPr>
                <a:solidFill>
                  <a:schemeClr val="accent2"/>
                </a:solidFill>
                <a:latin typeface="DM Sans"/>
                <a:ea typeface="DM Sans"/>
                <a:cs typeface="DM Sans"/>
                <a:sym typeface="DM Sans"/>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3" r:id="rId3"/>
    <p:sldLayoutId id="2147483658" r:id="rId4"/>
    <p:sldLayoutId id="2147483659" r:id="rId5"/>
    <p:sldLayoutId id="2147483661" r:id="rId6"/>
    <p:sldLayoutId id="2147483662" r:id="rId7"/>
    <p:sldLayoutId id="2147483671" r:id="rId8"/>
    <p:sldLayoutId id="2147483672" r:id="rId9"/>
    <p:sldLayoutId id="2147483673" r:id="rId10"/>
    <p:sldLayoutId id="2147483674"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30"/>
        <p:cNvGrpSpPr/>
        <p:nvPr/>
      </p:nvGrpSpPr>
      <p:grpSpPr>
        <a:xfrm>
          <a:off x="0" y="0"/>
          <a:ext cx="0" cy="0"/>
          <a:chOff x="0" y="0"/>
          <a:chExt cx="0" cy="0"/>
        </a:xfrm>
      </p:grpSpPr>
      <p:pic>
        <p:nvPicPr>
          <p:cNvPr id="7" name="Picture 6"/>
          <p:cNvPicPr>
            <a:picLocks noChangeAspect="1"/>
          </p:cNvPicPr>
          <p:nvPr/>
        </p:nvPicPr>
        <p:blipFill>
          <a:blip r:embed="rId3"/>
          <a:stretch>
            <a:fillRect/>
          </a:stretch>
        </p:blipFill>
        <p:spPr>
          <a:xfrm>
            <a:off x="7981572" y="134684"/>
            <a:ext cx="731583" cy="1408298"/>
          </a:xfrm>
          <a:prstGeom prst="rect">
            <a:avLst/>
          </a:prstGeom>
        </p:spPr>
      </p:pic>
      <p:pic>
        <p:nvPicPr>
          <p:cNvPr id="8" name="Picture 7"/>
          <p:cNvPicPr>
            <a:picLocks noChangeAspect="1"/>
          </p:cNvPicPr>
          <p:nvPr/>
        </p:nvPicPr>
        <p:blipFill>
          <a:blip r:embed="rId4"/>
          <a:stretch>
            <a:fillRect/>
          </a:stretch>
        </p:blipFill>
        <p:spPr>
          <a:xfrm>
            <a:off x="128255" y="134684"/>
            <a:ext cx="865707" cy="1278480"/>
          </a:xfrm>
          <a:prstGeom prst="rect">
            <a:avLst/>
          </a:prstGeom>
        </p:spPr>
      </p:pic>
      <p:sp>
        <p:nvSpPr>
          <p:cNvPr id="10" name="TextBox 9"/>
          <p:cNvSpPr txBox="1"/>
          <p:nvPr/>
        </p:nvSpPr>
        <p:spPr>
          <a:xfrm>
            <a:off x="1817557" y="240902"/>
            <a:ext cx="5160311" cy="369332"/>
          </a:xfrm>
          <a:prstGeom prst="rect">
            <a:avLst/>
          </a:prstGeom>
          <a:noFill/>
          <a:ln w="9525" cap="flat" cmpd="sng" algn="ctr">
            <a:solidFill>
              <a:schemeClr val="accent2">
                <a:lumMod val="60000"/>
                <a:lumOff val="40000"/>
              </a:schemeClr>
            </a:solidFill>
            <a:prstDash val="solid"/>
          </a:ln>
          <a:effectLst>
            <a:outerShdw blurRad="40000" dist="20000" dir="5400000" rotWithShape="0">
              <a:srgbClr val="000000">
                <a:alpha val="38000"/>
              </a:srgbClr>
            </a:outerShdw>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1" u="none" strike="noStrike" kern="0" cap="none" spc="0" normalizeH="0" baseline="0" noProof="0" dirty="0" smtClean="0">
                <a:ln>
                  <a:noFill/>
                </a:ln>
                <a:solidFill>
                  <a:schemeClr val="accent6">
                    <a:lumMod val="50000"/>
                  </a:schemeClr>
                </a:solidFill>
                <a:effectLst/>
                <a:uLnTx/>
                <a:uFillTx/>
                <a:latin typeface="Arial"/>
                <a:ea typeface="+mn-ea"/>
                <a:cs typeface="+mn-cs"/>
              </a:rPr>
              <a:t>Libyan International Medical University</a:t>
            </a:r>
            <a:endParaRPr kumimoji="0" lang="en-US" sz="1800" b="1" i="1" u="none" strike="noStrike" kern="0" cap="none" spc="0" normalizeH="0" baseline="0" noProof="0" dirty="0" smtClean="0">
              <a:ln>
                <a:noFill/>
              </a:ln>
              <a:solidFill>
                <a:schemeClr val="accent6">
                  <a:lumMod val="50000"/>
                </a:schemeClr>
              </a:solidFill>
              <a:effectLst/>
              <a:uLnTx/>
              <a:uFillTx/>
              <a:latin typeface="Arial"/>
            </a:endParaRPr>
          </a:p>
        </p:txBody>
      </p:sp>
      <p:sp>
        <p:nvSpPr>
          <p:cNvPr id="11" name="TextBox 10"/>
          <p:cNvSpPr txBox="1"/>
          <p:nvPr/>
        </p:nvSpPr>
        <p:spPr>
          <a:xfrm>
            <a:off x="2382135" y="654913"/>
            <a:ext cx="4031154" cy="367839"/>
          </a:xfrm>
          <a:prstGeom prst="rect">
            <a:avLst/>
          </a:prstGeom>
          <a:noFill/>
          <a:ln w="9525" cap="flat" cmpd="sng" algn="ctr">
            <a:solidFill>
              <a:schemeClr val="accent3">
                <a:lumMod val="75000"/>
              </a:schemeClr>
            </a:solidFill>
            <a:prstDash val="solid"/>
          </a:ln>
          <a:effectLst>
            <a:outerShdw blurRad="40000" dist="20000" dir="5400000" rotWithShape="0">
              <a:srgbClr val="000000">
                <a:alpha val="38000"/>
              </a:srgbClr>
            </a:outerShdw>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1" u="none" strike="noStrike" kern="0" cap="none" spc="0" normalizeH="0" baseline="0" noProof="0" dirty="0" smtClean="0">
                <a:ln w="0"/>
                <a:solidFill>
                  <a:schemeClr val="accent6">
                    <a:lumMod val="50000"/>
                  </a:schemeClr>
                </a:solidFill>
                <a:effectLst/>
                <a:uLnTx/>
                <a:uFillTx/>
                <a:latin typeface="Arial"/>
                <a:ea typeface="+mn-ea"/>
                <a:cs typeface="+mn-cs"/>
              </a:rPr>
              <a:t>Faculty of Business Administration</a:t>
            </a:r>
          </a:p>
        </p:txBody>
      </p:sp>
      <p:sp>
        <p:nvSpPr>
          <p:cNvPr id="12" name="Subtitle 2"/>
          <p:cNvSpPr txBox="1">
            <a:spLocks/>
          </p:cNvSpPr>
          <p:nvPr/>
        </p:nvSpPr>
        <p:spPr>
          <a:xfrm>
            <a:off x="1345142" y="2276071"/>
            <a:ext cx="6105139" cy="661093"/>
          </a:xfrm>
          <a:prstGeom prst="rect">
            <a:avLst/>
          </a:prstGeom>
          <a:solidFill>
            <a:schemeClr val="tx2">
              <a:lumMod val="50000"/>
            </a:schemeClr>
          </a:solidFill>
          <a:ln w="15875" cap="rnd" cmpd="sng" algn="ctr">
            <a:solidFill>
              <a:schemeClr val="accent3">
                <a:lumMod val="75000"/>
              </a:schemeClr>
            </a:solidFill>
            <a:prstDash val="solid"/>
          </a:ln>
          <a:effectLst>
            <a:outerShdw blurRad="76200" dist="12700" dir="2700000" sy="-23000" kx="-800400" algn="bl" rotWithShape="0">
              <a:prstClr val="black">
                <a:alpha val="20000"/>
              </a:prstClr>
            </a:outerShdw>
          </a:effectLst>
        </p:spPr>
        <p:txBody>
          <a:bodyPr vert="horz" lIns="91440" tIns="45720" rIns="91440" bIns="45720" rtlCol="0" anchor="t">
            <a:normAutofit fontScale="62500" lnSpcReduction="20000"/>
          </a:bodyPr>
          <a:lstStyle>
            <a:lvl1pPr marL="0" indent="0" algn="l" defTabSz="342900" rtl="0" eaLnBrk="1" latinLnBrk="0" hangingPunct="1">
              <a:spcBef>
                <a:spcPts val="750"/>
              </a:spcBef>
              <a:spcAft>
                <a:spcPts val="0"/>
              </a:spcAft>
              <a:buClr>
                <a:schemeClr val="accent1"/>
              </a:buClr>
              <a:buFont typeface="Wingdings 3" charset="2"/>
              <a:buNone/>
              <a:defRPr sz="1350" kern="1200">
                <a:solidFill>
                  <a:schemeClr val="tx1">
                    <a:lumMod val="65000"/>
                    <a:lumOff val="35000"/>
                  </a:schemeClr>
                </a:solidFill>
                <a:latin typeface="+mn-lt"/>
                <a:ea typeface="+mn-ea"/>
                <a:cs typeface="+mn-cs"/>
              </a:defRPr>
            </a:lvl1pPr>
            <a:lvl2pPr marL="342900" indent="0" algn="ctr" defTabSz="342900" rtl="0" eaLnBrk="1" latinLnBrk="0" hangingPunct="1">
              <a:spcBef>
                <a:spcPts val="750"/>
              </a:spcBef>
              <a:spcAft>
                <a:spcPts val="0"/>
              </a:spcAft>
              <a:buClr>
                <a:schemeClr val="accent1"/>
              </a:buClr>
              <a:buFont typeface="Wingdings 3" charset="2"/>
              <a:buNone/>
              <a:defRPr sz="1200" kern="1200">
                <a:solidFill>
                  <a:schemeClr val="tx1">
                    <a:tint val="75000"/>
                  </a:schemeClr>
                </a:solidFill>
                <a:latin typeface="+mn-lt"/>
                <a:ea typeface="+mn-ea"/>
                <a:cs typeface="+mn-cs"/>
              </a:defRPr>
            </a:lvl2pPr>
            <a:lvl3pPr marL="685800" indent="0" algn="ctr" defTabSz="342900" rtl="0" eaLnBrk="1" latinLnBrk="0" hangingPunct="1">
              <a:spcBef>
                <a:spcPts val="750"/>
              </a:spcBef>
              <a:spcAft>
                <a:spcPts val="0"/>
              </a:spcAft>
              <a:buClr>
                <a:schemeClr val="accent1"/>
              </a:buClr>
              <a:buFont typeface="Wingdings 3" charset="2"/>
              <a:buNone/>
              <a:defRPr sz="1050" kern="1200">
                <a:solidFill>
                  <a:schemeClr val="tx1">
                    <a:tint val="75000"/>
                  </a:schemeClr>
                </a:solidFill>
                <a:latin typeface="+mn-lt"/>
                <a:ea typeface="+mn-ea"/>
                <a:cs typeface="+mn-cs"/>
              </a:defRPr>
            </a:lvl3pPr>
            <a:lvl4pPr marL="1028700" indent="0" algn="ctr" defTabSz="342900" rtl="0" eaLnBrk="1" latinLnBrk="0" hangingPunct="1">
              <a:spcBef>
                <a:spcPts val="750"/>
              </a:spcBef>
              <a:spcAft>
                <a:spcPts val="0"/>
              </a:spcAft>
              <a:buClr>
                <a:schemeClr val="accent1"/>
              </a:buClr>
              <a:buFont typeface="Wingdings 3" charset="2"/>
              <a:buNone/>
              <a:defRPr sz="900" kern="1200">
                <a:solidFill>
                  <a:schemeClr val="tx1">
                    <a:tint val="75000"/>
                  </a:schemeClr>
                </a:solidFill>
                <a:latin typeface="+mn-lt"/>
                <a:ea typeface="+mn-ea"/>
                <a:cs typeface="+mn-cs"/>
              </a:defRPr>
            </a:lvl4pPr>
            <a:lvl5pPr marL="1371600" indent="0" algn="ctr" defTabSz="342900" rtl="0" eaLnBrk="1" latinLnBrk="0" hangingPunct="1">
              <a:spcBef>
                <a:spcPts val="750"/>
              </a:spcBef>
              <a:spcAft>
                <a:spcPts val="0"/>
              </a:spcAft>
              <a:buClr>
                <a:schemeClr val="accent1"/>
              </a:buClr>
              <a:buFont typeface="Wingdings 3" charset="2"/>
              <a:buNone/>
              <a:defRPr sz="900" kern="1200">
                <a:solidFill>
                  <a:schemeClr val="tx1">
                    <a:tint val="75000"/>
                  </a:schemeClr>
                </a:solidFill>
                <a:latin typeface="+mn-lt"/>
                <a:ea typeface="+mn-ea"/>
                <a:cs typeface="+mn-cs"/>
              </a:defRPr>
            </a:lvl5pPr>
            <a:lvl6pPr marL="1714500" indent="0" algn="ctr" defTabSz="342900" rtl="0" eaLnBrk="1" latinLnBrk="0" hangingPunct="1">
              <a:spcBef>
                <a:spcPts val="750"/>
              </a:spcBef>
              <a:spcAft>
                <a:spcPts val="0"/>
              </a:spcAft>
              <a:buClr>
                <a:schemeClr val="accent1"/>
              </a:buClr>
              <a:buFont typeface="Wingdings 3" charset="2"/>
              <a:buNone/>
              <a:defRPr sz="900" kern="1200">
                <a:solidFill>
                  <a:schemeClr val="tx1">
                    <a:tint val="75000"/>
                  </a:schemeClr>
                </a:solidFill>
                <a:latin typeface="+mn-lt"/>
                <a:ea typeface="+mn-ea"/>
                <a:cs typeface="+mn-cs"/>
              </a:defRPr>
            </a:lvl6pPr>
            <a:lvl7pPr marL="2057400" indent="0" algn="ctr" defTabSz="342900" rtl="0" eaLnBrk="1" latinLnBrk="0" hangingPunct="1">
              <a:spcBef>
                <a:spcPts val="750"/>
              </a:spcBef>
              <a:spcAft>
                <a:spcPts val="0"/>
              </a:spcAft>
              <a:buClr>
                <a:schemeClr val="accent1"/>
              </a:buClr>
              <a:buFont typeface="Wingdings 3" charset="2"/>
              <a:buNone/>
              <a:defRPr sz="900" kern="1200">
                <a:solidFill>
                  <a:schemeClr val="tx1">
                    <a:tint val="75000"/>
                  </a:schemeClr>
                </a:solidFill>
                <a:latin typeface="+mn-lt"/>
                <a:ea typeface="+mn-ea"/>
                <a:cs typeface="+mn-cs"/>
              </a:defRPr>
            </a:lvl7pPr>
            <a:lvl8pPr marL="2400300" indent="0" algn="ctr" defTabSz="342900" rtl="0" eaLnBrk="1" latinLnBrk="0" hangingPunct="1">
              <a:spcBef>
                <a:spcPts val="750"/>
              </a:spcBef>
              <a:spcAft>
                <a:spcPts val="0"/>
              </a:spcAft>
              <a:buClr>
                <a:schemeClr val="accent1"/>
              </a:buClr>
              <a:buFont typeface="Wingdings 3" charset="2"/>
              <a:buNone/>
              <a:defRPr sz="900" kern="1200">
                <a:solidFill>
                  <a:schemeClr val="tx1">
                    <a:tint val="75000"/>
                  </a:schemeClr>
                </a:solidFill>
                <a:latin typeface="+mn-lt"/>
                <a:ea typeface="+mn-ea"/>
                <a:cs typeface="+mn-cs"/>
              </a:defRPr>
            </a:lvl8pPr>
            <a:lvl9pPr marL="2743200" indent="0" algn="ctr" defTabSz="342900" rtl="0" eaLnBrk="1" latinLnBrk="0" hangingPunct="1">
              <a:spcBef>
                <a:spcPts val="750"/>
              </a:spcBef>
              <a:spcAft>
                <a:spcPts val="0"/>
              </a:spcAft>
              <a:buClr>
                <a:schemeClr val="accent1"/>
              </a:buClr>
              <a:buFont typeface="Wingdings 3" charset="2"/>
              <a:buNone/>
              <a:defRPr sz="900" kern="1200">
                <a:solidFill>
                  <a:schemeClr val="tx1">
                    <a:tint val="75000"/>
                  </a:schemeClr>
                </a:solidFill>
                <a:latin typeface="+mn-lt"/>
                <a:ea typeface="+mn-ea"/>
                <a:cs typeface="+mn-cs"/>
              </a:defRPr>
            </a:lvl9pPr>
          </a:lstStyle>
          <a:p>
            <a:pPr algn="ctr">
              <a:buClr>
                <a:srgbClr val="353535"/>
              </a:buClr>
              <a:defRPr/>
            </a:pPr>
            <a:r>
              <a:rPr lang="en-US" sz="3600" i="1" dirty="0">
                <a:solidFill>
                  <a:srgbClr val="DBA4A4"/>
                </a:solidFill>
                <a:latin typeface="Century Gothic" panose="020B0502020202020204"/>
              </a:rPr>
              <a:t>The Major Types of Buying Decisions Behaviors</a:t>
            </a:r>
            <a:endParaRPr lang="en-US" i="1" dirty="0">
              <a:solidFill>
                <a:sysClr val="window" lastClr="FFFFFF"/>
              </a:solidFill>
              <a:latin typeface="Century Gothic" panose="020B0502020202020204"/>
            </a:endParaRPr>
          </a:p>
        </p:txBody>
      </p:sp>
      <p:sp>
        <p:nvSpPr>
          <p:cNvPr id="13" name="Title 1"/>
          <p:cNvSpPr txBox="1">
            <a:spLocks/>
          </p:cNvSpPr>
          <p:nvPr/>
        </p:nvSpPr>
        <p:spPr>
          <a:xfrm>
            <a:off x="3258526" y="3993440"/>
            <a:ext cx="2363710" cy="320253"/>
          </a:xfrm>
          <a:prstGeom prst="rect">
            <a:avLst/>
          </a:prstGeom>
          <a:noFill/>
          <a:ln>
            <a:noFill/>
          </a:ln>
        </p:spPr>
        <p:txBody>
          <a:bodyPr spcFirstLastPara="1" wrap="square" lIns="91425" tIns="0" rIns="91425" bIns="0" anchor="t" anchorCtr="0">
            <a:normAutofit fontScale="97500"/>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2800"/>
              <a:buFont typeface="Antic Didone"/>
              <a:buNone/>
              <a:defRPr sz="2800" b="1" i="0" u="none" strike="noStrike" cap="none">
                <a:solidFill>
                  <a:schemeClr val="dk1"/>
                </a:solidFill>
                <a:latin typeface="Antic Didone"/>
                <a:ea typeface="Antic Didone"/>
                <a:cs typeface="Antic Didone"/>
                <a:sym typeface="Antic Didone"/>
              </a:defRPr>
            </a:lvl1pPr>
            <a:lvl2pPr marR="0" lvl="1" algn="ctr" rtl="0">
              <a:lnSpc>
                <a:spcPct val="100000"/>
              </a:lnSpc>
              <a:spcBef>
                <a:spcPts val="0"/>
              </a:spcBef>
              <a:spcAft>
                <a:spcPts val="0"/>
              </a:spcAft>
              <a:buClr>
                <a:schemeClr val="dk1"/>
              </a:buClr>
              <a:buSzPts val="2800"/>
              <a:buFont typeface="Antic Didone"/>
              <a:buNone/>
              <a:defRPr sz="2800" b="1" i="0" u="none" strike="noStrike" cap="none">
                <a:solidFill>
                  <a:schemeClr val="dk1"/>
                </a:solidFill>
                <a:latin typeface="Antic Didone"/>
                <a:ea typeface="Antic Didone"/>
                <a:cs typeface="Antic Didone"/>
                <a:sym typeface="Antic Didone"/>
              </a:defRPr>
            </a:lvl2pPr>
            <a:lvl3pPr marR="0" lvl="2" algn="ctr" rtl="0">
              <a:lnSpc>
                <a:spcPct val="100000"/>
              </a:lnSpc>
              <a:spcBef>
                <a:spcPts val="0"/>
              </a:spcBef>
              <a:spcAft>
                <a:spcPts val="0"/>
              </a:spcAft>
              <a:buClr>
                <a:schemeClr val="dk1"/>
              </a:buClr>
              <a:buSzPts val="2800"/>
              <a:buFont typeface="Antic Didone"/>
              <a:buNone/>
              <a:defRPr sz="2800" b="1" i="0" u="none" strike="noStrike" cap="none">
                <a:solidFill>
                  <a:schemeClr val="dk1"/>
                </a:solidFill>
                <a:latin typeface="Antic Didone"/>
                <a:ea typeface="Antic Didone"/>
                <a:cs typeface="Antic Didone"/>
                <a:sym typeface="Antic Didone"/>
              </a:defRPr>
            </a:lvl3pPr>
            <a:lvl4pPr marR="0" lvl="3" algn="ctr" rtl="0">
              <a:lnSpc>
                <a:spcPct val="100000"/>
              </a:lnSpc>
              <a:spcBef>
                <a:spcPts val="0"/>
              </a:spcBef>
              <a:spcAft>
                <a:spcPts val="0"/>
              </a:spcAft>
              <a:buClr>
                <a:schemeClr val="dk1"/>
              </a:buClr>
              <a:buSzPts val="2800"/>
              <a:buFont typeface="Antic Didone"/>
              <a:buNone/>
              <a:defRPr sz="2800" b="1" i="0" u="none" strike="noStrike" cap="none">
                <a:solidFill>
                  <a:schemeClr val="dk1"/>
                </a:solidFill>
                <a:latin typeface="Antic Didone"/>
                <a:ea typeface="Antic Didone"/>
                <a:cs typeface="Antic Didone"/>
                <a:sym typeface="Antic Didone"/>
              </a:defRPr>
            </a:lvl4pPr>
            <a:lvl5pPr marR="0" lvl="4" algn="ctr" rtl="0">
              <a:lnSpc>
                <a:spcPct val="100000"/>
              </a:lnSpc>
              <a:spcBef>
                <a:spcPts val="0"/>
              </a:spcBef>
              <a:spcAft>
                <a:spcPts val="0"/>
              </a:spcAft>
              <a:buClr>
                <a:schemeClr val="dk1"/>
              </a:buClr>
              <a:buSzPts val="2800"/>
              <a:buFont typeface="Antic Didone"/>
              <a:buNone/>
              <a:defRPr sz="2800" b="1" i="0" u="none" strike="noStrike" cap="none">
                <a:solidFill>
                  <a:schemeClr val="dk1"/>
                </a:solidFill>
                <a:latin typeface="Antic Didone"/>
                <a:ea typeface="Antic Didone"/>
                <a:cs typeface="Antic Didone"/>
                <a:sym typeface="Antic Didone"/>
              </a:defRPr>
            </a:lvl5pPr>
            <a:lvl6pPr marR="0" lvl="5" algn="ctr" rtl="0">
              <a:lnSpc>
                <a:spcPct val="100000"/>
              </a:lnSpc>
              <a:spcBef>
                <a:spcPts val="0"/>
              </a:spcBef>
              <a:spcAft>
                <a:spcPts val="0"/>
              </a:spcAft>
              <a:buClr>
                <a:schemeClr val="dk1"/>
              </a:buClr>
              <a:buSzPts val="2800"/>
              <a:buFont typeface="Antic Didone"/>
              <a:buNone/>
              <a:defRPr sz="2800" b="1" i="0" u="none" strike="noStrike" cap="none">
                <a:solidFill>
                  <a:schemeClr val="dk1"/>
                </a:solidFill>
                <a:latin typeface="Antic Didone"/>
                <a:ea typeface="Antic Didone"/>
                <a:cs typeface="Antic Didone"/>
                <a:sym typeface="Antic Didone"/>
              </a:defRPr>
            </a:lvl6pPr>
            <a:lvl7pPr marR="0" lvl="6" algn="ctr" rtl="0">
              <a:lnSpc>
                <a:spcPct val="100000"/>
              </a:lnSpc>
              <a:spcBef>
                <a:spcPts val="0"/>
              </a:spcBef>
              <a:spcAft>
                <a:spcPts val="0"/>
              </a:spcAft>
              <a:buClr>
                <a:schemeClr val="dk1"/>
              </a:buClr>
              <a:buSzPts val="2800"/>
              <a:buFont typeface="Antic Didone"/>
              <a:buNone/>
              <a:defRPr sz="2800" b="1" i="0" u="none" strike="noStrike" cap="none">
                <a:solidFill>
                  <a:schemeClr val="dk1"/>
                </a:solidFill>
                <a:latin typeface="Antic Didone"/>
                <a:ea typeface="Antic Didone"/>
                <a:cs typeface="Antic Didone"/>
                <a:sym typeface="Antic Didone"/>
              </a:defRPr>
            </a:lvl7pPr>
            <a:lvl8pPr marR="0" lvl="7" algn="ctr" rtl="0">
              <a:lnSpc>
                <a:spcPct val="100000"/>
              </a:lnSpc>
              <a:spcBef>
                <a:spcPts val="0"/>
              </a:spcBef>
              <a:spcAft>
                <a:spcPts val="0"/>
              </a:spcAft>
              <a:buClr>
                <a:schemeClr val="dk1"/>
              </a:buClr>
              <a:buSzPts val="2800"/>
              <a:buFont typeface="Antic Didone"/>
              <a:buNone/>
              <a:defRPr sz="2800" b="1" i="0" u="none" strike="noStrike" cap="none">
                <a:solidFill>
                  <a:schemeClr val="dk1"/>
                </a:solidFill>
                <a:latin typeface="Antic Didone"/>
                <a:ea typeface="Antic Didone"/>
                <a:cs typeface="Antic Didone"/>
                <a:sym typeface="Antic Didone"/>
              </a:defRPr>
            </a:lvl8pPr>
            <a:lvl9pPr marR="0" lvl="8" algn="ctr" rtl="0">
              <a:lnSpc>
                <a:spcPct val="100000"/>
              </a:lnSpc>
              <a:spcBef>
                <a:spcPts val="0"/>
              </a:spcBef>
              <a:spcAft>
                <a:spcPts val="0"/>
              </a:spcAft>
              <a:buClr>
                <a:schemeClr val="dk1"/>
              </a:buClr>
              <a:buSzPts val="2800"/>
              <a:buFont typeface="Antic Didone"/>
              <a:buNone/>
              <a:defRPr sz="2800" b="1" i="0" u="none" strike="noStrike" cap="none">
                <a:solidFill>
                  <a:schemeClr val="dk1"/>
                </a:solidFill>
                <a:latin typeface="Antic Didone"/>
                <a:ea typeface="Antic Didone"/>
                <a:cs typeface="Antic Didone"/>
                <a:sym typeface="Antic Didone"/>
              </a:defRPr>
            </a:lvl9pPr>
          </a:lstStyle>
          <a:p>
            <a:r>
              <a:rPr lang="en-US" sz="1400" dirty="0">
                <a:solidFill>
                  <a:schemeClr val="accent6">
                    <a:lumMod val="50000"/>
                  </a:schemeClr>
                </a:solidFill>
              </a:rPr>
              <a:t>Dana </a:t>
            </a:r>
            <a:r>
              <a:rPr lang="en-US" sz="1400" dirty="0" err="1">
                <a:solidFill>
                  <a:schemeClr val="accent6">
                    <a:lumMod val="50000"/>
                  </a:schemeClr>
                </a:solidFill>
              </a:rPr>
              <a:t>Elgheriani</a:t>
            </a:r>
            <a:r>
              <a:rPr lang="en-US" sz="1400" dirty="0">
                <a:solidFill>
                  <a:schemeClr val="accent6">
                    <a:lumMod val="50000"/>
                  </a:schemeClr>
                </a:solidFill>
              </a:rPr>
              <a:t> </a:t>
            </a:r>
          </a:p>
        </p:txBody>
      </p:sp>
      <p:sp>
        <p:nvSpPr>
          <p:cNvPr id="14" name="TextBox 13"/>
          <p:cNvSpPr txBox="1"/>
          <p:nvPr/>
        </p:nvSpPr>
        <p:spPr>
          <a:xfrm>
            <a:off x="3110345" y="4313693"/>
            <a:ext cx="2660073" cy="369332"/>
          </a:xfrm>
          <a:prstGeom prst="rect">
            <a:avLst/>
          </a:prstGeom>
          <a:noFill/>
          <a:ln w="25400" cap="flat" cmpd="sng" algn="ctr">
            <a:solidFill>
              <a:schemeClr val="accent2">
                <a:lumMod val="75000"/>
              </a:schemeClr>
            </a:solidFill>
            <a:prstDash val="solid"/>
          </a:ln>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chemeClr val="accent6">
                    <a:lumMod val="50000"/>
                  </a:schemeClr>
                </a:solidFill>
                <a:effectLst/>
                <a:uLnTx/>
                <a:uFillTx/>
                <a:latin typeface="Arial"/>
                <a:ea typeface="+mn-ea"/>
                <a:cs typeface="+mn-cs"/>
              </a:rPr>
              <a:t>dana_3792@limu.edu.ly</a:t>
            </a:r>
            <a:endParaRPr kumimoji="0" lang="en-US" sz="1800" b="0" i="0" u="none" strike="noStrike" kern="0" cap="none" spc="0" normalizeH="0" baseline="0" noProof="0" dirty="0" smtClean="0">
              <a:ln>
                <a:noFill/>
              </a:ln>
              <a:solidFill>
                <a:schemeClr val="accent6">
                  <a:lumMod val="50000"/>
                </a:schemeClr>
              </a:solidFill>
              <a:effectLst/>
              <a:uLnTx/>
              <a:uFillTx/>
              <a:latin typeface="Arial"/>
            </a:endParaRPr>
          </a:p>
        </p:txBody>
      </p:sp>
      <p:sp>
        <p:nvSpPr>
          <p:cNvPr id="15" name="TextBox 14"/>
          <p:cNvSpPr txBox="1"/>
          <p:nvPr/>
        </p:nvSpPr>
        <p:spPr>
          <a:xfrm>
            <a:off x="3995752" y="4756044"/>
            <a:ext cx="1262048"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741B47">
                    <a:lumMod val="75000"/>
                  </a:srgbClr>
                </a:solidFill>
                <a:effectLst/>
                <a:uLnTx/>
                <a:uFillTx/>
              </a:rPr>
              <a:t>ID:3792</a:t>
            </a:r>
          </a:p>
        </p:txBody>
      </p:sp>
    </p:spTree>
  </p:cSld>
  <p:clrMapOvr>
    <a:masterClrMapping/>
  </p:clrMapOvr>
  <p:transition spd="slow">
    <p:wip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430"/>
        <p:cNvGrpSpPr/>
        <p:nvPr/>
      </p:nvGrpSpPr>
      <p:grpSpPr>
        <a:xfrm>
          <a:off x="0" y="0"/>
          <a:ext cx="0" cy="0"/>
          <a:chOff x="0" y="0"/>
          <a:chExt cx="0" cy="0"/>
        </a:xfrm>
      </p:grpSpPr>
      <p:sp>
        <p:nvSpPr>
          <p:cNvPr id="3" name="Rectangle 2"/>
          <p:cNvSpPr/>
          <p:nvPr/>
        </p:nvSpPr>
        <p:spPr>
          <a:xfrm>
            <a:off x="2406696" y="783025"/>
            <a:ext cx="3615092" cy="400110"/>
          </a:xfrm>
          <a:prstGeom prst="rect">
            <a:avLst/>
          </a:prstGeom>
          <a:ln>
            <a:solidFill>
              <a:schemeClr val="bg1">
                <a:lumMod val="75000"/>
              </a:schemeClr>
            </a:solidFill>
          </a:ln>
        </p:spPr>
        <p:txBody>
          <a:bodyPr wrap="none">
            <a:spAutoFit/>
          </a:bodyPr>
          <a:lstStyle/>
          <a:p>
            <a:r>
              <a:rPr lang="en-US" sz="2000" b="1" i="1" dirty="0">
                <a:solidFill>
                  <a:schemeClr val="accent1">
                    <a:lumMod val="10000"/>
                  </a:schemeClr>
                </a:solidFill>
              </a:rPr>
              <a:t>3. Evaluation of Alternatives</a:t>
            </a:r>
          </a:p>
        </p:txBody>
      </p:sp>
      <p:pic>
        <p:nvPicPr>
          <p:cNvPr id="5122" name="Picture 2" descr="Evaluation of alternatives is the third stage of the buying proces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23655" y="3452317"/>
            <a:ext cx="4481399" cy="158381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5" name="Rectangle 4"/>
          <p:cNvSpPr/>
          <p:nvPr/>
        </p:nvSpPr>
        <p:spPr>
          <a:xfrm>
            <a:off x="353290" y="1783989"/>
            <a:ext cx="8562109" cy="954107"/>
          </a:xfrm>
          <a:prstGeom prst="rect">
            <a:avLst/>
          </a:prstGeom>
        </p:spPr>
        <p:txBody>
          <a:bodyPr wrap="square">
            <a:spAutoFit/>
          </a:bodyPr>
          <a:lstStyle/>
          <a:p>
            <a:pPr algn="just"/>
            <a:r>
              <a:rPr lang="en-US" dirty="0"/>
              <a:t>At this stage, consumers evaluate different products/brands on the basis of varying product attributes, and whether these can deliver the benefits that the customers are </a:t>
            </a:r>
            <a:r>
              <a:rPr lang="en-US" dirty="0" smtClean="0"/>
              <a:t>seeking</a:t>
            </a:r>
            <a:r>
              <a:rPr lang="ar-SA" dirty="0" smtClean="0"/>
              <a:t> </a:t>
            </a:r>
            <a:r>
              <a:rPr lang="en-US" dirty="0" smtClean="0"/>
              <a:t>.This </a:t>
            </a:r>
            <a:r>
              <a:rPr lang="en-US" dirty="0"/>
              <a:t>stage is heavily influenced by one's attitude, as "attitude puts one in a frame of mind: liking or disliking an object, moving towards or away from </a:t>
            </a:r>
            <a:r>
              <a:rPr lang="en-US" dirty="0" smtClean="0"/>
              <a:t>it. </a:t>
            </a:r>
            <a:endParaRPr lang="en-US" dirty="0"/>
          </a:p>
        </p:txBody>
      </p:sp>
      <p:sp>
        <p:nvSpPr>
          <p:cNvPr id="7" name="TextBox 6"/>
          <p:cNvSpPr txBox="1"/>
          <p:nvPr/>
        </p:nvSpPr>
        <p:spPr>
          <a:xfrm>
            <a:off x="4214242" y="4836072"/>
            <a:ext cx="293914" cy="4001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2000" dirty="0">
                <a:solidFill>
                  <a:sysClr val="windowText" lastClr="000000"/>
                </a:solidFill>
              </a:rPr>
              <a:t>9</a:t>
            </a:r>
            <a:endParaRPr kumimoji="0" lang="en-US" sz="2000" b="0" i="0" u="none" strike="noStrike" kern="0" cap="none" spc="0" normalizeH="0" baseline="0" noProof="0" dirty="0" smtClean="0">
              <a:ln>
                <a:noFill/>
              </a:ln>
              <a:solidFill>
                <a:sysClr val="windowText" lastClr="000000"/>
              </a:solidFill>
              <a:effectLst/>
              <a:uLnTx/>
              <a:uFillTx/>
            </a:endParaRPr>
          </a:p>
        </p:txBody>
      </p:sp>
    </p:spTree>
    <p:extLst>
      <p:ext uri="{BB962C8B-B14F-4D97-AF65-F5344CB8AC3E}">
        <p14:creationId xmlns:p14="http://schemas.microsoft.com/office/powerpoint/2010/main" val="3658900474"/>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122"/>
                                        </p:tgtEl>
                                        <p:attrNameLst>
                                          <p:attrName>style.visibility</p:attrName>
                                        </p:attrNameLst>
                                      </p:cBhvr>
                                      <p:to>
                                        <p:strVal val="visible"/>
                                      </p:to>
                                    </p:set>
                                    <p:animEffect transition="in" filter="fade">
                                      <p:cBhvr>
                                        <p:cTn id="14" dur="1000"/>
                                        <p:tgtEl>
                                          <p:spTgt spid="5122"/>
                                        </p:tgtEl>
                                      </p:cBhvr>
                                    </p:animEffect>
                                    <p:anim calcmode="lin" valueType="num">
                                      <p:cBhvr>
                                        <p:cTn id="15" dur="1000" fill="hold"/>
                                        <p:tgtEl>
                                          <p:spTgt spid="5122"/>
                                        </p:tgtEl>
                                        <p:attrNameLst>
                                          <p:attrName>ppt_x</p:attrName>
                                        </p:attrNameLst>
                                      </p:cBhvr>
                                      <p:tavLst>
                                        <p:tav tm="0">
                                          <p:val>
                                            <p:strVal val="#ppt_x"/>
                                          </p:val>
                                        </p:tav>
                                        <p:tav tm="100000">
                                          <p:val>
                                            <p:strVal val="#ppt_x"/>
                                          </p:val>
                                        </p:tav>
                                      </p:tavLst>
                                    </p:anim>
                                    <p:anim calcmode="lin" valueType="num">
                                      <p:cBhvr>
                                        <p:cTn id="16" dur="1000" fill="hold"/>
                                        <p:tgtEl>
                                          <p:spTgt spid="5122"/>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6" presetClass="entr" presetSubtype="21"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barn(inVertical)">
                                      <p:cBhvr>
                                        <p:cTn id="2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430"/>
        <p:cNvGrpSpPr/>
        <p:nvPr/>
      </p:nvGrpSpPr>
      <p:grpSpPr>
        <a:xfrm>
          <a:off x="0" y="0"/>
          <a:ext cx="0" cy="0"/>
          <a:chOff x="0" y="0"/>
          <a:chExt cx="0" cy="0"/>
        </a:xfrm>
      </p:grpSpPr>
      <p:sp>
        <p:nvSpPr>
          <p:cNvPr id="2" name="Rectangle 1"/>
          <p:cNvSpPr/>
          <p:nvPr/>
        </p:nvSpPr>
        <p:spPr>
          <a:xfrm>
            <a:off x="3096492" y="582135"/>
            <a:ext cx="2507673" cy="401538"/>
          </a:xfrm>
          <a:prstGeom prst="rect">
            <a:avLst/>
          </a:prstGeom>
          <a:ln>
            <a:solidFill>
              <a:schemeClr val="bg1">
                <a:lumMod val="75000"/>
              </a:schemeClr>
            </a:solidFill>
          </a:ln>
        </p:spPr>
        <p:txBody>
          <a:bodyPr wrap="square">
            <a:spAutoFit/>
          </a:bodyPr>
          <a:lstStyle/>
          <a:p>
            <a:r>
              <a:rPr lang="en-US" sz="2000" b="1" i="1" dirty="0">
                <a:solidFill>
                  <a:schemeClr val="accent1">
                    <a:lumMod val="10000"/>
                  </a:schemeClr>
                </a:solidFill>
                <a:latin typeface="Times" panose="02020603050405020304" pitchFamily="18" charset="0"/>
                <a:cs typeface="Times" panose="02020603050405020304" pitchFamily="18" charset="0"/>
              </a:rPr>
              <a:t>4. Purchase Decision</a:t>
            </a:r>
          </a:p>
        </p:txBody>
      </p:sp>
      <p:pic>
        <p:nvPicPr>
          <p:cNvPr id="6146" name="Picture 2" descr="consumers decide to purchase products and servic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40095" y="3492022"/>
            <a:ext cx="3070708" cy="142839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3" name="Rectangle 2"/>
          <p:cNvSpPr/>
          <p:nvPr/>
        </p:nvSpPr>
        <p:spPr>
          <a:xfrm>
            <a:off x="1301255" y="2025611"/>
            <a:ext cx="6098146" cy="954107"/>
          </a:xfrm>
          <a:prstGeom prst="rect">
            <a:avLst/>
          </a:prstGeom>
        </p:spPr>
        <p:txBody>
          <a:bodyPr wrap="square">
            <a:spAutoFit/>
          </a:bodyPr>
          <a:lstStyle/>
          <a:p>
            <a:pPr algn="just"/>
            <a:r>
              <a:rPr lang="en-US" dirty="0">
                <a:solidFill>
                  <a:srgbClr val="151515"/>
                </a:solidFill>
                <a:latin typeface="-apple-system"/>
              </a:rPr>
              <a:t> the consumer buys the product. After the alternatives have been evaluated, consumers decide to purchase products and services. They decide to buy the best brand. But their decision is influenced by others’ attitudes and situational </a:t>
            </a:r>
            <a:r>
              <a:rPr lang="en-US" dirty="0" smtClean="0">
                <a:solidFill>
                  <a:srgbClr val="151515"/>
                </a:solidFill>
                <a:latin typeface="-apple-system"/>
              </a:rPr>
              <a:t>factors.</a:t>
            </a:r>
            <a:endParaRPr lang="en-US" dirty="0"/>
          </a:p>
        </p:txBody>
      </p:sp>
      <p:sp>
        <p:nvSpPr>
          <p:cNvPr id="5" name="TextBox 4"/>
          <p:cNvSpPr txBox="1"/>
          <p:nvPr/>
        </p:nvSpPr>
        <p:spPr>
          <a:xfrm>
            <a:off x="4229595" y="4819590"/>
            <a:ext cx="494806" cy="4001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smtClean="0">
                <a:ln>
                  <a:noFill/>
                </a:ln>
                <a:solidFill>
                  <a:sysClr val="windowText" lastClr="000000"/>
                </a:solidFill>
                <a:effectLst/>
                <a:uLnTx/>
                <a:uFillTx/>
              </a:rPr>
              <a:t>10</a:t>
            </a:r>
          </a:p>
        </p:txBody>
      </p:sp>
    </p:spTree>
    <p:extLst>
      <p:ext uri="{BB962C8B-B14F-4D97-AF65-F5344CB8AC3E}">
        <p14:creationId xmlns:p14="http://schemas.microsoft.com/office/powerpoint/2010/main" val="2655741600"/>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146"/>
                                        </p:tgtEl>
                                        <p:attrNameLst>
                                          <p:attrName>style.visibility</p:attrName>
                                        </p:attrNameLst>
                                      </p:cBhvr>
                                      <p:to>
                                        <p:strVal val="visible"/>
                                      </p:to>
                                    </p:set>
                                    <p:animEffect transition="in" filter="fade">
                                      <p:cBhvr>
                                        <p:cTn id="14" dur="1000"/>
                                        <p:tgtEl>
                                          <p:spTgt spid="6146"/>
                                        </p:tgtEl>
                                      </p:cBhvr>
                                    </p:animEffect>
                                    <p:anim calcmode="lin" valueType="num">
                                      <p:cBhvr>
                                        <p:cTn id="15" dur="1000" fill="hold"/>
                                        <p:tgtEl>
                                          <p:spTgt spid="6146"/>
                                        </p:tgtEl>
                                        <p:attrNameLst>
                                          <p:attrName>ppt_x</p:attrName>
                                        </p:attrNameLst>
                                      </p:cBhvr>
                                      <p:tavLst>
                                        <p:tav tm="0">
                                          <p:val>
                                            <p:strVal val="#ppt_x"/>
                                          </p:val>
                                        </p:tav>
                                        <p:tav tm="100000">
                                          <p:val>
                                            <p:strVal val="#ppt_x"/>
                                          </p:val>
                                        </p:tav>
                                      </p:tavLst>
                                    </p:anim>
                                    <p:anim calcmode="lin" valueType="num">
                                      <p:cBhvr>
                                        <p:cTn id="16" dur="1000" fill="hold"/>
                                        <p:tgtEl>
                                          <p:spTgt spid="614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6" presetClass="entr" presetSubtype="21" fill="hold" grpId="0" nodeType="click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barn(inVertical)">
                                      <p:cBhvr>
                                        <p:cTn id="2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430"/>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2276263" y="3322856"/>
            <a:ext cx="4207663" cy="1719164"/>
          </a:xfrm>
          <a:prstGeom prst="rect">
            <a:avLst/>
          </a:prstGeom>
          <a:ln>
            <a:noFill/>
          </a:ln>
          <a:effectLst>
            <a:softEdge rad="112500"/>
          </a:effectLst>
        </p:spPr>
      </p:pic>
      <p:sp>
        <p:nvSpPr>
          <p:cNvPr id="5" name="Rectangle 4"/>
          <p:cNvSpPr/>
          <p:nvPr/>
        </p:nvSpPr>
        <p:spPr>
          <a:xfrm>
            <a:off x="2684531" y="519789"/>
            <a:ext cx="3267241" cy="400110"/>
          </a:xfrm>
          <a:prstGeom prst="rect">
            <a:avLst/>
          </a:prstGeom>
          <a:ln>
            <a:solidFill>
              <a:schemeClr val="bg1">
                <a:lumMod val="75000"/>
              </a:schemeClr>
            </a:solidFill>
          </a:ln>
        </p:spPr>
        <p:txBody>
          <a:bodyPr wrap="none">
            <a:spAutoFit/>
          </a:bodyPr>
          <a:lstStyle/>
          <a:p>
            <a:r>
              <a:rPr lang="en-US" sz="2000" b="1" i="1" dirty="0">
                <a:solidFill>
                  <a:schemeClr val="accent1">
                    <a:lumMod val="10000"/>
                  </a:schemeClr>
                </a:solidFill>
                <a:latin typeface="Times" panose="02020603050405020304" pitchFamily="18" charset="0"/>
                <a:cs typeface="Times" panose="02020603050405020304" pitchFamily="18" charset="0"/>
              </a:rPr>
              <a:t>5. Post-Purchase Evaluation</a:t>
            </a:r>
          </a:p>
        </p:txBody>
      </p:sp>
      <p:sp>
        <p:nvSpPr>
          <p:cNvPr id="6" name="Rectangle 5"/>
          <p:cNvSpPr/>
          <p:nvPr/>
        </p:nvSpPr>
        <p:spPr>
          <a:xfrm>
            <a:off x="1641764" y="1975536"/>
            <a:ext cx="5770418" cy="738664"/>
          </a:xfrm>
          <a:prstGeom prst="rect">
            <a:avLst/>
          </a:prstGeom>
        </p:spPr>
        <p:txBody>
          <a:bodyPr wrap="square">
            <a:spAutoFit/>
          </a:bodyPr>
          <a:lstStyle/>
          <a:p>
            <a:pPr algn="just"/>
            <a:r>
              <a:rPr lang="en-US" dirty="0"/>
              <a:t>In the buyer decision process’s final </a:t>
            </a:r>
            <a:r>
              <a:rPr lang="en-US" dirty="0" smtClean="0"/>
              <a:t>stage, </a:t>
            </a:r>
            <a:r>
              <a:rPr lang="en-US" dirty="0"/>
              <a:t>the consumer determines if they are satisfied or dissatisfied with the purchasing outcome. Here is where cognitive dissonance occurs, “Did I make the right decision.”</a:t>
            </a:r>
          </a:p>
        </p:txBody>
      </p:sp>
      <p:sp>
        <p:nvSpPr>
          <p:cNvPr id="8" name="TextBox 7"/>
          <p:cNvSpPr txBox="1"/>
          <p:nvPr/>
        </p:nvSpPr>
        <p:spPr>
          <a:xfrm>
            <a:off x="4188031" y="4841965"/>
            <a:ext cx="508660" cy="4001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smtClean="0">
                <a:ln>
                  <a:noFill/>
                </a:ln>
                <a:solidFill>
                  <a:sysClr val="windowText" lastClr="000000"/>
                </a:solidFill>
                <a:effectLst/>
                <a:uLnTx/>
                <a:uFillTx/>
              </a:rPr>
              <a:t>11</a:t>
            </a:r>
          </a:p>
        </p:txBody>
      </p:sp>
    </p:spTree>
    <p:extLst>
      <p:ext uri="{BB962C8B-B14F-4D97-AF65-F5344CB8AC3E}">
        <p14:creationId xmlns:p14="http://schemas.microsoft.com/office/powerpoint/2010/main" val="1740483768"/>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6" presetClass="entr" presetSubtype="21"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barn(inVertical)">
                                      <p:cBhvr>
                                        <p:cTn id="2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459"/>
        <p:cNvGrpSpPr/>
        <p:nvPr/>
      </p:nvGrpSpPr>
      <p:grpSpPr>
        <a:xfrm>
          <a:off x="0" y="0"/>
          <a:ext cx="0" cy="0"/>
          <a:chOff x="0" y="0"/>
          <a:chExt cx="0" cy="0"/>
        </a:xfrm>
      </p:grpSpPr>
      <p:grpSp>
        <p:nvGrpSpPr>
          <p:cNvPr id="462" name="Google Shape;462;p34"/>
          <p:cNvGrpSpPr/>
          <p:nvPr/>
        </p:nvGrpSpPr>
        <p:grpSpPr>
          <a:xfrm>
            <a:off x="6132463" y="985655"/>
            <a:ext cx="2701760" cy="3869303"/>
            <a:chOff x="4583525" y="5750250"/>
            <a:chExt cx="2427675" cy="3476775"/>
          </a:xfrm>
        </p:grpSpPr>
        <p:sp>
          <p:nvSpPr>
            <p:cNvPr id="463" name="Google Shape;463;p34"/>
            <p:cNvSpPr/>
            <p:nvPr/>
          </p:nvSpPr>
          <p:spPr>
            <a:xfrm>
              <a:off x="4830050" y="6276775"/>
              <a:ext cx="149050" cy="190850"/>
            </a:xfrm>
            <a:custGeom>
              <a:avLst/>
              <a:gdLst/>
              <a:ahLst/>
              <a:cxnLst/>
              <a:rect l="l" t="t" r="r" b="b"/>
              <a:pathLst>
                <a:path w="5962" h="7634" extrusionOk="0">
                  <a:moveTo>
                    <a:pt x="2320" y="0"/>
                  </a:moveTo>
                  <a:cubicBezTo>
                    <a:pt x="1783" y="0"/>
                    <a:pt x="1246" y="190"/>
                    <a:pt x="835" y="535"/>
                  </a:cubicBezTo>
                  <a:cubicBezTo>
                    <a:pt x="311" y="975"/>
                    <a:pt x="1" y="1659"/>
                    <a:pt x="16" y="2345"/>
                  </a:cubicBezTo>
                  <a:cubicBezTo>
                    <a:pt x="25" y="2717"/>
                    <a:pt x="124" y="3082"/>
                    <a:pt x="249" y="3433"/>
                  </a:cubicBezTo>
                  <a:cubicBezTo>
                    <a:pt x="889" y="5238"/>
                    <a:pt x="2249" y="6776"/>
                    <a:pt x="3962" y="7633"/>
                  </a:cubicBezTo>
                  <a:lnTo>
                    <a:pt x="5770" y="3886"/>
                  </a:lnTo>
                  <a:cubicBezTo>
                    <a:pt x="5962" y="3066"/>
                    <a:pt x="5458" y="2255"/>
                    <a:pt x="4924" y="1605"/>
                  </a:cubicBezTo>
                  <a:cubicBezTo>
                    <a:pt x="4348" y="904"/>
                    <a:pt x="3650" y="222"/>
                    <a:pt x="2758" y="44"/>
                  </a:cubicBezTo>
                  <a:cubicBezTo>
                    <a:pt x="2614" y="15"/>
                    <a:pt x="2467" y="0"/>
                    <a:pt x="2320" y="0"/>
                  </a:cubicBezTo>
                  <a:close/>
                </a:path>
              </a:pathLst>
            </a:custGeom>
            <a:solidFill>
              <a:srgbClr val="EBACB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 name="Google Shape;464;p34"/>
            <p:cNvSpPr/>
            <p:nvPr/>
          </p:nvSpPr>
          <p:spPr>
            <a:xfrm>
              <a:off x="4889600" y="6362450"/>
              <a:ext cx="720900" cy="602125"/>
            </a:xfrm>
            <a:custGeom>
              <a:avLst/>
              <a:gdLst/>
              <a:ahLst/>
              <a:cxnLst/>
              <a:rect l="l" t="t" r="r" b="b"/>
              <a:pathLst>
                <a:path w="28836" h="24085" extrusionOk="0">
                  <a:moveTo>
                    <a:pt x="4672" y="0"/>
                  </a:moveTo>
                  <a:lnTo>
                    <a:pt x="1" y="3101"/>
                  </a:lnTo>
                  <a:cubicBezTo>
                    <a:pt x="1" y="3101"/>
                    <a:pt x="7924" y="24085"/>
                    <a:pt x="15426" y="24085"/>
                  </a:cubicBezTo>
                  <a:cubicBezTo>
                    <a:pt x="21026" y="24085"/>
                    <a:pt x="28835" y="10463"/>
                    <a:pt x="28835" y="10463"/>
                  </a:cubicBezTo>
                  <a:lnTo>
                    <a:pt x="19969" y="5680"/>
                  </a:lnTo>
                  <a:lnTo>
                    <a:pt x="15426" y="12125"/>
                  </a:lnTo>
                  <a:lnTo>
                    <a:pt x="4672" y="0"/>
                  </a:lnTo>
                  <a:close/>
                </a:path>
              </a:pathLst>
            </a:custGeom>
            <a:solidFill>
              <a:srgbClr val="EBACB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 name="Google Shape;465;p34"/>
            <p:cNvSpPr/>
            <p:nvPr/>
          </p:nvSpPr>
          <p:spPr>
            <a:xfrm>
              <a:off x="5275200" y="6273950"/>
              <a:ext cx="532675" cy="566125"/>
            </a:xfrm>
            <a:custGeom>
              <a:avLst/>
              <a:gdLst/>
              <a:ahLst/>
              <a:cxnLst/>
              <a:rect l="l" t="t" r="r" b="b"/>
              <a:pathLst>
                <a:path w="21307" h="22645" extrusionOk="0">
                  <a:moveTo>
                    <a:pt x="19082" y="0"/>
                  </a:moveTo>
                  <a:cubicBezTo>
                    <a:pt x="16614" y="0"/>
                    <a:pt x="12579" y="402"/>
                    <a:pt x="9520" y="2676"/>
                  </a:cubicBezTo>
                  <a:cubicBezTo>
                    <a:pt x="4791" y="6189"/>
                    <a:pt x="1" y="14293"/>
                    <a:pt x="1" y="14293"/>
                  </a:cubicBezTo>
                  <a:lnTo>
                    <a:pt x="13921" y="22645"/>
                  </a:lnTo>
                  <a:lnTo>
                    <a:pt x="21306" y="12562"/>
                  </a:lnTo>
                  <a:lnTo>
                    <a:pt x="21306" y="120"/>
                  </a:lnTo>
                  <a:cubicBezTo>
                    <a:pt x="21306" y="120"/>
                    <a:pt x="20427" y="0"/>
                    <a:pt x="19082"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 name="Google Shape;466;p34"/>
            <p:cNvSpPr/>
            <p:nvPr/>
          </p:nvSpPr>
          <p:spPr>
            <a:xfrm>
              <a:off x="4779100" y="6155100"/>
              <a:ext cx="273275" cy="223600"/>
            </a:xfrm>
            <a:custGeom>
              <a:avLst/>
              <a:gdLst/>
              <a:ahLst/>
              <a:cxnLst/>
              <a:rect l="l" t="t" r="r" b="b"/>
              <a:pathLst>
                <a:path w="10931" h="8944" extrusionOk="0">
                  <a:moveTo>
                    <a:pt x="7551" y="1"/>
                  </a:moveTo>
                  <a:cubicBezTo>
                    <a:pt x="6667" y="1178"/>
                    <a:pt x="4302" y="3364"/>
                    <a:pt x="3161" y="4294"/>
                  </a:cubicBezTo>
                  <a:cubicBezTo>
                    <a:pt x="2360" y="4945"/>
                    <a:pt x="1278" y="5391"/>
                    <a:pt x="565" y="6136"/>
                  </a:cubicBezTo>
                  <a:cubicBezTo>
                    <a:pt x="1" y="6728"/>
                    <a:pt x="202" y="6890"/>
                    <a:pt x="799" y="7350"/>
                  </a:cubicBezTo>
                  <a:cubicBezTo>
                    <a:pt x="1596" y="7963"/>
                    <a:pt x="2500" y="8457"/>
                    <a:pt x="3430" y="8830"/>
                  </a:cubicBezTo>
                  <a:cubicBezTo>
                    <a:pt x="3574" y="8887"/>
                    <a:pt x="3725" y="8943"/>
                    <a:pt x="3879" y="8943"/>
                  </a:cubicBezTo>
                  <a:cubicBezTo>
                    <a:pt x="3907" y="8943"/>
                    <a:pt x="3936" y="8941"/>
                    <a:pt x="3965" y="8937"/>
                  </a:cubicBezTo>
                  <a:cubicBezTo>
                    <a:pt x="4128" y="8913"/>
                    <a:pt x="4271" y="8818"/>
                    <a:pt x="4402" y="8720"/>
                  </a:cubicBezTo>
                  <a:cubicBezTo>
                    <a:pt x="5038" y="8249"/>
                    <a:pt x="5569" y="7653"/>
                    <a:pt x="6078" y="7046"/>
                  </a:cubicBezTo>
                  <a:cubicBezTo>
                    <a:pt x="7363" y="5514"/>
                    <a:pt x="9876" y="2767"/>
                    <a:pt x="10930" y="1066"/>
                  </a:cubicBezTo>
                  <a:lnTo>
                    <a:pt x="7551"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 name="Google Shape;467;p34"/>
            <p:cNvSpPr/>
            <p:nvPr/>
          </p:nvSpPr>
          <p:spPr>
            <a:xfrm>
              <a:off x="4996375" y="6118275"/>
              <a:ext cx="143475" cy="130600"/>
            </a:xfrm>
            <a:custGeom>
              <a:avLst/>
              <a:gdLst/>
              <a:ahLst/>
              <a:cxnLst/>
              <a:rect l="l" t="t" r="r" b="b"/>
              <a:pathLst>
                <a:path w="5739" h="5224" extrusionOk="0">
                  <a:moveTo>
                    <a:pt x="3061" y="0"/>
                  </a:moveTo>
                  <a:cubicBezTo>
                    <a:pt x="2284" y="0"/>
                    <a:pt x="1491" y="359"/>
                    <a:pt x="937" y="1038"/>
                  </a:cubicBezTo>
                  <a:cubicBezTo>
                    <a:pt x="0" y="2188"/>
                    <a:pt x="106" y="3826"/>
                    <a:pt x="1173" y="4696"/>
                  </a:cubicBezTo>
                  <a:cubicBezTo>
                    <a:pt x="1609" y="5051"/>
                    <a:pt x="2140" y="5223"/>
                    <a:pt x="2678" y="5223"/>
                  </a:cubicBezTo>
                  <a:cubicBezTo>
                    <a:pt x="3455" y="5223"/>
                    <a:pt x="4248" y="4866"/>
                    <a:pt x="4802" y="4186"/>
                  </a:cubicBezTo>
                  <a:cubicBezTo>
                    <a:pt x="5738" y="3035"/>
                    <a:pt x="5634" y="1398"/>
                    <a:pt x="4567" y="529"/>
                  </a:cubicBezTo>
                  <a:cubicBezTo>
                    <a:pt x="4130" y="172"/>
                    <a:pt x="3600" y="0"/>
                    <a:pt x="306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 name="Google Shape;468;p34"/>
            <p:cNvSpPr/>
            <p:nvPr/>
          </p:nvSpPr>
          <p:spPr>
            <a:xfrm>
              <a:off x="4927775" y="6038175"/>
              <a:ext cx="199325" cy="206675"/>
            </a:xfrm>
            <a:custGeom>
              <a:avLst/>
              <a:gdLst/>
              <a:ahLst/>
              <a:cxnLst/>
              <a:rect l="l" t="t" r="r" b="b"/>
              <a:pathLst>
                <a:path w="7973" h="8267" extrusionOk="0">
                  <a:moveTo>
                    <a:pt x="4618" y="1"/>
                  </a:moveTo>
                  <a:lnTo>
                    <a:pt x="1" y="5872"/>
                  </a:lnTo>
                  <a:lnTo>
                    <a:pt x="2903" y="8116"/>
                  </a:lnTo>
                  <a:cubicBezTo>
                    <a:pt x="3025" y="8223"/>
                    <a:pt x="3161" y="8267"/>
                    <a:pt x="3302" y="8267"/>
                  </a:cubicBezTo>
                  <a:cubicBezTo>
                    <a:pt x="3511" y="8267"/>
                    <a:pt x="3733" y="8170"/>
                    <a:pt x="3942" y="8046"/>
                  </a:cubicBezTo>
                  <a:cubicBezTo>
                    <a:pt x="5576" y="7076"/>
                    <a:pt x="6704" y="5543"/>
                    <a:pt x="7737" y="3700"/>
                  </a:cubicBezTo>
                  <a:cubicBezTo>
                    <a:pt x="7935" y="3344"/>
                    <a:pt x="7973" y="2927"/>
                    <a:pt x="7666" y="2659"/>
                  </a:cubicBezTo>
                  <a:lnTo>
                    <a:pt x="4618"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 name="Google Shape;469;p34"/>
            <p:cNvSpPr/>
            <p:nvPr/>
          </p:nvSpPr>
          <p:spPr>
            <a:xfrm>
              <a:off x="4910925" y="6035800"/>
              <a:ext cx="149050" cy="152125"/>
            </a:xfrm>
            <a:custGeom>
              <a:avLst/>
              <a:gdLst/>
              <a:ahLst/>
              <a:cxnLst/>
              <a:rect l="l" t="t" r="r" b="b"/>
              <a:pathLst>
                <a:path w="5962" h="6085" extrusionOk="0">
                  <a:moveTo>
                    <a:pt x="4904" y="1"/>
                  </a:moveTo>
                  <a:cubicBezTo>
                    <a:pt x="4151" y="1"/>
                    <a:pt x="2925" y="833"/>
                    <a:pt x="1866" y="2134"/>
                  </a:cubicBezTo>
                  <a:cubicBezTo>
                    <a:pt x="560" y="3736"/>
                    <a:pt x="0" y="5443"/>
                    <a:pt x="617" y="5944"/>
                  </a:cubicBezTo>
                  <a:cubicBezTo>
                    <a:pt x="734" y="6039"/>
                    <a:pt x="884" y="6084"/>
                    <a:pt x="1059" y="6084"/>
                  </a:cubicBezTo>
                  <a:cubicBezTo>
                    <a:pt x="1813" y="6084"/>
                    <a:pt x="3038" y="5251"/>
                    <a:pt x="4096" y="3952"/>
                  </a:cubicBezTo>
                  <a:cubicBezTo>
                    <a:pt x="5402" y="2349"/>
                    <a:pt x="5962" y="643"/>
                    <a:pt x="5345" y="140"/>
                  </a:cubicBezTo>
                  <a:cubicBezTo>
                    <a:pt x="5229" y="46"/>
                    <a:pt x="5079" y="1"/>
                    <a:pt x="490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 name="Google Shape;470;p34"/>
            <p:cNvSpPr/>
            <p:nvPr/>
          </p:nvSpPr>
          <p:spPr>
            <a:xfrm>
              <a:off x="4691375" y="5821250"/>
              <a:ext cx="353650" cy="350750"/>
            </a:xfrm>
            <a:custGeom>
              <a:avLst/>
              <a:gdLst/>
              <a:ahLst/>
              <a:cxnLst/>
              <a:rect l="l" t="t" r="r" b="b"/>
              <a:pathLst>
                <a:path w="14146" h="14030" extrusionOk="0">
                  <a:moveTo>
                    <a:pt x="9401" y="0"/>
                  </a:moveTo>
                  <a:lnTo>
                    <a:pt x="1" y="11498"/>
                  </a:lnTo>
                  <a:cubicBezTo>
                    <a:pt x="1" y="11498"/>
                    <a:pt x="6319" y="12769"/>
                    <a:pt x="9434" y="13996"/>
                  </a:cubicBezTo>
                  <a:cubicBezTo>
                    <a:pt x="9532" y="14019"/>
                    <a:pt x="9631" y="14029"/>
                    <a:pt x="9730" y="14029"/>
                  </a:cubicBezTo>
                  <a:cubicBezTo>
                    <a:pt x="10785" y="14029"/>
                    <a:pt x="11894" y="12839"/>
                    <a:pt x="12483" y="12101"/>
                  </a:cubicBezTo>
                  <a:cubicBezTo>
                    <a:pt x="14145" y="10023"/>
                    <a:pt x="13921" y="9139"/>
                    <a:pt x="13921" y="9139"/>
                  </a:cubicBezTo>
                  <a:cubicBezTo>
                    <a:pt x="11417" y="6151"/>
                    <a:pt x="9401" y="0"/>
                    <a:pt x="940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 name="Google Shape;471;p34"/>
            <p:cNvSpPr/>
            <p:nvPr/>
          </p:nvSpPr>
          <p:spPr>
            <a:xfrm>
              <a:off x="4583525" y="5750250"/>
              <a:ext cx="377025" cy="369200"/>
            </a:xfrm>
            <a:custGeom>
              <a:avLst/>
              <a:gdLst/>
              <a:ahLst/>
              <a:cxnLst/>
              <a:rect l="l" t="t" r="r" b="b"/>
              <a:pathLst>
                <a:path w="15081" h="14768" extrusionOk="0">
                  <a:moveTo>
                    <a:pt x="11095" y="0"/>
                  </a:moveTo>
                  <a:cubicBezTo>
                    <a:pt x="8953" y="0"/>
                    <a:pt x="6123" y="1635"/>
                    <a:pt x="3873" y="4387"/>
                  </a:cubicBezTo>
                  <a:cubicBezTo>
                    <a:pt x="829" y="8113"/>
                    <a:pt x="0" y="12473"/>
                    <a:pt x="2025" y="14130"/>
                  </a:cubicBezTo>
                  <a:cubicBezTo>
                    <a:pt x="2554" y="14563"/>
                    <a:pt x="3226" y="14767"/>
                    <a:pt x="3984" y="14767"/>
                  </a:cubicBezTo>
                  <a:cubicBezTo>
                    <a:pt x="6126" y="14767"/>
                    <a:pt x="8957" y="13132"/>
                    <a:pt x="11206" y="10381"/>
                  </a:cubicBezTo>
                  <a:cubicBezTo>
                    <a:pt x="14252" y="6655"/>
                    <a:pt x="15080" y="2293"/>
                    <a:pt x="13055" y="638"/>
                  </a:cubicBezTo>
                  <a:cubicBezTo>
                    <a:pt x="12526" y="205"/>
                    <a:pt x="11854" y="0"/>
                    <a:pt x="1109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 name="Google Shape;472;p34"/>
            <p:cNvSpPr/>
            <p:nvPr/>
          </p:nvSpPr>
          <p:spPr>
            <a:xfrm>
              <a:off x="4611900" y="5778025"/>
              <a:ext cx="313500" cy="309150"/>
            </a:xfrm>
            <a:custGeom>
              <a:avLst/>
              <a:gdLst/>
              <a:ahLst/>
              <a:cxnLst/>
              <a:rect l="l" t="t" r="r" b="b"/>
              <a:pathLst>
                <a:path w="12540" h="12366" extrusionOk="0">
                  <a:moveTo>
                    <a:pt x="9462" y="1"/>
                  </a:moveTo>
                  <a:cubicBezTo>
                    <a:pt x="7709" y="1"/>
                    <a:pt x="5306" y="1432"/>
                    <a:pt x="3364" y="3807"/>
                  </a:cubicBezTo>
                  <a:cubicBezTo>
                    <a:pt x="788" y="6958"/>
                    <a:pt x="1" y="10577"/>
                    <a:pt x="1606" y="11889"/>
                  </a:cubicBezTo>
                  <a:cubicBezTo>
                    <a:pt x="2001" y="12212"/>
                    <a:pt x="2505" y="12365"/>
                    <a:pt x="3079" y="12365"/>
                  </a:cubicBezTo>
                  <a:cubicBezTo>
                    <a:pt x="4832" y="12365"/>
                    <a:pt x="7235" y="10934"/>
                    <a:pt x="9177" y="8559"/>
                  </a:cubicBezTo>
                  <a:cubicBezTo>
                    <a:pt x="11753" y="5408"/>
                    <a:pt x="12540" y="1789"/>
                    <a:pt x="10935" y="477"/>
                  </a:cubicBezTo>
                  <a:cubicBezTo>
                    <a:pt x="10539" y="154"/>
                    <a:pt x="10035" y="1"/>
                    <a:pt x="946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 name="Google Shape;473;p34"/>
            <p:cNvSpPr/>
            <p:nvPr/>
          </p:nvSpPr>
          <p:spPr>
            <a:xfrm>
              <a:off x="4726150" y="5886625"/>
              <a:ext cx="147300" cy="146125"/>
            </a:xfrm>
            <a:custGeom>
              <a:avLst/>
              <a:gdLst/>
              <a:ahLst/>
              <a:cxnLst/>
              <a:rect l="l" t="t" r="r" b="b"/>
              <a:pathLst>
                <a:path w="5892" h="5845" extrusionOk="0">
                  <a:moveTo>
                    <a:pt x="2219" y="0"/>
                  </a:moveTo>
                  <a:lnTo>
                    <a:pt x="1" y="2714"/>
                  </a:lnTo>
                  <a:cubicBezTo>
                    <a:pt x="1459" y="3905"/>
                    <a:pt x="2460" y="5074"/>
                    <a:pt x="3043" y="5844"/>
                  </a:cubicBezTo>
                  <a:cubicBezTo>
                    <a:pt x="3607" y="5344"/>
                    <a:pt x="4131" y="4799"/>
                    <a:pt x="4607" y="4215"/>
                  </a:cubicBezTo>
                  <a:cubicBezTo>
                    <a:pt x="5085" y="3632"/>
                    <a:pt x="5515" y="3011"/>
                    <a:pt x="5892" y="2358"/>
                  </a:cubicBezTo>
                  <a:cubicBezTo>
                    <a:pt x="5022" y="1940"/>
                    <a:pt x="3677" y="1191"/>
                    <a:pt x="221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 name="Google Shape;474;p34"/>
            <p:cNvSpPr/>
            <p:nvPr/>
          </p:nvSpPr>
          <p:spPr>
            <a:xfrm>
              <a:off x="4715650" y="5883100"/>
              <a:ext cx="76475" cy="74900"/>
            </a:xfrm>
            <a:custGeom>
              <a:avLst/>
              <a:gdLst/>
              <a:ahLst/>
              <a:cxnLst/>
              <a:rect l="l" t="t" r="r" b="b"/>
              <a:pathLst>
                <a:path w="3059" h="2996" extrusionOk="0">
                  <a:moveTo>
                    <a:pt x="2256" y="0"/>
                  </a:moveTo>
                  <a:cubicBezTo>
                    <a:pt x="1823" y="0"/>
                    <a:pt x="1247" y="333"/>
                    <a:pt x="789" y="892"/>
                  </a:cubicBezTo>
                  <a:cubicBezTo>
                    <a:pt x="171" y="1649"/>
                    <a:pt x="1" y="2533"/>
                    <a:pt x="409" y="2868"/>
                  </a:cubicBezTo>
                  <a:cubicBezTo>
                    <a:pt x="516" y="2955"/>
                    <a:pt x="650" y="2996"/>
                    <a:pt x="803" y="2996"/>
                  </a:cubicBezTo>
                  <a:cubicBezTo>
                    <a:pt x="1236" y="2996"/>
                    <a:pt x="1812" y="2663"/>
                    <a:pt x="2270" y="2104"/>
                  </a:cubicBezTo>
                  <a:cubicBezTo>
                    <a:pt x="2889" y="1347"/>
                    <a:pt x="3059" y="463"/>
                    <a:pt x="2650" y="128"/>
                  </a:cubicBezTo>
                  <a:cubicBezTo>
                    <a:pt x="2544" y="42"/>
                    <a:pt x="2409" y="0"/>
                    <a:pt x="225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 name="Google Shape;475;p34"/>
            <p:cNvSpPr/>
            <p:nvPr/>
          </p:nvSpPr>
          <p:spPr>
            <a:xfrm>
              <a:off x="4875150" y="6225250"/>
              <a:ext cx="149150" cy="186200"/>
            </a:xfrm>
            <a:custGeom>
              <a:avLst/>
              <a:gdLst/>
              <a:ahLst/>
              <a:cxnLst/>
              <a:rect l="l" t="t" r="r" b="b"/>
              <a:pathLst>
                <a:path w="5966" h="7448" extrusionOk="0">
                  <a:moveTo>
                    <a:pt x="761" y="0"/>
                  </a:moveTo>
                  <a:cubicBezTo>
                    <a:pt x="667" y="0"/>
                    <a:pt x="570" y="5"/>
                    <a:pt x="470" y="14"/>
                  </a:cubicBezTo>
                  <a:cubicBezTo>
                    <a:pt x="260" y="34"/>
                    <a:pt x="0" y="138"/>
                    <a:pt x="9" y="348"/>
                  </a:cubicBezTo>
                  <a:cubicBezTo>
                    <a:pt x="13" y="477"/>
                    <a:pt x="123" y="574"/>
                    <a:pt x="228" y="650"/>
                  </a:cubicBezTo>
                  <a:cubicBezTo>
                    <a:pt x="950" y="1188"/>
                    <a:pt x="1656" y="1915"/>
                    <a:pt x="1871" y="2820"/>
                  </a:cubicBezTo>
                  <a:cubicBezTo>
                    <a:pt x="1983" y="3289"/>
                    <a:pt x="1944" y="3777"/>
                    <a:pt x="1983" y="4257"/>
                  </a:cubicBezTo>
                  <a:cubicBezTo>
                    <a:pt x="2081" y="5495"/>
                    <a:pt x="2720" y="6682"/>
                    <a:pt x="3697" y="7448"/>
                  </a:cubicBezTo>
                  <a:lnTo>
                    <a:pt x="5966" y="6924"/>
                  </a:lnTo>
                  <a:cubicBezTo>
                    <a:pt x="5776" y="5141"/>
                    <a:pt x="5149" y="3392"/>
                    <a:pt x="4008" y="2062"/>
                  </a:cubicBezTo>
                  <a:cubicBezTo>
                    <a:pt x="3069" y="967"/>
                    <a:pt x="2135" y="0"/>
                    <a:pt x="761" y="0"/>
                  </a:cubicBezTo>
                  <a:close/>
                </a:path>
              </a:pathLst>
            </a:custGeom>
            <a:solidFill>
              <a:srgbClr val="EBACB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 name="Google Shape;476;p34"/>
            <p:cNvSpPr/>
            <p:nvPr/>
          </p:nvSpPr>
          <p:spPr>
            <a:xfrm>
              <a:off x="4810775" y="6259900"/>
              <a:ext cx="56150" cy="48400"/>
            </a:xfrm>
            <a:custGeom>
              <a:avLst/>
              <a:gdLst/>
              <a:ahLst/>
              <a:cxnLst/>
              <a:rect l="l" t="t" r="r" b="b"/>
              <a:pathLst>
                <a:path w="2246" h="1936" extrusionOk="0">
                  <a:moveTo>
                    <a:pt x="679" y="0"/>
                  </a:moveTo>
                  <a:cubicBezTo>
                    <a:pt x="576" y="0"/>
                    <a:pt x="473" y="29"/>
                    <a:pt x="392" y="92"/>
                  </a:cubicBezTo>
                  <a:cubicBezTo>
                    <a:pt x="293" y="171"/>
                    <a:pt x="139" y="328"/>
                    <a:pt x="99" y="448"/>
                  </a:cubicBezTo>
                  <a:cubicBezTo>
                    <a:pt x="1" y="739"/>
                    <a:pt x="89" y="976"/>
                    <a:pt x="103" y="1284"/>
                  </a:cubicBezTo>
                  <a:lnTo>
                    <a:pt x="399" y="1090"/>
                  </a:lnTo>
                  <a:cubicBezTo>
                    <a:pt x="452" y="1205"/>
                    <a:pt x="1190" y="1936"/>
                    <a:pt x="1629" y="1936"/>
                  </a:cubicBezTo>
                  <a:cubicBezTo>
                    <a:pt x="1816" y="1936"/>
                    <a:pt x="2016" y="1880"/>
                    <a:pt x="2167" y="1769"/>
                  </a:cubicBezTo>
                  <a:cubicBezTo>
                    <a:pt x="2194" y="1751"/>
                    <a:pt x="2216" y="1727"/>
                    <a:pt x="2231" y="1697"/>
                  </a:cubicBezTo>
                  <a:cubicBezTo>
                    <a:pt x="2246" y="1663"/>
                    <a:pt x="2241" y="1623"/>
                    <a:pt x="2236" y="1586"/>
                  </a:cubicBezTo>
                  <a:cubicBezTo>
                    <a:pt x="2141" y="985"/>
                    <a:pt x="1689" y="490"/>
                    <a:pt x="1169" y="175"/>
                  </a:cubicBezTo>
                  <a:cubicBezTo>
                    <a:pt x="1050" y="102"/>
                    <a:pt x="925" y="36"/>
                    <a:pt x="787" y="11"/>
                  </a:cubicBezTo>
                  <a:cubicBezTo>
                    <a:pt x="752" y="4"/>
                    <a:pt x="716" y="0"/>
                    <a:pt x="679" y="0"/>
                  </a:cubicBezTo>
                  <a:close/>
                </a:path>
              </a:pathLst>
            </a:custGeom>
            <a:solidFill>
              <a:srgbClr val="EBACB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 name="Google Shape;477;p34"/>
            <p:cNvSpPr/>
            <p:nvPr/>
          </p:nvSpPr>
          <p:spPr>
            <a:xfrm>
              <a:off x="4829850" y="6241325"/>
              <a:ext cx="54675" cy="46675"/>
            </a:xfrm>
            <a:custGeom>
              <a:avLst/>
              <a:gdLst/>
              <a:ahLst/>
              <a:cxnLst/>
              <a:rect l="l" t="t" r="r" b="b"/>
              <a:pathLst>
                <a:path w="2187" h="1867" extrusionOk="0">
                  <a:moveTo>
                    <a:pt x="619" y="1"/>
                  </a:moveTo>
                  <a:cubicBezTo>
                    <a:pt x="516" y="1"/>
                    <a:pt x="414" y="28"/>
                    <a:pt x="334" y="92"/>
                  </a:cubicBezTo>
                  <a:cubicBezTo>
                    <a:pt x="236" y="169"/>
                    <a:pt x="183" y="292"/>
                    <a:pt x="142" y="411"/>
                  </a:cubicBezTo>
                  <a:cubicBezTo>
                    <a:pt x="43" y="704"/>
                    <a:pt x="0" y="1012"/>
                    <a:pt x="16" y="1322"/>
                  </a:cubicBezTo>
                  <a:lnTo>
                    <a:pt x="289" y="974"/>
                  </a:lnTo>
                  <a:cubicBezTo>
                    <a:pt x="341" y="1089"/>
                    <a:pt x="451" y="1165"/>
                    <a:pt x="557" y="1235"/>
                  </a:cubicBezTo>
                  <a:cubicBezTo>
                    <a:pt x="730" y="1349"/>
                    <a:pt x="901" y="1462"/>
                    <a:pt x="1073" y="1576"/>
                  </a:cubicBezTo>
                  <a:cubicBezTo>
                    <a:pt x="1230" y="1679"/>
                    <a:pt x="1390" y="1785"/>
                    <a:pt x="1570" y="1836"/>
                  </a:cubicBezTo>
                  <a:cubicBezTo>
                    <a:pt x="1638" y="1856"/>
                    <a:pt x="1710" y="1866"/>
                    <a:pt x="1782" y="1866"/>
                  </a:cubicBezTo>
                  <a:cubicBezTo>
                    <a:pt x="1899" y="1866"/>
                    <a:pt x="2016" y="1837"/>
                    <a:pt x="2110" y="1769"/>
                  </a:cubicBezTo>
                  <a:cubicBezTo>
                    <a:pt x="2137" y="1750"/>
                    <a:pt x="2158" y="1726"/>
                    <a:pt x="2172" y="1698"/>
                  </a:cubicBezTo>
                  <a:cubicBezTo>
                    <a:pt x="2187" y="1662"/>
                    <a:pt x="2182" y="1622"/>
                    <a:pt x="2177" y="1585"/>
                  </a:cubicBezTo>
                  <a:cubicBezTo>
                    <a:pt x="2082" y="984"/>
                    <a:pt x="1631" y="491"/>
                    <a:pt x="1110" y="174"/>
                  </a:cubicBezTo>
                  <a:cubicBezTo>
                    <a:pt x="991" y="101"/>
                    <a:pt x="867" y="37"/>
                    <a:pt x="730" y="11"/>
                  </a:cubicBezTo>
                  <a:cubicBezTo>
                    <a:pt x="694" y="4"/>
                    <a:pt x="656" y="1"/>
                    <a:pt x="619" y="1"/>
                  </a:cubicBezTo>
                  <a:close/>
                </a:path>
              </a:pathLst>
            </a:custGeom>
            <a:solidFill>
              <a:srgbClr val="EBACB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 name="Google Shape;478;p34"/>
            <p:cNvSpPr/>
            <p:nvPr/>
          </p:nvSpPr>
          <p:spPr>
            <a:xfrm>
              <a:off x="4847475" y="6222725"/>
              <a:ext cx="54700" cy="46675"/>
            </a:xfrm>
            <a:custGeom>
              <a:avLst/>
              <a:gdLst/>
              <a:ahLst/>
              <a:cxnLst/>
              <a:rect l="l" t="t" r="r" b="b"/>
              <a:pathLst>
                <a:path w="2188" h="1867" extrusionOk="0">
                  <a:moveTo>
                    <a:pt x="620" y="0"/>
                  </a:moveTo>
                  <a:cubicBezTo>
                    <a:pt x="517" y="0"/>
                    <a:pt x="415" y="28"/>
                    <a:pt x="335" y="92"/>
                  </a:cubicBezTo>
                  <a:cubicBezTo>
                    <a:pt x="235" y="171"/>
                    <a:pt x="182" y="292"/>
                    <a:pt x="142" y="411"/>
                  </a:cubicBezTo>
                  <a:cubicBezTo>
                    <a:pt x="44" y="704"/>
                    <a:pt x="1" y="1012"/>
                    <a:pt x="15" y="1322"/>
                  </a:cubicBezTo>
                  <a:lnTo>
                    <a:pt x="288" y="973"/>
                  </a:lnTo>
                  <a:cubicBezTo>
                    <a:pt x="341" y="1089"/>
                    <a:pt x="452" y="1165"/>
                    <a:pt x="558" y="1235"/>
                  </a:cubicBezTo>
                  <a:lnTo>
                    <a:pt x="1073" y="1576"/>
                  </a:lnTo>
                  <a:cubicBezTo>
                    <a:pt x="1230" y="1679"/>
                    <a:pt x="1389" y="1785"/>
                    <a:pt x="1570" y="1836"/>
                  </a:cubicBezTo>
                  <a:cubicBezTo>
                    <a:pt x="1638" y="1856"/>
                    <a:pt x="1711" y="1866"/>
                    <a:pt x="1782" y="1866"/>
                  </a:cubicBezTo>
                  <a:cubicBezTo>
                    <a:pt x="1899" y="1866"/>
                    <a:pt x="2015" y="1837"/>
                    <a:pt x="2109" y="1769"/>
                  </a:cubicBezTo>
                  <a:cubicBezTo>
                    <a:pt x="2136" y="1752"/>
                    <a:pt x="2159" y="1726"/>
                    <a:pt x="2173" y="1698"/>
                  </a:cubicBezTo>
                  <a:cubicBezTo>
                    <a:pt x="2187" y="1662"/>
                    <a:pt x="2183" y="1623"/>
                    <a:pt x="2177" y="1585"/>
                  </a:cubicBezTo>
                  <a:cubicBezTo>
                    <a:pt x="2083" y="983"/>
                    <a:pt x="1630" y="491"/>
                    <a:pt x="1110" y="174"/>
                  </a:cubicBezTo>
                  <a:cubicBezTo>
                    <a:pt x="992" y="101"/>
                    <a:pt x="866" y="37"/>
                    <a:pt x="730" y="11"/>
                  </a:cubicBezTo>
                  <a:cubicBezTo>
                    <a:pt x="694" y="4"/>
                    <a:pt x="657" y="0"/>
                    <a:pt x="620" y="0"/>
                  </a:cubicBezTo>
                  <a:close/>
                </a:path>
              </a:pathLst>
            </a:custGeom>
            <a:solidFill>
              <a:srgbClr val="EBACB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 name="Google Shape;479;p34"/>
            <p:cNvSpPr/>
            <p:nvPr/>
          </p:nvSpPr>
          <p:spPr>
            <a:xfrm>
              <a:off x="4865075" y="6204125"/>
              <a:ext cx="54725" cy="46675"/>
            </a:xfrm>
            <a:custGeom>
              <a:avLst/>
              <a:gdLst/>
              <a:ahLst/>
              <a:cxnLst/>
              <a:rect l="l" t="t" r="r" b="b"/>
              <a:pathLst>
                <a:path w="2189" h="1867" extrusionOk="0">
                  <a:moveTo>
                    <a:pt x="621" y="0"/>
                  </a:moveTo>
                  <a:cubicBezTo>
                    <a:pt x="518" y="0"/>
                    <a:pt x="415" y="28"/>
                    <a:pt x="335" y="92"/>
                  </a:cubicBezTo>
                  <a:cubicBezTo>
                    <a:pt x="236" y="171"/>
                    <a:pt x="184" y="292"/>
                    <a:pt x="142" y="411"/>
                  </a:cubicBezTo>
                  <a:cubicBezTo>
                    <a:pt x="44" y="703"/>
                    <a:pt x="1" y="1013"/>
                    <a:pt x="16" y="1322"/>
                  </a:cubicBezTo>
                  <a:lnTo>
                    <a:pt x="289" y="975"/>
                  </a:lnTo>
                  <a:cubicBezTo>
                    <a:pt x="342" y="1089"/>
                    <a:pt x="453" y="1165"/>
                    <a:pt x="559" y="1235"/>
                  </a:cubicBezTo>
                  <a:lnTo>
                    <a:pt x="1075" y="1576"/>
                  </a:lnTo>
                  <a:cubicBezTo>
                    <a:pt x="1232" y="1679"/>
                    <a:pt x="1390" y="1785"/>
                    <a:pt x="1570" y="1836"/>
                  </a:cubicBezTo>
                  <a:cubicBezTo>
                    <a:pt x="1638" y="1855"/>
                    <a:pt x="1711" y="1866"/>
                    <a:pt x="1783" y="1866"/>
                  </a:cubicBezTo>
                  <a:cubicBezTo>
                    <a:pt x="1900" y="1866"/>
                    <a:pt x="2016" y="1837"/>
                    <a:pt x="2110" y="1769"/>
                  </a:cubicBezTo>
                  <a:cubicBezTo>
                    <a:pt x="2137" y="1752"/>
                    <a:pt x="2159" y="1726"/>
                    <a:pt x="2173" y="1697"/>
                  </a:cubicBezTo>
                  <a:cubicBezTo>
                    <a:pt x="2189" y="1662"/>
                    <a:pt x="2184" y="1623"/>
                    <a:pt x="2177" y="1585"/>
                  </a:cubicBezTo>
                  <a:cubicBezTo>
                    <a:pt x="2084" y="983"/>
                    <a:pt x="1632" y="491"/>
                    <a:pt x="1112" y="174"/>
                  </a:cubicBezTo>
                  <a:cubicBezTo>
                    <a:pt x="993" y="102"/>
                    <a:pt x="868" y="37"/>
                    <a:pt x="731" y="11"/>
                  </a:cubicBezTo>
                  <a:cubicBezTo>
                    <a:pt x="695" y="4"/>
                    <a:pt x="658" y="0"/>
                    <a:pt x="621" y="0"/>
                  </a:cubicBezTo>
                  <a:close/>
                </a:path>
              </a:pathLst>
            </a:custGeom>
            <a:solidFill>
              <a:srgbClr val="EBACB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 name="Google Shape;480;p34"/>
            <p:cNvSpPr/>
            <p:nvPr/>
          </p:nvSpPr>
          <p:spPr>
            <a:xfrm>
              <a:off x="4926450" y="6312375"/>
              <a:ext cx="23375" cy="99075"/>
            </a:xfrm>
            <a:custGeom>
              <a:avLst/>
              <a:gdLst/>
              <a:ahLst/>
              <a:cxnLst/>
              <a:rect l="l" t="t" r="r" b="b"/>
              <a:pathLst>
                <a:path w="935" h="3963" fill="none" extrusionOk="0">
                  <a:moveTo>
                    <a:pt x="1" y="1"/>
                  </a:moveTo>
                  <a:cubicBezTo>
                    <a:pt x="1" y="1"/>
                    <a:pt x="8" y="3036"/>
                    <a:pt x="935" y="3963"/>
                  </a:cubicBezTo>
                </a:path>
              </a:pathLst>
            </a:custGeom>
            <a:noFill/>
            <a:ln w="8400" cap="flat" cmpd="sng">
              <a:solidFill>
                <a:srgbClr val="CE9FB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 name="Google Shape;481;p34"/>
            <p:cNvSpPr/>
            <p:nvPr/>
          </p:nvSpPr>
          <p:spPr>
            <a:xfrm>
              <a:off x="5564550" y="9181600"/>
              <a:ext cx="342675" cy="45425"/>
            </a:xfrm>
            <a:custGeom>
              <a:avLst/>
              <a:gdLst/>
              <a:ahLst/>
              <a:cxnLst/>
              <a:rect l="l" t="t" r="r" b="b"/>
              <a:pathLst>
                <a:path w="13707" h="1817" extrusionOk="0">
                  <a:moveTo>
                    <a:pt x="1" y="1"/>
                  </a:moveTo>
                  <a:lnTo>
                    <a:pt x="1" y="1301"/>
                  </a:lnTo>
                  <a:cubicBezTo>
                    <a:pt x="1" y="1349"/>
                    <a:pt x="19" y="1395"/>
                    <a:pt x="52" y="1430"/>
                  </a:cubicBezTo>
                  <a:lnTo>
                    <a:pt x="84" y="1463"/>
                  </a:lnTo>
                  <a:cubicBezTo>
                    <a:pt x="295" y="1689"/>
                    <a:pt x="589" y="1816"/>
                    <a:pt x="898" y="1816"/>
                  </a:cubicBezTo>
                  <a:lnTo>
                    <a:pt x="13423" y="1816"/>
                  </a:lnTo>
                  <a:cubicBezTo>
                    <a:pt x="13580" y="1816"/>
                    <a:pt x="13707" y="1688"/>
                    <a:pt x="13707" y="1530"/>
                  </a:cubicBezTo>
                  <a:lnTo>
                    <a:pt x="13707" y="724"/>
                  </a:lnTo>
                  <a:lnTo>
                    <a:pt x="1336" y="724"/>
                  </a:lnTo>
                  <a:cubicBezTo>
                    <a:pt x="825" y="724"/>
                    <a:pt x="352" y="455"/>
                    <a:pt x="91" y="18"/>
                  </a:cubicBezTo>
                  <a:lnTo>
                    <a:pt x="1"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 name="Google Shape;482;p34"/>
            <p:cNvSpPr/>
            <p:nvPr/>
          </p:nvSpPr>
          <p:spPr>
            <a:xfrm>
              <a:off x="5574525" y="8823075"/>
              <a:ext cx="323150" cy="369550"/>
            </a:xfrm>
            <a:custGeom>
              <a:avLst/>
              <a:gdLst/>
              <a:ahLst/>
              <a:cxnLst/>
              <a:rect l="l" t="t" r="r" b="b"/>
              <a:pathLst>
                <a:path w="12926" h="14782" extrusionOk="0">
                  <a:moveTo>
                    <a:pt x="3988" y="0"/>
                  </a:moveTo>
                  <a:lnTo>
                    <a:pt x="6121" y="10147"/>
                  </a:lnTo>
                  <a:lnTo>
                    <a:pt x="392" y="13604"/>
                  </a:lnTo>
                  <a:cubicBezTo>
                    <a:pt x="156" y="13694"/>
                    <a:pt x="0" y="13919"/>
                    <a:pt x="2" y="14172"/>
                  </a:cubicBezTo>
                  <a:cubicBezTo>
                    <a:pt x="0" y="14509"/>
                    <a:pt x="274" y="14782"/>
                    <a:pt x="610" y="14782"/>
                  </a:cubicBezTo>
                  <a:lnTo>
                    <a:pt x="12581" y="14782"/>
                  </a:lnTo>
                  <a:lnTo>
                    <a:pt x="12925" y="10574"/>
                  </a:lnTo>
                  <a:lnTo>
                    <a:pt x="12257" y="215"/>
                  </a:lnTo>
                  <a:lnTo>
                    <a:pt x="3988" y="0"/>
                  </a:lnTo>
                  <a:close/>
                </a:path>
              </a:pathLst>
            </a:custGeom>
            <a:solidFill>
              <a:srgbClr val="EFBC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 name="Google Shape;483;p34"/>
            <p:cNvSpPr/>
            <p:nvPr/>
          </p:nvSpPr>
          <p:spPr>
            <a:xfrm>
              <a:off x="5564550" y="9076750"/>
              <a:ext cx="342675" cy="122950"/>
            </a:xfrm>
            <a:custGeom>
              <a:avLst/>
              <a:gdLst/>
              <a:ahLst/>
              <a:cxnLst/>
              <a:rect l="l" t="t" r="r" b="b"/>
              <a:pathLst>
                <a:path w="13707" h="4918" extrusionOk="0">
                  <a:moveTo>
                    <a:pt x="6520" y="0"/>
                  </a:moveTo>
                  <a:lnTo>
                    <a:pt x="432" y="3439"/>
                  </a:lnTo>
                  <a:cubicBezTo>
                    <a:pt x="172" y="3552"/>
                    <a:pt x="1" y="3836"/>
                    <a:pt x="1" y="4153"/>
                  </a:cubicBezTo>
                  <a:cubicBezTo>
                    <a:pt x="1" y="4575"/>
                    <a:pt x="435" y="4918"/>
                    <a:pt x="806" y="4918"/>
                  </a:cubicBezTo>
                  <a:lnTo>
                    <a:pt x="13707" y="4918"/>
                  </a:lnTo>
                  <a:lnTo>
                    <a:pt x="13337" y="290"/>
                  </a:lnTo>
                  <a:cubicBezTo>
                    <a:pt x="13337" y="290"/>
                    <a:pt x="11804" y="794"/>
                    <a:pt x="9962" y="794"/>
                  </a:cubicBezTo>
                  <a:cubicBezTo>
                    <a:pt x="8837" y="794"/>
                    <a:pt x="7597" y="606"/>
                    <a:pt x="652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 name="Google Shape;484;p34"/>
            <p:cNvSpPr/>
            <p:nvPr/>
          </p:nvSpPr>
          <p:spPr>
            <a:xfrm>
              <a:off x="5699050" y="9083700"/>
              <a:ext cx="22425" cy="37250"/>
            </a:xfrm>
            <a:custGeom>
              <a:avLst/>
              <a:gdLst/>
              <a:ahLst/>
              <a:cxnLst/>
              <a:rect l="l" t="t" r="r" b="b"/>
              <a:pathLst>
                <a:path w="897" h="1490" fill="none" extrusionOk="0">
                  <a:moveTo>
                    <a:pt x="1" y="1"/>
                  </a:moveTo>
                  <a:cubicBezTo>
                    <a:pt x="356" y="461"/>
                    <a:pt x="656" y="959"/>
                    <a:pt x="896" y="1489"/>
                  </a:cubicBezTo>
                </a:path>
              </a:pathLst>
            </a:custGeom>
            <a:solidFill>
              <a:schemeClr val="accent6"/>
            </a:solidFill>
            <a:ln w="11175" cap="rnd"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 name="Google Shape;485;p34"/>
            <p:cNvSpPr/>
            <p:nvPr/>
          </p:nvSpPr>
          <p:spPr>
            <a:xfrm>
              <a:off x="5679275" y="9095675"/>
              <a:ext cx="18450" cy="31650"/>
            </a:xfrm>
            <a:custGeom>
              <a:avLst/>
              <a:gdLst/>
              <a:ahLst/>
              <a:cxnLst/>
              <a:rect l="l" t="t" r="r" b="b"/>
              <a:pathLst>
                <a:path w="738" h="1266" fill="none" extrusionOk="0">
                  <a:moveTo>
                    <a:pt x="0" y="0"/>
                  </a:moveTo>
                  <a:cubicBezTo>
                    <a:pt x="369" y="506"/>
                    <a:pt x="516" y="797"/>
                    <a:pt x="737" y="1266"/>
                  </a:cubicBezTo>
                </a:path>
              </a:pathLst>
            </a:custGeom>
            <a:solidFill>
              <a:schemeClr val="accent6"/>
            </a:solidFill>
            <a:ln w="11175" cap="rnd"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 name="Google Shape;486;p34"/>
            <p:cNvSpPr/>
            <p:nvPr/>
          </p:nvSpPr>
          <p:spPr>
            <a:xfrm>
              <a:off x="5662525" y="9104425"/>
              <a:ext cx="16775" cy="29050"/>
            </a:xfrm>
            <a:custGeom>
              <a:avLst/>
              <a:gdLst/>
              <a:ahLst/>
              <a:cxnLst/>
              <a:rect l="l" t="t" r="r" b="b"/>
              <a:pathLst>
                <a:path w="671" h="1162" fill="none" extrusionOk="0">
                  <a:moveTo>
                    <a:pt x="1" y="0"/>
                  </a:moveTo>
                  <a:cubicBezTo>
                    <a:pt x="251" y="333"/>
                    <a:pt x="475" y="794"/>
                    <a:pt x="670" y="1161"/>
                  </a:cubicBezTo>
                </a:path>
              </a:pathLst>
            </a:custGeom>
            <a:solidFill>
              <a:schemeClr val="accent6"/>
            </a:solidFill>
            <a:ln w="11175" cap="rnd"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 name="Google Shape;487;p34"/>
            <p:cNvSpPr/>
            <p:nvPr/>
          </p:nvSpPr>
          <p:spPr>
            <a:xfrm>
              <a:off x="6107825" y="9181600"/>
              <a:ext cx="342675" cy="45375"/>
            </a:xfrm>
            <a:custGeom>
              <a:avLst/>
              <a:gdLst/>
              <a:ahLst/>
              <a:cxnLst/>
              <a:rect l="l" t="t" r="r" b="b"/>
              <a:pathLst>
                <a:path w="13707" h="1815" extrusionOk="0">
                  <a:moveTo>
                    <a:pt x="1" y="1"/>
                  </a:moveTo>
                  <a:lnTo>
                    <a:pt x="1" y="1299"/>
                  </a:lnTo>
                  <a:cubicBezTo>
                    <a:pt x="1" y="1348"/>
                    <a:pt x="19" y="1395"/>
                    <a:pt x="52" y="1429"/>
                  </a:cubicBezTo>
                  <a:lnTo>
                    <a:pt x="83" y="1462"/>
                  </a:lnTo>
                  <a:cubicBezTo>
                    <a:pt x="295" y="1688"/>
                    <a:pt x="590" y="1815"/>
                    <a:pt x="899" y="1815"/>
                  </a:cubicBezTo>
                  <a:lnTo>
                    <a:pt x="13422" y="1815"/>
                  </a:lnTo>
                  <a:cubicBezTo>
                    <a:pt x="13580" y="1815"/>
                    <a:pt x="13707" y="1688"/>
                    <a:pt x="13707" y="1530"/>
                  </a:cubicBezTo>
                  <a:lnTo>
                    <a:pt x="13707" y="724"/>
                  </a:lnTo>
                  <a:lnTo>
                    <a:pt x="1336" y="724"/>
                  </a:lnTo>
                  <a:cubicBezTo>
                    <a:pt x="826" y="724"/>
                    <a:pt x="352" y="455"/>
                    <a:pt x="91" y="17"/>
                  </a:cubicBezTo>
                  <a:lnTo>
                    <a:pt x="1"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 name="Google Shape;488;p34"/>
            <p:cNvSpPr/>
            <p:nvPr/>
          </p:nvSpPr>
          <p:spPr>
            <a:xfrm>
              <a:off x="6117825" y="8823100"/>
              <a:ext cx="323100" cy="369525"/>
            </a:xfrm>
            <a:custGeom>
              <a:avLst/>
              <a:gdLst/>
              <a:ahLst/>
              <a:cxnLst/>
              <a:rect l="l" t="t" r="r" b="b"/>
              <a:pathLst>
                <a:path w="12924" h="14781" extrusionOk="0">
                  <a:moveTo>
                    <a:pt x="3986" y="1"/>
                  </a:moveTo>
                  <a:lnTo>
                    <a:pt x="6122" y="10146"/>
                  </a:lnTo>
                  <a:lnTo>
                    <a:pt x="390" y="13603"/>
                  </a:lnTo>
                  <a:cubicBezTo>
                    <a:pt x="155" y="13694"/>
                    <a:pt x="1" y="13920"/>
                    <a:pt x="1" y="14171"/>
                  </a:cubicBezTo>
                  <a:cubicBezTo>
                    <a:pt x="1" y="14508"/>
                    <a:pt x="273" y="14781"/>
                    <a:pt x="610" y="14781"/>
                  </a:cubicBezTo>
                  <a:lnTo>
                    <a:pt x="12578" y="14781"/>
                  </a:lnTo>
                  <a:lnTo>
                    <a:pt x="12924" y="10573"/>
                  </a:lnTo>
                  <a:lnTo>
                    <a:pt x="12257" y="214"/>
                  </a:lnTo>
                  <a:lnTo>
                    <a:pt x="3986" y="1"/>
                  </a:lnTo>
                  <a:close/>
                </a:path>
              </a:pathLst>
            </a:custGeom>
            <a:solidFill>
              <a:srgbClr val="EFBC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 name="Google Shape;489;p34"/>
            <p:cNvSpPr/>
            <p:nvPr/>
          </p:nvSpPr>
          <p:spPr>
            <a:xfrm>
              <a:off x="6107825" y="9076750"/>
              <a:ext cx="342675" cy="122950"/>
            </a:xfrm>
            <a:custGeom>
              <a:avLst/>
              <a:gdLst/>
              <a:ahLst/>
              <a:cxnLst/>
              <a:rect l="l" t="t" r="r" b="b"/>
              <a:pathLst>
                <a:path w="13707" h="4918" extrusionOk="0">
                  <a:moveTo>
                    <a:pt x="6520" y="0"/>
                  </a:moveTo>
                  <a:lnTo>
                    <a:pt x="432" y="3439"/>
                  </a:lnTo>
                  <a:cubicBezTo>
                    <a:pt x="172" y="3552"/>
                    <a:pt x="1" y="3836"/>
                    <a:pt x="1" y="4153"/>
                  </a:cubicBezTo>
                  <a:cubicBezTo>
                    <a:pt x="1" y="4575"/>
                    <a:pt x="435" y="4918"/>
                    <a:pt x="808" y="4918"/>
                  </a:cubicBezTo>
                  <a:lnTo>
                    <a:pt x="13707" y="4918"/>
                  </a:lnTo>
                  <a:lnTo>
                    <a:pt x="13337" y="290"/>
                  </a:lnTo>
                  <a:cubicBezTo>
                    <a:pt x="13337" y="290"/>
                    <a:pt x="11804" y="794"/>
                    <a:pt x="9962" y="794"/>
                  </a:cubicBezTo>
                  <a:cubicBezTo>
                    <a:pt x="8837" y="794"/>
                    <a:pt x="7596" y="606"/>
                    <a:pt x="652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 name="Google Shape;490;p34"/>
            <p:cNvSpPr/>
            <p:nvPr/>
          </p:nvSpPr>
          <p:spPr>
            <a:xfrm>
              <a:off x="6242325" y="9083700"/>
              <a:ext cx="22400" cy="37250"/>
            </a:xfrm>
            <a:custGeom>
              <a:avLst/>
              <a:gdLst/>
              <a:ahLst/>
              <a:cxnLst/>
              <a:rect l="l" t="t" r="r" b="b"/>
              <a:pathLst>
                <a:path w="896" h="1490" fill="none" extrusionOk="0">
                  <a:moveTo>
                    <a:pt x="0" y="1"/>
                  </a:moveTo>
                  <a:cubicBezTo>
                    <a:pt x="356" y="461"/>
                    <a:pt x="657" y="959"/>
                    <a:pt x="896" y="1489"/>
                  </a:cubicBezTo>
                </a:path>
              </a:pathLst>
            </a:custGeom>
            <a:solidFill>
              <a:schemeClr val="accent6"/>
            </a:solidFill>
            <a:ln w="11175" cap="rnd"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 name="Google Shape;491;p34"/>
            <p:cNvSpPr/>
            <p:nvPr/>
          </p:nvSpPr>
          <p:spPr>
            <a:xfrm>
              <a:off x="6222550" y="9095675"/>
              <a:ext cx="18450" cy="31650"/>
            </a:xfrm>
            <a:custGeom>
              <a:avLst/>
              <a:gdLst/>
              <a:ahLst/>
              <a:cxnLst/>
              <a:rect l="l" t="t" r="r" b="b"/>
              <a:pathLst>
                <a:path w="738" h="1266" fill="none" extrusionOk="0">
                  <a:moveTo>
                    <a:pt x="0" y="0"/>
                  </a:moveTo>
                  <a:cubicBezTo>
                    <a:pt x="369" y="506"/>
                    <a:pt x="516" y="797"/>
                    <a:pt x="737" y="1266"/>
                  </a:cubicBezTo>
                </a:path>
              </a:pathLst>
            </a:custGeom>
            <a:solidFill>
              <a:schemeClr val="accent6"/>
            </a:solidFill>
            <a:ln w="11175" cap="rnd"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 name="Google Shape;492;p34"/>
            <p:cNvSpPr/>
            <p:nvPr/>
          </p:nvSpPr>
          <p:spPr>
            <a:xfrm>
              <a:off x="6205825" y="9104425"/>
              <a:ext cx="16750" cy="29050"/>
            </a:xfrm>
            <a:custGeom>
              <a:avLst/>
              <a:gdLst/>
              <a:ahLst/>
              <a:cxnLst/>
              <a:rect l="l" t="t" r="r" b="b"/>
              <a:pathLst>
                <a:path w="670" h="1162" fill="none" extrusionOk="0">
                  <a:moveTo>
                    <a:pt x="1" y="0"/>
                  </a:moveTo>
                  <a:cubicBezTo>
                    <a:pt x="251" y="333"/>
                    <a:pt x="474" y="794"/>
                    <a:pt x="669" y="1161"/>
                  </a:cubicBezTo>
                </a:path>
              </a:pathLst>
            </a:custGeom>
            <a:solidFill>
              <a:schemeClr val="accent6"/>
            </a:solidFill>
            <a:ln w="11175" cap="rnd"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 name="Google Shape;493;p34"/>
            <p:cNvSpPr/>
            <p:nvPr/>
          </p:nvSpPr>
          <p:spPr>
            <a:xfrm>
              <a:off x="5781425" y="7190775"/>
              <a:ext cx="757225" cy="1804225"/>
            </a:xfrm>
            <a:custGeom>
              <a:avLst/>
              <a:gdLst/>
              <a:ahLst/>
              <a:cxnLst/>
              <a:rect l="l" t="t" r="r" b="b"/>
              <a:pathLst>
                <a:path w="30289" h="72169" extrusionOk="0">
                  <a:moveTo>
                    <a:pt x="1093" y="0"/>
                  </a:moveTo>
                  <a:cubicBezTo>
                    <a:pt x="1093" y="0"/>
                    <a:pt x="0" y="8375"/>
                    <a:pt x="1093" y="16021"/>
                  </a:cubicBezTo>
                  <a:cubicBezTo>
                    <a:pt x="2185" y="23668"/>
                    <a:pt x="15794" y="72169"/>
                    <a:pt x="15794" y="72169"/>
                  </a:cubicBezTo>
                  <a:lnTo>
                    <a:pt x="30289" y="72169"/>
                  </a:lnTo>
                  <a:lnTo>
                    <a:pt x="22255" y="17314"/>
                  </a:lnTo>
                  <a:cubicBezTo>
                    <a:pt x="22255" y="17314"/>
                    <a:pt x="22868" y="8982"/>
                    <a:pt x="17937" y="1898"/>
                  </a:cubicBezTo>
                  <a:lnTo>
                    <a:pt x="109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 name="Google Shape;494;p34"/>
            <p:cNvSpPr/>
            <p:nvPr/>
          </p:nvSpPr>
          <p:spPr>
            <a:xfrm>
              <a:off x="5506100" y="7202900"/>
              <a:ext cx="513950" cy="1792100"/>
            </a:xfrm>
            <a:custGeom>
              <a:avLst/>
              <a:gdLst/>
              <a:ahLst/>
              <a:cxnLst/>
              <a:rect l="l" t="t" r="r" b="b"/>
              <a:pathLst>
                <a:path w="20558" h="71684" extrusionOk="0">
                  <a:moveTo>
                    <a:pt x="17767" y="1"/>
                  </a:moveTo>
                  <a:lnTo>
                    <a:pt x="632" y="1413"/>
                  </a:lnTo>
                  <a:cubicBezTo>
                    <a:pt x="632" y="1413"/>
                    <a:pt x="1" y="12661"/>
                    <a:pt x="438" y="25023"/>
                  </a:cubicBezTo>
                  <a:cubicBezTo>
                    <a:pt x="1161" y="45497"/>
                    <a:pt x="4602" y="71684"/>
                    <a:pt x="4602" y="71684"/>
                  </a:cubicBezTo>
                  <a:lnTo>
                    <a:pt x="18340" y="71684"/>
                  </a:lnTo>
                  <a:lnTo>
                    <a:pt x="17680" y="18343"/>
                  </a:lnTo>
                  <a:cubicBezTo>
                    <a:pt x="17680" y="18343"/>
                    <a:pt x="20558" y="5775"/>
                    <a:pt x="1776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 name="Google Shape;495;p34"/>
            <p:cNvSpPr/>
            <p:nvPr/>
          </p:nvSpPr>
          <p:spPr>
            <a:xfrm>
              <a:off x="5796600" y="7350875"/>
              <a:ext cx="157975" cy="853875"/>
            </a:xfrm>
            <a:custGeom>
              <a:avLst/>
              <a:gdLst/>
              <a:ahLst/>
              <a:cxnLst/>
              <a:rect l="l" t="t" r="r" b="b"/>
              <a:pathLst>
                <a:path w="6319" h="34155" fill="none" extrusionOk="0">
                  <a:moveTo>
                    <a:pt x="6319" y="34154"/>
                  </a:moveTo>
                  <a:cubicBezTo>
                    <a:pt x="6319" y="34154"/>
                    <a:pt x="1548" y="10091"/>
                    <a:pt x="0" y="0"/>
                  </a:cubicBezTo>
                </a:path>
              </a:pathLst>
            </a:custGeom>
            <a:noFill/>
            <a:ln w="8400"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 name="Google Shape;496;p34"/>
            <p:cNvSpPr/>
            <p:nvPr/>
          </p:nvSpPr>
          <p:spPr>
            <a:xfrm>
              <a:off x="5765575" y="7350875"/>
              <a:ext cx="62400" cy="190825"/>
            </a:xfrm>
            <a:custGeom>
              <a:avLst/>
              <a:gdLst/>
              <a:ahLst/>
              <a:cxnLst/>
              <a:rect l="l" t="t" r="r" b="b"/>
              <a:pathLst>
                <a:path w="2496" h="7633" fill="none" extrusionOk="0">
                  <a:moveTo>
                    <a:pt x="0" y="0"/>
                  </a:moveTo>
                  <a:lnTo>
                    <a:pt x="1044" y="6304"/>
                  </a:lnTo>
                  <a:cubicBezTo>
                    <a:pt x="1167" y="6828"/>
                    <a:pt x="1541" y="7259"/>
                    <a:pt x="2044" y="7455"/>
                  </a:cubicBezTo>
                  <a:lnTo>
                    <a:pt x="2495" y="7632"/>
                  </a:lnTo>
                </a:path>
              </a:pathLst>
            </a:custGeom>
            <a:noFill/>
            <a:ln w="8400"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 name="Google Shape;497;p34"/>
            <p:cNvSpPr/>
            <p:nvPr/>
          </p:nvSpPr>
          <p:spPr>
            <a:xfrm>
              <a:off x="6152575" y="8910050"/>
              <a:ext cx="373625" cy="25"/>
            </a:xfrm>
            <a:custGeom>
              <a:avLst/>
              <a:gdLst/>
              <a:ahLst/>
              <a:cxnLst/>
              <a:rect l="l" t="t" r="r" b="b"/>
              <a:pathLst>
                <a:path w="14945" h="1" fill="none" extrusionOk="0">
                  <a:moveTo>
                    <a:pt x="0" y="0"/>
                  </a:moveTo>
                  <a:lnTo>
                    <a:pt x="14944" y="0"/>
                  </a:lnTo>
                </a:path>
              </a:pathLst>
            </a:custGeom>
            <a:noFill/>
            <a:ln w="8400"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 name="Google Shape;498;p34"/>
            <p:cNvSpPr/>
            <p:nvPr/>
          </p:nvSpPr>
          <p:spPr>
            <a:xfrm>
              <a:off x="6186650" y="7316275"/>
              <a:ext cx="296175" cy="1678725"/>
            </a:xfrm>
            <a:custGeom>
              <a:avLst/>
              <a:gdLst/>
              <a:ahLst/>
              <a:cxnLst/>
              <a:rect l="l" t="t" r="r" b="b"/>
              <a:pathLst>
                <a:path w="11847" h="67149" fill="none" extrusionOk="0">
                  <a:moveTo>
                    <a:pt x="11846" y="67149"/>
                  </a:moveTo>
                  <a:lnTo>
                    <a:pt x="2732" y="12097"/>
                  </a:lnTo>
                  <a:cubicBezTo>
                    <a:pt x="2732" y="12097"/>
                    <a:pt x="3287" y="4453"/>
                    <a:pt x="1" y="0"/>
                  </a:cubicBezTo>
                </a:path>
              </a:pathLst>
            </a:custGeom>
            <a:noFill/>
            <a:ln w="8400"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 name="Google Shape;499;p34"/>
            <p:cNvSpPr/>
            <p:nvPr/>
          </p:nvSpPr>
          <p:spPr>
            <a:xfrm>
              <a:off x="6047375" y="7351725"/>
              <a:ext cx="197225" cy="110300"/>
            </a:xfrm>
            <a:custGeom>
              <a:avLst/>
              <a:gdLst/>
              <a:ahLst/>
              <a:cxnLst/>
              <a:rect l="l" t="t" r="r" b="b"/>
              <a:pathLst>
                <a:path w="7889" h="4412" fill="none" extrusionOk="0">
                  <a:moveTo>
                    <a:pt x="1" y="0"/>
                  </a:moveTo>
                  <a:cubicBezTo>
                    <a:pt x="1" y="0"/>
                    <a:pt x="1342" y="2608"/>
                    <a:pt x="2580" y="3035"/>
                  </a:cubicBezTo>
                  <a:cubicBezTo>
                    <a:pt x="3818" y="3462"/>
                    <a:pt x="7888" y="4412"/>
                    <a:pt x="7888" y="4412"/>
                  </a:cubicBezTo>
                </a:path>
              </a:pathLst>
            </a:custGeom>
            <a:noFill/>
            <a:ln w="8400"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 name="Google Shape;500;p34"/>
            <p:cNvSpPr/>
            <p:nvPr/>
          </p:nvSpPr>
          <p:spPr>
            <a:xfrm>
              <a:off x="5519325" y="7339000"/>
              <a:ext cx="134975" cy="123025"/>
            </a:xfrm>
            <a:custGeom>
              <a:avLst/>
              <a:gdLst/>
              <a:ahLst/>
              <a:cxnLst/>
              <a:rect l="l" t="t" r="r" b="b"/>
              <a:pathLst>
                <a:path w="5399" h="4921" fill="none" extrusionOk="0">
                  <a:moveTo>
                    <a:pt x="0" y="4921"/>
                  </a:moveTo>
                  <a:cubicBezTo>
                    <a:pt x="0" y="4921"/>
                    <a:pt x="3231" y="3970"/>
                    <a:pt x="4143" y="3543"/>
                  </a:cubicBezTo>
                  <a:cubicBezTo>
                    <a:pt x="5303" y="3002"/>
                    <a:pt x="5399" y="1"/>
                    <a:pt x="5399" y="1"/>
                  </a:cubicBezTo>
                </a:path>
              </a:pathLst>
            </a:custGeom>
            <a:noFill/>
            <a:ln w="8400"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 name="Google Shape;501;p34"/>
            <p:cNvSpPr/>
            <p:nvPr/>
          </p:nvSpPr>
          <p:spPr>
            <a:xfrm>
              <a:off x="5610475" y="8910050"/>
              <a:ext cx="353550" cy="25"/>
            </a:xfrm>
            <a:custGeom>
              <a:avLst/>
              <a:gdLst/>
              <a:ahLst/>
              <a:cxnLst/>
              <a:rect l="l" t="t" r="r" b="b"/>
              <a:pathLst>
                <a:path w="14142" h="1" fill="none" extrusionOk="0">
                  <a:moveTo>
                    <a:pt x="14142" y="0"/>
                  </a:moveTo>
                  <a:lnTo>
                    <a:pt x="0" y="0"/>
                  </a:lnTo>
                </a:path>
              </a:pathLst>
            </a:custGeom>
            <a:noFill/>
            <a:ln w="8400"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 name="Google Shape;502;p34"/>
            <p:cNvSpPr/>
            <p:nvPr/>
          </p:nvSpPr>
          <p:spPr>
            <a:xfrm>
              <a:off x="5875575" y="7810800"/>
              <a:ext cx="38650" cy="1184200"/>
            </a:xfrm>
            <a:custGeom>
              <a:avLst/>
              <a:gdLst/>
              <a:ahLst/>
              <a:cxnLst/>
              <a:rect l="l" t="t" r="r" b="b"/>
              <a:pathLst>
                <a:path w="1546" h="47368" fill="none" extrusionOk="0">
                  <a:moveTo>
                    <a:pt x="1546" y="47368"/>
                  </a:moveTo>
                  <a:cubicBezTo>
                    <a:pt x="1546" y="47368"/>
                    <a:pt x="0" y="5676"/>
                    <a:pt x="0" y="1"/>
                  </a:cubicBezTo>
                </a:path>
              </a:pathLst>
            </a:custGeom>
            <a:noFill/>
            <a:ln w="8400"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 name="Google Shape;503;p34"/>
            <p:cNvSpPr/>
            <p:nvPr/>
          </p:nvSpPr>
          <p:spPr>
            <a:xfrm>
              <a:off x="5492750" y="6260300"/>
              <a:ext cx="841175" cy="1117075"/>
            </a:xfrm>
            <a:custGeom>
              <a:avLst/>
              <a:gdLst/>
              <a:ahLst/>
              <a:cxnLst/>
              <a:rect l="l" t="t" r="r" b="b"/>
              <a:pathLst>
                <a:path w="33647" h="44683" extrusionOk="0">
                  <a:moveTo>
                    <a:pt x="14765" y="0"/>
                  </a:moveTo>
                  <a:lnTo>
                    <a:pt x="7679" y="2437"/>
                  </a:lnTo>
                  <a:cubicBezTo>
                    <a:pt x="7679" y="2437"/>
                    <a:pt x="1923" y="6785"/>
                    <a:pt x="1063" y="18363"/>
                  </a:cubicBezTo>
                  <a:cubicBezTo>
                    <a:pt x="232" y="29553"/>
                    <a:pt x="1" y="42838"/>
                    <a:pt x="1" y="42838"/>
                  </a:cubicBezTo>
                  <a:cubicBezTo>
                    <a:pt x="4408" y="44217"/>
                    <a:pt x="9516" y="44683"/>
                    <a:pt x="14400" y="44683"/>
                  </a:cubicBezTo>
                  <a:cubicBezTo>
                    <a:pt x="24503" y="44683"/>
                    <a:pt x="33647" y="42692"/>
                    <a:pt x="33647" y="42692"/>
                  </a:cubicBezTo>
                  <a:cubicBezTo>
                    <a:pt x="33647" y="42692"/>
                    <a:pt x="30115" y="13178"/>
                    <a:pt x="24604" y="4458"/>
                  </a:cubicBezTo>
                  <a:lnTo>
                    <a:pt x="1476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 name="Google Shape;504;p34"/>
            <p:cNvSpPr/>
            <p:nvPr/>
          </p:nvSpPr>
          <p:spPr>
            <a:xfrm>
              <a:off x="6080400" y="6484450"/>
              <a:ext cx="780925" cy="867300"/>
            </a:xfrm>
            <a:custGeom>
              <a:avLst/>
              <a:gdLst/>
              <a:ahLst/>
              <a:cxnLst/>
              <a:rect l="l" t="t" r="r" b="b"/>
              <a:pathLst>
                <a:path w="31237" h="34692" extrusionOk="0">
                  <a:moveTo>
                    <a:pt x="8444" y="0"/>
                  </a:moveTo>
                  <a:lnTo>
                    <a:pt x="1" y="6815"/>
                  </a:lnTo>
                  <a:cubicBezTo>
                    <a:pt x="1" y="6815"/>
                    <a:pt x="4090" y="12201"/>
                    <a:pt x="8674" y="18342"/>
                  </a:cubicBezTo>
                  <a:cubicBezTo>
                    <a:pt x="12292" y="23192"/>
                    <a:pt x="28475" y="34691"/>
                    <a:pt x="28475" y="34691"/>
                  </a:cubicBezTo>
                  <a:lnTo>
                    <a:pt x="31236" y="29853"/>
                  </a:lnTo>
                  <a:lnTo>
                    <a:pt x="18241" y="13948"/>
                  </a:lnTo>
                  <a:lnTo>
                    <a:pt x="8444" y="0"/>
                  </a:lnTo>
                  <a:close/>
                </a:path>
              </a:pathLst>
            </a:custGeom>
            <a:solidFill>
              <a:srgbClr val="EBACB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 name="Google Shape;505;p34"/>
            <p:cNvSpPr/>
            <p:nvPr/>
          </p:nvSpPr>
          <p:spPr>
            <a:xfrm>
              <a:off x="6762750" y="7218000"/>
              <a:ext cx="248450" cy="249600"/>
            </a:xfrm>
            <a:custGeom>
              <a:avLst/>
              <a:gdLst/>
              <a:ahLst/>
              <a:cxnLst/>
              <a:rect l="l" t="t" r="r" b="b"/>
              <a:pathLst>
                <a:path w="9938" h="9984" extrusionOk="0">
                  <a:moveTo>
                    <a:pt x="3272" y="1"/>
                  </a:moveTo>
                  <a:lnTo>
                    <a:pt x="0" y="4323"/>
                  </a:lnTo>
                  <a:cubicBezTo>
                    <a:pt x="0" y="4323"/>
                    <a:pt x="3432" y="7670"/>
                    <a:pt x="5314" y="9165"/>
                  </a:cubicBezTo>
                  <a:cubicBezTo>
                    <a:pt x="5572" y="9369"/>
                    <a:pt x="6546" y="9984"/>
                    <a:pt x="6969" y="9984"/>
                  </a:cubicBezTo>
                  <a:cubicBezTo>
                    <a:pt x="7058" y="9984"/>
                    <a:pt x="7123" y="9956"/>
                    <a:pt x="7151" y="9892"/>
                  </a:cubicBezTo>
                  <a:cubicBezTo>
                    <a:pt x="7314" y="9524"/>
                    <a:pt x="5656" y="8144"/>
                    <a:pt x="5076" y="7547"/>
                  </a:cubicBezTo>
                  <a:lnTo>
                    <a:pt x="5076" y="7547"/>
                  </a:lnTo>
                  <a:cubicBezTo>
                    <a:pt x="5920" y="8083"/>
                    <a:pt x="7618" y="9583"/>
                    <a:pt x="8160" y="9583"/>
                  </a:cubicBezTo>
                  <a:cubicBezTo>
                    <a:pt x="8233" y="9583"/>
                    <a:pt x="8284" y="9556"/>
                    <a:pt x="8311" y="9497"/>
                  </a:cubicBezTo>
                  <a:cubicBezTo>
                    <a:pt x="8534" y="8993"/>
                    <a:pt x="5677" y="6548"/>
                    <a:pt x="5676" y="6548"/>
                  </a:cubicBezTo>
                  <a:lnTo>
                    <a:pt x="5676" y="6548"/>
                  </a:lnTo>
                  <a:cubicBezTo>
                    <a:pt x="5677" y="6548"/>
                    <a:pt x="8402" y="8786"/>
                    <a:pt x="9205" y="8786"/>
                  </a:cubicBezTo>
                  <a:cubicBezTo>
                    <a:pt x="9302" y="8786"/>
                    <a:pt x="9371" y="8753"/>
                    <a:pt x="9403" y="8680"/>
                  </a:cubicBezTo>
                  <a:cubicBezTo>
                    <a:pt x="9612" y="8207"/>
                    <a:pt x="6214" y="5403"/>
                    <a:pt x="6213" y="5402"/>
                  </a:cubicBezTo>
                  <a:lnTo>
                    <a:pt x="6213" y="5402"/>
                  </a:lnTo>
                  <a:cubicBezTo>
                    <a:pt x="6213" y="5403"/>
                    <a:pt x="8902" y="7437"/>
                    <a:pt x="9610" y="7437"/>
                  </a:cubicBezTo>
                  <a:cubicBezTo>
                    <a:pt x="9690" y="7437"/>
                    <a:pt x="9745" y="7410"/>
                    <a:pt x="9767" y="7352"/>
                  </a:cubicBezTo>
                  <a:cubicBezTo>
                    <a:pt x="9937" y="6903"/>
                    <a:pt x="9189" y="6218"/>
                    <a:pt x="8592" y="5772"/>
                  </a:cubicBezTo>
                  <a:cubicBezTo>
                    <a:pt x="7921" y="5274"/>
                    <a:pt x="6611" y="4307"/>
                    <a:pt x="6720" y="4058"/>
                  </a:cubicBezTo>
                  <a:cubicBezTo>
                    <a:pt x="6739" y="4015"/>
                    <a:pt x="6772" y="3996"/>
                    <a:pt x="6816" y="3996"/>
                  </a:cubicBezTo>
                  <a:cubicBezTo>
                    <a:pt x="7110" y="3996"/>
                    <a:pt x="7891" y="4824"/>
                    <a:pt x="8366" y="4824"/>
                  </a:cubicBezTo>
                  <a:cubicBezTo>
                    <a:pt x="8493" y="4824"/>
                    <a:pt x="8599" y="4764"/>
                    <a:pt x="8666" y="4611"/>
                  </a:cubicBezTo>
                  <a:cubicBezTo>
                    <a:pt x="8805" y="4297"/>
                    <a:pt x="7812" y="3411"/>
                    <a:pt x="7220" y="2944"/>
                  </a:cubicBezTo>
                  <a:cubicBezTo>
                    <a:pt x="6214" y="2150"/>
                    <a:pt x="4278" y="794"/>
                    <a:pt x="3272" y="1"/>
                  </a:cubicBezTo>
                  <a:close/>
                </a:path>
              </a:pathLst>
            </a:custGeom>
            <a:solidFill>
              <a:srgbClr val="EBACB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 name="Google Shape;506;p34"/>
            <p:cNvSpPr/>
            <p:nvPr/>
          </p:nvSpPr>
          <p:spPr>
            <a:xfrm>
              <a:off x="6830700" y="7265000"/>
              <a:ext cx="67000" cy="43200"/>
            </a:xfrm>
            <a:custGeom>
              <a:avLst/>
              <a:gdLst/>
              <a:ahLst/>
              <a:cxnLst/>
              <a:rect l="l" t="t" r="r" b="b"/>
              <a:pathLst>
                <a:path w="2680" h="1728" fill="none" extrusionOk="0">
                  <a:moveTo>
                    <a:pt x="0" y="0"/>
                  </a:moveTo>
                  <a:cubicBezTo>
                    <a:pt x="0" y="0"/>
                    <a:pt x="1110" y="1668"/>
                    <a:pt x="2679" y="1727"/>
                  </a:cubicBezTo>
                </a:path>
              </a:pathLst>
            </a:custGeom>
            <a:noFill/>
            <a:ln w="8400" cap="flat" cmpd="sng">
              <a:solidFill>
                <a:srgbClr val="CE9FB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 name="Google Shape;507;p34"/>
            <p:cNvSpPr/>
            <p:nvPr/>
          </p:nvSpPr>
          <p:spPr>
            <a:xfrm>
              <a:off x="5893450" y="6274425"/>
              <a:ext cx="492825" cy="524950"/>
            </a:xfrm>
            <a:custGeom>
              <a:avLst/>
              <a:gdLst/>
              <a:ahLst/>
              <a:cxnLst/>
              <a:rect l="l" t="t" r="r" b="b"/>
              <a:pathLst>
                <a:path w="19713" h="20998" extrusionOk="0">
                  <a:moveTo>
                    <a:pt x="1119" y="0"/>
                  </a:moveTo>
                  <a:cubicBezTo>
                    <a:pt x="421" y="0"/>
                    <a:pt x="1" y="25"/>
                    <a:pt x="1" y="25"/>
                  </a:cubicBezTo>
                  <a:lnTo>
                    <a:pt x="4357" y="11693"/>
                  </a:lnTo>
                  <a:lnTo>
                    <a:pt x="9690" y="20997"/>
                  </a:lnTo>
                  <a:lnTo>
                    <a:pt x="19712" y="12544"/>
                  </a:lnTo>
                  <a:cubicBezTo>
                    <a:pt x="19712" y="12544"/>
                    <a:pt x="17149" y="7459"/>
                    <a:pt x="13161" y="3471"/>
                  </a:cubicBezTo>
                  <a:cubicBezTo>
                    <a:pt x="10026" y="336"/>
                    <a:pt x="3688" y="0"/>
                    <a:pt x="111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 name="Google Shape;508;p34"/>
            <p:cNvSpPr/>
            <p:nvPr/>
          </p:nvSpPr>
          <p:spPr>
            <a:xfrm>
              <a:off x="5994975" y="6597050"/>
              <a:ext cx="140725" cy="202325"/>
            </a:xfrm>
            <a:custGeom>
              <a:avLst/>
              <a:gdLst/>
              <a:ahLst/>
              <a:cxnLst/>
              <a:rect l="l" t="t" r="r" b="b"/>
              <a:pathLst>
                <a:path w="5629" h="8093" fill="none" extrusionOk="0">
                  <a:moveTo>
                    <a:pt x="5629" y="8092"/>
                  </a:moveTo>
                  <a:lnTo>
                    <a:pt x="0" y="1"/>
                  </a:lnTo>
                </a:path>
              </a:pathLst>
            </a:custGeom>
            <a:noFill/>
            <a:ln w="840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 name="Google Shape;509;p34"/>
            <p:cNvSpPr/>
            <p:nvPr/>
          </p:nvSpPr>
          <p:spPr>
            <a:xfrm>
              <a:off x="5723550" y="6274425"/>
              <a:ext cx="247875" cy="75950"/>
            </a:xfrm>
            <a:custGeom>
              <a:avLst/>
              <a:gdLst/>
              <a:ahLst/>
              <a:cxnLst/>
              <a:rect l="l" t="t" r="r" b="b"/>
              <a:pathLst>
                <a:path w="9915" h="3038" fill="none" extrusionOk="0">
                  <a:moveTo>
                    <a:pt x="452" y="1"/>
                  </a:moveTo>
                  <a:cubicBezTo>
                    <a:pt x="639" y="188"/>
                    <a:pt x="0" y="3037"/>
                    <a:pt x="4486" y="3037"/>
                  </a:cubicBezTo>
                  <a:cubicBezTo>
                    <a:pt x="8795" y="3037"/>
                    <a:pt x="9915" y="102"/>
                    <a:pt x="9915" y="102"/>
                  </a:cubicBezTo>
                </a:path>
              </a:pathLst>
            </a:custGeom>
            <a:noFill/>
            <a:ln w="840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 name="Google Shape;510;p34"/>
            <p:cNvSpPr/>
            <p:nvPr/>
          </p:nvSpPr>
          <p:spPr>
            <a:xfrm>
              <a:off x="5512250" y="6474550"/>
              <a:ext cx="29300" cy="298950"/>
            </a:xfrm>
            <a:custGeom>
              <a:avLst/>
              <a:gdLst/>
              <a:ahLst/>
              <a:cxnLst/>
              <a:rect l="l" t="t" r="r" b="b"/>
              <a:pathLst>
                <a:path w="1172" h="11958" fill="none" extrusionOk="0">
                  <a:moveTo>
                    <a:pt x="1" y="11957"/>
                  </a:moveTo>
                  <a:lnTo>
                    <a:pt x="1172" y="1"/>
                  </a:lnTo>
                </a:path>
              </a:pathLst>
            </a:custGeom>
            <a:noFill/>
            <a:ln w="840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 name="Google Shape;511;p34"/>
            <p:cNvSpPr/>
            <p:nvPr/>
          </p:nvSpPr>
          <p:spPr>
            <a:xfrm>
              <a:off x="5764925" y="6018225"/>
              <a:ext cx="175225" cy="303575"/>
            </a:xfrm>
            <a:custGeom>
              <a:avLst/>
              <a:gdLst/>
              <a:ahLst/>
              <a:cxnLst/>
              <a:rect l="l" t="t" r="r" b="b"/>
              <a:pathLst>
                <a:path w="7009" h="12143" extrusionOk="0">
                  <a:moveTo>
                    <a:pt x="5008" y="0"/>
                  </a:moveTo>
                  <a:lnTo>
                    <a:pt x="332" y="5496"/>
                  </a:lnTo>
                  <a:lnTo>
                    <a:pt x="332" y="5495"/>
                  </a:lnTo>
                  <a:lnTo>
                    <a:pt x="12" y="10737"/>
                  </a:lnTo>
                  <a:cubicBezTo>
                    <a:pt x="1" y="10943"/>
                    <a:pt x="82" y="11149"/>
                    <a:pt x="243" y="11273"/>
                  </a:cubicBezTo>
                  <a:cubicBezTo>
                    <a:pt x="1070" y="11915"/>
                    <a:pt x="1974" y="12143"/>
                    <a:pt x="2840" y="12143"/>
                  </a:cubicBezTo>
                  <a:cubicBezTo>
                    <a:pt x="4951" y="12143"/>
                    <a:pt x="6840" y="10792"/>
                    <a:pt x="6840" y="10792"/>
                  </a:cubicBezTo>
                  <a:lnTo>
                    <a:pt x="7009" y="6608"/>
                  </a:lnTo>
                  <a:lnTo>
                    <a:pt x="6886" y="5420"/>
                  </a:lnTo>
                  <a:lnTo>
                    <a:pt x="5008" y="0"/>
                  </a:lnTo>
                  <a:close/>
                </a:path>
              </a:pathLst>
            </a:custGeom>
            <a:solidFill>
              <a:srgbClr val="EBACB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 name="Google Shape;512;p34"/>
            <p:cNvSpPr/>
            <p:nvPr/>
          </p:nvSpPr>
          <p:spPr>
            <a:xfrm>
              <a:off x="5689125" y="5901925"/>
              <a:ext cx="285550" cy="316775"/>
            </a:xfrm>
            <a:custGeom>
              <a:avLst/>
              <a:gdLst/>
              <a:ahLst/>
              <a:cxnLst/>
              <a:rect l="l" t="t" r="r" b="b"/>
              <a:pathLst>
                <a:path w="11422" h="12671" extrusionOk="0">
                  <a:moveTo>
                    <a:pt x="6022" y="1"/>
                  </a:moveTo>
                  <a:cubicBezTo>
                    <a:pt x="5459" y="1"/>
                    <a:pt x="4912" y="227"/>
                    <a:pt x="4424" y="769"/>
                  </a:cubicBezTo>
                  <a:cubicBezTo>
                    <a:pt x="2885" y="2480"/>
                    <a:pt x="1" y="8486"/>
                    <a:pt x="1289" y="10859"/>
                  </a:cubicBezTo>
                  <a:cubicBezTo>
                    <a:pt x="2012" y="12191"/>
                    <a:pt x="3224" y="12671"/>
                    <a:pt x="4411" y="12671"/>
                  </a:cubicBezTo>
                  <a:cubicBezTo>
                    <a:pt x="5136" y="12671"/>
                    <a:pt x="5852" y="12491"/>
                    <a:pt x="6442" y="12217"/>
                  </a:cubicBezTo>
                  <a:cubicBezTo>
                    <a:pt x="7788" y="11590"/>
                    <a:pt x="11422" y="6390"/>
                    <a:pt x="10658" y="4278"/>
                  </a:cubicBezTo>
                  <a:cubicBezTo>
                    <a:pt x="10065" y="2644"/>
                    <a:pt x="7949" y="1"/>
                    <a:pt x="6022" y="1"/>
                  </a:cubicBezTo>
                  <a:close/>
                </a:path>
              </a:pathLst>
            </a:custGeom>
            <a:solidFill>
              <a:srgbClr val="EBACB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 name="Google Shape;513;p34"/>
            <p:cNvSpPr/>
            <p:nvPr/>
          </p:nvSpPr>
          <p:spPr>
            <a:xfrm>
              <a:off x="5734825" y="5867900"/>
              <a:ext cx="322725" cy="325150"/>
            </a:xfrm>
            <a:custGeom>
              <a:avLst/>
              <a:gdLst/>
              <a:ahLst/>
              <a:cxnLst/>
              <a:rect l="l" t="t" r="r" b="b"/>
              <a:pathLst>
                <a:path w="12909" h="13006" extrusionOk="0">
                  <a:moveTo>
                    <a:pt x="4974" y="0"/>
                  </a:moveTo>
                  <a:cubicBezTo>
                    <a:pt x="4074" y="0"/>
                    <a:pt x="218" y="728"/>
                    <a:pt x="1" y="3601"/>
                  </a:cubicBezTo>
                  <a:lnTo>
                    <a:pt x="5191" y="4909"/>
                  </a:lnTo>
                  <a:cubicBezTo>
                    <a:pt x="5485" y="6433"/>
                    <a:pt x="5729" y="8554"/>
                    <a:pt x="6380" y="9964"/>
                  </a:cubicBezTo>
                  <a:cubicBezTo>
                    <a:pt x="6450" y="10114"/>
                    <a:pt x="7893" y="13006"/>
                    <a:pt x="8132" y="13006"/>
                  </a:cubicBezTo>
                  <a:cubicBezTo>
                    <a:pt x="8138" y="13006"/>
                    <a:pt x="8144" y="13004"/>
                    <a:pt x="8148" y="13000"/>
                  </a:cubicBezTo>
                  <a:cubicBezTo>
                    <a:pt x="11285" y="10969"/>
                    <a:pt x="12908" y="8390"/>
                    <a:pt x="12086" y="5915"/>
                  </a:cubicBezTo>
                  <a:cubicBezTo>
                    <a:pt x="11643" y="4580"/>
                    <a:pt x="10563" y="2432"/>
                    <a:pt x="8470" y="2100"/>
                  </a:cubicBezTo>
                  <a:cubicBezTo>
                    <a:pt x="7957" y="844"/>
                    <a:pt x="6502" y="94"/>
                    <a:pt x="5048" y="2"/>
                  </a:cubicBezTo>
                  <a:cubicBezTo>
                    <a:pt x="5026" y="1"/>
                    <a:pt x="5001" y="0"/>
                    <a:pt x="497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 name="Google Shape;514;p34"/>
            <p:cNvSpPr/>
            <p:nvPr/>
          </p:nvSpPr>
          <p:spPr>
            <a:xfrm>
              <a:off x="5775400" y="6194850"/>
              <a:ext cx="88300" cy="28725"/>
            </a:xfrm>
            <a:custGeom>
              <a:avLst/>
              <a:gdLst/>
              <a:ahLst/>
              <a:cxnLst/>
              <a:rect l="l" t="t" r="r" b="b"/>
              <a:pathLst>
                <a:path w="3532" h="1149" fill="none" extrusionOk="0">
                  <a:moveTo>
                    <a:pt x="0" y="885"/>
                  </a:moveTo>
                  <a:cubicBezTo>
                    <a:pt x="0" y="885"/>
                    <a:pt x="2235" y="1149"/>
                    <a:pt x="3532" y="0"/>
                  </a:cubicBezTo>
                </a:path>
              </a:pathLst>
            </a:custGeom>
            <a:noFill/>
            <a:ln w="8400" cap="flat" cmpd="sng">
              <a:solidFill>
                <a:srgbClr val="CE9FB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 name="Google Shape;515;p34"/>
            <p:cNvSpPr/>
            <p:nvPr/>
          </p:nvSpPr>
          <p:spPr>
            <a:xfrm>
              <a:off x="5690800" y="6028725"/>
              <a:ext cx="66325" cy="71500"/>
            </a:xfrm>
            <a:custGeom>
              <a:avLst/>
              <a:gdLst/>
              <a:ahLst/>
              <a:cxnLst/>
              <a:rect l="l" t="t" r="r" b="b"/>
              <a:pathLst>
                <a:path w="2653" h="2860" extrusionOk="0">
                  <a:moveTo>
                    <a:pt x="2653" y="0"/>
                  </a:moveTo>
                  <a:cubicBezTo>
                    <a:pt x="2653" y="0"/>
                    <a:pt x="1" y="1407"/>
                    <a:pt x="74" y="2061"/>
                  </a:cubicBezTo>
                  <a:cubicBezTo>
                    <a:pt x="146" y="2715"/>
                    <a:pt x="1152" y="2859"/>
                    <a:pt x="1152" y="2859"/>
                  </a:cubicBezTo>
                  <a:lnTo>
                    <a:pt x="2653" y="0"/>
                  </a:lnTo>
                  <a:close/>
                </a:path>
              </a:pathLst>
            </a:custGeom>
            <a:solidFill>
              <a:srgbClr val="EBACB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 name="Google Shape;516;p34"/>
            <p:cNvSpPr/>
            <p:nvPr/>
          </p:nvSpPr>
          <p:spPr>
            <a:xfrm>
              <a:off x="5769775" y="6027475"/>
              <a:ext cx="25050" cy="21725"/>
            </a:xfrm>
            <a:custGeom>
              <a:avLst/>
              <a:gdLst/>
              <a:ahLst/>
              <a:cxnLst/>
              <a:rect l="l" t="t" r="r" b="b"/>
              <a:pathLst>
                <a:path w="1002" h="869" extrusionOk="0">
                  <a:moveTo>
                    <a:pt x="530" y="0"/>
                  </a:moveTo>
                  <a:cubicBezTo>
                    <a:pt x="461" y="0"/>
                    <a:pt x="402" y="34"/>
                    <a:pt x="349" y="83"/>
                  </a:cubicBezTo>
                  <a:cubicBezTo>
                    <a:pt x="242" y="186"/>
                    <a:pt x="166" y="362"/>
                    <a:pt x="107" y="460"/>
                  </a:cubicBezTo>
                  <a:cubicBezTo>
                    <a:pt x="1" y="636"/>
                    <a:pt x="148" y="836"/>
                    <a:pt x="341" y="866"/>
                  </a:cubicBezTo>
                  <a:cubicBezTo>
                    <a:pt x="354" y="868"/>
                    <a:pt x="367" y="869"/>
                    <a:pt x="380" y="869"/>
                  </a:cubicBezTo>
                  <a:cubicBezTo>
                    <a:pt x="722" y="869"/>
                    <a:pt x="1001" y="160"/>
                    <a:pt x="612" y="16"/>
                  </a:cubicBezTo>
                  <a:cubicBezTo>
                    <a:pt x="583" y="5"/>
                    <a:pt x="556" y="0"/>
                    <a:pt x="53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 name="Google Shape;517;p34"/>
            <p:cNvSpPr/>
            <p:nvPr/>
          </p:nvSpPr>
          <p:spPr>
            <a:xfrm>
              <a:off x="5722900" y="6123050"/>
              <a:ext cx="80375" cy="47900"/>
            </a:xfrm>
            <a:custGeom>
              <a:avLst/>
              <a:gdLst/>
              <a:ahLst/>
              <a:cxnLst/>
              <a:rect l="l" t="t" r="r" b="b"/>
              <a:pathLst>
                <a:path w="3215" h="1916" extrusionOk="0">
                  <a:moveTo>
                    <a:pt x="613" y="0"/>
                  </a:moveTo>
                  <a:cubicBezTo>
                    <a:pt x="613" y="1"/>
                    <a:pt x="1" y="1574"/>
                    <a:pt x="915" y="1844"/>
                  </a:cubicBezTo>
                  <a:cubicBezTo>
                    <a:pt x="1082" y="1894"/>
                    <a:pt x="1241" y="1916"/>
                    <a:pt x="1391" y="1916"/>
                  </a:cubicBezTo>
                  <a:cubicBezTo>
                    <a:pt x="2586" y="1916"/>
                    <a:pt x="3214" y="515"/>
                    <a:pt x="3214" y="515"/>
                  </a:cubicBezTo>
                  <a:lnTo>
                    <a:pt x="613"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 name="Google Shape;518;p34"/>
            <p:cNvSpPr/>
            <p:nvPr/>
          </p:nvSpPr>
          <p:spPr>
            <a:xfrm>
              <a:off x="5773825" y="5997550"/>
              <a:ext cx="43075" cy="38325"/>
            </a:xfrm>
            <a:custGeom>
              <a:avLst/>
              <a:gdLst/>
              <a:ahLst/>
              <a:cxnLst/>
              <a:rect l="l" t="t" r="r" b="b"/>
              <a:pathLst>
                <a:path w="1723" h="1533" extrusionOk="0">
                  <a:moveTo>
                    <a:pt x="337" y="1"/>
                  </a:moveTo>
                  <a:cubicBezTo>
                    <a:pt x="337" y="1"/>
                    <a:pt x="0" y="335"/>
                    <a:pt x="66" y="450"/>
                  </a:cubicBezTo>
                  <a:cubicBezTo>
                    <a:pt x="570" y="716"/>
                    <a:pt x="1054" y="1112"/>
                    <a:pt x="1403" y="1533"/>
                  </a:cubicBezTo>
                  <a:cubicBezTo>
                    <a:pt x="1468" y="1532"/>
                    <a:pt x="1723" y="1357"/>
                    <a:pt x="1720" y="1177"/>
                  </a:cubicBezTo>
                  <a:cubicBezTo>
                    <a:pt x="1717" y="1035"/>
                    <a:pt x="1063" y="352"/>
                    <a:pt x="33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 name="Google Shape;519;p34"/>
            <p:cNvSpPr/>
            <p:nvPr/>
          </p:nvSpPr>
          <p:spPr>
            <a:xfrm>
              <a:off x="5862250" y="6085450"/>
              <a:ext cx="68875" cy="80975"/>
            </a:xfrm>
            <a:custGeom>
              <a:avLst/>
              <a:gdLst/>
              <a:ahLst/>
              <a:cxnLst/>
              <a:rect l="l" t="t" r="r" b="b"/>
              <a:pathLst>
                <a:path w="2755" h="3239" extrusionOk="0">
                  <a:moveTo>
                    <a:pt x="1739" y="1"/>
                  </a:moveTo>
                  <a:cubicBezTo>
                    <a:pt x="1413" y="1"/>
                    <a:pt x="1064" y="210"/>
                    <a:pt x="768" y="412"/>
                  </a:cubicBezTo>
                  <a:cubicBezTo>
                    <a:pt x="686" y="466"/>
                    <a:pt x="596" y="535"/>
                    <a:pt x="582" y="629"/>
                  </a:cubicBezTo>
                  <a:lnTo>
                    <a:pt x="1" y="2680"/>
                  </a:lnTo>
                  <a:cubicBezTo>
                    <a:pt x="66" y="3084"/>
                    <a:pt x="361" y="3238"/>
                    <a:pt x="696" y="3238"/>
                  </a:cubicBezTo>
                  <a:cubicBezTo>
                    <a:pt x="811" y="3238"/>
                    <a:pt x="930" y="3220"/>
                    <a:pt x="1046" y="3188"/>
                  </a:cubicBezTo>
                  <a:cubicBezTo>
                    <a:pt x="2142" y="2888"/>
                    <a:pt x="2754" y="1554"/>
                    <a:pt x="2391" y="513"/>
                  </a:cubicBezTo>
                  <a:cubicBezTo>
                    <a:pt x="2320" y="311"/>
                    <a:pt x="2184" y="126"/>
                    <a:pt x="1984" y="46"/>
                  </a:cubicBezTo>
                  <a:cubicBezTo>
                    <a:pt x="1905" y="15"/>
                    <a:pt x="1823" y="1"/>
                    <a:pt x="1739" y="1"/>
                  </a:cubicBezTo>
                  <a:close/>
                </a:path>
              </a:pathLst>
            </a:custGeom>
            <a:solidFill>
              <a:srgbClr val="EBACB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 name="Google Shape;520;p34"/>
            <p:cNvSpPr/>
            <p:nvPr/>
          </p:nvSpPr>
          <p:spPr>
            <a:xfrm>
              <a:off x="5863800" y="6157500"/>
              <a:ext cx="37675" cy="14425"/>
            </a:xfrm>
            <a:custGeom>
              <a:avLst/>
              <a:gdLst/>
              <a:ahLst/>
              <a:cxnLst/>
              <a:rect l="l" t="t" r="r" b="b"/>
              <a:pathLst>
                <a:path w="1507" h="577" fill="none" extrusionOk="0">
                  <a:moveTo>
                    <a:pt x="1507" y="65"/>
                  </a:moveTo>
                  <a:cubicBezTo>
                    <a:pt x="1507" y="65"/>
                    <a:pt x="587" y="576"/>
                    <a:pt x="0" y="1"/>
                  </a:cubicBezTo>
                </a:path>
              </a:pathLst>
            </a:custGeom>
            <a:noFill/>
            <a:ln w="8400" cap="flat" cmpd="sng">
              <a:solidFill>
                <a:srgbClr val="CE9FB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21" name="Google Shape;521;p34"/>
          <p:cNvSpPr/>
          <p:nvPr/>
        </p:nvSpPr>
        <p:spPr>
          <a:xfrm>
            <a:off x="8268772" y="3582232"/>
            <a:ext cx="69127" cy="69194"/>
          </a:xfrm>
          <a:custGeom>
            <a:avLst/>
            <a:gdLst/>
            <a:ahLst/>
            <a:cxnLst/>
            <a:rect l="l" t="t" r="r" b="b"/>
            <a:pathLst>
              <a:path w="2052" h="2054" fill="none" extrusionOk="0">
                <a:moveTo>
                  <a:pt x="2051" y="988"/>
                </a:moveTo>
                <a:cubicBezTo>
                  <a:pt x="2051" y="1388"/>
                  <a:pt x="1811" y="1747"/>
                  <a:pt x="1442" y="1900"/>
                </a:cubicBezTo>
                <a:cubicBezTo>
                  <a:pt x="1073" y="2053"/>
                  <a:pt x="649" y="1969"/>
                  <a:pt x="366" y="1686"/>
                </a:cubicBezTo>
                <a:cubicBezTo>
                  <a:pt x="85" y="1403"/>
                  <a:pt x="0" y="979"/>
                  <a:pt x="152" y="611"/>
                </a:cubicBezTo>
                <a:cubicBezTo>
                  <a:pt x="305" y="242"/>
                  <a:pt x="665" y="1"/>
                  <a:pt x="1064" y="1"/>
                </a:cubicBezTo>
                <a:cubicBezTo>
                  <a:pt x="1610" y="1"/>
                  <a:pt x="2051" y="444"/>
                  <a:pt x="2051" y="988"/>
                </a:cubicBezTo>
                <a:close/>
              </a:path>
            </a:pathLst>
          </a:custGeom>
          <a:solidFill>
            <a:schemeClr val="accent3"/>
          </a:solidFill>
          <a:ln w="111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 name="Google Shape;522;p34"/>
          <p:cNvSpPr/>
          <p:nvPr/>
        </p:nvSpPr>
        <p:spPr>
          <a:xfrm rot="4907215">
            <a:off x="7997895" y="3562047"/>
            <a:ext cx="474024" cy="34"/>
          </a:xfrm>
          <a:custGeom>
            <a:avLst/>
            <a:gdLst/>
            <a:ahLst/>
            <a:cxnLst/>
            <a:rect l="l" t="t" r="r" b="b"/>
            <a:pathLst>
              <a:path w="14071" h="1" fill="none" extrusionOk="0">
                <a:moveTo>
                  <a:pt x="0" y="0"/>
                </a:moveTo>
                <a:lnTo>
                  <a:pt x="14070" y="0"/>
                </a:lnTo>
              </a:path>
            </a:pathLst>
          </a:custGeom>
          <a:solidFill>
            <a:schemeClr val="accent3"/>
          </a:solidFill>
          <a:ln w="167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 name="Rectangle 3"/>
          <p:cNvSpPr/>
          <p:nvPr/>
        </p:nvSpPr>
        <p:spPr>
          <a:xfrm>
            <a:off x="181268" y="281240"/>
            <a:ext cx="2339102" cy="646331"/>
          </a:xfrm>
          <a:prstGeom prst="rect">
            <a:avLst/>
          </a:prstGeom>
        </p:spPr>
        <p:txBody>
          <a:bodyPr wrap="none">
            <a:spAutoFit/>
          </a:bodyPr>
          <a:lstStyle/>
          <a:p>
            <a:pPr lvl="0" algn="ctr"/>
            <a:r>
              <a:rPr lang="en-US" sz="3600" dirty="0">
                <a:solidFill>
                  <a:schemeClr val="accent5">
                    <a:lumMod val="75000"/>
                  </a:schemeClr>
                </a:solidFill>
                <a:latin typeface="Times" pitchFamily="2" charset="0"/>
              </a:rPr>
              <a:t>Summary : </a:t>
            </a:r>
          </a:p>
        </p:txBody>
      </p:sp>
      <p:sp>
        <p:nvSpPr>
          <p:cNvPr id="5" name="Rectangle 4"/>
          <p:cNvSpPr/>
          <p:nvPr/>
        </p:nvSpPr>
        <p:spPr>
          <a:xfrm>
            <a:off x="97010" y="1358699"/>
            <a:ext cx="5670534" cy="646331"/>
          </a:xfrm>
          <a:prstGeom prst="rect">
            <a:avLst/>
          </a:prstGeom>
        </p:spPr>
        <p:txBody>
          <a:bodyPr wrap="square">
            <a:spAutoFit/>
          </a:bodyPr>
          <a:lstStyle/>
          <a:p>
            <a:pPr algn="just"/>
            <a:r>
              <a:rPr lang="en-US" sz="1800" dirty="0" smtClean="0"/>
              <a:t>1- Consumer </a:t>
            </a:r>
            <a:r>
              <a:rPr lang="en-US" sz="1800" dirty="0"/>
              <a:t>buying decisions are depended on the consumer </a:t>
            </a:r>
            <a:r>
              <a:rPr lang="en-US" sz="1800" dirty="0" smtClean="0"/>
              <a:t>behavior.</a:t>
            </a:r>
            <a:endParaRPr lang="en-US" sz="1800" dirty="0"/>
          </a:p>
        </p:txBody>
      </p:sp>
      <p:sp>
        <p:nvSpPr>
          <p:cNvPr id="6" name="Rectangle 5"/>
          <p:cNvSpPr/>
          <p:nvPr/>
        </p:nvSpPr>
        <p:spPr>
          <a:xfrm>
            <a:off x="97010" y="2337077"/>
            <a:ext cx="6676732" cy="400110"/>
          </a:xfrm>
          <a:prstGeom prst="rect">
            <a:avLst/>
          </a:prstGeom>
        </p:spPr>
        <p:txBody>
          <a:bodyPr wrap="square">
            <a:spAutoFit/>
          </a:bodyPr>
          <a:lstStyle/>
          <a:p>
            <a:r>
              <a:rPr lang="en-US" sz="2000" dirty="0" smtClean="0"/>
              <a:t>  </a:t>
            </a:r>
            <a:endParaRPr lang="en-US" sz="2000" dirty="0"/>
          </a:p>
        </p:txBody>
      </p:sp>
      <p:sp>
        <p:nvSpPr>
          <p:cNvPr id="7" name="Rectangle 6"/>
          <p:cNvSpPr/>
          <p:nvPr/>
        </p:nvSpPr>
        <p:spPr>
          <a:xfrm>
            <a:off x="86338" y="2339171"/>
            <a:ext cx="7100154" cy="1323439"/>
          </a:xfrm>
          <a:prstGeom prst="rect">
            <a:avLst/>
          </a:prstGeom>
        </p:spPr>
        <p:txBody>
          <a:bodyPr wrap="square">
            <a:spAutoFit/>
          </a:bodyPr>
          <a:lstStyle/>
          <a:p>
            <a:pPr algn="just"/>
            <a:r>
              <a:rPr lang="en-US" sz="2000" dirty="0" smtClean="0">
                <a:solidFill>
                  <a:srgbClr val="282C33"/>
                </a:solidFill>
                <a:latin typeface="Graphik"/>
              </a:rPr>
              <a:t>2- The </a:t>
            </a:r>
            <a:r>
              <a:rPr lang="en-US" sz="2000" dirty="0">
                <a:solidFill>
                  <a:srgbClr val="282C33"/>
                </a:solidFill>
                <a:latin typeface="Graphik"/>
              </a:rPr>
              <a:t>consumer decision-making process can seem </a:t>
            </a:r>
            <a:r>
              <a:rPr lang="en-US" sz="1800" dirty="0">
                <a:solidFill>
                  <a:srgbClr val="282C33"/>
                </a:solidFill>
                <a:latin typeface="Graphik"/>
              </a:rPr>
              <a:t>mysterious</a:t>
            </a:r>
            <a:r>
              <a:rPr lang="en-US" sz="2000" dirty="0">
                <a:solidFill>
                  <a:srgbClr val="282C33"/>
                </a:solidFill>
                <a:latin typeface="Graphik"/>
              </a:rPr>
              <a:t>, but all </a:t>
            </a:r>
            <a:r>
              <a:rPr lang="en-US" sz="1800" dirty="0">
                <a:solidFill>
                  <a:srgbClr val="282C33"/>
                </a:solidFill>
                <a:latin typeface="Graphik"/>
              </a:rPr>
              <a:t>consumers</a:t>
            </a:r>
            <a:r>
              <a:rPr lang="en-US" sz="2000" dirty="0">
                <a:solidFill>
                  <a:srgbClr val="282C33"/>
                </a:solidFill>
                <a:latin typeface="Graphik"/>
              </a:rPr>
              <a:t> go through basic steps when making a purchase to determine what products and services will best fit their needs.</a:t>
            </a:r>
            <a:endParaRPr lang="en-US" sz="2000" dirty="0"/>
          </a:p>
        </p:txBody>
      </p:sp>
      <p:sp>
        <p:nvSpPr>
          <p:cNvPr id="71" name="TextBox 70"/>
          <p:cNvSpPr txBox="1"/>
          <p:nvPr/>
        </p:nvSpPr>
        <p:spPr>
          <a:xfrm>
            <a:off x="4229595" y="4743390"/>
            <a:ext cx="487878" cy="4001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smtClean="0">
                <a:ln>
                  <a:noFill/>
                </a:ln>
                <a:solidFill>
                  <a:sysClr val="windowText" lastClr="000000"/>
                </a:solidFill>
                <a:effectLst/>
                <a:uLnTx/>
                <a:uFillTx/>
              </a:rPr>
              <a:t>12</a:t>
            </a: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barn(inVertical)">
                                      <p:cBhvr>
                                        <p:cTn id="14" dur="5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barn(inVertical)">
                                      <p:cBhvr>
                                        <p:cTn id="1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868"/>
        <p:cNvGrpSpPr/>
        <p:nvPr/>
      </p:nvGrpSpPr>
      <p:grpSpPr>
        <a:xfrm>
          <a:off x="0" y="0"/>
          <a:ext cx="0" cy="0"/>
          <a:chOff x="0" y="0"/>
          <a:chExt cx="0" cy="0"/>
        </a:xfrm>
      </p:grpSpPr>
      <p:sp>
        <p:nvSpPr>
          <p:cNvPr id="73" name="Rectangle 72"/>
          <p:cNvSpPr/>
          <p:nvPr/>
        </p:nvSpPr>
        <p:spPr>
          <a:xfrm>
            <a:off x="-488772" y="208859"/>
            <a:ext cx="3703026" cy="523220"/>
          </a:xfrm>
          <a:prstGeom prst="rect">
            <a:avLst/>
          </a:prstGeom>
        </p:spPr>
        <p:txBody>
          <a:bodyPr wrap="square">
            <a:spAutoFit/>
          </a:bodyPr>
          <a:lstStyle/>
          <a:p>
            <a:pPr lvl="0" algn="ctr"/>
            <a:r>
              <a:rPr lang="en-US" sz="2800" b="1" i="1" dirty="0">
                <a:solidFill>
                  <a:schemeClr val="accent5">
                    <a:lumMod val="75000"/>
                  </a:schemeClr>
                </a:solidFill>
                <a:latin typeface="Century Gothic" panose="020B0502020202020204"/>
              </a:rPr>
              <a:t>References :</a:t>
            </a:r>
          </a:p>
        </p:txBody>
      </p:sp>
      <p:sp>
        <p:nvSpPr>
          <p:cNvPr id="4" name="Rectangle 3"/>
          <p:cNvSpPr/>
          <p:nvPr/>
        </p:nvSpPr>
        <p:spPr>
          <a:xfrm>
            <a:off x="62344" y="930915"/>
            <a:ext cx="6393873" cy="738664"/>
          </a:xfrm>
          <a:prstGeom prst="rect">
            <a:avLst/>
          </a:prstGeom>
        </p:spPr>
        <p:txBody>
          <a:bodyPr wrap="square">
            <a:spAutoFit/>
          </a:bodyPr>
          <a:lstStyle/>
          <a:p>
            <a:pPr algn="just"/>
            <a:r>
              <a:rPr lang="en-US" dirty="0" smtClean="0">
                <a:latin typeface="Open Sans"/>
              </a:rPr>
              <a:t>1- Clootrack.com</a:t>
            </a:r>
            <a:r>
              <a:rPr lang="en-US" dirty="0">
                <a:latin typeface="Open Sans"/>
              </a:rPr>
              <a:t>. 2022. </a:t>
            </a:r>
            <a:r>
              <a:rPr lang="en-US" i="1" dirty="0">
                <a:latin typeface="Open Sans"/>
              </a:rPr>
              <a:t>What are the 4 types of customer buying behavior? - </a:t>
            </a:r>
            <a:r>
              <a:rPr lang="en-US" i="1" dirty="0" err="1">
                <a:latin typeface="Open Sans"/>
              </a:rPr>
              <a:t>Clootrack</a:t>
            </a:r>
            <a:r>
              <a:rPr lang="en-US" dirty="0">
                <a:latin typeface="Open Sans"/>
              </a:rPr>
              <a:t>. [online] Available at: &lt;https://clootrack.com/knowledge_base/types-of-consumer-behavior/&gt; [Accessed 13 April 2022].</a:t>
            </a:r>
            <a:endParaRPr lang="en-US" dirty="0"/>
          </a:p>
        </p:txBody>
      </p:sp>
      <p:sp>
        <p:nvSpPr>
          <p:cNvPr id="5" name="Rectangle 4"/>
          <p:cNvSpPr/>
          <p:nvPr/>
        </p:nvSpPr>
        <p:spPr>
          <a:xfrm>
            <a:off x="62345" y="1868415"/>
            <a:ext cx="6393872" cy="738664"/>
          </a:xfrm>
          <a:prstGeom prst="rect">
            <a:avLst/>
          </a:prstGeom>
        </p:spPr>
        <p:txBody>
          <a:bodyPr wrap="square">
            <a:spAutoFit/>
          </a:bodyPr>
          <a:lstStyle/>
          <a:p>
            <a:pPr algn="just"/>
            <a:r>
              <a:rPr lang="en-US" dirty="0" smtClean="0">
                <a:latin typeface="Open Sans"/>
              </a:rPr>
              <a:t>2- </a:t>
            </a:r>
            <a:r>
              <a:rPr lang="en-US" dirty="0" err="1" smtClean="0">
                <a:latin typeface="Open Sans"/>
              </a:rPr>
              <a:t>iEduNote</a:t>
            </a:r>
            <a:r>
              <a:rPr lang="en-US" dirty="0">
                <a:latin typeface="Open Sans"/>
              </a:rPr>
              <a:t>. 2022. </a:t>
            </a:r>
            <a:r>
              <a:rPr lang="en-US" i="1" dirty="0">
                <a:latin typeface="Open Sans"/>
              </a:rPr>
              <a:t>Types of Buying Decision Behavior</a:t>
            </a:r>
            <a:r>
              <a:rPr lang="en-US" dirty="0">
                <a:latin typeface="Open Sans"/>
              </a:rPr>
              <a:t>. [online] Available at: &lt;https://www.iedunote.com/types-of-buying-decision-behavior&gt; [Accessed 13 April 2022].</a:t>
            </a:r>
            <a:endParaRPr lang="en-US" dirty="0"/>
          </a:p>
        </p:txBody>
      </p:sp>
      <p:sp>
        <p:nvSpPr>
          <p:cNvPr id="6" name="Rectangle 5"/>
          <p:cNvSpPr/>
          <p:nvPr/>
        </p:nvSpPr>
        <p:spPr>
          <a:xfrm>
            <a:off x="62344" y="2925970"/>
            <a:ext cx="6234545" cy="738664"/>
          </a:xfrm>
          <a:prstGeom prst="rect">
            <a:avLst/>
          </a:prstGeom>
        </p:spPr>
        <p:txBody>
          <a:bodyPr wrap="square">
            <a:spAutoFit/>
          </a:bodyPr>
          <a:lstStyle/>
          <a:p>
            <a:pPr algn="just"/>
            <a:r>
              <a:rPr lang="en-US" dirty="0" smtClean="0">
                <a:latin typeface="Open Sans"/>
              </a:rPr>
              <a:t>3- </a:t>
            </a:r>
            <a:r>
              <a:rPr lang="en-US" dirty="0" err="1" smtClean="0">
                <a:latin typeface="Open Sans"/>
              </a:rPr>
              <a:t>iEduNote</a:t>
            </a:r>
            <a:r>
              <a:rPr lang="en-US" dirty="0">
                <a:latin typeface="Open Sans"/>
              </a:rPr>
              <a:t>. 2022. </a:t>
            </a:r>
            <a:r>
              <a:rPr lang="en-US" i="1" dirty="0">
                <a:latin typeface="Open Sans"/>
              </a:rPr>
              <a:t>Consumer Decision Process (Buyer Decision Process)</a:t>
            </a:r>
            <a:r>
              <a:rPr lang="en-US" dirty="0">
                <a:latin typeface="Open Sans"/>
              </a:rPr>
              <a:t>. [online] Available at: &lt;https://www.iedunote.com/buyer-decision-process&gt; [Accessed 13 April 2022].</a:t>
            </a:r>
            <a:endParaRPr lang="en-US" dirty="0"/>
          </a:p>
        </p:txBody>
      </p:sp>
      <p:sp>
        <p:nvSpPr>
          <p:cNvPr id="7" name="Rectangle 6"/>
          <p:cNvSpPr/>
          <p:nvPr/>
        </p:nvSpPr>
        <p:spPr>
          <a:xfrm>
            <a:off x="62344" y="3983525"/>
            <a:ext cx="6553201" cy="738664"/>
          </a:xfrm>
          <a:prstGeom prst="rect">
            <a:avLst/>
          </a:prstGeom>
        </p:spPr>
        <p:txBody>
          <a:bodyPr wrap="square">
            <a:spAutoFit/>
          </a:bodyPr>
          <a:lstStyle/>
          <a:p>
            <a:pPr algn="just"/>
            <a:r>
              <a:rPr lang="en-US" dirty="0" smtClean="0">
                <a:latin typeface="Open Sans"/>
              </a:rPr>
              <a:t>4- Vargas</a:t>
            </a:r>
            <a:r>
              <a:rPr lang="en-US" dirty="0">
                <a:latin typeface="Open Sans"/>
              </a:rPr>
              <a:t>, C., 2022. </a:t>
            </a:r>
            <a:r>
              <a:rPr lang="en-US" i="1" dirty="0">
                <a:latin typeface="Open Sans"/>
              </a:rPr>
              <a:t>5 Stages of the consumer buying decision process • Imagine Hub</a:t>
            </a:r>
            <a:r>
              <a:rPr lang="en-US" dirty="0">
                <a:latin typeface="Open Sans"/>
              </a:rPr>
              <a:t>. [online] Imagine Hub. Available at: &lt;https://imagine-hub.com/en/blog/consumer-buying-decision-process/&gt; [Accessed 13 April 2022].</a:t>
            </a:r>
            <a:endParaRPr lang="en-US" dirty="0"/>
          </a:p>
        </p:txBody>
      </p:sp>
      <p:sp>
        <p:nvSpPr>
          <p:cNvPr id="78" name="TextBox 77"/>
          <p:cNvSpPr txBox="1"/>
          <p:nvPr/>
        </p:nvSpPr>
        <p:spPr>
          <a:xfrm>
            <a:off x="4229595" y="4743390"/>
            <a:ext cx="522514" cy="4001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smtClean="0">
                <a:ln>
                  <a:noFill/>
                </a:ln>
                <a:solidFill>
                  <a:sysClr val="windowText" lastClr="000000"/>
                </a:solidFill>
                <a:effectLst/>
                <a:uLnTx/>
                <a:uFillTx/>
              </a:rPr>
              <a:t>13</a:t>
            </a: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3"/>
                                        </p:tgtEl>
                                        <p:attrNameLst>
                                          <p:attrName>style.visibility</p:attrName>
                                        </p:attrNameLst>
                                      </p:cBhvr>
                                      <p:to>
                                        <p:strVal val="visible"/>
                                      </p:to>
                                    </p:set>
                                    <p:animEffect transition="in" filter="fade">
                                      <p:cBhvr>
                                        <p:cTn id="7" dur="1000"/>
                                        <p:tgtEl>
                                          <p:spTgt spid="73"/>
                                        </p:tgtEl>
                                      </p:cBhvr>
                                    </p:animEffect>
                                    <p:anim calcmode="lin" valueType="num">
                                      <p:cBhvr>
                                        <p:cTn id="8" dur="1000" fill="hold"/>
                                        <p:tgtEl>
                                          <p:spTgt spid="73"/>
                                        </p:tgtEl>
                                        <p:attrNameLst>
                                          <p:attrName>ppt_x</p:attrName>
                                        </p:attrNameLst>
                                      </p:cBhvr>
                                      <p:tavLst>
                                        <p:tav tm="0">
                                          <p:val>
                                            <p:strVal val="#ppt_x"/>
                                          </p:val>
                                        </p:tav>
                                        <p:tav tm="100000">
                                          <p:val>
                                            <p:strVal val="#ppt_x"/>
                                          </p:val>
                                        </p:tav>
                                      </p:tavLst>
                                    </p:anim>
                                    <p:anim calcmode="lin" valueType="num">
                                      <p:cBhvr>
                                        <p:cTn id="9" dur="1000" fill="hold"/>
                                        <p:tgtEl>
                                          <p:spTgt spid="7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1000"/>
                                        <p:tgtEl>
                                          <p:spTgt spid="5"/>
                                        </p:tgtEl>
                                      </p:cBhvr>
                                    </p:animEffect>
                                    <p:anim calcmode="lin" valueType="num">
                                      <p:cBhvr>
                                        <p:cTn id="22" dur="1000" fill="hold"/>
                                        <p:tgtEl>
                                          <p:spTgt spid="5"/>
                                        </p:tgtEl>
                                        <p:attrNameLst>
                                          <p:attrName>ppt_x</p:attrName>
                                        </p:attrNameLst>
                                      </p:cBhvr>
                                      <p:tavLst>
                                        <p:tav tm="0">
                                          <p:val>
                                            <p:strVal val="#ppt_x"/>
                                          </p:val>
                                        </p:tav>
                                        <p:tav tm="100000">
                                          <p:val>
                                            <p:strVal val="#ppt_x"/>
                                          </p:val>
                                        </p:tav>
                                      </p:tavLst>
                                    </p:anim>
                                    <p:anim calcmode="lin" valueType="num">
                                      <p:cBhvr>
                                        <p:cTn id="2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1000"/>
                                        <p:tgtEl>
                                          <p:spTgt spid="6"/>
                                        </p:tgtEl>
                                      </p:cBhvr>
                                    </p:animEffect>
                                    <p:anim calcmode="lin" valueType="num">
                                      <p:cBhvr>
                                        <p:cTn id="29" dur="1000" fill="hold"/>
                                        <p:tgtEl>
                                          <p:spTgt spid="6"/>
                                        </p:tgtEl>
                                        <p:attrNameLst>
                                          <p:attrName>ppt_x</p:attrName>
                                        </p:attrNameLst>
                                      </p:cBhvr>
                                      <p:tavLst>
                                        <p:tav tm="0">
                                          <p:val>
                                            <p:strVal val="#ppt_x"/>
                                          </p:val>
                                        </p:tav>
                                        <p:tav tm="100000">
                                          <p:val>
                                            <p:strVal val="#ppt_x"/>
                                          </p:val>
                                        </p:tav>
                                      </p:tavLst>
                                    </p:anim>
                                    <p:anim calcmode="lin" valueType="num">
                                      <p:cBhvr>
                                        <p:cTn id="30"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1000"/>
                                        <p:tgtEl>
                                          <p:spTgt spid="7"/>
                                        </p:tgtEl>
                                      </p:cBhvr>
                                    </p:animEffect>
                                    <p:anim calcmode="lin" valueType="num">
                                      <p:cBhvr>
                                        <p:cTn id="36" dur="1000" fill="hold"/>
                                        <p:tgtEl>
                                          <p:spTgt spid="7"/>
                                        </p:tgtEl>
                                        <p:attrNameLst>
                                          <p:attrName>ppt_x</p:attrName>
                                        </p:attrNameLst>
                                      </p:cBhvr>
                                      <p:tavLst>
                                        <p:tav tm="0">
                                          <p:val>
                                            <p:strVal val="#ppt_x"/>
                                          </p:val>
                                        </p:tav>
                                        <p:tav tm="100000">
                                          <p:val>
                                            <p:strVal val="#ppt_x"/>
                                          </p:val>
                                        </p:tav>
                                      </p:tavLst>
                                    </p:anim>
                                    <p:anim calcmode="lin" valueType="num">
                                      <p:cBhvr>
                                        <p:cTn id="37"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p:bldP spid="4" grpId="0"/>
      <p:bldP spid="5" grpId="0"/>
      <p:bldP spid="6" grpId="0"/>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868"/>
        <p:cNvGrpSpPr/>
        <p:nvPr/>
      </p:nvGrpSpPr>
      <p:grpSpPr>
        <a:xfrm>
          <a:off x="0" y="0"/>
          <a:ext cx="0" cy="0"/>
          <a:chOff x="0" y="0"/>
          <a:chExt cx="0" cy="0"/>
        </a:xfrm>
      </p:grpSpPr>
      <p:pic>
        <p:nvPicPr>
          <p:cNvPr id="3" name="Picture 2" descr="Colorful Paper. Free PowerPoint Template &amp; Google Slides Theme"/>
          <p:cNvPicPr>
            <a:picLocks noChangeAspect="1" noChangeArrowheads="1"/>
          </p:cNvPicPr>
          <p:nvPr/>
        </p:nvPicPr>
        <p:blipFill rotWithShape="1">
          <a:blip r:embed="rId3">
            <a:extLst>
              <a:ext uri="{28A0092B-C50C-407E-A947-70E740481C1C}">
                <a14:useLocalDpi xmlns:a14="http://schemas.microsoft.com/office/drawing/2010/main" val="0"/>
              </a:ext>
            </a:extLst>
          </a:blip>
          <a:srcRect l="7449" t="9794" r="8683" b="30695"/>
          <a:stretch/>
        </p:blipFill>
        <p:spPr bwMode="auto">
          <a:xfrm>
            <a:off x="0" y="69274"/>
            <a:ext cx="9144000" cy="49460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30374549"/>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30"/>
        <p:cNvGrpSpPr/>
        <p:nvPr/>
      </p:nvGrpSpPr>
      <p:grpSpPr>
        <a:xfrm>
          <a:off x="0" y="0"/>
          <a:ext cx="0" cy="0"/>
          <a:chOff x="0" y="0"/>
          <a:chExt cx="0" cy="0"/>
        </a:xfrm>
      </p:grpSpPr>
      <p:sp>
        <p:nvSpPr>
          <p:cNvPr id="2" name="Rectangle 1"/>
          <p:cNvSpPr/>
          <p:nvPr/>
        </p:nvSpPr>
        <p:spPr>
          <a:xfrm>
            <a:off x="107007" y="274642"/>
            <a:ext cx="3031047" cy="646331"/>
          </a:xfrm>
          <a:prstGeom prst="rect">
            <a:avLst/>
          </a:prstGeom>
        </p:spPr>
        <p:txBody>
          <a:bodyPr wrap="square">
            <a:spAutoFit/>
          </a:bodyPr>
          <a:lstStyle/>
          <a:p>
            <a:pPr>
              <a:buClrTx/>
              <a:buFontTx/>
              <a:buNone/>
              <a:defRPr/>
            </a:pPr>
            <a:r>
              <a:rPr lang="en-US" sz="3600" b="1" dirty="0">
                <a:solidFill>
                  <a:schemeClr val="accent6">
                    <a:lumMod val="50000"/>
                  </a:schemeClr>
                </a:solidFill>
                <a:latin typeface="Times New Roman" panose="02020603050405020304" pitchFamily="18" charset="0"/>
                <a:cs typeface="Times New Roman" panose="02020603050405020304" pitchFamily="18" charset="0"/>
                <a:sym typeface="Antic Didone"/>
              </a:rPr>
              <a:t>C</a:t>
            </a:r>
            <a:r>
              <a:rPr lang="en" sz="3600" b="1" i="1" dirty="0" err="1">
                <a:solidFill>
                  <a:schemeClr val="accent6">
                    <a:lumMod val="50000"/>
                  </a:schemeClr>
                </a:solidFill>
                <a:latin typeface="Times New Roman" panose="02020603050405020304" pitchFamily="18" charset="0"/>
                <a:cs typeface="Times New Roman" panose="02020603050405020304" pitchFamily="18" charset="0"/>
                <a:sym typeface="Antic Didone"/>
              </a:rPr>
              <a:t>ontents</a:t>
            </a:r>
            <a:r>
              <a:rPr lang="en" sz="3600" b="1" dirty="0">
                <a:solidFill>
                  <a:schemeClr val="accent6">
                    <a:lumMod val="50000"/>
                  </a:schemeClr>
                </a:solidFill>
                <a:latin typeface="Times New Roman" panose="02020603050405020304" pitchFamily="18" charset="0"/>
                <a:cs typeface="Times New Roman" panose="02020603050405020304" pitchFamily="18" charset="0"/>
                <a:sym typeface="Antic Didone"/>
              </a:rPr>
              <a:t> :</a:t>
            </a:r>
            <a:endParaRPr lang="en-US" sz="1800" dirty="0">
              <a:solidFill>
                <a:schemeClr val="accent6">
                  <a:lumMod val="50000"/>
                </a:schemeClr>
              </a:solidFill>
              <a:latin typeface="Times New Roman" panose="02020603050405020304" pitchFamily="18" charset="0"/>
              <a:cs typeface="Times New Roman" panose="02020603050405020304" pitchFamily="18" charset="0"/>
            </a:endParaRPr>
          </a:p>
        </p:txBody>
      </p:sp>
      <p:sp>
        <p:nvSpPr>
          <p:cNvPr id="3" name="TextBox 2"/>
          <p:cNvSpPr txBox="1"/>
          <p:nvPr/>
        </p:nvSpPr>
        <p:spPr>
          <a:xfrm>
            <a:off x="183990" y="1301947"/>
            <a:ext cx="3090978" cy="646331"/>
          </a:xfrm>
          <a:prstGeom prst="rect">
            <a:avLst/>
          </a:prstGeom>
          <a:noFill/>
        </p:spPr>
        <p:txBody>
          <a:bodyPr wrap="square" rtlCol="0">
            <a:spAutoFit/>
          </a:bodyPr>
          <a:lstStyle/>
          <a:p>
            <a:r>
              <a:rPr lang="en-US" sz="3600" dirty="0">
                <a:solidFill>
                  <a:schemeClr val="accent4"/>
                </a:solidFill>
                <a:latin typeface="Times" panose="02020603050405020304" pitchFamily="18" charset="0"/>
                <a:cs typeface="Times" panose="02020603050405020304" pitchFamily="18" charset="0"/>
              </a:rPr>
              <a:t>1. </a:t>
            </a:r>
            <a:r>
              <a:rPr lang="en-US" sz="2000" b="1" i="1" dirty="0">
                <a:solidFill>
                  <a:schemeClr val="accent6">
                    <a:lumMod val="50000"/>
                  </a:schemeClr>
                </a:solidFill>
                <a:latin typeface="Times" panose="02020603050405020304" pitchFamily="18" charset="0"/>
                <a:cs typeface="Times" panose="02020603050405020304" pitchFamily="18" charset="0"/>
              </a:rPr>
              <a:t>Introduction</a:t>
            </a:r>
            <a:r>
              <a:rPr lang="en-US" sz="2000" b="1" i="1" dirty="0">
                <a:solidFill>
                  <a:schemeClr val="accent6">
                    <a:lumMod val="75000"/>
                  </a:schemeClr>
                </a:solidFill>
                <a:latin typeface="Times" panose="02020603050405020304" pitchFamily="18" charset="0"/>
                <a:cs typeface="Times" panose="02020603050405020304" pitchFamily="18" charset="0"/>
              </a:rPr>
              <a:t> </a:t>
            </a:r>
            <a:endParaRPr lang="en-US" sz="2000" b="1" i="1" strike="noStrike" cap="none" dirty="0">
              <a:solidFill>
                <a:schemeClr val="accent6">
                  <a:lumMod val="75000"/>
                </a:schemeClr>
              </a:solidFill>
              <a:latin typeface="Times" panose="02020603050405020304" pitchFamily="18" charset="0"/>
              <a:cs typeface="Times" panose="02020603050405020304" pitchFamily="18" charset="0"/>
              <a:sym typeface="Arial"/>
            </a:endParaRPr>
          </a:p>
        </p:txBody>
      </p:sp>
      <p:sp>
        <p:nvSpPr>
          <p:cNvPr id="4" name="TextBox 3"/>
          <p:cNvSpPr txBox="1"/>
          <p:nvPr/>
        </p:nvSpPr>
        <p:spPr>
          <a:xfrm>
            <a:off x="5234544" y="1301947"/>
            <a:ext cx="566443" cy="646331"/>
          </a:xfrm>
          <a:prstGeom prst="rect">
            <a:avLst/>
          </a:prstGeom>
          <a:noFill/>
        </p:spPr>
        <p:txBody>
          <a:bodyPr wrap="square" rtlCol="0">
            <a:spAutoFit/>
          </a:bodyPr>
          <a:lstStyle/>
          <a:p>
            <a:r>
              <a:rPr lang="en-US" sz="3600" b="0" i="0" u="none" strike="noStrike" cap="none" dirty="0">
                <a:solidFill>
                  <a:schemeClr val="accent4"/>
                </a:solidFill>
                <a:latin typeface="Arial"/>
                <a:ea typeface="Arial"/>
                <a:cs typeface="Arial"/>
                <a:sym typeface="Arial"/>
              </a:rPr>
              <a:t>2.</a:t>
            </a:r>
            <a:endParaRPr lang="en-US" sz="1800" b="0" i="0" u="none" strike="noStrike" cap="none" dirty="0">
              <a:solidFill>
                <a:schemeClr val="accent6">
                  <a:lumMod val="75000"/>
                </a:schemeClr>
              </a:solidFill>
              <a:sym typeface="Arial"/>
            </a:endParaRPr>
          </a:p>
        </p:txBody>
      </p:sp>
      <p:sp>
        <p:nvSpPr>
          <p:cNvPr id="5" name="TextBox 4"/>
          <p:cNvSpPr txBox="1"/>
          <p:nvPr/>
        </p:nvSpPr>
        <p:spPr>
          <a:xfrm>
            <a:off x="183990" y="2779704"/>
            <a:ext cx="728105" cy="646331"/>
          </a:xfrm>
          <a:prstGeom prst="rect">
            <a:avLst/>
          </a:prstGeom>
          <a:noFill/>
        </p:spPr>
        <p:txBody>
          <a:bodyPr wrap="square" rtlCol="0">
            <a:spAutoFit/>
          </a:bodyPr>
          <a:lstStyle/>
          <a:p>
            <a:r>
              <a:rPr lang="en-US" sz="3600" dirty="0" smtClean="0">
                <a:solidFill>
                  <a:schemeClr val="accent4"/>
                </a:solidFill>
              </a:rPr>
              <a:t>3.</a:t>
            </a:r>
            <a:endParaRPr lang="en-US" sz="1800" b="1" i="1" u="none" strike="noStrike" cap="none" dirty="0">
              <a:solidFill>
                <a:schemeClr val="accent6">
                  <a:lumMod val="75000"/>
                </a:schemeClr>
              </a:solidFill>
              <a:sym typeface="Arial"/>
            </a:endParaRPr>
          </a:p>
        </p:txBody>
      </p:sp>
      <p:sp>
        <p:nvSpPr>
          <p:cNvPr id="6" name="TextBox 5"/>
          <p:cNvSpPr txBox="1"/>
          <p:nvPr/>
        </p:nvSpPr>
        <p:spPr>
          <a:xfrm>
            <a:off x="5234544" y="2779704"/>
            <a:ext cx="728105" cy="646331"/>
          </a:xfrm>
          <a:prstGeom prst="rect">
            <a:avLst/>
          </a:prstGeom>
          <a:noFill/>
        </p:spPr>
        <p:txBody>
          <a:bodyPr wrap="square" rtlCol="0">
            <a:spAutoFit/>
          </a:bodyPr>
          <a:lstStyle/>
          <a:p>
            <a:r>
              <a:rPr lang="en-US" sz="3600" dirty="0" smtClean="0">
                <a:solidFill>
                  <a:schemeClr val="accent4"/>
                </a:solidFill>
              </a:rPr>
              <a:t>4.</a:t>
            </a:r>
            <a:endParaRPr lang="en-US" sz="1800" b="1" i="1" u="none" strike="noStrike" cap="none" dirty="0">
              <a:solidFill>
                <a:schemeClr val="accent6">
                  <a:lumMod val="75000"/>
                </a:schemeClr>
              </a:solidFill>
              <a:sym typeface="Arial"/>
            </a:endParaRPr>
          </a:p>
        </p:txBody>
      </p:sp>
      <p:sp>
        <p:nvSpPr>
          <p:cNvPr id="7" name="TextBox 6"/>
          <p:cNvSpPr txBox="1"/>
          <p:nvPr/>
        </p:nvSpPr>
        <p:spPr>
          <a:xfrm>
            <a:off x="2985655" y="3878722"/>
            <a:ext cx="747255" cy="646331"/>
          </a:xfrm>
          <a:prstGeom prst="rect">
            <a:avLst/>
          </a:prstGeom>
          <a:noFill/>
        </p:spPr>
        <p:txBody>
          <a:bodyPr wrap="square" rtlCol="0">
            <a:spAutoFit/>
          </a:bodyPr>
          <a:lstStyle/>
          <a:p>
            <a:r>
              <a:rPr lang="en-US" sz="3600" dirty="0">
                <a:solidFill>
                  <a:schemeClr val="accent4"/>
                </a:solidFill>
              </a:rPr>
              <a:t>5</a:t>
            </a:r>
            <a:r>
              <a:rPr lang="en-US" sz="3600" dirty="0" smtClean="0">
                <a:solidFill>
                  <a:schemeClr val="accent4"/>
                </a:solidFill>
              </a:rPr>
              <a:t>.</a:t>
            </a:r>
            <a:endParaRPr lang="en-US" sz="1800" b="1" i="1" u="none" strike="noStrike" cap="none" dirty="0">
              <a:solidFill>
                <a:schemeClr val="accent6">
                  <a:lumMod val="75000"/>
                </a:schemeClr>
              </a:solidFill>
              <a:sym typeface="Arial"/>
            </a:endParaRPr>
          </a:p>
        </p:txBody>
      </p:sp>
      <p:sp>
        <p:nvSpPr>
          <p:cNvPr id="8" name="TextBox 7">
            <a:extLst>
              <a:ext uri="{FF2B5EF4-FFF2-40B4-BE49-F238E27FC236}">
                <a16:creationId xmlns:a16="http://schemas.microsoft.com/office/drawing/2014/main" id="{4A50BCB4-773D-124C-A2C0-7FB96B0F4E0F}"/>
              </a:ext>
            </a:extLst>
          </p:cNvPr>
          <p:cNvSpPr txBox="1"/>
          <p:nvPr/>
        </p:nvSpPr>
        <p:spPr>
          <a:xfrm>
            <a:off x="5727383" y="2964369"/>
            <a:ext cx="1231344" cy="369332"/>
          </a:xfrm>
          <a:prstGeom prst="rect">
            <a:avLst/>
          </a:prstGeom>
          <a:noFill/>
        </p:spPr>
        <p:txBody>
          <a:bodyPr wrap="square">
            <a:spAutoFit/>
          </a:bodyPr>
          <a:lstStyle/>
          <a:p>
            <a:r>
              <a:rPr lang="en-US" sz="1800" b="1" i="1" dirty="0">
                <a:solidFill>
                  <a:schemeClr val="accent6">
                    <a:lumMod val="50000"/>
                  </a:schemeClr>
                </a:solidFill>
              </a:rPr>
              <a:t>Summary</a:t>
            </a:r>
          </a:p>
        </p:txBody>
      </p:sp>
      <p:sp>
        <p:nvSpPr>
          <p:cNvPr id="10" name="Rectangle 9"/>
          <p:cNvSpPr/>
          <p:nvPr/>
        </p:nvSpPr>
        <p:spPr>
          <a:xfrm>
            <a:off x="3535384" y="4057251"/>
            <a:ext cx="1380506" cy="400110"/>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000" b="1" i="1" u="none" strike="noStrike" kern="0" cap="none" spc="0" normalizeH="0" baseline="0" noProof="0" dirty="0" smtClean="0">
                <a:ln>
                  <a:noFill/>
                </a:ln>
                <a:solidFill>
                  <a:schemeClr val="accent6">
                    <a:lumMod val="50000"/>
                  </a:schemeClr>
                </a:solidFill>
                <a:effectLst/>
                <a:uLnTx/>
                <a:uFillTx/>
                <a:latin typeface="Times" pitchFamily="2" charset="0"/>
              </a:rPr>
              <a:t>References</a:t>
            </a:r>
            <a:endParaRPr kumimoji="0" lang="en-US" sz="1800" b="0" i="0" u="none" strike="noStrike" kern="0" cap="none" spc="0" normalizeH="0" baseline="0" noProof="0" dirty="0" smtClean="0">
              <a:ln>
                <a:noFill/>
              </a:ln>
              <a:solidFill>
                <a:schemeClr val="accent6">
                  <a:lumMod val="50000"/>
                </a:schemeClr>
              </a:solidFill>
              <a:effectLst/>
              <a:uLnTx/>
              <a:uFillTx/>
            </a:endParaRPr>
          </a:p>
        </p:txBody>
      </p:sp>
      <p:sp>
        <p:nvSpPr>
          <p:cNvPr id="11" name="TextBox 10"/>
          <p:cNvSpPr txBox="1"/>
          <p:nvPr/>
        </p:nvSpPr>
        <p:spPr>
          <a:xfrm>
            <a:off x="5727384" y="1425057"/>
            <a:ext cx="3416616" cy="707886"/>
          </a:xfrm>
          <a:prstGeom prst="rect">
            <a:avLst/>
          </a:prstGeom>
          <a:noFill/>
        </p:spPr>
        <p:txBody>
          <a:bodyPr wrap="square" rtlCol="0">
            <a:spAutoFit/>
          </a:bodyPr>
          <a:lstStyle/>
          <a:p>
            <a:r>
              <a:rPr lang="en-US" sz="2000" b="1" i="1" strike="noStrike" cap="none" dirty="0" smtClean="0">
                <a:solidFill>
                  <a:schemeClr val="accent6">
                    <a:lumMod val="50000"/>
                  </a:schemeClr>
                </a:solidFill>
                <a:latin typeface="Times" panose="02020603050405020304" pitchFamily="18" charset="0"/>
                <a:cs typeface="Times" panose="02020603050405020304" pitchFamily="18" charset="0"/>
                <a:sym typeface="Arial"/>
              </a:rPr>
              <a:t> The major types of buying decisions behaviors</a:t>
            </a:r>
            <a:endParaRPr lang="en-US" sz="2000" b="1" i="1" strike="noStrike" cap="none" dirty="0">
              <a:solidFill>
                <a:schemeClr val="accent6">
                  <a:lumMod val="50000"/>
                </a:schemeClr>
              </a:solidFill>
              <a:latin typeface="Times" panose="02020603050405020304" pitchFamily="18" charset="0"/>
              <a:cs typeface="Times" panose="02020603050405020304" pitchFamily="18" charset="0"/>
              <a:sym typeface="Arial"/>
            </a:endParaRPr>
          </a:p>
        </p:txBody>
      </p:sp>
      <p:sp>
        <p:nvSpPr>
          <p:cNvPr id="12" name="TextBox 11"/>
          <p:cNvSpPr txBox="1"/>
          <p:nvPr/>
        </p:nvSpPr>
        <p:spPr>
          <a:xfrm>
            <a:off x="668168" y="2851417"/>
            <a:ext cx="3334771" cy="707886"/>
          </a:xfrm>
          <a:prstGeom prst="rect">
            <a:avLst/>
          </a:prstGeom>
          <a:noFill/>
        </p:spPr>
        <p:txBody>
          <a:bodyPr wrap="square" rtlCol="0">
            <a:spAutoFit/>
          </a:bodyPr>
          <a:lstStyle/>
          <a:p>
            <a:r>
              <a:rPr lang="en-US" sz="2000" b="1" i="1" u="none" strike="noStrike" cap="none" dirty="0" smtClean="0">
                <a:solidFill>
                  <a:schemeClr val="accent6">
                    <a:lumMod val="50000"/>
                  </a:schemeClr>
                </a:solidFill>
                <a:latin typeface="Times" panose="02020603050405020304" pitchFamily="18" charset="0"/>
                <a:cs typeface="Times" panose="02020603050405020304" pitchFamily="18" charset="0"/>
                <a:sym typeface="Arial"/>
              </a:rPr>
              <a:t> List the stages in the buyer decision process</a:t>
            </a:r>
            <a:endParaRPr lang="en-US" sz="2000" b="1" i="1" u="none" strike="noStrike" cap="none" dirty="0">
              <a:solidFill>
                <a:schemeClr val="accent6">
                  <a:lumMod val="50000"/>
                </a:schemeClr>
              </a:solidFill>
              <a:latin typeface="Times" panose="02020603050405020304" pitchFamily="18" charset="0"/>
              <a:cs typeface="Times" panose="02020603050405020304" pitchFamily="18" charset="0"/>
              <a:sym typeface="Arial"/>
            </a:endParaRPr>
          </a:p>
        </p:txBody>
      </p:sp>
      <p:sp>
        <p:nvSpPr>
          <p:cNvPr id="13" name="TextBox 12"/>
          <p:cNvSpPr txBox="1"/>
          <p:nvPr/>
        </p:nvSpPr>
        <p:spPr>
          <a:xfrm>
            <a:off x="4229595" y="4743390"/>
            <a:ext cx="293914" cy="4001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smtClean="0">
                <a:ln>
                  <a:noFill/>
                </a:ln>
                <a:solidFill>
                  <a:sysClr val="windowText" lastClr="000000"/>
                </a:solidFill>
                <a:effectLst/>
                <a:uLnTx/>
                <a:uFillTx/>
              </a:rPr>
              <a:t>1</a:t>
            </a:r>
          </a:p>
        </p:txBody>
      </p:sp>
    </p:spTree>
    <p:extLst>
      <p:ext uri="{BB962C8B-B14F-4D97-AF65-F5344CB8AC3E}">
        <p14:creationId xmlns:p14="http://schemas.microsoft.com/office/powerpoint/2010/main" val="357220539"/>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1000"/>
                                        <p:tgtEl>
                                          <p:spTgt spid="11"/>
                                        </p:tgtEl>
                                      </p:cBhvr>
                                    </p:animEffect>
                                    <p:anim calcmode="lin" valueType="num">
                                      <p:cBhvr>
                                        <p:cTn id="29" dur="1000" fill="hold"/>
                                        <p:tgtEl>
                                          <p:spTgt spid="11"/>
                                        </p:tgtEl>
                                        <p:attrNameLst>
                                          <p:attrName>ppt_x</p:attrName>
                                        </p:attrNameLst>
                                      </p:cBhvr>
                                      <p:tavLst>
                                        <p:tav tm="0">
                                          <p:val>
                                            <p:strVal val="#ppt_x"/>
                                          </p:val>
                                        </p:tav>
                                        <p:tav tm="100000">
                                          <p:val>
                                            <p:strVal val="#ppt_x"/>
                                          </p:val>
                                        </p:tav>
                                      </p:tavLst>
                                    </p:anim>
                                    <p:anim calcmode="lin" valueType="num">
                                      <p:cBhvr>
                                        <p:cTn id="30"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fade">
                                      <p:cBhvr>
                                        <p:cTn id="35" dur="1000"/>
                                        <p:tgtEl>
                                          <p:spTgt spid="5"/>
                                        </p:tgtEl>
                                      </p:cBhvr>
                                    </p:animEffect>
                                    <p:anim calcmode="lin" valueType="num">
                                      <p:cBhvr>
                                        <p:cTn id="36" dur="1000" fill="hold"/>
                                        <p:tgtEl>
                                          <p:spTgt spid="5"/>
                                        </p:tgtEl>
                                        <p:attrNameLst>
                                          <p:attrName>ppt_x</p:attrName>
                                        </p:attrNameLst>
                                      </p:cBhvr>
                                      <p:tavLst>
                                        <p:tav tm="0">
                                          <p:val>
                                            <p:strVal val="#ppt_x"/>
                                          </p:val>
                                        </p:tav>
                                        <p:tav tm="100000">
                                          <p:val>
                                            <p:strVal val="#ppt_x"/>
                                          </p:val>
                                        </p:tav>
                                      </p:tavLst>
                                    </p:anim>
                                    <p:anim calcmode="lin" valueType="num">
                                      <p:cBhvr>
                                        <p:cTn id="37"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fade">
                                      <p:cBhvr>
                                        <p:cTn id="42" dur="1000"/>
                                        <p:tgtEl>
                                          <p:spTgt spid="12"/>
                                        </p:tgtEl>
                                      </p:cBhvr>
                                    </p:animEffect>
                                    <p:anim calcmode="lin" valueType="num">
                                      <p:cBhvr>
                                        <p:cTn id="43" dur="1000" fill="hold"/>
                                        <p:tgtEl>
                                          <p:spTgt spid="12"/>
                                        </p:tgtEl>
                                        <p:attrNameLst>
                                          <p:attrName>ppt_x</p:attrName>
                                        </p:attrNameLst>
                                      </p:cBhvr>
                                      <p:tavLst>
                                        <p:tav tm="0">
                                          <p:val>
                                            <p:strVal val="#ppt_x"/>
                                          </p:val>
                                        </p:tav>
                                        <p:tav tm="100000">
                                          <p:val>
                                            <p:strVal val="#ppt_x"/>
                                          </p:val>
                                        </p:tav>
                                      </p:tavLst>
                                    </p:anim>
                                    <p:anim calcmode="lin" valueType="num">
                                      <p:cBhvr>
                                        <p:cTn id="44"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6"/>
                                        </p:tgtEl>
                                        <p:attrNameLst>
                                          <p:attrName>style.visibility</p:attrName>
                                        </p:attrNameLst>
                                      </p:cBhvr>
                                      <p:to>
                                        <p:strVal val="visible"/>
                                      </p:to>
                                    </p:set>
                                    <p:animEffect transition="in" filter="fade">
                                      <p:cBhvr>
                                        <p:cTn id="49" dur="1000"/>
                                        <p:tgtEl>
                                          <p:spTgt spid="6"/>
                                        </p:tgtEl>
                                      </p:cBhvr>
                                    </p:animEffect>
                                    <p:anim calcmode="lin" valueType="num">
                                      <p:cBhvr>
                                        <p:cTn id="50" dur="1000" fill="hold"/>
                                        <p:tgtEl>
                                          <p:spTgt spid="6"/>
                                        </p:tgtEl>
                                        <p:attrNameLst>
                                          <p:attrName>ppt_x</p:attrName>
                                        </p:attrNameLst>
                                      </p:cBhvr>
                                      <p:tavLst>
                                        <p:tav tm="0">
                                          <p:val>
                                            <p:strVal val="#ppt_x"/>
                                          </p:val>
                                        </p:tav>
                                        <p:tav tm="100000">
                                          <p:val>
                                            <p:strVal val="#ppt_x"/>
                                          </p:val>
                                        </p:tav>
                                      </p:tavLst>
                                    </p:anim>
                                    <p:anim calcmode="lin" valueType="num">
                                      <p:cBhvr>
                                        <p:cTn id="51"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8"/>
                                        </p:tgtEl>
                                        <p:attrNameLst>
                                          <p:attrName>style.visibility</p:attrName>
                                        </p:attrNameLst>
                                      </p:cBhvr>
                                      <p:to>
                                        <p:strVal val="visible"/>
                                      </p:to>
                                    </p:set>
                                    <p:animEffect transition="in" filter="fade">
                                      <p:cBhvr>
                                        <p:cTn id="56" dur="1000"/>
                                        <p:tgtEl>
                                          <p:spTgt spid="8"/>
                                        </p:tgtEl>
                                      </p:cBhvr>
                                    </p:animEffect>
                                    <p:anim calcmode="lin" valueType="num">
                                      <p:cBhvr>
                                        <p:cTn id="57" dur="1000" fill="hold"/>
                                        <p:tgtEl>
                                          <p:spTgt spid="8"/>
                                        </p:tgtEl>
                                        <p:attrNameLst>
                                          <p:attrName>ppt_x</p:attrName>
                                        </p:attrNameLst>
                                      </p:cBhvr>
                                      <p:tavLst>
                                        <p:tav tm="0">
                                          <p:val>
                                            <p:strVal val="#ppt_x"/>
                                          </p:val>
                                        </p:tav>
                                        <p:tav tm="100000">
                                          <p:val>
                                            <p:strVal val="#ppt_x"/>
                                          </p:val>
                                        </p:tav>
                                      </p:tavLst>
                                    </p:anim>
                                    <p:anim calcmode="lin" valueType="num">
                                      <p:cBhvr>
                                        <p:cTn id="58"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7"/>
                                        </p:tgtEl>
                                        <p:attrNameLst>
                                          <p:attrName>style.visibility</p:attrName>
                                        </p:attrNameLst>
                                      </p:cBhvr>
                                      <p:to>
                                        <p:strVal val="visible"/>
                                      </p:to>
                                    </p:set>
                                    <p:animEffect transition="in" filter="fade">
                                      <p:cBhvr>
                                        <p:cTn id="63" dur="1000"/>
                                        <p:tgtEl>
                                          <p:spTgt spid="7"/>
                                        </p:tgtEl>
                                      </p:cBhvr>
                                    </p:animEffect>
                                    <p:anim calcmode="lin" valueType="num">
                                      <p:cBhvr>
                                        <p:cTn id="64" dur="1000" fill="hold"/>
                                        <p:tgtEl>
                                          <p:spTgt spid="7"/>
                                        </p:tgtEl>
                                        <p:attrNameLst>
                                          <p:attrName>ppt_x</p:attrName>
                                        </p:attrNameLst>
                                      </p:cBhvr>
                                      <p:tavLst>
                                        <p:tav tm="0">
                                          <p:val>
                                            <p:strVal val="#ppt_x"/>
                                          </p:val>
                                        </p:tav>
                                        <p:tav tm="100000">
                                          <p:val>
                                            <p:strVal val="#ppt_x"/>
                                          </p:val>
                                        </p:tav>
                                      </p:tavLst>
                                    </p:anim>
                                    <p:anim calcmode="lin" valueType="num">
                                      <p:cBhvr>
                                        <p:cTn id="6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grpId="0" nodeType="clickEffect">
                                  <p:stCondLst>
                                    <p:cond delay="0"/>
                                  </p:stCondLst>
                                  <p:childTnLst>
                                    <p:set>
                                      <p:cBhvr>
                                        <p:cTn id="69" dur="1" fill="hold">
                                          <p:stCondLst>
                                            <p:cond delay="0"/>
                                          </p:stCondLst>
                                        </p:cTn>
                                        <p:tgtEl>
                                          <p:spTgt spid="10"/>
                                        </p:tgtEl>
                                        <p:attrNameLst>
                                          <p:attrName>style.visibility</p:attrName>
                                        </p:attrNameLst>
                                      </p:cBhvr>
                                      <p:to>
                                        <p:strVal val="visible"/>
                                      </p:to>
                                    </p:set>
                                    <p:animEffect transition="in" filter="fade">
                                      <p:cBhvr>
                                        <p:cTn id="70" dur="1000"/>
                                        <p:tgtEl>
                                          <p:spTgt spid="10"/>
                                        </p:tgtEl>
                                      </p:cBhvr>
                                    </p:animEffect>
                                    <p:anim calcmode="lin" valueType="num">
                                      <p:cBhvr>
                                        <p:cTn id="71" dur="1000" fill="hold"/>
                                        <p:tgtEl>
                                          <p:spTgt spid="10"/>
                                        </p:tgtEl>
                                        <p:attrNameLst>
                                          <p:attrName>ppt_x</p:attrName>
                                        </p:attrNameLst>
                                      </p:cBhvr>
                                      <p:tavLst>
                                        <p:tav tm="0">
                                          <p:val>
                                            <p:strVal val="#ppt_x"/>
                                          </p:val>
                                        </p:tav>
                                        <p:tav tm="100000">
                                          <p:val>
                                            <p:strVal val="#ppt_x"/>
                                          </p:val>
                                        </p:tav>
                                      </p:tavLst>
                                    </p:anim>
                                    <p:anim calcmode="lin" valueType="num">
                                      <p:cBhvr>
                                        <p:cTn id="72"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P spid="7" grpId="0"/>
      <p:bldP spid="8" grpId="0"/>
      <p:bldP spid="10" grpId="0"/>
      <p:bldP spid="11" grpId="0"/>
      <p:bldP spid="1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56"/>
        <p:cNvGrpSpPr/>
        <p:nvPr/>
      </p:nvGrpSpPr>
      <p:grpSpPr>
        <a:xfrm>
          <a:off x="0" y="0"/>
          <a:ext cx="0" cy="0"/>
          <a:chOff x="0" y="0"/>
          <a:chExt cx="0" cy="0"/>
        </a:xfrm>
      </p:grpSpPr>
      <p:grpSp>
        <p:nvGrpSpPr>
          <p:cNvPr id="360" name="Google Shape;360;p31"/>
          <p:cNvGrpSpPr/>
          <p:nvPr/>
        </p:nvGrpSpPr>
        <p:grpSpPr>
          <a:xfrm>
            <a:off x="4409422" y="1072165"/>
            <a:ext cx="4211075" cy="3193388"/>
            <a:chOff x="4409422" y="1072165"/>
            <a:chExt cx="4211075" cy="3193388"/>
          </a:xfrm>
        </p:grpSpPr>
        <p:sp>
          <p:nvSpPr>
            <p:cNvPr id="361" name="Google Shape;361;p31"/>
            <p:cNvSpPr/>
            <p:nvPr/>
          </p:nvSpPr>
          <p:spPr>
            <a:xfrm>
              <a:off x="6297473" y="1641853"/>
              <a:ext cx="614468" cy="461357"/>
            </a:xfrm>
            <a:custGeom>
              <a:avLst/>
              <a:gdLst/>
              <a:ahLst/>
              <a:cxnLst/>
              <a:rect l="l" t="t" r="r" b="b"/>
              <a:pathLst>
                <a:path w="27924" h="20966" extrusionOk="0">
                  <a:moveTo>
                    <a:pt x="8999" y="0"/>
                  </a:moveTo>
                  <a:cubicBezTo>
                    <a:pt x="4014" y="0"/>
                    <a:pt x="1" y="4014"/>
                    <a:pt x="1" y="9000"/>
                  </a:cubicBezTo>
                  <a:lnTo>
                    <a:pt x="1" y="11966"/>
                  </a:lnTo>
                  <a:cubicBezTo>
                    <a:pt x="1" y="16952"/>
                    <a:pt x="4014" y="20965"/>
                    <a:pt x="8999" y="20965"/>
                  </a:cubicBezTo>
                  <a:lnTo>
                    <a:pt x="18924" y="20965"/>
                  </a:lnTo>
                  <a:cubicBezTo>
                    <a:pt x="23910" y="20965"/>
                    <a:pt x="27924" y="16952"/>
                    <a:pt x="27924" y="11966"/>
                  </a:cubicBezTo>
                  <a:lnTo>
                    <a:pt x="27924" y="9000"/>
                  </a:lnTo>
                  <a:cubicBezTo>
                    <a:pt x="27924" y="4014"/>
                    <a:pt x="23910" y="0"/>
                    <a:pt x="18924"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 name="Google Shape;362;p31"/>
            <p:cNvSpPr/>
            <p:nvPr/>
          </p:nvSpPr>
          <p:spPr>
            <a:xfrm>
              <a:off x="6446887" y="1924089"/>
              <a:ext cx="212656" cy="258075"/>
            </a:xfrm>
            <a:custGeom>
              <a:avLst/>
              <a:gdLst/>
              <a:ahLst/>
              <a:cxnLst/>
              <a:rect l="l" t="t" r="r" b="b"/>
              <a:pathLst>
                <a:path w="9664" h="11728" extrusionOk="0">
                  <a:moveTo>
                    <a:pt x="1" y="0"/>
                  </a:moveTo>
                  <a:cubicBezTo>
                    <a:pt x="3146" y="2545"/>
                    <a:pt x="4628" y="6113"/>
                    <a:pt x="3421" y="9078"/>
                  </a:cubicBezTo>
                  <a:cubicBezTo>
                    <a:pt x="3012" y="10085"/>
                    <a:pt x="2328" y="10923"/>
                    <a:pt x="1449" y="11580"/>
                  </a:cubicBezTo>
                  <a:cubicBezTo>
                    <a:pt x="2010" y="11679"/>
                    <a:pt x="2564" y="11727"/>
                    <a:pt x="3100" y="11727"/>
                  </a:cubicBezTo>
                  <a:cubicBezTo>
                    <a:pt x="5612" y="11727"/>
                    <a:pt x="7742" y="10662"/>
                    <a:pt x="8516" y="8759"/>
                  </a:cubicBezTo>
                  <a:cubicBezTo>
                    <a:pt x="9664" y="5941"/>
                    <a:pt x="7404" y="2357"/>
                    <a:pt x="3469" y="756"/>
                  </a:cubicBezTo>
                  <a:cubicBezTo>
                    <a:pt x="2301" y="282"/>
                    <a:pt x="1119" y="39"/>
                    <a:pt x="1"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 name="Google Shape;363;p31"/>
            <p:cNvSpPr/>
            <p:nvPr/>
          </p:nvSpPr>
          <p:spPr>
            <a:xfrm>
              <a:off x="6386549" y="1836597"/>
              <a:ext cx="74707" cy="71846"/>
            </a:xfrm>
            <a:custGeom>
              <a:avLst/>
              <a:gdLst/>
              <a:ahLst/>
              <a:cxnLst/>
              <a:rect l="l" t="t" r="r" b="b"/>
              <a:pathLst>
                <a:path w="3395" h="3265" extrusionOk="0">
                  <a:moveTo>
                    <a:pt x="1762" y="0"/>
                  </a:moveTo>
                  <a:cubicBezTo>
                    <a:pt x="1102" y="0"/>
                    <a:pt x="506" y="397"/>
                    <a:pt x="254" y="1008"/>
                  </a:cubicBezTo>
                  <a:cubicBezTo>
                    <a:pt x="1" y="1618"/>
                    <a:pt x="142" y="2320"/>
                    <a:pt x="607" y="2786"/>
                  </a:cubicBezTo>
                  <a:cubicBezTo>
                    <a:pt x="920" y="3098"/>
                    <a:pt x="1338" y="3265"/>
                    <a:pt x="1763" y="3265"/>
                  </a:cubicBezTo>
                  <a:cubicBezTo>
                    <a:pt x="1973" y="3265"/>
                    <a:pt x="2185" y="3224"/>
                    <a:pt x="2387" y="3141"/>
                  </a:cubicBezTo>
                  <a:cubicBezTo>
                    <a:pt x="2996" y="2888"/>
                    <a:pt x="3394" y="2293"/>
                    <a:pt x="3394" y="1633"/>
                  </a:cubicBezTo>
                  <a:cubicBezTo>
                    <a:pt x="3394" y="731"/>
                    <a:pt x="2663" y="0"/>
                    <a:pt x="176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 name="Google Shape;364;p31"/>
            <p:cNvSpPr/>
            <p:nvPr/>
          </p:nvSpPr>
          <p:spPr>
            <a:xfrm>
              <a:off x="6565956" y="1836597"/>
              <a:ext cx="74685" cy="71846"/>
            </a:xfrm>
            <a:custGeom>
              <a:avLst/>
              <a:gdLst/>
              <a:ahLst/>
              <a:cxnLst/>
              <a:rect l="l" t="t" r="r" b="b"/>
              <a:pathLst>
                <a:path w="3394" h="3265" extrusionOk="0">
                  <a:moveTo>
                    <a:pt x="1761" y="0"/>
                  </a:moveTo>
                  <a:cubicBezTo>
                    <a:pt x="1101" y="0"/>
                    <a:pt x="506" y="397"/>
                    <a:pt x="253" y="1008"/>
                  </a:cubicBezTo>
                  <a:cubicBezTo>
                    <a:pt x="0" y="1618"/>
                    <a:pt x="140" y="2319"/>
                    <a:pt x="607" y="2786"/>
                  </a:cubicBezTo>
                  <a:cubicBezTo>
                    <a:pt x="919" y="3098"/>
                    <a:pt x="1337" y="3265"/>
                    <a:pt x="1762" y="3265"/>
                  </a:cubicBezTo>
                  <a:cubicBezTo>
                    <a:pt x="1972" y="3265"/>
                    <a:pt x="2183" y="3224"/>
                    <a:pt x="2385" y="3141"/>
                  </a:cubicBezTo>
                  <a:cubicBezTo>
                    <a:pt x="2995" y="2888"/>
                    <a:pt x="3394" y="2293"/>
                    <a:pt x="3394" y="1633"/>
                  </a:cubicBezTo>
                  <a:cubicBezTo>
                    <a:pt x="3394" y="731"/>
                    <a:pt x="2663" y="0"/>
                    <a:pt x="176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 name="Google Shape;365;p31"/>
            <p:cNvSpPr/>
            <p:nvPr/>
          </p:nvSpPr>
          <p:spPr>
            <a:xfrm>
              <a:off x="6745340" y="1836597"/>
              <a:ext cx="74663" cy="71846"/>
            </a:xfrm>
            <a:custGeom>
              <a:avLst/>
              <a:gdLst/>
              <a:ahLst/>
              <a:cxnLst/>
              <a:rect l="l" t="t" r="r" b="b"/>
              <a:pathLst>
                <a:path w="3393" h="3265" extrusionOk="0">
                  <a:moveTo>
                    <a:pt x="1762" y="0"/>
                  </a:moveTo>
                  <a:cubicBezTo>
                    <a:pt x="1100" y="0"/>
                    <a:pt x="505" y="397"/>
                    <a:pt x="254" y="1008"/>
                  </a:cubicBezTo>
                  <a:cubicBezTo>
                    <a:pt x="1" y="1618"/>
                    <a:pt x="140" y="2320"/>
                    <a:pt x="607" y="2786"/>
                  </a:cubicBezTo>
                  <a:cubicBezTo>
                    <a:pt x="919" y="3098"/>
                    <a:pt x="1337" y="3265"/>
                    <a:pt x="1762" y="3265"/>
                  </a:cubicBezTo>
                  <a:cubicBezTo>
                    <a:pt x="1972" y="3265"/>
                    <a:pt x="2184" y="3224"/>
                    <a:pt x="2386" y="3141"/>
                  </a:cubicBezTo>
                  <a:cubicBezTo>
                    <a:pt x="2996" y="2888"/>
                    <a:pt x="3393" y="2293"/>
                    <a:pt x="3393" y="1633"/>
                  </a:cubicBezTo>
                  <a:cubicBezTo>
                    <a:pt x="3393" y="731"/>
                    <a:pt x="2663" y="0"/>
                    <a:pt x="176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 name="Google Shape;366;p31"/>
            <p:cNvSpPr/>
            <p:nvPr/>
          </p:nvSpPr>
          <p:spPr>
            <a:xfrm>
              <a:off x="6769744" y="2023134"/>
              <a:ext cx="1282914" cy="2242420"/>
            </a:xfrm>
            <a:custGeom>
              <a:avLst/>
              <a:gdLst/>
              <a:ahLst/>
              <a:cxnLst/>
              <a:rect l="l" t="t" r="r" b="b"/>
              <a:pathLst>
                <a:path w="58301" h="101905" extrusionOk="0">
                  <a:moveTo>
                    <a:pt x="58301" y="1"/>
                  </a:moveTo>
                  <a:lnTo>
                    <a:pt x="0" y="12686"/>
                  </a:lnTo>
                  <a:lnTo>
                    <a:pt x="0" y="101905"/>
                  </a:lnTo>
                  <a:lnTo>
                    <a:pt x="58301" y="89220"/>
                  </a:lnTo>
                  <a:lnTo>
                    <a:pt x="58301"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 name="Google Shape;367;p31"/>
            <p:cNvSpPr/>
            <p:nvPr/>
          </p:nvSpPr>
          <p:spPr>
            <a:xfrm>
              <a:off x="6757179" y="2135931"/>
              <a:ext cx="1440029" cy="2129622"/>
            </a:xfrm>
            <a:custGeom>
              <a:avLst/>
              <a:gdLst/>
              <a:ahLst/>
              <a:cxnLst/>
              <a:rect l="l" t="t" r="r" b="b"/>
              <a:pathLst>
                <a:path w="65441" h="96779" extrusionOk="0">
                  <a:moveTo>
                    <a:pt x="65440" y="0"/>
                  </a:moveTo>
                  <a:lnTo>
                    <a:pt x="1" y="7560"/>
                  </a:lnTo>
                  <a:lnTo>
                    <a:pt x="1" y="96779"/>
                  </a:lnTo>
                  <a:lnTo>
                    <a:pt x="65440" y="89220"/>
                  </a:lnTo>
                  <a:lnTo>
                    <a:pt x="65440"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 name="Google Shape;368;p31"/>
            <p:cNvSpPr/>
            <p:nvPr/>
          </p:nvSpPr>
          <p:spPr>
            <a:xfrm>
              <a:off x="6913679" y="3517471"/>
              <a:ext cx="563658" cy="244674"/>
            </a:xfrm>
            <a:custGeom>
              <a:avLst/>
              <a:gdLst/>
              <a:ahLst/>
              <a:cxnLst/>
              <a:rect l="l" t="t" r="r" b="b"/>
              <a:pathLst>
                <a:path w="25615" h="11119" extrusionOk="0">
                  <a:moveTo>
                    <a:pt x="25615" y="1"/>
                  </a:moveTo>
                  <a:lnTo>
                    <a:pt x="0" y="2959"/>
                  </a:lnTo>
                  <a:lnTo>
                    <a:pt x="0" y="11118"/>
                  </a:lnTo>
                  <a:lnTo>
                    <a:pt x="25615" y="8160"/>
                  </a:lnTo>
                  <a:lnTo>
                    <a:pt x="2561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 name="Google Shape;369;p31"/>
            <p:cNvSpPr/>
            <p:nvPr/>
          </p:nvSpPr>
          <p:spPr>
            <a:xfrm>
              <a:off x="7609477" y="3180156"/>
              <a:ext cx="431210" cy="121732"/>
            </a:xfrm>
            <a:custGeom>
              <a:avLst/>
              <a:gdLst/>
              <a:ahLst/>
              <a:cxnLst/>
              <a:rect l="l" t="t" r="r" b="b"/>
              <a:pathLst>
                <a:path w="19596" h="5532" extrusionOk="0">
                  <a:moveTo>
                    <a:pt x="19596" y="1"/>
                  </a:moveTo>
                  <a:lnTo>
                    <a:pt x="2" y="2264"/>
                  </a:lnTo>
                  <a:lnTo>
                    <a:pt x="1" y="5531"/>
                  </a:lnTo>
                  <a:lnTo>
                    <a:pt x="19596" y="3267"/>
                  </a:lnTo>
                  <a:lnTo>
                    <a:pt x="19596" y="1"/>
                  </a:lnTo>
                  <a:close/>
                </a:path>
              </a:pathLst>
            </a:custGeom>
            <a:solidFill>
              <a:srgbClr val="FCFF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 name="Google Shape;370;p31"/>
            <p:cNvSpPr/>
            <p:nvPr/>
          </p:nvSpPr>
          <p:spPr>
            <a:xfrm>
              <a:off x="6913679" y="3751626"/>
              <a:ext cx="431232" cy="121732"/>
            </a:xfrm>
            <a:custGeom>
              <a:avLst/>
              <a:gdLst/>
              <a:ahLst/>
              <a:cxnLst/>
              <a:rect l="l" t="t" r="r" b="b"/>
              <a:pathLst>
                <a:path w="19597" h="5532" extrusionOk="0">
                  <a:moveTo>
                    <a:pt x="19597" y="0"/>
                  </a:moveTo>
                  <a:lnTo>
                    <a:pt x="2" y="2264"/>
                  </a:lnTo>
                  <a:lnTo>
                    <a:pt x="0" y="5532"/>
                  </a:lnTo>
                  <a:lnTo>
                    <a:pt x="19597" y="3268"/>
                  </a:lnTo>
                  <a:lnTo>
                    <a:pt x="19597" y="0"/>
                  </a:lnTo>
                  <a:close/>
                </a:path>
              </a:pathLst>
            </a:custGeom>
            <a:solidFill>
              <a:srgbClr val="FCFF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 name="Google Shape;371;p31"/>
            <p:cNvSpPr/>
            <p:nvPr/>
          </p:nvSpPr>
          <p:spPr>
            <a:xfrm>
              <a:off x="6913679" y="3873512"/>
              <a:ext cx="264500" cy="102477"/>
            </a:xfrm>
            <a:custGeom>
              <a:avLst/>
              <a:gdLst/>
              <a:ahLst/>
              <a:cxnLst/>
              <a:rect l="l" t="t" r="r" b="b"/>
              <a:pathLst>
                <a:path w="12020" h="4657" extrusionOk="0">
                  <a:moveTo>
                    <a:pt x="12019" y="0"/>
                  </a:moveTo>
                  <a:lnTo>
                    <a:pt x="2" y="1389"/>
                  </a:lnTo>
                  <a:lnTo>
                    <a:pt x="0" y="4656"/>
                  </a:lnTo>
                  <a:lnTo>
                    <a:pt x="0" y="4656"/>
                  </a:lnTo>
                  <a:lnTo>
                    <a:pt x="12019" y="3268"/>
                  </a:lnTo>
                  <a:lnTo>
                    <a:pt x="12019" y="0"/>
                  </a:lnTo>
                  <a:close/>
                </a:path>
              </a:pathLst>
            </a:custGeom>
            <a:solidFill>
              <a:srgbClr val="FCFF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 name="Google Shape;372;p31"/>
            <p:cNvSpPr/>
            <p:nvPr/>
          </p:nvSpPr>
          <p:spPr>
            <a:xfrm>
              <a:off x="6913679" y="3941573"/>
              <a:ext cx="563658" cy="137025"/>
            </a:xfrm>
            <a:custGeom>
              <a:avLst/>
              <a:gdLst/>
              <a:ahLst/>
              <a:cxnLst/>
              <a:rect l="l" t="t" r="r" b="b"/>
              <a:pathLst>
                <a:path w="25615" h="6227" extrusionOk="0">
                  <a:moveTo>
                    <a:pt x="25615" y="0"/>
                  </a:moveTo>
                  <a:lnTo>
                    <a:pt x="3" y="2959"/>
                  </a:lnTo>
                  <a:lnTo>
                    <a:pt x="0" y="6227"/>
                  </a:lnTo>
                  <a:lnTo>
                    <a:pt x="0" y="6227"/>
                  </a:lnTo>
                  <a:lnTo>
                    <a:pt x="25615" y="3268"/>
                  </a:lnTo>
                  <a:lnTo>
                    <a:pt x="25615" y="0"/>
                  </a:lnTo>
                  <a:close/>
                </a:path>
              </a:pathLst>
            </a:custGeom>
            <a:solidFill>
              <a:srgbClr val="FCFF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 name="Google Shape;373;p31"/>
            <p:cNvSpPr/>
            <p:nvPr/>
          </p:nvSpPr>
          <p:spPr>
            <a:xfrm>
              <a:off x="7704692" y="3452424"/>
              <a:ext cx="335994" cy="534810"/>
            </a:xfrm>
            <a:custGeom>
              <a:avLst/>
              <a:gdLst/>
              <a:ahLst/>
              <a:cxnLst/>
              <a:rect l="l" t="t" r="r" b="b"/>
              <a:pathLst>
                <a:path w="15269" h="24304" extrusionOk="0">
                  <a:moveTo>
                    <a:pt x="15269" y="1"/>
                  </a:moveTo>
                  <a:lnTo>
                    <a:pt x="2" y="1764"/>
                  </a:lnTo>
                  <a:lnTo>
                    <a:pt x="1" y="24304"/>
                  </a:lnTo>
                  <a:lnTo>
                    <a:pt x="15269" y="22539"/>
                  </a:lnTo>
                  <a:lnTo>
                    <a:pt x="15269"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 name="Google Shape;374;p31"/>
            <p:cNvSpPr/>
            <p:nvPr/>
          </p:nvSpPr>
          <p:spPr>
            <a:xfrm>
              <a:off x="7819316" y="3305937"/>
              <a:ext cx="221370" cy="97482"/>
            </a:xfrm>
            <a:custGeom>
              <a:avLst/>
              <a:gdLst/>
              <a:ahLst/>
              <a:cxnLst/>
              <a:rect l="l" t="t" r="r" b="b"/>
              <a:pathLst>
                <a:path w="10060" h="4430" extrusionOk="0">
                  <a:moveTo>
                    <a:pt x="10060" y="1"/>
                  </a:moveTo>
                  <a:lnTo>
                    <a:pt x="2" y="1162"/>
                  </a:lnTo>
                  <a:lnTo>
                    <a:pt x="1" y="4430"/>
                  </a:lnTo>
                  <a:lnTo>
                    <a:pt x="10060" y="3268"/>
                  </a:lnTo>
                  <a:lnTo>
                    <a:pt x="1006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 name="Google Shape;375;p31"/>
            <p:cNvSpPr/>
            <p:nvPr/>
          </p:nvSpPr>
          <p:spPr>
            <a:xfrm>
              <a:off x="6913679" y="2525728"/>
              <a:ext cx="1127008" cy="709793"/>
            </a:xfrm>
            <a:custGeom>
              <a:avLst/>
              <a:gdLst/>
              <a:ahLst/>
              <a:cxnLst/>
              <a:rect l="l" t="t" r="r" b="b"/>
              <a:pathLst>
                <a:path w="51216" h="32256" extrusionOk="0">
                  <a:moveTo>
                    <a:pt x="51216" y="1"/>
                  </a:moveTo>
                  <a:lnTo>
                    <a:pt x="0" y="5917"/>
                  </a:lnTo>
                  <a:lnTo>
                    <a:pt x="0" y="32255"/>
                  </a:lnTo>
                  <a:lnTo>
                    <a:pt x="51216" y="26339"/>
                  </a:lnTo>
                  <a:lnTo>
                    <a:pt x="5121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 name="Google Shape;376;p31"/>
            <p:cNvSpPr/>
            <p:nvPr/>
          </p:nvSpPr>
          <p:spPr>
            <a:xfrm>
              <a:off x="6913679" y="3605931"/>
              <a:ext cx="695820" cy="156213"/>
            </a:xfrm>
            <a:custGeom>
              <a:avLst/>
              <a:gdLst/>
              <a:ahLst/>
              <a:cxnLst/>
              <a:rect l="l" t="t" r="r" b="b"/>
              <a:pathLst>
                <a:path w="31621" h="7099" extrusionOk="0">
                  <a:moveTo>
                    <a:pt x="31621" y="0"/>
                  </a:moveTo>
                  <a:lnTo>
                    <a:pt x="0" y="3653"/>
                  </a:lnTo>
                  <a:lnTo>
                    <a:pt x="0" y="7098"/>
                  </a:lnTo>
                  <a:lnTo>
                    <a:pt x="31621" y="3446"/>
                  </a:lnTo>
                  <a:lnTo>
                    <a:pt x="3162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 name="Google Shape;377;p31"/>
            <p:cNvSpPr/>
            <p:nvPr/>
          </p:nvSpPr>
          <p:spPr>
            <a:xfrm>
              <a:off x="6913679" y="3245247"/>
              <a:ext cx="563526" cy="262762"/>
            </a:xfrm>
            <a:custGeom>
              <a:avLst/>
              <a:gdLst/>
              <a:ahLst/>
              <a:cxnLst/>
              <a:rect l="l" t="t" r="r" b="b"/>
              <a:pathLst>
                <a:path w="25609" h="11941" extrusionOk="0">
                  <a:moveTo>
                    <a:pt x="25609" y="0"/>
                  </a:moveTo>
                  <a:lnTo>
                    <a:pt x="0" y="2959"/>
                  </a:lnTo>
                  <a:lnTo>
                    <a:pt x="0" y="11941"/>
                  </a:lnTo>
                  <a:lnTo>
                    <a:pt x="25609" y="8984"/>
                  </a:lnTo>
                  <a:lnTo>
                    <a:pt x="25609" y="0"/>
                  </a:lnTo>
                  <a:close/>
                </a:path>
              </a:pathLst>
            </a:custGeom>
            <a:solidFill>
              <a:srgbClr val="FCFF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 name="Google Shape;378;p31"/>
            <p:cNvSpPr/>
            <p:nvPr/>
          </p:nvSpPr>
          <p:spPr>
            <a:xfrm>
              <a:off x="6913679" y="2322886"/>
              <a:ext cx="1127008" cy="244256"/>
            </a:xfrm>
            <a:custGeom>
              <a:avLst/>
              <a:gdLst/>
              <a:ahLst/>
              <a:cxnLst/>
              <a:rect l="l" t="t" r="r" b="b"/>
              <a:pathLst>
                <a:path w="51216" h="11100" extrusionOk="0">
                  <a:moveTo>
                    <a:pt x="51216" y="0"/>
                  </a:moveTo>
                  <a:lnTo>
                    <a:pt x="0" y="5917"/>
                  </a:lnTo>
                  <a:lnTo>
                    <a:pt x="0" y="11099"/>
                  </a:lnTo>
                  <a:lnTo>
                    <a:pt x="51216" y="5183"/>
                  </a:lnTo>
                  <a:lnTo>
                    <a:pt x="51216" y="0"/>
                  </a:lnTo>
                  <a:close/>
                </a:path>
              </a:pathLst>
            </a:custGeom>
            <a:solidFill>
              <a:srgbClr val="FCFF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 name="Google Shape;379;p31"/>
            <p:cNvSpPr/>
            <p:nvPr/>
          </p:nvSpPr>
          <p:spPr>
            <a:xfrm>
              <a:off x="5474288" y="2023134"/>
              <a:ext cx="1282914" cy="2242420"/>
            </a:xfrm>
            <a:custGeom>
              <a:avLst/>
              <a:gdLst/>
              <a:ahLst/>
              <a:cxnLst/>
              <a:rect l="l" t="t" r="r" b="b"/>
              <a:pathLst>
                <a:path w="58301" h="101905" extrusionOk="0">
                  <a:moveTo>
                    <a:pt x="0" y="1"/>
                  </a:moveTo>
                  <a:lnTo>
                    <a:pt x="0" y="89220"/>
                  </a:lnTo>
                  <a:lnTo>
                    <a:pt x="58301" y="101905"/>
                  </a:lnTo>
                  <a:lnTo>
                    <a:pt x="58301" y="12686"/>
                  </a:lnTo>
                  <a:lnTo>
                    <a:pt x="0"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 name="Google Shape;380;p31"/>
            <p:cNvSpPr/>
            <p:nvPr/>
          </p:nvSpPr>
          <p:spPr>
            <a:xfrm>
              <a:off x="5317194" y="2135447"/>
              <a:ext cx="1440007" cy="2130106"/>
            </a:xfrm>
            <a:custGeom>
              <a:avLst/>
              <a:gdLst/>
              <a:ahLst/>
              <a:cxnLst/>
              <a:rect l="l" t="t" r="r" b="b"/>
              <a:pathLst>
                <a:path w="65440" h="96801" extrusionOk="0">
                  <a:moveTo>
                    <a:pt x="0" y="1"/>
                  </a:moveTo>
                  <a:lnTo>
                    <a:pt x="0" y="89221"/>
                  </a:lnTo>
                  <a:lnTo>
                    <a:pt x="65440" y="96801"/>
                  </a:lnTo>
                  <a:lnTo>
                    <a:pt x="65440" y="7582"/>
                  </a:lnTo>
                  <a:lnTo>
                    <a:pt x="0" y="1"/>
                  </a:lnTo>
                  <a:close/>
                </a:path>
              </a:pathLst>
            </a:custGeom>
            <a:solidFill>
              <a:srgbClr val="FCFF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 name="Google Shape;381;p31"/>
            <p:cNvSpPr/>
            <p:nvPr/>
          </p:nvSpPr>
          <p:spPr>
            <a:xfrm>
              <a:off x="6191783" y="3262917"/>
              <a:ext cx="431232" cy="121886"/>
            </a:xfrm>
            <a:custGeom>
              <a:avLst/>
              <a:gdLst/>
              <a:ahLst/>
              <a:cxnLst/>
              <a:rect l="l" t="t" r="r" b="b"/>
              <a:pathLst>
                <a:path w="19597" h="5539" extrusionOk="0">
                  <a:moveTo>
                    <a:pt x="1" y="1"/>
                  </a:moveTo>
                  <a:lnTo>
                    <a:pt x="1" y="3268"/>
                  </a:lnTo>
                  <a:lnTo>
                    <a:pt x="19597" y="5538"/>
                  </a:lnTo>
                  <a:lnTo>
                    <a:pt x="19597" y="5538"/>
                  </a:lnTo>
                  <a:lnTo>
                    <a:pt x="19596" y="2271"/>
                  </a:lnTo>
                  <a:lnTo>
                    <a:pt x="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 name="Google Shape;382;p31"/>
            <p:cNvSpPr/>
            <p:nvPr/>
          </p:nvSpPr>
          <p:spPr>
            <a:xfrm>
              <a:off x="6358515" y="3384847"/>
              <a:ext cx="264500" cy="102565"/>
            </a:xfrm>
            <a:custGeom>
              <a:avLst/>
              <a:gdLst/>
              <a:ahLst/>
              <a:cxnLst/>
              <a:rect l="l" t="t" r="r" b="b"/>
              <a:pathLst>
                <a:path w="12020" h="4661" extrusionOk="0">
                  <a:moveTo>
                    <a:pt x="1" y="1"/>
                  </a:moveTo>
                  <a:lnTo>
                    <a:pt x="1" y="3268"/>
                  </a:lnTo>
                  <a:lnTo>
                    <a:pt x="12020" y="4661"/>
                  </a:lnTo>
                  <a:lnTo>
                    <a:pt x="12019" y="1393"/>
                  </a:lnTo>
                  <a:lnTo>
                    <a:pt x="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 name="Google Shape;383;p31"/>
            <p:cNvSpPr/>
            <p:nvPr/>
          </p:nvSpPr>
          <p:spPr>
            <a:xfrm>
              <a:off x="6059357" y="3452842"/>
              <a:ext cx="563658" cy="137179"/>
            </a:xfrm>
            <a:custGeom>
              <a:avLst/>
              <a:gdLst/>
              <a:ahLst/>
              <a:cxnLst/>
              <a:rect l="l" t="t" r="r" b="b"/>
              <a:pathLst>
                <a:path w="25615" h="6234" extrusionOk="0">
                  <a:moveTo>
                    <a:pt x="0" y="0"/>
                  </a:moveTo>
                  <a:lnTo>
                    <a:pt x="0" y="3268"/>
                  </a:lnTo>
                  <a:lnTo>
                    <a:pt x="25615" y="6234"/>
                  </a:lnTo>
                  <a:lnTo>
                    <a:pt x="25612" y="2966"/>
                  </a:lnTo>
                  <a:lnTo>
                    <a:pt x="0"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 name="Google Shape;384;p31"/>
            <p:cNvSpPr/>
            <p:nvPr/>
          </p:nvSpPr>
          <p:spPr>
            <a:xfrm>
              <a:off x="5451380" y="2319893"/>
              <a:ext cx="228060" cy="1651959"/>
            </a:xfrm>
            <a:custGeom>
              <a:avLst/>
              <a:gdLst/>
              <a:ahLst/>
              <a:cxnLst/>
              <a:rect l="l" t="t" r="r" b="b"/>
              <a:pathLst>
                <a:path w="10364" h="75072" extrusionOk="0">
                  <a:moveTo>
                    <a:pt x="0" y="1"/>
                  </a:moveTo>
                  <a:lnTo>
                    <a:pt x="0" y="73871"/>
                  </a:lnTo>
                  <a:lnTo>
                    <a:pt x="10363" y="75071"/>
                  </a:lnTo>
                  <a:lnTo>
                    <a:pt x="10363" y="1201"/>
                  </a:lnTo>
                  <a:lnTo>
                    <a:pt x="0"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 name="Google Shape;385;p31"/>
            <p:cNvSpPr/>
            <p:nvPr/>
          </p:nvSpPr>
          <p:spPr>
            <a:xfrm>
              <a:off x="5754521" y="2354991"/>
              <a:ext cx="285647" cy="148336"/>
            </a:xfrm>
            <a:custGeom>
              <a:avLst/>
              <a:gdLst/>
              <a:ahLst/>
              <a:cxnLst/>
              <a:rect l="l" t="t" r="r" b="b"/>
              <a:pathLst>
                <a:path w="12981" h="6741" extrusionOk="0">
                  <a:moveTo>
                    <a:pt x="0" y="1"/>
                  </a:moveTo>
                  <a:lnTo>
                    <a:pt x="0" y="5237"/>
                  </a:lnTo>
                  <a:lnTo>
                    <a:pt x="12981" y="6740"/>
                  </a:lnTo>
                  <a:lnTo>
                    <a:pt x="12981" y="1505"/>
                  </a:lnTo>
                  <a:lnTo>
                    <a:pt x="0"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 name="Google Shape;386;p31"/>
            <p:cNvSpPr/>
            <p:nvPr/>
          </p:nvSpPr>
          <p:spPr>
            <a:xfrm>
              <a:off x="5754521" y="2440524"/>
              <a:ext cx="513619" cy="89208"/>
            </a:xfrm>
            <a:custGeom>
              <a:avLst/>
              <a:gdLst/>
              <a:ahLst/>
              <a:cxnLst/>
              <a:rect l="l" t="t" r="r" b="b"/>
              <a:pathLst>
                <a:path w="23341" h="4054" extrusionOk="0">
                  <a:moveTo>
                    <a:pt x="0" y="0"/>
                  </a:moveTo>
                  <a:lnTo>
                    <a:pt x="0" y="1350"/>
                  </a:lnTo>
                  <a:lnTo>
                    <a:pt x="23341" y="4053"/>
                  </a:lnTo>
                  <a:lnTo>
                    <a:pt x="23341" y="2705"/>
                  </a:lnTo>
                  <a:lnTo>
                    <a:pt x="0"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 name="Google Shape;387;p31"/>
            <p:cNvSpPr/>
            <p:nvPr/>
          </p:nvSpPr>
          <p:spPr>
            <a:xfrm>
              <a:off x="5754521" y="2537434"/>
              <a:ext cx="142834" cy="96404"/>
            </a:xfrm>
            <a:custGeom>
              <a:avLst/>
              <a:gdLst/>
              <a:ahLst/>
              <a:cxnLst/>
              <a:rect l="l" t="t" r="r" b="b"/>
              <a:pathLst>
                <a:path w="6491" h="4381" extrusionOk="0">
                  <a:moveTo>
                    <a:pt x="0" y="1"/>
                  </a:moveTo>
                  <a:lnTo>
                    <a:pt x="0" y="3628"/>
                  </a:lnTo>
                  <a:lnTo>
                    <a:pt x="6490" y="4380"/>
                  </a:lnTo>
                  <a:lnTo>
                    <a:pt x="6490" y="753"/>
                  </a:lnTo>
                  <a:lnTo>
                    <a:pt x="0"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 name="Google Shape;388;p31"/>
            <p:cNvSpPr/>
            <p:nvPr/>
          </p:nvSpPr>
          <p:spPr>
            <a:xfrm>
              <a:off x="5754521" y="2580806"/>
              <a:ext cx="403220" cy="121336"/>
            </a:xfrm>
            <a:custGeom>
              <a:avLst/>
              <a:gdLst/>
              <a:ahLst/>
              <a:cxnLst/>
              <a:rect l="l" t="t" r="r" b="b"/>
              <a:pathLst>
                <a:path w="18324" h="5514" extrusionOk="0">
                  <a:moveTo>
                    <a:pt x="0" y="1"/>
                  </a:moveTo>
                  <a:lnTo>
                    <a:pt x="0" y="3392"/>
                  </a:lnTo>
                  <a:lnTo>
                    <a:pt x="18324" y="5513"/>
                  </a:lnTo>
                  <a:lnTo>
                    <a:pt x="18324" y="2123"/>
                  </a:lnTo>
                  <a:lnTo>
                    <a:pt x="0"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 name="Google Shape;389;p31"/>
            <p:cNvSpPr/>
            <p:nvPr/>
          </p:nvSpPr>
          <p:spPr>
            <a:xfrm>
              <a:off x="5754521" y="2763030"/>
              <a:ext cx="868493" cy="475000"/>
            </a:xfrm>
            <a:custGeom>
              <a:avLst/>
              <a:gdLst/>
              <a:ahLst/>
              <a:cxnLst/>
              <a:rect l="l" t="t" r="r" b="b"/>
              <a:pathLst>
                <a:path w="39468" h="21586" extrusionOk="0">
                  <a:moveTo>
                    <a:pt x="0" y="1"/>
                  </a:moveTo>
                  <a:lnTo>
                    <a:pt x="0" y="17014"/>
                  </a:lnTo>
                  <a:lnTo>
                    <a:pt x="39468" y="21586"/>
                  </a:lnTo>
                  <a:lnTo>
                    <a:pt x="39468" y="4572"/>
                  </a:lnTo>
                  <a:lnTo>
                    <a:pt x="0"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 name="Google Shape;390;p31"/>
            <p:cNvSpPr/>
            <p:nvPr/>
          </p:nvSpPr>
          <p:spPr>
            <a:xfrm>
              <a:off x="6365600" y="2425781"/>
              <a:ext cx="257414" cy="330251"/>
            </a:xfrm>
            <a:custGeom>
              <a:avLst/>
              <a:gdLst/>
              <a:ahLst/>
              <a:cxnLst/>
              <a:rect l="l" t="t" r="r" b="b"/>
              <a:pathLst>
                <a:path w="11698" h="15008" extrusionOk="0">
                  <a:moveTo>
                    <a:pt x="0" y="0"/>
                  </a:moveTo>
                  <a:lnTo>
                    <a:pt x="0" y="13653"/>
                  </a:lnTo>
                  <a:lnTo>
                    <a:pt x="11698" y="15008"/>
                  </a:lnTo>
                  <a:lnTo>
                    <a:pt x="11698" y="1356"/>
                  </a:lnTo>
                  <a:lnTo>
                    <a:pt x="0"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 name="Google Shape;391;p31"/>
            <p:cNvSpPr/>
            <p:nvPr/>
          </p:nvSpPr>
          <p:spPr>
            <a:xfrm>
              <a:off x="5754521" y="3557652"/>
              <a:ext cx="468552" cy="477156"/>
            </a:xfrm>
            <a:custGeom>
              <a:avLst/>
              <a:gdLst/>
              <a:ahLst/>
              <a:cxnLst/>
              <a:rect l="l" t="t" r="r" b="b"/>
              <a:pathLst>
                <a:path w="21293" h="21684" extrusionOk="0">
                  <a:moveTo>
                    <a:pt x="0" y="0"/>
                  </a:moveTo>
                  <a:lnTo>
                    <a:pt x="0" y="19217"/>
                  </a:lnTo>
                  <a:lnTo>
                    <a:pt x="21293" y="21684"/>
                  </a:lnTo>
                  <a:lnTo>
                    <a:pt x="21293" y="2467"/>
                  </a:lnTo>
                  <a:lnTo>
                    <a:pt x="0"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 name="Google Shape;392;p31"/>
            <p:cNvSpPr/>
            <p:nvPr/>
          </p:nvSpPr>
          <p:spPr>
            <a:xfrm>
              <a:off x="6288649" y="3619530"/>
              <a:ext cx="334366" cy="461621"/>
            </a:xfrm>
            <a:custGeom>
              <a:avLst/>
              <a:gdLst/>
              <a:ahLst/>
              <a:cxnLst/>
              <a:rect l="l" t="t" r="r" b="b"/>
              <a:pathLst>
                <a:path w="15195" h="20978" extrusionOk="0">
                  <a:moveTo>
                    <a:pt x="1" y="0"/>
                  </a:moveTo>
                  <a:lnTo>
                    <a:pt x="1" y="19217"/>
                  </a:lnTo>
                  <a:lnTo>
                    <a:pt x="15195" y="20977"/>
                  </a:lnTo>
                  <a:lnTo>
                    <a:pt x="15195" y="1761"/>
                  </a:lnTo>
                  <a:lnTo>
                    <a:pt x="1"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 name="Google Shape;393;p31"/>
            <p:cNvSpPr/>
            <p:nvPr/>
          </p:nvSpPr>
          <p:spPr>
            <a:xfrm>
              <a:off x="8069755" y="2710812"/>
              <a:ext cx="477464" cy="1210011"/>
            </a:xfrm>
            <a:custGeom>
              <a:avLst/>
              <a:gdLst/>
              <a:ahLst/>
              <a:cxnLst/>
              <a:rect l="l" t="t" r="r" b="b"/>
              <a:pathLst>
                <a:path w="21698" h="54988" extrusionOk="0">
                  <a:moveTo>
                    <a:pt x="3432" y="0"/>
                  </a:moveTo>
                  <a:cubicBezTo>
                    <a:pt x="1605" y="0"/>
                    <a:pt x="1" y="3050"/>
                    <a:pt x="647" y="6395"/>
                  </a:cubicBezTo>
                  <a:cubicBezTo>
                    <a:pt x="1361" y="10077"/>
                    <a:pt x="5779" y="17148"/>
                    <a:pt x="5779" y="17148"/>
                  </a:cubicBezTo>
                  <a:lnTo>
                    <a:pt x="5779" y="34852"/>
                  </a:lnTo>
                  <a:cubicBezTo>
                    <a:pt x="5779" y="41387"/>
                    <a:pt x="8631" y="43763"/>
                    <a:pt x="8631" y="43763"/>
                  </a:cubicBezTo>
                  <a:lnTo>
                    <a:pt x="10249" y="54987"/>
                  </a:lnTo>
                  <a:lnTo>
                    <a:pt x="21698" y="54987"/>
                  </a:lnTo>
                  <a:lnTo>
                    <a:pt x="13879" y="19578"/>
                  </a:lnTo>
                  <a:lnTo>
                    <a:pt x="3992" y="97"/>
                  </a:lnTo>
                  <a:cubicBezTo>
                    <a:pt x="3804" y="32"/>
                    <a:pt x="3617" y="0"/>
                    <a:pt x="3432" y="0"/>
                  </a:cubicBezTo>
                  <a:close/>
                </a:path>
              </a:pathLst>
            </a:custGeom>
            <a:solidFill>
              <a:srgbClr val="EBACB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 name="Google Shape;394;p31"/>
            <p:cNvSpPr/>
            <p:nvPr/>
          </p:nvSpPr>
          <p:spPr>
            <a:xfrm>
              <a:off x="7966816" y="3077393"/>
              <a:ext cx="381545" cy="271850"/>
            </a:xfrm>
            <a:custGeom>
              <a:avLst/>
              <a:gdLst/>
              <a:ahLst/>
              <a:cxnLst/>
              <a:rect l="l" t="t" r="r" b="b"/>
              <a:pathLst>
                <a:path w="17339" h="12354" extrusionOk="0">
                  <a:moveTo>
                    <a:pt x="8539" y="0"/>
                  </a:moveTo>
                  <a:cubicBezTo>
                    <a:pt x="7195" y="0"/>
                    <a:pt x="5900" y="712"/>
                    <a:pt x="5205" y="1953"/>
                  </a:cubicBezTo>
                  <a:lnTo>
                    <a:pt x="1" y="11240"/>
                  </a:lnTo>
                  <a:cubicBezTo>
                    <a:pt x="1" y="11240"/>
                    <a:pt x="1210" y="12353"/>
                    <a:pt x="2546" y="12353"/>
                  </a:cubicBezTo>
                  <a:cubicBezTo>
                    <a:pt x="2903" y="12353"/>
                    <a:pt x="3270" y="12274"/>
                    <a:pt x="3624" y="12071"/>
                  </a:cubicBezTo>
                  <a:cubicBezTo>
                    <a:pt x="5217" y="11164"/>
                    <a:pt x="6976" y="8768"/>
                    <a:pt x="8318" y="6546"/>
                  </a:cubicBezTo>
                  <a:lnTo>
                    <a:pt x="13629" y="8653"/>
                  </a:lnTo>
                  <a:lnTo>
                    <a:pt x="17338" y="3477"/>
                  </a:lnTo>
                  <a:lnTo>
                    <a:pt x="10057" y="316"/>
                  </a:lnTo>
                  <a:cubicBezTo>
                    <a:pt x="9564" y="102"/>
                    <a:pt x="9048" y="0"/>
                    <a:pt x="8539" y="0"/>
                  </a:cubicBezTo>
                  <a:close/>
                </a:path>
              </a:pathLst>
            </a:custGeom>
            <a:solidFill>
              <a:srgbClr val="EBACB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 name="Google Shape;395;p31"/>
            <p:cNvSpPr/>
            <p:nvPr/>
          </p:nvSpPr>
          <p:spPr>
            <a:xfrm>
              <a:off x="7933984" y="3222186"/>
              <a:ext cx="414376" cy="231427"/>
            </a:xfrm>
            <a:custGeom>
              <a:avLst/>
              <a:gdLst/>
              <a:ahLst/>
              <a:cxnLst/>
              <a:rect l="l" t="t" r="r" b="b"/>
              <a:pathLst>
                <a:path w="18831" h="10517" extrusionOk="0">
                  <a:moveTo>
                    <a:pt x="10275" y="0"/>
                  </a:moveTo>
                  <a:cubicBezTo>
                    <a:pt x="9403" y="0"/>
                    <a:pt x="8533" y="329"/>
                    <a:pt x="7865" y="979"/>
                  </a:cubicBezTo>
                  <a:lnTo>
                    <a:pt x="1" y="8633"/>
                  </a:lnTo>
                  <a:cubicBezTo>
                    <a:pt x="1" y="8633"/>
                    <a:pt x="1125" y="10517"/>
                    <a:pt x="2751" y="10517"/>
                  </a:cubicBezTo>
                  <a:cubicBezTo>
                    <a:pt x="2909" y="10517"/>
                    <a:pt x="3072" y="10499"/>
                    <a:pt x="3239" y="10460"/>
                  </a:cubicBezTo>
                  <a:cubicBezTo>
                    <a:pt x="5022" y="10043"/>
                    <a:pt x="7391" y="8246"/>
                    <a:pt x="9308" y="6498"/>
                  </a:cubicBezTo>
                  <a:lnTo>
                    <a:pt x="13801" y="10027"/>
                  </a:lnTo>
                  <a:lnTo>
                    <a:pt x="18830" y="6118"/>
                  </a:lnTo>
                  <a:lnTo>
                    <a:pt x="12496" y="808"/>
                  </a:lnTo>
                  <a:cubicBezTo>
                    <a:pt x="11851" y="268"/>
                    <a:pt x="11062" y="0"/>
                    <a:pt x="10275" y="0"/>
                  </a:cubicBezTo>
                  <a:close/>
                </a:path>
              </a:pathLst>
            </a:custGeom>
            <a:solidFill>
              <a:srgbClr val="EBACB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 name="Google Shape;396;p31"/>
            <p:cNvSpPr/>
            <p:nvPr/>
          </p:nvSpPr>
          <p:spPr>
            <a:xfrm>
              <a:off x="8002398" y="3214880"/>
              <a:ext cx="265666" cy="130754"/>
            </a:xfrm>
            <a:custGeom>
              <a:avLst/>
              <a:gdLst/>
              <a:ahLst/>
              <a:cxnLst/>
              <a:rect l="l" t="t" r="r" b="b"/>
              <a:pathLst>
                <a:path w="12073" h="5942" fill="none" extrusionOk="0">
                  <a:moveTo>
                    <a:pt x="12073" y="3391"/>
                  </a:moveTo>
                  <a:lnTo>
                    <a:pt x="9388" y="1140"/>
                  </a:lnTo>
                  <a:cubicBezTo>
                    <a:pt x="8028" y="1"/>
                    <a:pt x="6028" y="74"/>
                    <a:pt x="4757" y="1312"/>
                  </a:cubicBezTo>
                  <a:lnTo>
                    <a:pt x="0" y="5942"/>
                  </a:lnTo>
                </a:path>
              </a:pathLst>
            </a:custGeom>
            <a:noFill/>
            <a:ln w="11125" cap="rnd" cmpd="sng">
              <a:solidFill>
                <a:srgbClr val="E79898"/>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 name="Google Shape;397;p31"/>
            <p:cNvSpPr/>
            <p:nvPr/>
          </p:nvSpPr>
          <p:spPr>
            <a:xfrm>
              <a:off x="8196878" y="3088153"/>
              <a:ext cx="66719" cy="28981"/>
            </a:xfrm>
            <a:custGeom>
              <a:avLst/>
              <a:gdLst/>
              <a:ahLst/>
              <a:cxnLst/>
              <a:rect l="l" t="t" r="r" b="b"/>
              <a:pathLst>
                <a:path w="3032" h="1317" fill="none" extrusionOk="0">
                  <a:moveTo>
                    <a:pt x="1" y="0"/>
                  </a:moveTo>
                  <a:lnTo>
                    <a:pt x="3032" y="1317"/>
                  </a:lnTo>
                </a:path>
              </a:pathLst>
            </a:custGeom>
            <a:noFill/>
            <a:ln w="11125" cap="rnd" cmpd="sng">
              <a:solidFill>
                <a:srgbClr val="E79898"/>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 name="Google Shape;398;p31"/>
            <p:cNvSpPr/>
            <p:nvPr/>
          </p:nvSpPr>
          <p:spPr>
            <a:xfrm>
              <a:off x="8259658" y="3673795"/>
              <a:ext cx="100827" cy="42228"/>
            </a:xfrm>
            <a:custGeom>
              <a:avLst/>
              <a:gdLst/>
              <a:ahLst/>
              <a:cxnLst/>
              <a:rect l="l" t="t" r="r" b="b"/>
              <a:pathLst>
                <a:path w="4582" h="1919" fill="none" extrusionOk="0">
                  <a:moveTo>
                    <a:pt x="1" y="1"/>
                  </a:moveTo>
                  <a:cubicBezTo>
                    <a:pt x="1" y="1"/>
                    <a:pt x="1848" y="1919"/>
                    <a:pt x="4582" y="1799"/>
                  </a:cubicBezTo>
                </a:path>
              </a:pathLst>
            </a:custGeom>
            <a:noFill/>
            <a:ln w="11125" cap="rnd" cmpd="sng">
              <a:solidFill>
                <a:srgbClr val="E79898"/>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 name="Google Shape;399;p31"/>
            <p:cNvSpPr/>
            <p:nvPr/>
          </p:nvSpPr>
          <p:spPr>
            <a:xfrm>
              <a:off x="8102345" y="2742983"/>
              <a:ext cx="117243" cy="127871"/>
            </a:xfrm>
            <a:custGeom>
              <a:avLst/>
              <a:gdLst/>
              <a:ahLst/>
              <a:cxnLst/>
              <a:rect l="l" t="t" r="r" b="b"/>
              <a:pathLst>
                <a:path w="5328" h="5811" fill="none" extrusionOk="0">
                  <a:moveTo>
                    <a:pt x="3203" y="0"/>
                  </a:moveTo>
                  <a:cubicBezTo>
                    <a:pt x="3203" y="0"/>
                    <a:pt x="1" y="1004"/>
                    <a:pt x="2511" y="5810"/>
                  </a:cubicBezTo>
                  <a:lnTo>
                    <a:pt x="5328" y="4187"/>
                  </a:lnTo>
                </a:path>
              </a:pathLst>
            </a:custGeom>
            <a:noFill/>
            <a:ln w="11125" cap="rnd" cmpd="sng">
              <a:solidFill>
                <a:srgbClr val="E79898"/>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 name="Google Shape;400;p31"/>
            <p:cNvSpPr/>
            <p:nvPr/>
          </p:nvSpPr>
          <p:spPr>
            <a:xfrm>
              <a:off x="8138829" y="3365152"/>
              <a:ext cx="98868" cy="77678"/>
            </a:xfrm>
            <a:custGeom>
              <a:avLst/>
              <a:gdLst/>
              <a:ahLst/>
              <a:cxnLst/>
              <a:rect l="l" t="t" r="r" b="b"/>
              <a:pathLst>
                <a:path w="4493" h="3530" fill="none" extrusionOk="0">
                  <a:moveTo>
                    <a:pt x="0" y="1"/>
                  </a:moveTo>
                  <a:lnTo>
                    <a:pt x="4493" y="3530"/>
                  </a:lnTo>
                </a:path>
              </a:pathLst>
            </a:custGeom>
            <a:noFill/>
            <a:ln w="11125" cap="rnd" cmpd="sng">
              <a:solidFill>
                <a:srgbClr val="E79898"/>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 name="Google Shape;401;p31"/>
            <p:cNvSpPr/>
            <p:nvPr/>
          </p:nvSpPr>
          <p:spPr>
            <a:xfrm>
              <a:off x="8237675" y="3739920"/>
              <a:ext cx="337205" cy="236070"/>
            </a:xfrm>
            <a:custGeom>
              <a:avLst/>
              <a:gdLst/>
              <a:ahLst/>
              <a:cxnLst/>
              <a:rect l="l" t="t" r="r" b="b"/>
              <a:pathLst>
                <a:path w="15324" h="10728" extrusionOk="0">
                  <a:moveTo>
                    <a:pt x="14067" y="1"/>
                  </a:moveTo>
                  <a:lnTo>
                    <a:pt x="1" y="3298"/>
                  </a:lnTo>
                  <a:lnTo>
                    <a:pt x="1381" y="10727"/>
                  </a:lnTo>
                  <a:lnTo>
                    <a:pt x="15323" y="6995"/>
                  </a:lnTo>
                  <a:lnTo>
                    <a:pt x="14067" y="1"/>
                  </a:lnTo>
                  <a:close/>
                </a:path>
              </a:pathLst>
            </a:custGeom>
            <a:solidFill>
              <a:srgbClr val="FCFF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 name="Google Shape;402;p31"/>
            <p:cNvSpPr/>
            <p:nvPr/>
          </p:nvSpPr>
          <p:spPr>
            <a:xfrm>
              <a:off x="8230238" y="3811216"/>
              <a:ext cx="390259" cy="373007"/>
            </a:xfrm>
            <a:custGeom>
              <a:avLst/>
              <a:gdLst/>
              <a:ahLst/>
              <a:cxnLst/>
              <a:rect l="l" t="t" r="r" b="b"/>
              <a:pathLst>
                <a:path w="17735" h="16951" extrusionOk="0">
                  <a:moveTo>
                    <a:pt x="16049" y="1"/>
                  </a:moveTo>
                  <a:lnTo>
                    <a:pt x="0" y="3499"/>
                  </a:lnTo>
                  <a:lnTo>
                    <a:pt x="2844" y="16951"/>
                  </a:lnTo>
                  <a:cubicBezTo>
                    <a:pt x="7876" y="14281"/>
                    <a:pt x="12840" y="11339"/>
                    <a:pt x="17735" y="8126"/>
                  </a:cubicBezTo>
                  <a:lnTo>
                    <a:pt x="16049"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 name="Google Shape;403;p31"/>
            <p:cNvSpPr/>
            <p:nvPr/>
          </p:nvSpPr>
          <p:spPr>
            <a:xfrm>
              <a:off x="4967226" y="2710812"/>
              <a:ext cx="477508" cy="1210011"/>
            </a:xfrm>
            <a:custGeom>
              <a:avLst/>
              <a:gdLst/>
              <a:ahLst/>
              <a:cxnLst/>
              <a:rect l="l" t="t" r="r" b="b"/>
              <a:pathLst>
                <a:path w="21700" h="54988" extrusionOk="0">
                  <a:moveTo>
                    <a:pt x="18268" y="0"/>
                  </a:moveTo>
                  <a:cubicBezTo>
                    <a:pt x="18083" y="0"/>
                    <a:pt x="17895" y="32"/>
                    <a:pt x="17707" y="97"/>
                  </a:cubicBezTo>
                  <a:lnTo>
                    <a:pt x="7819" y="19578"/>
                  </a:lnTo>
                  <a:lnTo>
                    <a:pt x="0" y="54987"/>
                  </a:lnTo>
                  <a:lnTo>
                    <a:pt x="11451" y="54987"/>
                  </a:lnTo>
                  <a:lnTo>
                    <a:pt x="13070" y="43763"/>
                  </a:lnTo>
                  <a:cubicBezTo>
                    <a:pt x="13070" y="43763"/>
                    <a:pt x="15922" y="41387"/>
                    <a:pt x="15922" y="34852"/>
                  </a:cubicBezTo>
                  <a:lnTo>
                    <a:pt x="15922" y="17148"/>
                  </a:lnTo>
                  <a:cubicBezTo>
                    <a:pt x="15922" y="17148"/>
                    <a:pt x="20340" y="10077"/>
                    <a:pt x="21052" y="6395"/>
                  </a:cubicBezTo>
                  <a:cubicBezTo>
                    <a:pt x="21700" y="3050"/>
                    <a:pt x="20095" y="0"/>
                    <a:pt x="18268" y="0"/>
                  </a:cubicBezTo>
                  <a:close/>
                </a:path>
              </a:pathLst>
            </a:custGeom>
            <a:solidFill>
              <a:srgbClr val="EBACB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 name="Google Shape;404;p31"/>
            <p:cNvSpPr/>
            <p:nvPr/>
          </p:nvSpPr>
          <p:spPr>
            <a:xfrm>
              <a:off x="5166108" y="3077393"/>
              <a:ext cx="381523" cy="271850"/>
            </a:xfrm>
            <a:custGeom>
              <a:avLst/>
              <a:gdLst/>
              <a:ahLst/>
              <a:cxnLst/>
              <a:rect l="l" t="t" r="r" b="b"/>
              <a:pathLst>
                <a:path w="17338" h="12354" extrusionOk="0">
                  <a:moveTo>
                    <a:pt x="8801" y="0"/>
                  </a:moveTo>
                  <a:cubicBezTo>
                    <a:pt x="8292" y="0"/>
                    <a:pt x="7776" y="102"/>
                    <a:pt x="7282" y="316"/>
                  </a:cubicBezTo>
                  <a:lnTo>
                    <a:pt x="0" y="3477"/>
                  </a:lnTo>
                  <a:lnTo>
                    <a:pt x="3711" y="8653"/>
                  </a:lnTo>
                  <a:lnTo>
                    <a:pt x="9022" y="6546"/>
                  </a:lnTo>
                  <a:cubicBezTo>
                    <a:pt x="10362" y="8768"/>
                    <a:pt x="12122" y="11164"/>
                    <a:pt x="13714" y="12071"/>
                  </a:cubicBezTo>
                  <a:cubicBezTo>
                    <a:pt x="14069" y="12274"/>
                    <a:pt x="14435" y="12353"/>
                    <a:pt x="14793" y="12353"/>
                  </a:cubicBezTo>
                  <a:cubicBezTo>
                    <a:pt x="16129" y="12353"/>
                    <a:pt x="17338" y="11240"/>
                    <a:pt x="17338" y="11240"/>
                  </a:cubicBezTo>
                  <a:lnTo>
                    <a:pt x="12134" y="1953"/>
                  </a:lnTo>
                  <a:cubicBezTo>
                    <a:pt x="11439" y="712"/>
                    <a:pt x="10145" y="0"/>
                    <a:pt x="8801" y="0"/>
                  </a:cubicBezTo>
                  <a:close/>
                </a:path>
              </a:pathLst>
            </a:custGeom>
            <a:solidFill>
              <a:srgbClr val="EBACB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 name="Google Shape;405;p31"/>
            <p:cNvSpPr/>
            <p:nvPr/>
          </p:nvSpPr>
          <p:spPr>
            <a:xfrm>
              <a:off x="5166108" y="3222186"/>
              <a:ext cx="414354" cy="231427"/>
            </a:xfrm>
            <a:custGeom>
              <a:avLst/>
              <a:gdLst/>
              <a:ahLst/>
              <a:cxnLst/>
              <a:rect l="l" t="t" r="r" b="b"/>
              <a:pathLst>
                <a:path w="18830" h="10517" extrusionOk="0">
                  <a:moveTo>
                    <a:pt x="8555" y="0"/>
                  </a:moveTo>
                  <a:cubicBezTo>
                    <a:pt x="7768" y="0"/>
                    <a:pt x="6979" y="268"/>
                    <a:pt x="6335" y="808"/>
                  </a:cubicBezTo>
                  <a:lnTo>
                    <a:pt x="0" y="6118"/>
                  </a:lnTo>
                  <a:lnTo>
                    <a:pt x="5030" y="10027"/>
                  </a:lnTo>
                  <a:lnTo>
                    <a:pt x="9522" y="6498"/>
                  </a:lnTo>
                  <a:cubicBezTo>
                    <a:pt x="11439" y="8246"/>
                    <a:pt x="13809" y="10043"/>
                    <a:pt x="15592" y="10460"/>
                  </a:cubicBezTo>
                  <a:cubicBezTo>
                    <a:pt x="15759" y="10499"/>
                    <a:pt x="15921" y="10517"/>
                    <a:pt x="16079" y="10517"/>
                  </a:cubicBezTo>
                  <a:cubicBezTo>
                    <a:pt x="17705" y="10517"/>
                    <a:pt x="18829" y="8633"/>
                    <a:pt x="18829" y="8633"/>
                  </a:cubicBezTo>
                  <a:lnTo>
                    <a:pt x="10966" y="979"/>
                  </a:lnTo>
                  <a:cubicBezTo>
                    <a:pt x="10297" y="329"/>
                    <a:pt x="9427" y="0"/>
                    <a:pt x="8555" y="0"/>
                  </a:cubicBezTo>
                  <a:close/>
                </a:path>
              </a:pathLst>
            </a:custGeom>
            <a:solidFill>
              <a:srgbClr val="EBACB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 name="Google Shape;406;p31"/>
            <p:cNvSpPr/>
            <p:nvPr/>
          </p:nvSpPr>
          <p:spPr>
            <a:xfrm>
              <a:off x="5246404" y="3214880"/>
              <a:ext cx="265688" cy="130754"/>
            </a:xfrm>
            <a:custGeom>
              <a:avLst/>
              <a:gdLst/>
              <a:ahLst/>
              <a:cxnLst/>
              <a:rect l="l" t="t" r="r" b="b"/>
              <a:pathLst>
                <a:path w="12074" h="5942" fill="none" extrusionOk="0">
                  <a:moveTo>
                    <a:pt x="1" y="3391"/>
                  </a:moveTo>
                  <a:lnTo>
                    <a:pt x="2686" y="1140"/>
                  </a:lnTo>
                  <a:cubicBezTo>
                    <a:pt x="4044" y="1"/>
                    <a:pt x="6045" y="74"/>
                    <a:pt x="7317" y="1312"/>
                  </a:cubicBezTo>
                  <a:lnTo>
                    <a:pt x="12073" y="5942"/>
                  </a:lnTo>
                </a:path>
              </a:pathLst>
            </a:custGeom>
            <a:noFill/>
            <a:ln w="11125" cap="rnd" cmpd="sng">
              <a:solidFill>
                <a:srgbClr val="E79898"/>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 name="Google Shape;407;p31"/>
            <p:cNvSpPr/>
            <p:nvPr/>
          </p:nvSpPr>
          <p:spPr>
            <a:xfrm>
              <a:off x="5250849" y="3088153"/>
              <a:ext cx="66719" cy="28981"/>
            </a:xfrm>
            <a:custGeom>
              <a:avLst/>
              <a:gdLst/>
              <a:ahLst/>
              <a:cxnLst/>
              <a:rect l="l" t="t" r="r" b="b"/>
              <a:pathLst>
                <a:path w="3032" h="1317" fill="none" extrusionOk="0">
                  <a:moveTo>
                    <a:pt x="3032" y="0"/>
                  </a:moveTo>
                  <a:lnTo>
                    <a:pt x="1" y="1317"/>
                  </a:lnTo>
                </a:path>
              </a:pathLst>
            </a:custGeom>
            <a:noFill/>
            <a:ln w="11125" cap="rnd" cmpd="sng">
              <a:solidFill>
                <a:srgbClr val="E79898"/>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 name="Google Shape;408;p31"/>
            <p:cNvSpPr/>
            <p:nvPr/>
          </p:nvSpPr>
          <p:spPr>
            <a:xfrm>
              <a:off x="5153983" y="3673795"/>
              <a:ext cx="100827" cy="42228"/>
            </a:xfrm>
            <a:custGeom>
              <a:avLst/>
              <a:gdLst/>
              <a:ahLst/>
              <a:cxnLst/>
              <a:rect l="l" t="t" r="r" b="b"/>
              <a:pathLst>
                <a:path w="4582" h="1919" fill="none" extrusionOk="0">
                  <a:moveTo>
                    <a:pt x="4582" y="1"/>
                  </a:moveTo>
                  <a:cubicBezTo>
                    <a:pt x="4582" y="1"/>
                    <a:pt x="2734" y="1919"/>
                    <a:pt x="1" y="1799"/>
                  </a:cubicBezTo>
                </a:path>
              </a:pathLst>
            </a:custGeom>
            <a:noFill/>
            <a:ln w="11125" cap="rnd" cmpd="sng">
              <a:solidFill>
                <a:srgbClr val="E79898"/>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 name="Google Shape;409;p31"/>
            <p:cNvSpPr/>
            <p:nvPr/>
          </p:nvSpPr>
          <p:spPr>
            <a:xfrm>
              <a:off x="5294859" y="2742983"/>
              <a:ext cx="117265" cy="127871"/>
            </a:xfrm>
            <a:custGeom>
              <a:avLst/>
              <a:gdLst/>
              <a:ahLst/>
              <a:cxnLst/>
              <a:rect l="l" t="t" r="r" b="b"/>
              <a:pathLst>
                <a:path w="5329" h="5811" fill="none" extrusionOk="0">
                  <a:moveTo>
                    <a:pt x="2126" y="0"/>
                  </a:moveTo>
                  <a:cubicBezTo>
                    <a:pt x="2126" y="0"/>
                    <a:pt x="5329" y="1004"/>
                    <a:pt x="2818" y="5810"/>
                  </a:cubicBezTo>
                  <a:lnTo>
                    <a:pt x="0" y="4187"/>
                  </a:lnTo>
                </a:path>
              </a:pathLst>
            </a:custGeom>
            <a:noFill/>
            <a:ln w="11125" cap="rnd" cmpd="sng">
              <a:solidFill>
                <a:srgbClr val="E79898"/>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 name="Google Shape;410;p31"/>
            <p:cNvSpPr/>
            <p:nvPr/>
          </p:nvSpPr>
          <p:spPr>
            <a:xfrm>
              <a:off x="5276771" y="3365152"/>
              <a:ext cx="98890" cy="77678"/>
            </a:xfrm>
            <a:custGeom>
              <a:avLst/>
              <a:gdLst/>
              <a:ahLst/>
              <a:cxnLst/>
              <a:rect l="l" t="t" r="r" b="b"/>
              <a:pathLst>
                <a:path w="4494" h="3530" fill="none" extrusionOk="0">
                  <a:moveTo>
                    <a:pt x="4493" y="1"/>
                  </a:moveTo>
                  <a:lnTo>
                    <a:pt x="1" y="3530"/>
                  </a:lnTo>
                </a:path>
              </a:pathLst>
            </a:custGeom>
            <a:noFill/>
            <a:ln w="11125" cap="rnd" cmpd="sng">
              <a:solidFill>
                <a:srgbClr val="E79898"/>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 name="Google Shape;411;p31"/>
            <p:cNvSpPr/>
            <p:nvPr/>
          </p:nvSpPr>
          <p:spPr>
            <a:xfrm rot="223929">
              <a:off x="4943418" y="3751537"/>
              <a:ext cx="337223" cy="121883"/>
            </a:xfrm>
            <a:custGeom>
              <a:avLst/>
              <a:gdLst/>
              <a:ahLst/>
              <a:cxnLst/>
              <a:rect l="l" t="t" r="r" b="b"/>
              <a:pathLst>
                <a:path w="15323" h="10728" extrusionOk="0">
                  <a:moveTo>
                    <a:pt x="1255" y="1"/>
                  </a:moveTo>
                  <a:lnTo>
                    <a:pt x="0" y="6995"/>
                  </a:lnTo>
                  <a:lnTo>
                    <a:pt x="13943" y="10727"/>
                  </a:lnTo>
                  <a:lnTo>
                    <a:pt x="15323" y="3298"/>
                  </a:lnTo>
                  <a:lnTo>
                    <a:pt x="1255" y="1"/>
                  </a:lnTo>
                  <a:close/>
                </a:path>
              </a:pathLst>
            </a:custGeom>
            <a:solidFill>
              <a:srgbClr val="FCFF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 name="Google Shape;412;p31"/>
            <p:cNvSpPr/>
            <p:nvPr/>
          </p:nvSpPr>
          <p:spPr>
            <a:xfrm>
              <a:off x="4932767" y="3811568"/>
              <a:ext cx="351486" cy="316850"/>
            </a:xfrm>
            <a:custGeom>
              <a:avLst/>
              <a:gdLst/>
              <a:ahLst/>
              <a:cxnLst/>
              <a:rect l="l" t="t" r="r" b="b"/>
              <a:pathLst>
                <a:path w="15973" h="14399" extrusionOk="0">
                  <a:moveTo>
                    <a:pt x="1" y="1"/>
                  </a:moveTo>
                  <a:lnTo>
                    <a:pt x="1" y="1"/>
                  </a:lnTo>
                  <a:cubicBezTo>
                    <a:pt x="1061" y="1418"/>
                    <a:pt x="2168" y="2805"/>
                    <a:pt x="3326" y="4163"/>
                  </a:cubicBezTo>
                  <a:cubicBezTo>
                    <a:pt x="6472" y="7863"/>
                    <a:pt x="9930" y="11288"/>
                    <a:pt x="13662" y="14398"/>
                  </a:cubicBezTo>
                  <a:lnTo>
                    <a:pt x="15972" y="3483"/>
                  </a:lnTo>
                  <a:lnTo>
                    <a:pt x="1"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 name="Google Shape;413;p31"/>
            <p:cNvSpPr/>
            <p:nvPr/>
          </p:nvSpPr>
          <p:spPr>
            <a:xfrm>
              <a:off x="4409422" y="1072165"/>
              <a:ext cx="1178808" cy="811742"/>
            </a:xfrm>
            <a:custGeom>
              <a:avLst/>
              <a:gdLst/>
              <a:ahLst/>
              <a:cxnLst/>
              <a:rect l="l" t="t" r="r" b="b"/>
              <a:pathLst>
                <a:path w="53570" h="36889" extrusionOk="0">
                  <a:moveTo>
                    <a:pt x="26785" y="1"/>
                  </a:moveTo>
                  <a:cubicBezTo>
                    <a:pt x="19681" y="1"/>
                    <a:pt x="12868" y="1945"/>
                    <a:pt x="7845" y="5403"/>
                  </a:cubicBezTo>
                  <a:cubicBezTo>
                    <a:pt x="2822" y="8862"/>
                    <a:pt x="0" y="13553"/>
                    <a:pt x="0" y="18445"/>
                  </a:cubicBezTo>
                  <a:cubicBezTo>
                    <a:pt x="0" y="23336"/>
                    <a:pt x="2822" y="28027"/>
                    <a:pt x="7845" y="31487"/>
                  </a:cubicBezTo>
                  <a:cubicBezTo>
                    <a:pt x="12868" y="34945"/>
                    <a:pt x="19681" y="36888"/>
                    <a:pt x="26785" y="36888"/>
                  </a:cubicBezTo>
                  <a:cubicBezTo>
                    <a:pt x="33889" y="36888"/>
                    <a:pt x="40702" y="34945"/>
                    <a:pt x="45725" y="31487"/>
                  </a:cubicBezTo>
                  <a:cubicBezTo>
                    <a:pt x="50748" y="28027"/>
                    <a:pt x="53570" y="23336"/>
                    <a:pt x="53570" y="18445"/>
                  </a:cubicBezTo>
                  <a:cubicBezTo>
                    <a:pt x="53570" y="13553"/>
                    <a:pt x="50748" y="8862"/>
                    <a:pt x="45725" y="5403"/>
                  </a:cubicBezTo>
                  <a:cubicBezTo>
                    <a:pt x="40702" y="1945"/>
                    <a:pt x="33889" y="1"/>
                    <a:pt x="2678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 name="Google Shape;414;p31"/>
            <p:cNvSpPr/>
            <p:nvPr/>
          </p:nvSpPr>
          <p:spPr>
            <a:xfrm>
              <a:off x="5156843" y="1641897"/>
              <a:ext cx="415520" cy="457022"/>
            </a:xfrm>
            <a:custGeom>
              <a:avLst/>
              <a:gdLst/>
              <a:ahLst/>
              <a:cxnLst/>
              <a:rect l="l" t="t" r="r" b="b"/>
              <a:pathLst>
                <a:path w="18883" h="20769" extrusionOk="0">
                  <a:moveTo>
                    <a:pt x="12199" y="1"/>
                  </a:moveTo>
                  <a:lnTo>
                    <a:pt x="0" y="5638"/>
                  </a:lnTo>
                  <a:lnTo>
                    <a:pt x="18883" y="20769"/>
                  </a:lnTo>
                  <a:lnTo>
                    <a:pt x="1219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 name="Google Shape;415;p31"/>
            <p:cNvSpPr/>
            <p:nvPr/>
          </p:nvSpPr>
          <p:spPr>
            <a:xfrm>
              <a:off x="4564579" y="1072165"/>
              <a:ext cx="1178852" cy="811742"/>
            </a:xfrm>
            <a:custGeom>
              <a:avLst/>
              <a:gdLst/>
              <a:ahLst/>
              <a:cxnLst/>
              <a:rect l="l" t="t" r="r" b="b"/>
              <a:pathLst>
                <a:path w="53572" h="36889" extrusionOk="0">
                  <a:moveTo>
                    <a:pt x="26786" y="1"/>
                  </a:moveTo>
                  <a:cubicBezTo>
                    <a:pt x="19683" y="1"/>
                    <a:pt x="12869" y="1945"/>
                    <a:pt x="7846" y="5403"/>
                  </a:cubicBezTo>
                  <a:cubicBezTo>
                    <a:pt x="2822" y="8862"/>
                    <a:pt x="1" y="13553"/>
                    <a:pt x="1" y="18445"/>
                  </a:cubicBezTo>
                  <a:cubicBezTo>
                    <a:pt x="1" y="23336"/>
                    <a:pt x="2822" y="28027"/>
                    <a:pt x="7846" y="31487"/>
                  </a:cubicBezTo>
                  <a:cubicBezTo>
                    <a:pt x="12869" y="34945"/>
                    <a:pt x="19683" y="36888"/>
                    <a:pt x="26786" y="36888"/>
                  </a:cubicBezTo>
                  <a:cubicBezTo>
                    <a:pt x="33890" y="36888"/>
                    <a:pt x="40702" y="34945"/>
                    <a:pt x="45726" y="31487"/>
                  </a:cubicBezTo>
                  <a:cubicBezTo>
                    <a:pt x="50749" y="28027"/>
                    <a:pt x="53572" y="23336"/>
                    <a:pt x="53572" y="18445"/>
                  </a:cubicBezTo>
                  <a:cubicBezTo>
                    <a:pt x="53572" y="13553"/>
                    <a:pt x="50749" y="8862"/>
                    <a:pt x="45726" y="5403"/>
                  </a:cubicBezTo>
                  <a:cubicBezTo>
                    <a:pt x="40702" y="1945"/>
                    <a:pt x="33890" y="1"/>
                    <a:pt x="26786"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 name="Google Shape;416;p31"/>
            <p:cNvSpPr/>
            <p:nvPr/>
          </p:nvSpPr>
          <p:spPr>
            <a:xfrm>
              <a:off x="5312001" y="1641897"/>
              <a:ext cx="415542" cy="457022"/>
            </a:xfrm>
            <a:custGeom>
              <a:avLst/>
              <a:gdLst/>
              <a:ahLst/>
              <a:cxnLst/>
              <a:rect l="l" t="t" r="r" b="b"/>
              <a:pathLst>
                <a:path w="18884" h="20769" extrusionOk="0">
                  <a:moveTo>
                    <a:pt x="12199" y="1"/>
                  </a:moveTo>
                  <a:lnTo>
                    <a:pt x="1" y="5638"/>
                  </a:lnTo>
                  <a:lnTo>
                    <a:pt x="18884" y="20769"/>
                  </a:lnTo>
                  <a:lnTo>
                    <a:pt x="12199"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 name="Google Shape;417;p31"/>
            <p:cNvSpPr/>
            <p:nvPr/>
          </p:nvSpPr>
          <p:spPr>
            <a:xfrm>
              <a:off x="6848962" y="1478048"/>
              <a:ext cx="676038" cy="507567"/>
            </a:xfrm>
            <a:custGeom>
              <a:avLst/>
              <a:gdLst/>
              <a:ahLst/>
              <a:cxnLst/>
              <a:rect l="l" t="t" r="r" b="b"/>
              <a:pathLst>
                <a:path w="30722" h="23066" extrusionOk="0">
                  <a:moveTo>
                    <a:pt x="8211" y="0"/>
                  </a:moveTo>
                  <a:cubicBezTo>
                    <a:pt x="3676" y="0"/>
                    <a:pt x="0" y="3676"/>
                    <a:pt x="0" y="8210"/>
                  </a:cubicBezTo>
                  <a:lnTo>
                    <a:pt x="0" y="14855"/>
                  </a:lnTo>
                  <a:cubicBezTo>
                    <a:pt x="0" y="19389"/>
                    <a:pt x="3676" y="23066"/>
                    <a:pt x="8211" y="23066"/>
                  </a:cubicBezTo>
                  <a:lnTo>
                    <a:pt x="22510" y="23066"/>
                  </a:lnTo>
                  <a:cubicBezTo>
                    <a:pt x="27044" y="23066"/>
                    <a:pt x="30721" y="19389"/>
                    <a:pt x="30721" y="14853"/>
                  </a:cubicBezTo>
                  <a:lnTo>
                    <a:pt x="30721" y="8210"/>
                  </a:lnTo>
                  <a:cubicBezTo>
                    <a:pt x="30721" y="3676"/>
                    <a:pt x="27045" y="0"/>
                    <a:pt x="2251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 name="Google Shape;418;p31"/>
            <p:cNvSpPr/>
            <p:nvPr/>
          </p:nvSpPr>
          <p:spPr>
            <a:xfrm>
              <a:off x="7029975" y="1889827"/>
              <a:ext cx="314011" cy="204448"/>
            </a:xfrm>
            <a:custGeom>
              <a:avLst/>
              <a:gdLst/>
              <a:ahLst/>
              <a:cxnLst/>
              <a:rect l="l" t="t" r="r" b="b"/>
              <a:pathLst>
                <a:path w="14270" h="9291" extrusionOk="0">
                  <a:moveTo>
                    <a:pt x="0" y="1"/>
                  </a:moveTo>
                  <a:lnTo>
                    <a:pt x="3568" y="4645"/>
                  </a:lnTo>
                  <a:lnTo>
                    <a:pt x="7135" y="9290"/>
                  </a:lnTo>
                  <a:lnTo>
                    <a:pt x="10702" y="4645"/>
                  </a:lnTo>
                  <a:lnTo>
                    <a:pt x="14269"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 name="Google Shape;419;p31"/>
            <p:cNvSpPr/>
            <p:nvPr/>
          </p:nvSpPr>
          <p:spPr>
            <a:xfrm>
              <a:off x="6959163" y="1686479"/>
              <a:ext cx="94225" cy="90661"/>
            </a:xfrm>
            <a:custGeom>
              <a:avLst/>
              <a:gdLst/>
              <a:ahLst/>
              <a:cxnLst/>
              <a:rect l="l" t="t" r="r" b="b"/>
              <a:pathLst>
                <a:path w="4282" h="4120" extrusionOk="0">
                  <a:moveTo>
                    <a:pt x="2222" y="1"/>
                  </a:moveTo>
                  <a:cubicBezTo>
                    <a:pt x="1389" y="1"/>
                    <a:pt x="638" y="503"/>
                    <a:pt x="319" y="1272"/>
                  </a:cubicBezTo>
                  <a:cubicBezTo>
                    <a:pt x="0" y="2042"/>
                    <a:pt x="177" y="2927"/>
                    <a:pt x="766" y="3516"/>
                  </a:cubicBezTo>
                  <a:cubicBezTo>
                    <a:pt x="1160" y="3910"/>
                    <a:pt x="1687" y="4120"/>
                    <a:pt x="2223" y="4120"/>
                  </a:cubicBezTo>
                  <a:cubicBezTo>
                    <a:pt x="2488" y="4120"/>
                    <a:pt x="2756" y="4069"/>
                    <a:pt x="3010" y="3963"/>
                  </a:cubicBezTo>
                  <a:cubicBezTo>
                    <a:pt x="3780" y="3644"/>
                    <a:pt x="4282" y="2893"/>
                    <a:pt x="4282" y="2060"/>
                  </a:cubicBezTo>
                  <a:cubicBezTo>
                    <a:pt x="4282" y="922"/>
                    <a:pt x="3360" y="1"/>
                    <a:pt x="222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 name="Google Shape;420;p31"/>
            <p:cNvSpPr/>
            <p:nvPr/>
          </p:nvSpPr>
          <p:spPr>
            <a:xfrm>
              <a:off x="7141650" y="1686479"/>
              <a:ext cx="90639" cy="90661"/>
            </a:xfrm>
            <a:custGeom>
              <a:avLst/>
              <a:gdLst/>
              <a:ahLst/>
              <a:cxnLst/>
              <a:rect l="l" t="t" r="r" b="b"/>
              <a:pathLst>
                <a:path w="4119" h="4120" extrusionOk="0">
                  <a:moveTo>
                    <a:pt x="2060" y="1"/>
                  </a:moveTo>
                  <a:cubicBezTo>
                    <a:pt x="922" y="1"/>
                    <a:pt x="1" y="922"/>
                    <a:pt x="1" y="2060"/>
                  </a:cubicBezTo>
                  <a:cubicBezTo>
                    <a:pt x="1" y="3197"/>
                    <a:pt x="922" y="4120"/>
                    <a:pt x="2060" y="4120"/>
                  </a:cubicBezTo>
                  <a:cubicBezTo>
                    <a:pt x="3197" y="4120"/>
                    <a:pt x="4119" y="3197"/>
                    <a:pt x="4119" y="2060"/>
                  </a:cubicBezTo>
                  <a:cubicBezTo>
                    <a:pt x="4119" y="922"/>
                    <a:pt x="3197" y="1"/>
                    <a:pt x="206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 name="Google Shape;421;p31"/>
            <p:cNvSpPr/>
            <p:nvPr/>
          </p:nvSpPr>
          <p:spPr>
            <a:xfrm>
              <a:off x="7316986" y="1686479"/>
              <a:ext cx="94203" cy="90661"/>
            </a:xfrm>
            <a:custGeom>
              <a:avLst/>
              <a:gdLst/>
              <a:ahLst/>
              <a:cxnLst/>
              <a:rect l="l" t="t" r="r" b="b"/>
              <a:pathLst>
                <a:path w="4281" h="4120" extrusionOk="0">
                  <a:moveTo>
                    <a:pt x="2222" y="1"/>
                  </a:moveTo>
                  <a:cubicBezTo>
                    <a:pt x="1389" y="1"/>
                    <a:pt x="639" y="503"/>
                    <a:pt x="320" y="1272"/>
                  </a:cubicBezTo>
                  <a:cubicBezTo>
                    <a:pt x="1" y="2042"/>
                    <a:pt x="177" y="2927"/>
                    <a:pt x="766" y="3516"/>
                  </a:cubicBezTo>
                  <a:cubicBezTo>
                    <a:pt x="1160" y="3910"/>
                    <a:pt x="1687" y="4120"/>
                    <a:pt x="2223" y="4120"/>
                  </a:cubicBezTo>
                  <a:cubicBezTo>
                    <a:pt x="2488" y="4120"/>
                    <a:pt x="2755" y="4069"/>
                    <a:pt x="3009" y="3963"/>
                  </a:cubicBezTo>
                  <a:cubicBezTo>
                    <a:pt x="3779" y="3644"/>
                    <a:pt x="4281" y="2893"/>
                    <a:pt x="4281" y="2060"/>
                  </a:cubicBezTo>
                  <a:cubicBezTo>
                    <a:pt x="4281" y="922"/>
                    <a:pt x="3359" y="1"/>
                    <a:pt x="222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 name="Google Shape;422;p31"/>
            <p:cNvSpPr/>
            <p:nvPr/>
          </p:nvSpPr>
          <p:spPr>
            <a:xfrm>
              <a:off x="5974087" y="1467551"/>
              <a:ext cx="327082" cy="131964"/>
            </a:xfrm>
            <a:custGeom>
              <a:avLst/>
              <a:gdLst/>
              <a:ahLst/>
              <a:cxnLst/>
              <a:rect l="l" t="t" r="r" b="b"/>
              <a:pathLst>
                <a:path w="14864" h="5997" extrusionOk="0">
                  <a:moveTo>
                    <a:pt x="0" y="0"/>
                  </a:moveTo>
                  <a:lnTo>
                    <a:pt x="0" y="5996"/>
                  </a:lnTo>
                  <a:lnTo>
                    <a:pt x="14863" y="5996"/>
                  </a:lnTo>
                  <a:lnTo>
                    <a:pt x="14863"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 name="Google Shape;423;p31"/>
            <p:cNvSpPr/>
            <p:nvPr/>
          </p:nvSpPr>
          <p:spPr>
            <a:xfrm>
              <a:off x="5974087" y="1356580"/>
              <a:ext cx="588128" cy="34020"/>
            </a:xfrm>
            <a:custGeom>
              <a:avLst/>
              <a:gdLst/>
              <a:ahLst/>
              <a:cxnLst/>
              <a:rect l="l" t="t" r="r" b="b"/>
              <a:pathLst>
                <a:path w="26727" h="1546" extrusionOk="0">
                  <a:moveTo>
                    <a:pt x="0" y="0"/>
                  </a:moveTo>
                  <a:lnTo>
                    <a:pt x="0" y="1545"/>
                  </a:lnTo>
                  <a:lnTo>
                    <a:pt x="26727" y="1545"/>
                  </a:lnTo>
                  <a:lnTo>
                    <a:pt x="26727"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 name="Google Shape;424;p31"/>
            <p:cNvSpPr/>
            <p:nvPr/>
          </p:nvSpPr>
          <p:spPr>
            <a:xfrm>
              <a:off x="8385769" y="1977429"/>
              <a:ext cx="222295" cy="45704"/>
            </a:xfrm>
            <a:custGeom>
              <a:avLst/>
              <a:gdLst/>
              <a:ahLst/>
              <a:cxnLst/>
              <a:rect l="l" t="t" r="r" b="b"/>
              <a:pathLst>
                <a:path w="10102" h="2077" extrusionOk="0">
                  <a:moveTo>
                    <a:pt x="0" y="1"/>
                  </a:moveTo>
                  <a:lnTo>
                    <a:pt x="0" y="2076"/>
                  </a:lnTo>
                  <a:lnTo>
                    <a:pt x="10101" y="2076"/>
                  </a:lnTo>
                  <a:lnTo>
                    <a:pt x="1010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 name="Google Shape;425;p31"/>
            <p:cNvSpPr/>
            <p:nvPr/>
          </p:nvSpPr>
          <p:spPr>
            <a:xfrm>
              <a:off x="8146333" y="1843331"/>
              <a:ext cx="461731" cy="85467"/>
            </a:xfrm>
            <a:custGeom>
              <a:avLst/>
              <a:gdLst/>
              <a:ahLst/>
              <a:cxnLst/>
              <a:rect l="l" t="t" r="r" b="b"/>
              <a:pathLst>
                <a:path w="20983" h="3884" extrusionOk="0">
                  <a:moveTo>
                    <a:pt x="0" y="0"/>
                  </a:moveTo>
                  <a:lnTo>
                    <a:pt x="0" y="3883"/>
                  </a:lnTo>
                  <a:lnTo>
                    <a:pt x="20982" y="3883"/>
                  </a:lnTo>
                  <a:lnTo>
                    <a:pt x="20982"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 name="Google Shape;426;p31"/>
            <p:cNvSpPr/>
            <p:nvPr/>
          </p:nvSpPr>
          <p:spPr>
            <a:xfrm>
              <a:off x="4963125" y="3868075"/>
              <a:ext cx="60125" cy="55375"/>
            </a:xfrm>
            <a:custGeom>
              <a:avLst/>
              <a:gdLst/>
              <a:ahLst/>
              <a:cxnLst/>
              <a:rect l="l" t="t" r="r" b="b"/>
              <a:pathLst>
                <a:path w="2405" h="2215" extrusionOk="0">
                  <a:moveTo>
                    <a:pt x="548" y="0"/>
                  </a:moveTo>
                  <a:lnTo>
                    <a:pt x="0" y="2167"/>
                  </a:lnTo>
                  <a:lnTo>
                    <a:pt x="2405" y="2215"/>
                  </a:lnTo>
                  <a:close/>
                </a:path>
              </a:pathLst>
            </a:custGeom>
            <a:solidFill>
              <a:schemeClr val="accent1"/>
            </a:solidFill>
            <a:ln>
              <a:noFill/>
            </a:ln>
          </p:spPr>
        </p:sp>
      </p:grpSp>
      <p:sp>
        <p:nvSpPr>
          <p:cNvPr id="2" name="Title 1"/>
          <p:cNvSpPr>
            <a:spLocks noGrp="1"/>
          </p:cNvSpPr>
          <p:nvPr>
            <p:ph type="ctrTitle" idx="2"/>
          </p:nvPr>
        </p:nvSpPr>
        <p:spPr>
          <a:xfrm>
            <a:off x="844601" y="519585"/>
            <a:ext cx="3347100" cy="573900"/>
          </a:xfrm>
        </p:spPr>
        <p:txBody>
          <a:bodyPr/>
          <a:lstStyle/>
          <a:p>
            <a:pPr lvl="0">
              <a:lnSpc>
                <a:spcPct val="100000"/>
              </a:lnSpc>
              <a:defRPr/>
            </a:pPr>
            <a:r>
              <a:rPr lang="en-US" sz="3200" dirty="0">
                <a:solidFill>
                  <a:schemeClr val="accent6">
                    <a:lumMod val="50000"/>
                  </a:schemeClr>
                </a:solidFill>
                <a:latin typeface="Arial"/>
                <a:cs typeface="Arial"/>
                <a:sym typeface="Arial"/>
              </a:rPr>
              <a:t>Introduction</a:t>
            </a:r>
            <a:br>
              <a:rPr lang="en-US" sz="3200" dirty="0">
                <a:solidFill>
                  <a:schemeClr val="accent6">
                    <a:lumMod val="50000"/>
                  </a:schemeClr>
                </a:solidFill>
                <a:latin typeface="Arial"/>
                <a:cs typeface="Arial"/>
                <a:sym typeface="Arial"/>
              </a:rPr>
            </a:br>
            <a:endParaRPr lang="en-US" dirty="0">
              <a:solidFill>
                <a:schemeClr val="accent6">
                  <a:lumMod val="50000"/>
                </a:schemeClr>
              </a:solidFill>
            </a:endParaRPr>
          </a:p>
        </p:txBody>
      </p:sp>
      <p:sp>
        <p:nvSpPr>
          <p:cNvPr id="4" name="Rectangle 3"/>
          <p:cNvSpPr/>
          <p:nvPr/>
        </p:nvSpPr>
        <p:spPr>
          <a:xfrm>
            <a:off x="70456" y="1630283"/>
            <a:ext cx="4572000" cy="584775"/>
          </a:xfrm>
          <a:prstGeom prst="rect">
            <a:avLst/>
          </a:prstGeom>
        </p:spPr>
        <p:txBody>
          <a:bodyPr>
            <a:spAutoFit/>
          </a:bodyPr>
          <a:lstStyle/>
          <a:p>
            <a:r>
              <a:rPr lang="en-US" sz="1600" dirty="0" smtClean="0">
                <a:solidFill>
                  <a:schemeClr val="tx2"/>
                </a:solidFill>
              </a:rPr>
              <a:t>1- A </a:t>
            </a:r>
            <a:r>
              <a:rPr lang="en-US" sz="1600" dirty="0">
                <a:solidFill>
                  <a:schemeClr val="tx2"/>
                </a:solidFill>
              </a:rPr>
              <a:t>consumer’s buying decision depends on the type of products that they need to </a:t>
            </a:r>
            <a:r>
              <a:rPr lang="en-US" sz="1600" dirty="0" smtClean="0">
                <a:solidFill>
                  <a:schemeClr val="tx2"/>
                </a:solidFill>
              </a:rPr>
              <a:t>buy.</a:t>
            </a:r>
            <a:endParaRPr lang="en-US" sz="1600" dirty="0">
              <a:solidFill>
                <a:schemeClr val="tx2"/>
              </a:solidFill>
            </a:endParaRPr>
          </a:p>
        </p:txBody>
      </p:sp>
      <p:sp>
        <p:nvSpPr>
          <p:cNvPr id="5" name="Rectangle 4"/>
          <p:cNvSpPr/>
          <p:nvPr/>
        </p:nvSpPr>
        <p:spPr>
          <a:xfrm>
            <a:off x="43784" y="2485128"/>
            <a:ext cx="4572000" cy="1077218"/>
          </a:xfrm>
          <a:prstGeom prst="rect">
            <a:avLst/>
          </a:prstGeom>
        </p:spPr>
        <p:txBody>
          <a:bodyPr>
            <a:spAutoFit/>
          </a:bodyPr>
          <a:lstStyle/>
          <a:p>
            <a:pPr algn="just"/>
            <a:r>
              <a:rPr lang="en-US" sz="1600" dirty="0" smtClean="0">
                <a:solidFill>
                  <a:schemeClr val="tx2"/>
                </a:solidFill>
                <a:latin typeface="-apple-system"/>
              </a:rPr>
              <a:t>2- buyer </a:t>
            </a:r>
            <a:r>
              <a:rPr lang="en-US" sz="1600" dirty="0">
                <a:solidFill>
                  <a:schemeClr val="tx2"/>
                </a:solidFill>
                <a:latin typeface="-apple-system"/>
              </a:rPr>
              <a:t>decision process helps markets identify how consumers complete the journey from knowing about a product to making the purchase </a:t>
            </a:r>
            <a:r>
              <a:rPr lang="en-US" sz="1600" dirty="0" smtClean="0">
                <a:solidFill>
                  <a:schemeClr val="tx2"/>
                </a:solidFill>
                <a:latin typeface="-apple-system"/>
              </a:rPr>
              <a:t>decision.</a:t>
            </a:r>
            <a:endParaRPr lang="en-US" sz="1600" dirty="0">
              <a:solidFill>
                <a:schemeClr val="tx2"/>
              </a:solidFill>
            </a:endParaRPr>
          </a:p>
        </p:txBody>
      </p:sp>
      <p:sp>
        <p:nvSpPr>
          <p:cNvPr id="75" name="TextBox 74"/>
          <p:cNvSpPr txBox="1"/>
          <p:nvPr/>
        </p:nvSpPr>
        <p:spPr>
          <a:xfrm>
            <a:off x="4229595" y="4743390"/>
            <a:ext cx="293914" cy="4001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2000" dirty="0">
                <a:solidFill>
                  <a:sysClr val="windowText" lastClr="000000"/>
                </a:solidFill>
              </a:rPr>
              <a:t>2</a:t>
            </a:r>
            <a:endParaRPr kumimoji="0" lang="en-US" sz="2000" b="0" i="0" u="none" strike="noStrike" kern="0" cap="none" spc="0" normalizeH="0" baseline="0" noProof="0" dirty="0" smtClean="0">
              <a:ln>
                <a:noFill/>
              </a:ln>
              <a:solidFill>
                <a:sysClr val="windowText" lastClr="000000"/>
              </a:solidFill>
              <a:effectLst/>
              <a:uLnTx/>
              <a:uFillTx/>
            </a:endParaRPr>
          </a:p>
        </p:txBody>
      </p:sp>
    </p:spTree>
    <p:extLst>
      <p:ext uri="{BB962C8B-B14F-4D97-AF65-F5344CB8AC3E}">
        <p14:creationId xmlns:p14="http://schemas.microsoft.com/office/powerpoint/2010/main" val="4181958583"/>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barn(inVertical)">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barn(inVertical)">
                                      <p:cBhvr>
                                        <p:cTn id="1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430"/>
        <p:cNvGrpSpPr/>
        <p:nvPr/>
      </p:nvGrpSpPr>
      <p:grpSpPr>
        <a:xfrm>
          <a:off x="0" y="0"/>
          <a:ext cx="0" cy="0"/>
          <a:chOff x="0" y="0"/>
          <a:chExt cx="0" cy="0"/>
        </a:xfrm>
      </p:grpSpPr>
      <p:sp>
        <p:nvSpPr>
          <p:cNvPr id="2" name="Rectangle 1"/>
          <p:cNvSpPr/>
          <p:nvPr/>
        </p:nvSpPr>
        <p:spPr>
          <a:xfrm>
            <a:off x="1295401" y="2157043"/>
            <a:ext cx="6220690" cy="1077218"/>
          </a:xfrm>
          <a:prstGeom prst="rect">
            <a:avLst/>
          </a:prstGeom>
        </p:spPr>
        <p:txBody>
          <a:bodyPr wrap="square">
            <a:spAutoFit/>
          </a:bodyPr>
          <a:lstStyle/>
          <a:p>
            <a:pPr algn="just"/>
            <a:r>
              <a:rPr lang="en-US" sz="1600" dirty="0">
                <a:solidFill>
                  <a:schemeClr val="accent6">
                    <a:lumMod val="50000"/>
                  </a:schemeClr>
                </a:solidFill>
              </a:rPr>
              <a:t>A consumer’s buying decision depends on the type of products that they need to buy. The behavior of a consumer while buying a coffee is a lot different while buying a </a:t>
            </a:r>
            <a:r>
              <a:rPr lang="en-US" sz="1600" dirty="0" smtClean="0">
                <a:solidFill>
                  <a:schemeClr val="accent6">
                    <a:lumMod val="50000"/>
                  </a:schemeClr>
                </a:solidFill>
              </a:rPr>
              <a:t>flat ,</a:t>
            </a:r>
            <a:r>
              <a:rPr lang="en-US" sz="1600" dirty="0" smtClean="0">
                <a:solidFill>
                  <a:schemeClr val="accent6">
                    <a:lumMod val="50000"/>
                  </a:schemeClr>
                </a:solidFill>
                <a:latin typeface="Poppins"/>
              </a:rPr>
              <a:t>There </a:t>
            </a:r>
            <a:r>
              <a:rPr lang="en-US" sz="1600" dirty="0">
                <a:solidFill>
                  <a:schemeClr val="accent6">
                    <a:lumMod val="50000"/>
                  </a:schemeClr>
                </a:solidFill>
                <a:latin typeface="Poppins"/>
              </a:rPr>
              <a:t>are four </a:t>
            </a:r>
            <a:r>
              <a:rPr lang="en-US" sz="1600" dirty="0" smtClean="0">
                <a:solidFill>
                  <a:schemeClr val="accent6">
                    <a:lumMod val="50000"/>
                  </a:schemeClr>
                </a:solidFill>
                <a:latin typeface="Poppins"/>
              </a:rPr>
              <a:t>types </a:t>
            </a:r>
            <a:r>
              <a:rPr lang="en-US" sz="1600" dirty="0">
                <a:solidFill>
                  <a:schemeClr val="accent6">
                    <a:lumMod val="50000"/>
                  </a:schemeClr>
                </a:solidFill>
                <a:latin typeface="Poppins"/>
              </a:rPr>
              <a:t>of consumer buying </a:t>
            </a:r>
            <a:r>
              <a:rPr lang="en-US" sz="1600" dirty="0" smtClean="0">
                <a:solidFill>
                  <a:schemeClr val="accent6">
                    <a:lumMod val="50000"/>
                  </a:schemeClr>
                </a:solidFill>
                <a:latin typeface="Poppins"/>
              </a:rPr>
              <a:t>behavior</a:t>
            </a:r>
            <a:r>
              <a:rPr lang="en-US" sz="1600" dirty="0">
                <a:solidFill>
                  <a:schemeClr val="accent6">
                    <a:lumMod val="50000"/>
                  </a:schemeClr>
                </a:solidFill>
                <a:latin typeface="Poppins"/>
              </a:rPr>
              <a:t>.</a:t>
            </a:r>
            <a:endParaRPr lang="en-US" sz="1600" dirty="0" smtClean="0">
              <a:solidFill>
                <a:schemeClr val="accent6">
                  <a:lumMod val="50000"/>
                </a:schemeClr>
              </a:solidFill>
              <a:latin typeface="Poppins"/>
            </a:endParaRPr>
          </a:p>
        </p:txBody>
      </p:sp>
      <p:sp>
        <p:nvSpPr>
          <p:cNvPr id="4" name="TextBox 3"/>
          <p:cNvSpPr txBox="1"/>
          <p:nvPr/>
        </p:nvSpPr>
        <p:spPr>
          <a:xfrm>
            <a:off x="-156600" y="808530"/>
            <a:ext cx="5906235" cy="523220"/>
          </a:xfrm>
          <a:prstGeom prst="rect">
            <a:avLst/>
          </a:prstGeom>
          <a:noFill/>
        </p:spPr>
        <p:txBody>
          <a:bodyPr wrap="square" rtlCol="0">
            <a:spAutoFit/>
          </a:bodyPr>
          <a:lstStyle/>
          <a:p>
            <a:r>
              <a:rPr lang="en-US" sz="2000" b="1" i="1" strike="noStrike" cap="none" dirty="0" smtClean="0">
                <a:solidFill>
                  <a:schemeClr val="accent4">
                    <a:lumMod val="75000"/>
                  </a:schemeClr>
                </a:solidFill>
                <a:latin typeface="Times" panose="02020603050405020304" pitchFamily="18" charset="0"/>
                <a:cs typeface="Times" panose="02020603050405020304" pitchFamily="18" charset="0"/>
                <a:sym typeface="Arial"/>
              </a:rPr>
              <a:t> </a:t>
            </a:r>
            <a:r>
              <a:rPr lang="en-US" sz="2800" b="1" i="1" strike="noStrike" cap="none" dirty="0" smtClean="0">
                <a:solidFill>
                  <a:schemeClr val="accent4">
                    <a:lumMod val="75000"/>
                  </a:schemeClr>
                </a:solidFill>
                <a:latin typeface="Times" panose="02020603050405020304" pitchFamily="18" charset="0"/>
                <a:cs typeface="Times" panose="02020603050405020304" pitchFamily="18" charset="0"/>
                <a:sym typeface="Arial"/>
              </a:rPr>
              <a:t>1-</a:t>
            </a:r>
            <a:r>
              <a:rPr lang="en-US" sz="2000" b="1" i="1" strike="noStrike" cap="none" dirty="0" smtClean="0">
                <a:solidFill>
                  <a:schemeClr val="accent4">
                    <a:lumMod val="75000"/>
                  </a:schemeClr>
                </a:solidFill>
                <a:latin typeface="Times" panose="02020603050405020304" pitchFamily="18" charset="0"/>
                <a:cs typeface="Times" panose="02020603050405020304" pitchFamily="18" charset="0"/>
                <a:sym typeface="Arial"/>
              </a:rPr>
              <a:t>The major types of buying decisions behaviors</a:t>
            </a:r>
            <a:endParaRPr lang="en-US" sz="2000" b="1" i="1" strike="noStrike" cap="none" dirty="0">
              <a:solidFill>
                <a:schemeClr val="accent4">
                  <a:lumMod val="75000"/>
                </a:schemeClr>
              </a:solidFill>
              <a:latin typeface="Times" panose="02020603050405020304" pitchFamily="18" charset="0"/>
              <a:cs typeface="Times" panose="02020603050405020304" pitchFamily="18" charset="0"/>
              <a:sym typeface="Arial"/>
            </a:endParaRPr>
          </a:p>
        </p:txBody>
      </p:sp>
      <p:sp>
        <p:nvSpPr>
          <p:cNvPr id="5" name="TextBox 4"/>
          <p:cNvSpPr txBox="1"/>
          <p:nvPr/>
        </p:nvSpPr>
        <p:spPr>
          <a:xfrm>
            <a:off x="4229595" y="4743390"/>
            <a:ext cx="293914" cy="4001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2000" dirty="0">
                <a:solidFill>
                  <a:sysClr val="windowText" lastClr="000000"/>
                </a:solidFill>
              </a:rPr>
              <a:t>3</a:t>
            </a:r>
            <a:endParaRPr kumimoji="0" lang="en-US" sz="2000" b="0" i="0" u="none" strike="noStrike" kern="0" cap="none" spc="0" normalizeH="0" baseline="0" noProof="0" dirty="0" smtClean="0">
              <a:ln>
                <a:noFill/>
              </a:ln>
              <a:solidFill>
                <a:sysClr val="windowText" lastClr="000000"/>
              </a:solidFill>
              <a:effectLst/>
              <a:uLnTx/>
              <a:uFillTx/>
            </a:endParaRPr>
          </a:p>
        </p:txBody>
      </p:sp>
    </p:spTree>
    <p:extLst>
      <p:ext uri="{BB962C8B-B14F-4D97-AF65-F5344CB8AC3E}">
        <p14:creationId xmlns:p14="http://schemas.microsoft.com/office/powerpoint/2010/main" val="863473116"/>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barn(inVertical)">
                                      <p:cBhvr>
                                        <p:cTn id="1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437"/>
        <p:cNvGrpSpPr/>
        <p:nvPr/>
      </p:nvGrpSpPr>
      <p:grpSpPr>
        <a:xfrm>
          <a:off x="0" y="0"/>
          <a:ext cx="0" cy="0"/>
          <a:chOff x="0" y="0"/>
          <a:chExt cx="0" cy="0"/>
        </a:xfrm>
      </p:grpSpPr>
      <p:sp>
        <p:nvSpPr>
          <p:cNvPr id="438" name="Google Shape;438;p33"/>
          <p:cNvSpPr txBox="1">
            <a:spLocks noGrp="1"/>
          </p:cNvSpPr>
          <p:nvPr>
            <p:ph type="title" idx="2"/>
          </p:nvPr>
        </p:nvSpPr>
        <p:spPr>
          <a:xfrm>
            <a:off x="913861" y="670713"/>
            <a:ext cx="2330400" cy="5556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t>01</a:t>
            </a:r>
            <a:endParaRPr dirty="0"/>
          </a:p>
        </p:txBody>
      </p:sp>
      <p:sp>
        <p:nvSpPr>
          <p:cNvPr id="443" name="Google Shape;443;p33"/>
          <p:cNvSpPr txBox="1">
            <a:spLocks noGrp="1"/>
          </p:cNvSpPr>
          <p:nvPr>
            <p:ph type="title" idx="5"/>
          </p:nvPr>
        </p:nvSpPr>
        <p:spPr>
          <a:xfrm>
            <a:off x="5374146" y="670713"/>
            <a:ext cx="2330400" cy="5556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t>02</a:t>
            </a:r>
            <a:endParaRPr dirty="0"/>
          </a:p>
        </p:txBody>
      </p:sp>
      <p:sp>
        <p:nvSpPr>
          <p:cNvPr id="446" name="Google Shape;446;p33"/>
          <p:cNvSpPr txBox="1">
            <a:spLocks noGrp="1"/>
          </p:cNvSpPr>
          <p:nvPr>
            <p:ph type="title" idx="8"/>
          </p:nvPr>
        </p:nvSpPr>
        <p:spPr>
          <a:xfrm>
            <a:off x="5374146" y="2714647"/>
            <a:ext cx="2330400" cy="5556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t>03</a:t>
            </a:r>
            <a:endParaRPr dirty="0"/>
          </a:p>
        </p:txBody>
      </p:sp>
      <p:sp>
        <p:nvSpPr>
          <p:cNvPr id="449" name="Google Shape;449;p33"/>
          <p:cNvSpPr txBox="1">
            <a:spLocks noGrp="1"/>
          </p:cNvSpPr>
          <p:nvPr>
            <p:ph type="title" idx="14"/>
          </p:nvPr>
        </p:nvSpPr>
        <p:spPr>
          <a:xfrm>
            <a:off x="864490" y="2809676"/>
            <a:ext cx="2330400" cy="5556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t>04</a:t>
            </a:r>
            <a:endParaRPr dirty="0"/>
          </a:p>
        </p:txBody>
      </p:sp>
      <p:sp>
        <p:nvSpPr>
          <p:cNvPr id="8" name="Rectangle 7"/>
          <p:cNvSpPr/>
          <p:nvPr/>
        </p:nvSpPr>
        <p:spPr>
          <a:xfrm>
            <a:off x="576085" y="1126501"/>
            <a:ext cx="3005951" cy="369332"/>
          </a:xfrm>
          <a:prstGeom prst="rect">
            <a:avLst/>
          </a:prstGeom>
          <a:solidFill>
            <a:schemeClr val="bg1">
              <a:lumMod val="20000"/>
              <a:lumOff val="80000"/>
            </a:schemeClr>
          </a:solidFill>
          <a:ln>
            <a:solidFill>
              <a:schemeClr val="accent5">
                <a:lumMod val="75000"/>
              </a:schemeClr>
            </a:solidFill>
          </a:ln>
        </p:spPr>
        <p:txBody>
          <a:bodyPr wrap="none">
            <a:spAutoFit/>
          </a:bodyPr>
          <a:lstStyle/>
          <a:p>
            <a:r>
              <a:rPr lang="en-US" sz="1800" b="1" i="1" dirty="0"/>
              <a:t>Complex buying behavior</a:t>
            </a:r>
          </a:p>
        </p:txBody>
      </p:sp>
      <p:sp>
        <p:nvSpPr>
          <p:cNvPr id="19" name="Rectangle 18"/>
          <p:cNvSpPr/>
          <p:nvPr/>
        </p:nvSpPr>
        <p:spPr>
          <a:xfrm>
            <a:off x="4572000" y="1117260"/>
            <a:ext cx="4378122" cy="369332"/>
          </a:xfrm>
          <a:prstGeom prst="rect">
            <a:avLst/>
          </a:prstGeom>
          <a:solidFill>
            <a:schemeClr val="bg1">
              <a:lumMod val="20000"/>
              <a:lumOff val="80000"/>
            </a:schemeClr>
          </a:solidFill>
          <a:ln>
            <a:solidFill>
              <a:schemeClr val="accent5">
                <a:lumMod val="75000"/>
              </a:schemeClr>
            </a:solidFill>
          </a:ln>
        </p:spPr>
        <p:txBody>
          <a:bodyPr wrap="none">
            <a:spAutoFit/>
          </a:bodyPr>
          <a:lstStyle/>
          <a:p>
            <a:r>
              <a:rPr lang="en-US" sz="1800" b="1" i="1" dirty="0"/>
              <a:t>Dissonance-reducing buying behavior</a:t>
            </a:r>
          </a:p>
        </p:txBody>
      </p:sp>
      <p:sp>
        <p:nvSpPr>
          <p:cNvPr id="20" name="Rectangle 19"/>
          <p:cNvSpPr/>
          <p:nvPr/>
        </p:nvSpPr>
        <p:spPr>
          <a:xfrm>
            <a:off x="576085" y="3270247"/>
            <a:ext cx="2941831" cy="369332"/>
          </a:xfrm>
          <a:prstGeom prst="rect">
            <a:avLst/>
          </a:prstGeom>
          <a:solidFill>
            <a:schemeClr val="bg1">
              <a:lumMod val="20000"/>
              <a:lumOff val="80000"/>
            </a:schemeClr>
          </a:solidFill>
          <a:ln>
            <a:solidFill>
              <a:schemeClr val="accent5">
                <a:lumMod val="75000"/>
              </a:schemeClr>
            </a:solidFill>
          </a:ln>
        </p:spPr>
        <p:txBody>
          <a:bodyPr wrap="none">
            <a:spAutoFit/>
          </a:bodyPr>
          <a:lstStyle/>
          <a:p>
            <a:r>
              <a:rPr lang="en-US" sz="1800" b="1" i="1" dirty="0"/>
              <a:t>Habitual buying behavior</a:t>
            </a:r>
            <a:endParaRPr lang="en-US" b="1" i="1" dirty="0"/>
          </a:p>
        </p:txBody>
      </p:sp>
      <p:sp>
        <p:nvSpPr>
          <p:cNvPr id="21" name="Rectangle 20"/>
          <p:cNvSpPr/>
          <p:nvPr/>
        </p:nvSpPr>
        <p:spPr>
          <a:xfrm>
            <a:off x="5087666" y="3275796"/>
            <a:ext cx="3619916" cy="369332"/>
          </a:xfrm>
          <a:prstGeom prst="rect">
            <a:avLst/>
          </a:prstGeom>
          <a:solidFill>
            <a:schemeClr val="bg1">
              <a:lumMod val="20000"/>
              <a:lumOff val="80000"/>
            </a:schemeClr>
          </a:solidFill>
          <a:ln>
            <a:solidFill>
              <a:schemeClr val="accent5">
                <a:lumMod val="75000"/>
              </a:schemeClr>
            </a:solidFill>
          </a:ln>
        </p:spPr>
        <p:txBody>
          <a:bodyPr wrap="square">
            <a:spAutoFit/>
          </a:bodyPr>
          <a:lstStyle/>
          <a:p>
            <a:r>
              <a:rPr lang="en-US" sz="1800" b="1" i="1" dirty="0"/>
              <a:t>Variety seeking behavior</a:t>
            </a:r>
          </a:p>
        </p:txBody>
      </p:sp>
      <p:sp>
        <p:nvSpPr>
          <p:cNvPr id="22" name="Rectangle 21"/>
          <p:cNvSpPr/>
          <p:nvPr/>
        </p:nvSpPr>
        <p:spPr>
          <a:xfrm>
            <a:off x="0" y="1581266"/>
            <a:ext cx="3837709" cy="954107"/>
          </a:xfrm>
          <a:prstGeom prst="rect">
            <a:avLst/>
          </a:prstGeom>
        </p:spPr>
        <p:txBody>
          <a:bodyPr wrap="square">
            <a:spAutoFit/>
          </a:bodyPr>
          <a:lstStyle/>
          <a:p>
            <a:pPr algn="just"/>
            <a:r>
              <a:rPr lang="en-US" dirty="0"/>
              <a:t> the buyer will pass through a learning process. He will first develop beliefs about the product, then attitudes, and then making a thoughtful purchase choice. </a:t>
            </a:r>
          </a:p>
        </p:txBody>
      </p:sp>
      <p:sp>
        <p:nvSpPr>
          <p:cNvPr id="23" name="Rectangle 22"/>
          <p:cNvSpPr/>
          <p:nvPr/>
        </p:nvSpPr>
        <p:spPr>
          <a:xfrm>
            <a:off x="4572000" y="1560359"/>
            <a:ext cx="4572000" cy="1169551"/>
          </a:xfrm>
          <a:prstGeom prst="rect">
            <a:avLst/>
          </a:prstGeom>
        </p:spPr>
        <p:txBody>
          <a:bodyPr>
            <a:spAutoFit/>
          </a:bodyPr>
          <a:lstStyle/>
          <a:p>
            <a:pPr algn="just"/>
            <a:r>
              <a:rPr lang="en-US" dirty="0">
                <a:solidFill>
                  <a:srgbClr val="151515"/>
                </a:solidFill>
                <a:latin typeface="-apple-system"/>
              </a:rPr>
              <a:t>In this situation, because perceived brand differences are not wide, buyers may shop around to learn what is available, but relatively quickly. They may respond primarily to an attractive price or to purchase </a:t>
            </a:r>
            <a:r>
              <a:rPr lang="en-US" dirty="0" smtClean="0">
                <a:solidFill>
                  <a:srgbClr val="151515"/>
                </a:solidFill>
                <a:latin typeface="-apple-system"/>
              </a:rPr>
              <a:t>convenience.</a:t>
            </a:r>
            <a:endParaRPr lang="en-US" dirty="0"/>
          </a:p>
        </p:txBody>
      </p:sp>
      <p:sp>
        <p:nvSpPr>
          <p:cNvPr id="24" name="Rectangle 23"/>
          <p:cNvSpPr/>
          <p:nvPr/>
        </p:nvSpPr>
        <p:spPr>
          <a:xfrm>
            <a:off x="0" y="3734005"/>
            <a:ext cx="4572000" cy="1169551"/>
          </a:xfrm>
          <a:prstGeom prst="rect">
            <a:avLst/>
          </a:prstGeom>
        </p:spPr>
        <p:txBody>
          <a:bodyPr>
            <a:spAutoFit/>
          </a:bodyPr>
          <a:lstStyle/>
          <a:p>
            <a:pPr algn="just"/>
            <a:r>
              <a:rPr lang="en-US" dirty="0"/>
              <a:t>Consumers do not look for extensive information about the brands. They do not evaluate brand features and make strong decisions about which brands to buy. Instead, they passively receive information from the media to which they are </a:t>
            </a:r>
            <a:r>
              <a:rPr lang="en-US" dirty="0" smtClean="0"/>
              <a:t>exposed.</a:t>
            </a:r>
            <a:endParaRPr lang="en-US" dirty="0"/>
          </a:p>
        </p:txBody>
      </p:sp>
      <p:sp>
        <p:nvSpPr>
          <p:cNvPr id="25" name="Rectangle 24"/>
          <p:cNvSpPr/>
          <p:nvPr/>
        </p:nvSpPr>
        <p:spPr>
          <a:xfrm>
            <a:off x="4902619" y="3734005"/>
            <a:ext cx="4241381" cy="954107"/>
          </a:xfrm>
          <a:prstGeom prst="rect">
            <a:avLst/>
          </a:prstGeom>
        </p:spPr>
        <p:txBody>
          <a:bodyPr wrap="square">
            <a:spAutoFit/>
          </a:bodyPr>
          <a:lstStyle/>
          <a:p>
            <a:pPr algn="just"/>
            <a:r>
              <a:rPr lang="en-US" dirty="0"/>
              <a:t>Here consumers often do a lot of brand switching. The cost of switching products is low, and hence consumers might want to try out new products just out of curiosity or </a:t>
            </a:r>
            <a:r>
              <a:rPr lang="en-US" dirty="0" smtClean="0"/>
              <a:t>boredom.</a:t>
            </a:r>
            <a:endParaRPr lang="en-US" dirty="0"/>
          </a:p>
        </p:txBody>
      </p:sp>
      <p:sp>
        <p:nvSpPr>
          <p:cNvPr id="44" name="TextBox 43"/>
          <p:cNvSpPr txBox="1"/>
          <p:nvPr/>
        </p:nvSpPr>
        <p:spPr>
          <a:xfrm>
            <a:off x="4229595" y="4743390"/>
            <a:ext cx="293914" cy="4001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2000" dirty="0">
                <a:solidFill>
                  <a:sysClr val="windowText" lastClr="000000"/>
                </a:solidFill>
              </a:rPr>
              <a:t>4</a:t>
            </a:r>
            <a:endParaRPr kumimoji="0" lang="en-US" sz="2000" b="0" i="0" u="none" strike="noStrike" kern="0" cap="none" spc="0" normalizeH="0" baseline="0" noProof="0" dirty="0" smtClean="0">
              <a:ln>
                <a:noFill/>
              </a:ln>
              <a:solidFill>
                <a:sysClr val="windowText" lastClr="000000"/>
              </a:solidFill>
              <a:effectLst/>
              <a:uLnTx/>
              <a:uFillTx/>
            </a:endParaRP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barn(inVertical)">
                                      <p:cBhvr>
                                        <p:cTn id="7" dur="5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1000"/>
                                        <p:tgtEl>
                                          <p:spTgt spid="20"/>
                                        </p:tgtEl>
                                      </p:cBhvr>
                                    </p:animEffect>
                                    <p:anim calcmode="lin" valueType="num">
                                      <p:cBhvr>
                                        <p:cTn id="13" dur="1000" fill="hold"/>
                                        <p:tgtEl>
                                          <p:spTgt spid="20"/>
                                        </p:tgtEl>
                                        <p:attrNameLst>
                                          <p:attrName>ppt_x</p:attrName>
                                        </p:attrNameLst>
                                      </p:cBhvr>
                                      <p:tavLst>
                                        <p:tav tm="0">
                                          <p:val>
                                            <p:strVal val="#ppt_x"/>
                                          </p:val>
                                        </p:tav>
                                        <p:tav tm="100000">
                                          <p:val>
                                            <p:strVal val="#ppt_x"/>
                                          </p:val>
                                        </p:tav>
                                      </p:tavLst>
                                    </p:anim>
                                    <p:anim calcmode="lin" valueType="num">
                                      <p:cBhvr>
                                        <p:cTn id="14"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barn(inVertical)">
                                      <p:cBhvr>
                                        <p:cTn id="19" dur="500"/>
                                        <p:tgtEl>
                                          <p:spTgt spid="24"/>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438"/>
                                        </p:tgtEl>
                                        <p:attrNameLst>
                                          <p:attrName>style.visibility</p:attrName>
                                        </p:attrNameLst>
                                      </p:cBhvr>
                                      <p:to>
                                        <p:strVal val="visible"/>
                                      </p:to>
                                    </p:set>
                                    <p:anim calcmode="lin" valueType="num">
                                      <p:cBhvr additive="base">
                                        <p:cTn id="24" dur="500" fill="hold"/>
                                        <p:tgtEl>
                                          <p:spTgt spid="438"/>
                                        </p:tgtEl>
                                        <p:attrNameLst>
                                          <p:attrName>ppt_x</p:attrName>
                                        </p:attrNameLst>
                                      </p:cBhvr>
                                      <p:tavLst>
                                        <p:tav tm="0">
                                          <p:val>
                                            <p:strVal val="#ppt_x"/>
                                          </p:val>
                                        </p:tav>
                                        <p:tav tm="100000">
                                          <p:val>
                                            <p:strVal val="#ppt_x"/>
                                          </p:val>
                                        </p:tav>
                                      </p:tavLst>
                                    </p:anim>
                                    <p:anim calcmode="lin" valueType="num">
                                      <p:cBhvr additive="base">
                                        <p:cTn id="25" dur="500" fill="hold"/>
                                        <p:tgtEl>
                                          <p:spTgt spid="438"/>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grpId="0" nodeType="click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1000"/>
                                        <p:tgtEl>
                                          <p:spTgt spid="8"/>
                                        </p:tgtEl>
                                      </p:cBhvr>
                                    </p:animEffect>
                                    <p:anim calcmode="lin" valueType="num">
                                      <p:cBhvr>
                                        <p:cTn id="31" dur="1000" fill="hold"/>
                                        <p:tgtEl>
                                          <p:spTgt spid="8"/>
                                        </p:tgtEl>
                                        <p:attrNameLst>
                                          <p:attrName>ppt_x</p:attrName>
                                        </p:attrNameLst>
                                      </p:cBhvr>
                                      <p:tavLst>
                                        <p:tav tm="0">
                                          <p:val>
                                            <p:strVal val="#ppt_x"/>
                                          </p:val>
                                        </p:tav>
                                        <p:tav tm="100000">
                                          <p:val>
                                            <p:strVal val="#ppt_x"/>
                                          </p:val>
                                        </p:tav>
                                      </p:tavLst>
                                    </p:anim>
                                    <p:anim calcmode="lin" valueType="num">
                                      <p:cBhvr>
                                        <p:cTn id="32"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grpId="0" nodeType="clickEffect">
                                  <p:stCondLst>
                                    <p:cond delay="0"/>
                                  </p:stCondLst>
                                  <p:childTnLst>
                                    <p:set>
                                      <p:cBhvr>
                                        <p:cTn id="36" dur="1" fill="hold">
                                          <p:stCondLst>
                                            <p:cond delay="0"/>
                                          </p:stCondLst>
                                        </p:cTn>
                                        <p:tgtEl>
                                          <p:spTgt spid="443"/>
                                        </p:tgtEl>
                                        <p:attrNameLst>
                                          <p:attrName>style.visibility</p:attrName>
                                        </p:attrNameLst>
                                      </p:cBhvr>
                                      <p:to>
                                        <p:strVal val="visible"/>
                                      </p:to>
                                    </p:set>
                                    <p:animEffect transition="in" filter="fade">
                                      <p:cBhvr>
                                        <p:cTn id="37" dur="1000"/>
                                        <p:tgtEl>
                                          <p:spTgt spid="443"/>
                                        </p:tgtEl>
                                      </p:cBhvr>
                                    </p:animEffect>
                                    <p:anim calcmode="lin" valueType="num">
                                      <p:cBhvr>
                                        <p:cTn id="38" dur="1000" fill="hold"/>
                                        <p:tgtEl>
                                          <p:spTgt spid="443"/>
                                        </p:tgtEl>
                                        <p:attrNameLst>
                                          <p:attrName>ppt_x</p:attrName>
                                        </p:attrNameLst>
                                      </p:cBhvr>
                                      <p:tavLst>
                                        <p:tav tm="0">
                                          <p:val>
                                            <p:strVal val="#ppt_x"/>
                                          </p:val>
                                        </p:tav>
                                        <p:tav tm="100000">
                                          <p:val>
                                            <p:strVal val="#ppt_x"/>
                                          </p:val>
                                        </p:tav>
                                      </p:tavLst>
                                    </p:anim>
                                    <p:anim calcmode="lin" valueType="num">
                                      <p:cBhvr>
                                        <p:cTn id="39" dur="1000" fill="hold"/>
                                        <p:tgtEl>
                                          <p:spTgt spid="443"/>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1000"/>
                                        <p:tgtEl>
                                          <p:spTgt spid="19"/>
                                        </p:tgtEl>
                                      </p:cBhvr>
                                    </p:animEffect>
                                    <p:anim calcmode="lin" valueType="num">
                                      <p:cBhvr>
                                        <p:cTn id="45" dur="1000" fill="hold"/>
                                        <p:tgtEl>
                                          <p:spTgt spid="19"/>
                                        </p:tgtEl>
                                        <p:attrNameLst>
                                          <p:attrName>ppt_x</p:attrName>
                                        </p:attrNameLst>
                                      </p:cBhvr>
                                      <p:tavLst>
                                        <p:tav tm="0">
                                          <p:val>
                                            <p:strVal val="#ppt_x"/>
                                          </p:val>
                                        </p:tav>
                                        <p:tav tm="100000">
                                          <p:val>
                                            <p:strVal val="#ppt_x"/>
                                          </p:val>
                                        </p:tav>
                                      </p:tavLst>
                                    </p:anim>
                                    <p:anim calcmode="lin" valueType="num">
                                      <p:cBhvr>
                                        <p:cTn id="46"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16" presetClass="entr" presetSubtype="21" fill="hold" grpId="0" nodeType="click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barn(inVertical)">
                                      <p:cBhvr>
                                        <p:cTn id="51" dur="500"/>
                                        <p:tgtEl>
                                          <p:spTgt spid="23"/>
                                        </p:tgtEl>
                                      </p:cBhvr>
                                    </p:animEffect>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449"/>
                                        </p:tgtEl>
                                        <p:attrNameLst>
                                          <p:attrName>style.visibility</p:attrName>
                                        </p:attrNameLst>
                                      </p:cBhvr>
                                      <p:to>
                                        <p:strVal val="visible"/>
                                      </p:to>
                                    </p:set>
                                    <p:animEffect transition="in" filter="fade">
                                      <p:cBhvr>
                                        <p:cTn id="56" dur="1000"/>
                                        <p:tgtEl>
                                          <p:spTgt spid="449"/>
                                        </p:tgtEl>
                                      </p:cBhvr>
                                    </p:animEffect>
                                    <p:anim calcmode="lin" valueType="num">
                                      <p:cBhvr>
                                        <p:cTn id="57" dur="1000" fill="hold"/>
                                        <p:tgtEl>
                                          <p:spTgt spid="449"/>
                                        </p:tgtEl>
                                        <p:attrNameLst>
                                          <p:attrName>ppt_x</p:attrName>
                                        </p:attrNameLst>
                                      </p:cBhvr>
                                      <p:tavLst>
                                        <p:tav tm="0">
                                          <p:val>
                                            <p:strVal val="#ppt_x"/>
                                          </p:val>
                                        </p:tav>
                                        <p:tav tm="100000">
                                          <p:val>
                                            <p:strVal val="#ppt_x"/>
                                          </p:val>
                                        </p:tav>
                                      </p:tavLst>
                                    </p:anim>
                                    <p:anim calcmode="lin" valueType="num">
                                      <p:cBhvr>
                                        <p:cTn id="58" dur="1000" fill="hold"/>
                                        <p:tgtEl>
                                          <p:spTgt spid="449"/>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446"/>
                                        </p:tgtEl>
                                        <p:attrNameLst>
                                          <p:attrName>style.visibility</p:attrName>
                                        </p:attrNameLst>
                                      </p:cBhvr>
                                      <p:to>
                                        <p:strVal val="visible"/>
                                      </p:to>
                                    </p:set>
                                    <p:animEffect transition="in" filter="fade">
                                      <p:cBhvr>
                                        <p:cTn id="63" dur="1000"/>
                                        <p:tgtEl>
                                          <p:spTgt spid="446"/>
                                        </p:tgtEl>
                                      </p:cBhvr>
                                    </p:animEffect>
                                    <p:anim calcmode="lin" valueType="num">
                                      <p:cBhvr>
                                        <p:cTn id="64" dur="1000" fill="hold"/>
                                        <p:tgtEl>
                                          <p:spTgt spid="446"/>
                                        </p:tgtEl>
                                        <p:attrNameLst>
                                          <p:attrName>ppt_x</p:attrName>
                                        </p:attrNameLst>
                                      </p:cBhvr>
                                      <p:tavLst>
                                        <p:tav tm="0">
                                          <p:val>
                                            <p:strVal val="#ppt_x"/>
                                          </p:val>
                                        </p:tav>
                                        <p:tav tm="100000">
                                          <p:val>
                                            <p:strVal val="#ppt_x"/>
                                          </p:val>
                                        </p:tav>
                                      </p:tavLst>
                                    </p:anim>
                                    <p:anim calcmode="lin" valueType="num">
                                      <p:cBhvr>
                                        <p:cTn id="65" dur="1000" fill="hold"/>
                                        <p:tgtEl>
                                          <p:spTgt spid="446"/>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grpId="0" nodeType="clickEffect">
                                  <p:stCondLst>
                                    <p:cond delay="0"/>
                                  </p:stCondLst>
                                  <p:childTnLst>
                                    <p:set>
                                      <p:cBhvr>
                                        <p:cTn id="69" dur="1" fill="hold">
                                          <p:stCondLst>
                                            <p:cond delay="0"/>
                                          </p:stCondLst>
                                        </p:cTn>
                                        <p:tgtEl>
                                          <p:spTgt spid="21"/>
                                        </p:tgtEl>
                                        <p:attrNameLst>
                                          <p:attrName>style.visibility</p:attrName>
                                        </p:attrNameLst>
                                      </p:cBhvr>
                                      <p:to>
                                        <p:strVal val="visible"/>
                                      </p:to>
                                    </p:set>
                                    <p:animEffect transition="in" filter="fade">
                                      <p:cBhvr>
                                        <p:cTn id="70" dur="1000"/>
                                        <p:tgtEl>
                                          <p:spTgt spid="21"/>
                                        </p:tgtEl>
                                      </p:cBhvr>
                                    </p:animEffect>
                                    <p:anim calcmode="lin" valueType="num">
                                      <p:cBhvr>
                                        <p:cTn id="71" dur="1000" fill="hold"/>
                                        <p:tgtEl>
                                          <p:spTgt spid="21"/>
                                        </p:tgtEl>
                                        <p:attrNameLst>
                                          <p:attrName>ppt_x</p:attrName>
                                        </p:attrNameLst>
                                      </p:cBhvr>
                                      <p:tavLst>
                                        <p:tav tm="0">
                                          <p:val>
                                            <p:strVal val="#ppt_x"/>
                                          </p:val>
                                        </p:tav>
                                        <p:tav tm="100000">
                                          <p:val>
                                            <p:strVal val="#ppt_x"/>
                                          </p:val>
                                        </p:tav>
                                      </p:tavLst>
                                    </p:anim>
                                    <p:anim calcmode="lin" valueType="num">
                                      <p:cBhvr>
                                        <p:cTn id="72"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16" presetClass="entr" presetSubtype="21" fill="hold" grpId="0" nodeType="clickEffect">
                                  <p:stCondLst>
                                    <p:cond delay="0"/>
                                  </p:stCondLst>
                                  <p:childTnLst>
                                    <p:set>
                                      <p:cBhvr>
                                        <p:cTn id="76" dur="1" fill="hold">
                                          <p:stCondLst>
                                            <p:cond delay="0"/>
                                          </p:stCondLst>
                                        </p:cTn>
                                        <p:tgtEl>
                                          <p:spTgt spid="25"/>
                                        </p:tgtEl>
                                        <p:attrNameLst>
                                          <p:attrName>style.visibility</p:attrName>
                                        </p:attrNameLst>
                                      </p:cBhvr>
                                      <p:to>
                                        <p:strVal val="visible"/>
                                      </p:to>
                                    </p:set>
                                    <p:animEffect transition="in" filter="barn(inVertical)">
                                      <p:cBhvr>
                                        <p:cTn id="7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8" grpId="0"/>
      <p:bldP spid="443" grpId="0"/>
      <p:bldP spid="446" grpId="0"/>
      <p:bldP spid="449" grpId="0"/>
      <p:bldP spid="8" grpId="0" animBg="1"/>
      <p:bldP spid="19" grpId="0" animBg="1"/>
      <p:bldP spid="20" grpId="0" animBg="1"/>
      <p:bldP spid="21" grpId="0" animBg="1"/>
      <p:bldP spid="22" grpId="0"/>
      <p:bldP spid="23" grpId="0"/>
      <p:bldP spid="24" grpId="0"/>
      <p:bldP spid="2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437"/>
        <p:cNvGrpSpPr/>
        <p:nvPr/>
      </p:nvGrpSpPr>
      <p:grpSpPr>
        <a:xfrm>
          <a:off x="0" y="0"/>
          <a:ext cx="0" cy="0"/>
          <a:chOff x="0" y="0"/>
          <a:chExt cx="0" cy="0"/>
        </a:xfrm>
      </p:grpSpPr>
      <p:sp>
        <p:nvSpPr>
          <p:cNvPr id="11" name="Rectangle 10"/>
          <p:cNvSpPr/>
          <p:nvPr/>
        </p:nvSpPr>
        <p:spPr>
          <a:xfrm>
            <a:off x="0" y="908553"/>
            <a:ext cx="5375564" cy="523220"/>
          </a:xfrm>
          <a:prstGeom prst="rect">
            <a:avLst/>
          </a:prstGeom>
        </p:spPr>
        <p:txBody>
          <a:bodyPr wrap="square">
            <a:spAutoFit/>
          </a:bodyPr>
          <a:lstStyle/>
          <a:p>
            <a:pPr lvl="0"/>
            <a:r>
              <a:rPr lang="en-US" sz="2800" b="1" i="1" dirty="0" smtClean="0">
                <a:solidFill>
                  <a:schemeClr val="accent4">
                    <a:lumMod val="75000"/>
                  </a:schemeClr>
                </a:solidFill>
                <a:latin typeface="Times" panose="02020603050405020304" pitchFamily="18" charset="0"/>
                <a:cs typeface="Times" panose="02020603050405020304" pitchFamily="18" charset="0"/>
              </a:rPr>
              <a:t>2-</a:t>
            </a:r>
            <a:r>
              <a:rPr lang="en-US" sz="2000" b="1" i="1" dirty="0" smtClean="0">
                <a:solidFill>
                  <a:schemeClr val="accent4">
                    <a:lumMod val="75000"/>
                  </a:schemeClr>
                </a:solidFill>
                <a:latin typeface="Times" panose="02020603050405020304" pitchFamily="18" charset="0"/>
                <a:cs typeface="Times" panose="02020603050405020304" pitchFamily="18" charset="0"/>
              </a:rPr>
              <a:t>List </a:t>
            </a:r>
            <a:r>
              <a:rPr lang="en-US" sz="2000" b="1" i="1" dirty="0">
                <a:solidFill>
                  <a:schemeClr val="accent4">
                    <a:lumMod val="75000"/>
                  </a:schemeClr>
                </a:solidFill>
                <a:latin typeface="Times" panose="02020603050405020304" pitchFamily="18" charset="0"/>
                <a:cs typeface="Times" panose="02020603050405020304" pitchFamily="18" charset="0"/>
              </a:rPr>
              <a:t>the stages in the buyer decision process</a:t>
            </a:r>
          </a:p>
        </p:txBody>
      </p:sp>
      <p:sp>
        <p:nvSpPr>
          <p:cNvPr id="13" name="Rectangle 12"/>
          <p:cNvSpPr/>
          <p:nvPr/>
        </p:nvSpPr>
        <p:spPr>
          <a:xfrm>
            <a:off x="1323108" y="2080842"/>
            <a:ext cx="5361709" cy="954107"/>
          </a:xfrm>
          <a:prstGeom prst="rect">
            <a:avLst/>
          </a:prstGeom>
        </p:spPr>
        <p:txBody>
          <a:bodyPr wrap="square">
            <a:spAutoFit/>
          </a:bodyPr>
          <a:lstStyle/>
          <a:p>
            <a:pPr algn="just"/>
            <a:r>
              <a:rPr lang="en-US" dirty="0">
                <a:solidFill>
                  <a:srgbClr val="151515"/>
                </a:solidFill>
                <a:latin typeface="-apple-system"/>
              </a:rPr>
              <a:t> </a:t>
            </a:r>
            <a:r>
              <a:rPr lang="en-US" dirty="0" smtClean="0">
                <a:solidFill>
                  <a:srgbClr val="151515"/>
                </a:solidFill>
                <a:latin typeface="-apple-system"/>
              </a:rPr>
              <a:t>buyer decision process helps </a:t>
            </a:r>
            <a:r>
              <a:rPr lang="en-US" dirty="0">
                <a:solidFill>
                  <a:srgbClr val="151515"/>
                </a:solidFill>
                <a:latin typeface="-apple-system"/>
              </a:rPr>
              <a:t>markets identify how consumers complete the journey from knowing about a product to making the purchase decision. Understanding the buyer buying process is essential for marketing and </a:t>
            </a:r>
            <a:r>
              <a:rPr lang="en-US" dirty="0" smtClean="0">
                <a:solidFill>
                  <a:srgbClr val="151515"/>
                </a:solidFill>
                <a:latin typeface="-apple-system"/>
              </a:rPr>
              <a:t>sales.</a:t>
            </a:r>
            <a:endParaRPr lang="en-US" dirty="0"/>
          </a:p>
        </p:txBody>
      </p:sp>
      <p:pic>
        <p:nvPicPr>
          <p:cNvPr id="15" name="Picture 14"/>
          <p:cNvPicPr>
            <a:picLocks noChangeAspect="1"/>
          </p:cNvPicPr>
          <p:nvPr/>
        </p:nvPicPr>
        <p:blipFill>
          <a:blip r:embed="rId3"/>
          <a:stretch>
            <a:fillRect/>
          </a:stretch>
        </p:blipFill>
        <p:spPr>
          <a:xfrm>
            <a:off x="7120646" y="3964490"/>
            <a:ext cx="1974981" cy="995145"/>
          </a:xfrm>
          <a:prstGeom prst="rect">
            <a:avLst/>
          </a:prstGeom>
        </p:spPr>
      </p:pic>
      <p:sp>
        <p:nvSpPr>
          <p:cNvPr id="21" name="TextBox 20"/>
          <p:cNvSpPr txBox="1"/>
          <p:nvPr/>
        </p:nvSpPr>
        <p:spPr>
          <a:xfrm>
            <a:off x="4229595" y="4743390"/>
            <a:ext cx="293914" cy="4001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2000" dirty="0">
                <a:solidFill>
                  <a:sysClr val="windowText" lastClr="000000"/>
                </a:solidFill>
              </a:rPr>
              <a:t>5</a:t>
            </a:r>
            <a:endParaRPr kumimoji="0" lang="en-US" sz="2000" b="0" i="0" u="none" strike="noStrike" kern="0" cap="none" spc="0" normalizeH="0" baseline="0" noProof="0" dirty="0" smtClean="0">
              <a:ln>
                <a:noFill/>
              </a:ln>
              <a:solidFill>
                <a:sysClr val="windowText" lastClr="000000"/>
              </a:solidFill>
              <a:effectLst/>
              <a:uLnTx/>
              <a:uFillTx/>
            </a:endParaRPr>
          </a:p>
        </p:txBody>
      </p:sp>
    </p:spTree>
    <p:extLst>
      <p:ext uri="{BB962C8B-B14F-4D97-AF65-F5344CB8AC3E}">
        <p14:creationId xmlns:p14="http://schemas.microsoft.com/office/powerpoint/2010/main" val="456896084"/>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5"/>
                                        </p:tgtEl>
                                        <p:attrNameLst>
                                          <p:attrName>style.visibility</p:attrName>
                                        </p:attrNameLst>
                                      </p:cBhvr>
                                      <p:to>
                                        <p:strVal val="visible"/>
                                      </p:to>
                                    </p:set>
                                    <p:animEffect transition="in" filter="fade">
                                      <p:cBhvr>
                                        <p:cTn id="14" dur="1000"/>
                                        <p:tgtEl>
                                          <p:spTgt spid="15"/>
                                        </p:tgtEl>
                                      </p:cBhvr>
                                    </p:animEffect>
                                    <p:anim calcmode="lin" valueType="num">
                                      <p:cBhvr>
                                        <p:cTn id="15" dur="1000" fill="hold"/>
                                        <p:tgtEl>
                                          <p:spTgt spid="15"/>
                                        </p:tgtEl>
                                        <p:attrNameLst>
                                          <p:attrName>ppt_x</p:attrName>
                                        </p:attrNameLst>
                                      </p:cBhvr>
                                      <p:tavLst>
                                        <p:tav tm="0">
                                          <p:val>
                                            <p:strVal val="#ppt_x"/>
                                          </p:val>
                                        </p:tav>
                                        <p:tav tm="100000">
                                          <p:val>
                                            <p:strVal val="#ppt_x"/>
                                          </p:val>
                                        </p:tav>
                                      </p:tavLst>
                                    </p:anim>
                                    <p:anim calcmode="lin" valueType="num">
                                      <p:cBhvr>
                                        <p:cTn id="16"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6" presetClass="entr" presetSubtype="21" fill="hold" grpId="0" nodeType="click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barn(inVertical)">
                                      <p:cBhvr>
                                        <p:cTn id="2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66"/>
        <p:cNvGrpSpPr/>
        <p:nvPr/>
      </p:nvGrpSpPr>
      <p:grpSpPr>
        <a:xfrm>
          <a:off x="0" y="0"/>
          <a:ext cx="0" cy="0"/>
          <a:chOff x="0" y="0"/>
          <a:chExt cx="0" cy="0"/>
        </a:xfrm>
      </p:grpSpPr>
      <p:cxnSp>
        <p:nvCxnSpPr>
          <p:cNvPr id="1068" name="Google Shape;1068;p44"/>
          <p:cNvCxnSpPr>
            <a:stCxn id="1069" idx="1"/>
          </p:cNvCxnSpPr>
          <p:nvPr/>
        </p:nvCxnSpPr>
        <p:spPr>
          <a:xfrm flipH="1" flipV="1">
            <a:off x="2419708" y="2287713"/>
            <a:ext cx="289500" cy="1238"/>
          </a:xfrm>
          <a:prstGeom prst="straightConnector1">
            <a:avLst/>
          </a:prstGeom>
          <a:noFill/>
          <a:ln w="19050" cap="flat" cmpd="sng">
            <a:solidFill>
              <a:schemeClr val="accent3"/>
            </a:solidFill>
            <a:prstDash val="solid"/>
            <a:round/>
            <a:headEnd type="none" w="med" len="med"/>
            <a:tailEnd type="none" w="med" len="med"/>
          </a:ln>
        </p:spPr>
      </p:cxnSp>
      <p:cxnSp>
        <p:nvCxnSpPr>
          <p:cNvPr id="1071" name="Google Shape;1071;p44"/>
          <p:cNvCxnSpPr>
            <a:endCxn id="1073" idx="3"/>
          </p:cNvCxnSpPr>
          <p:nvPr/>
        </p:nvCxnSpPr>
        <p:spPr>
          <a:xfrm flipH="1">
            <a:off x="6040708" y="2872129"/>
            <a:ext cx="121310" cy="3193"/>
          </a:xfrm>
          <a:prstGeom prst="straightConnector1">
            <a:avLst/>
          </a:prstGeom>
          <a:noFill/>
          <a:ln w="19050" cap="flat" cmpd="sng">
            <a:solidFill>
              <a:schemeClr val="accent4"/>
            </a:solidFill>
            <a:prstDash val="solid"/>
            <a:round/>
            <a:headEnd type="none" w="med" len="med"/>
            <a:tailEnd type="none" w="med" len="med"/>
          </a:ln>
        </p:spPr>
      </p:cxnSp>
      <p:cxnSp>
        <p:nvCxnSpPr>
          <p:cNvPr id="1074" name="Google Shape;1074;p44"/>
          <p:cNvCxnSpPr>
            <a:stCxn id="1075" idx="1"/>
          </p:cNvCxnSpPr>
          <p:nvPr/>
        </p:nvCxnSpPr>
        <p:spPr>
          <a:xfrm flipH="1" flipV="1">
            <a:off x="2419676" y="3440364"/>
            <a:ext cx="289532" cy="5521"/>
          </a:xfrm>
          <a:prstGeom prst="straightConnector1">
            <a:avLst/>
          </a:prstGeom>
          <a:noFill/>
          <a:ln w="19050" cap="flat" cmpd="sng">
            <a:solidFill>
              <a:schemeClr val="accent6"/>
            </a:solidFill>
            <a:prstDash val="solid"/>
            <a:round/>
            <a:headEnd type="none" w="med" len="med"/>
            <a:tailEnd type="none" w="med" len="med"/>
          </a:ln>
        </p:spPr>
      </p:cxnSp>
      <p:grpSp>
        <p:nvGrpSpPr>
          <p:cNvPr id="1077" name="Google Shape;1077;p44"/>
          <p:cNvGrpSpPr/>
          <p:nvPr/>
        </p:nvGrpSpPr>
        <p:grpSpPr>
          <a:xfrm>
            <a:off x="2709208" y="2052213"/>
            <a:ext cx="3331500" cy="2200974"/>
            <a:chOff x="2990404" y="1907834"/>
            <a:chExt cx="3331500" cy="2192256"/>
          </a:xfrm>
        </p:grpSpPr>
        <p:sp>
          <p:nvSpPr>
            <p:cNvPr id="1069" name="Google Shape;1069;p44"/>
            <p:cNvSpPr/>
            <p:nvPr/>
          </p:nvSpPr>
          <p:spPr>
            <a:xfrm>
              <a:off x="2990404" y="1907834"/>
              <a:ext cx="3331500" cy="471600"/>
            </a:xfrm>
            <a:prstGeom prst="rect">
              <a:avLst/>
            </a:prstGeom>
            <a:solidFill>
              <a:schemeClr val="accent3"/>
            </a:solidFill>
            <a:ln>
              <a:noFill/>
            </a:ln>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endParaRPr dirty="0">
                <a:solidFill>
                  <a:schemeClr val="accent2"/>
                </a:solidFill>
              </a:endParaRPr>
            </a:p>
          </p:txBody>
        </p:sp>
        <p:sp>
          <p:nvSpPr>
            <p:cNvPr id="1073" name="Google Shape;1073;p44"/>
            <p:cNvSpPr/>
            <p:nvPr/>
          </p:nvSpPr>
          <p:spPr>
            <a:xfrm>
              <a:off x="2990404" y="2491882"/>
              <a:ext cx="3331500" cy="471600"/>
            </a:xfrm>
            <a:prstGeom prst="rect">
              <a:avLst/>
            </a:prstGeom>
            <a:solidFill>
              <a:schemeClr val="accent4"/>
            </a:solidFill>
            <a:ln>
              <a:noFill/>
            </a:ln>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endParaRPr dirty="0">
                <a:solidFill>
                  <a:schemeClr val="accent2"/>
                </a:solidFill>
              </a:endParaRPr>
            </a:p>
          </p:txBody>
        </p:sp>
        <p:sp>
          <p:nvSpPr>
            <p:cNvPr id="1075" name="Google Shape;1075;p44"/>
            <p:cNvSpPr/>
            <p:nvPr/>
          </p:nvSpPr>
          <p:spPr>
            <a:xfrm>
              <a:off x="2990404" y="3060185"/>
              <a:ext cx="3331500" cy="471600"/>
            </a:xfrm>
            <a:prstGeom prst="rect">
              <a:avLst/>
            </a:prstGeom>
            <a:solidFill>
              <a:schemeClr val="accent6"/>
            </a:solidFill>
            <a:ln>
              <a:noFill/>
            </a:ln>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endParaRPr dirty="0">
                <a:solidFill>
                  <a:schemeClr val="accent2"/>
                </a:solidFill>
              </a:endParaRPr>
            </a:p>
          </p:txBody>
        </p:sp>
        <p:sp>
          <p:nvSpPr>
            <p:cNvPr id="1078" name="Google Shape;1078;p44"/>
            <p:cNvSpPr/>
            <p:nvPr/>
          </p:nvSpPr>
          <p:spPr>
            <a:xfrm>
              <a:off x="2990404" y="3628490"/>
              <a:ext cx="3331500" cy="471600"/>
            </a:xfrm>
            <a:prstGeom prst="rect">
              <a:avLst/>
            </a:prstGeom>
            <a:solidFill>
              <a:schemeClr val="accent5"/>
            </a:solidFill>
            <a:ln>
              <a:noFill/>
            </a:ln>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endParaRPr dirty="0">
                <a:solidFill>
                  <a:schemeClr val="accent2"/>
                </a:solidFill>
              </a:endParaRPr>
            </a:p>
          </p:txBody>
        </p:sp>
      </p:grpSp>
      <p:cxnSp>
        <p:nvCxnSpPr>
          <p:cNvPr id="1079" name="Google Shape;1079;p44"/>
          <p:cNvCxnSpPr/>
          <p:nvPr/>
        </p:nvCxnSpPr>
        <p:spPr>
          <a:xfrm flipH="1">
            <a:off x="5974017" y="4003895"/>
            <a:ext cx="133382" cy="3474"/>
          </a:xfrm>
          <a:prstGeom prst="straightConnector1">
            <a:avLst/>
          </a:prstGeom>
          <a:noFill/>
          <a:ln w="19050" cap="flat" cmpd="sng">
            <a:solidFill>
              <a:schemeClr val="accent5"/>
            </a:solidFill>
            <a:prstDash val="solid"/>
            <a:round/>
            <a:headEnd type="none" w="med" len="med"/>
            <a:tailEnd type="none" w="med" len="med"/>
          </a:ln>
        </p:spPr>
      </p:cxnSp>
      <p:sp>
        <p:nvSpPr>
          <p:cNvPr id="9" name="Rectangle 8"/>
          <p:cNvSpPr/>
          <p:nvPr/>
        </p:nvSpPr>
        <p:spPr>
          <a:xfrm>
            <a:off x="2628562" y="2141998"/>
            <a:ext cx="3478837" cy="307777"/>
          </a:xfrm>
          <a:prstGeom prst="rect">
            <a:avLst/>
          </a:prstGeom>
        </p:spPr>
        <p:txBody>
          <a:bodyPr wrap="none">
            <a:spAutoFit/>
          </a:bodyPr>
          <a:lstStyle/>
          <a:p>
            <a:r>
              <a:rPr lang="en-US" dirty="0">
                <a:solidFill>
                  <a:srgbClr val="151515"/>
                </a:solidFill>
                <a:latin typeface="-apple-system"/>
              </a:rPr>
              <a:t>Problem Recognition or Need </a:t>
            </a:r>
            <a:r>
              <a:rPr lang="en-US" dirty="0" err="1" smtClean="0">
                <a:solidFill>
                  <a:srgbClr val="151515"/>
                </a:solidFill>
                <a:latin typeface="-apple-system"/>
              </a:rPr>
              <a:t>Recognitio</a:t>
            </a:r>
            <a:endParaRPr lang="en-US" dirty="0"/>
          </a:p>
        </p:txBody>
      </p:sp>
      <p:sp>
        <p:nvSpPr>
          <p:cNvPr id="10" name="Rectangle 9"/>
          <p:cNvSpPr/>
          <p:nvPr/>
        </p:nvSpPr>
        <p:spPr>
          <a:xfrm>
            <a:off x="3291840" y="2696133"/>
            <a:ext cx="3255263" cy="307777"/>
          </a:xfrm>
          <a:prstGeom prst="rect">
            <a:avLst/>
          </a:prstGeom>
        </p:spPr>
        <p:txBody>
          <a:bodyPr wrap="square">
            <a:spAutoFit/>
          </a:bodyPr>
          <a:lstStyle/>
          <a:p>
            <a:r>
              <a:rPr lang="en-US" dirty="0">
                <a:solidFill>
                  <a:srgbClr val="151515"/>
                </a:solidFill>
                <a:latin typeface="-apple-system"/>
              </a:rPr>
              <a:t>Information </a:t>
            </a:r>
            <a:r>
              <a:rPr lang="en-US" dirty="0" smtClean="0">
                <a:solidFill>
                  <a:srgbClr val="151515"/>
                </a:solidFill>
                <a:latin typeface="-apple-system"/>
              </a:rPr>
              <a:t>Search</a:t>
            </a:r>
            <a:endParaRPr lang="en-US" dirty="0">
              <a:solidFill>
                <a:srgbClr val="151515"/>
              </a:solidFill>
              <a:latin typeface="-apple-system"/>
            </a:endParaRPr>
          </a:p>
        </p:txBody>
      </p:sp>
      <p:sp>
        <p:nvSpPr>
          <p:cNvPr id="11" name="Rectangle 10"/>
          <p:cNvSpPr/>
          <p:nvPr/>
        </p:nvSpPr>
        <p:spPr>
          <a:xfrm>
            <a:off x="3170658" y="3259054"/>
            <a:ext cx="2206053" cy="307777"/>
          </a:xfrm>
          <a:prstGeom prst="rect">
            <a:avLst/>
          </a:prstGeom>
        </p:spPr>
        <p:txBody>
          <a:bodyPr wrap="none">
            <a:spAutoFit/>
          </a:bodyPr>
          <a:lstStyle/>
          <a:p>
            <a:r>
              <a:rPr lang="en-US" dirty="0">
                <a:solidFill>
                  <a:srgbClr val="151515"/>
                </a:solidFill>
                <a:latin typeface="-apple-system"/>
              </a:rPr>
              <a:t>Evaluation of Alternatives</a:t>
            </a:r>
            <a:endParaRPr lang="en-US" dirty="0"/>
          </a:p>
        </p:txBody>
      </p:sp>
      <p:sp>
        <p:nvSpPr>
          <p:cNvPr id="12" name="Rectangle 11"/>
          <p:cNvSpPr/>
          <p:nvPr/>
        </p:nvSpPr>
        <p:spPr>
          <a:xfrm>
            <a:off x="3436836" y="3810939"/>
            <a:ext cx="1747247" cy="307777"/>
          </a:xfrm>
          <a:prstGeom prst="rect">
            <a:avLst/>
          </a:prstGeom>
        </p:spPr>
        <p:txBody>
          <a:bodyPr wrap="square">
            <a:spAutoFit/>
          </a:bodyPr>
          <a:lstStyle/>
          <a:p>
            <a:r>
              <a:rPr lang="en-US" dirty="0">
                <a:solidFill>
                  <a:srgbClr val="151515"/>
                </a:solidFill>
                <a:latin typeface="-apple-system"/>
              </a:rPr>
              <a:t>Purchase Decision</a:t>
            </a:r>
            <a:endParaRPr lang="en-US" dirty="0"/>
          </a:p>
        </p:txBody>
      </p:sp>
      <p:sp>
        <p:nvSpPr>
          <p:cNvPr id="36" name="Google Shape;1078;p44"/>
          <p:cNvSpPr/>
          <p:nvPr/>
        </p:nvSpPr>
        <p:spPr>
          <a:xfrm>
            <a:off x="2682412" y="4335099"/>
            <a:ext cx="3331500" cy="471600"/>
          </a:xfrm>
          <a:prstGeom prst="rect">
            <a:avLst/>
          </a:prstGeom>
          <a:solidFill>
            <a:schemeClr val="tx1">
              <a:lumMod val="60000"/>
              <a:lumOff val="40000"/>
            </a:schemeClr>
          </a:solidFill>
          <a:ln>
            <a:noFill/>
          </a:ln>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endParaRPr dirty="0">
              <a:solidFill>
                <a:schemeClr val="accent2"/>
              </a:solidFill>
            </a:endParaRPr>
          </a:p>
        </p:txBody>
      </p:sp>
      <p:cxnSp>
        <p:nvCxnSpPr>
          <p:cNvPr id="40" name="Google Shape;1079;p44"/>
          <p:cNvCxnSpPr/>
          <p:nvPr/>
        </p:nvCxnSpPr>
        <p:spPr>
          <a:xfrm flipH="1">
            <a:off x="2392879" y="4592715"/>
            <a:ext cx="289533" cy="1737"/>
          </a:xfrm>
          <a:prstGeom prst="straightConnector1">
            <a:avLst/>
          </a:prstGeom>
          <a:noFill/>
          <a:ln w="19050" cap="flat" cmpd="sng">
            <a:solidFill>
              <a:schemeClr val="accent5"/>
            </a:solidFill>
            <a:prstDash val="solid"/>
            <a:round/>
            <a:headEnd type="none" w="med" len="med"/>
            <a:tailEnd type="none" w="med" len="med"/>
          </a:ln>
        </p:spPr>
      </p:cxnSp>
      <p:sp>
        <p:nvSpPr>
          <p:cNvPr id="19" name="Rectangle 18"/>
          <p:cNvSpPr/>
          <p:nvPr/>
        </p:nvSpPr>
        <p:spPr>
          <a:xfrm>
            <a:off x="3187395" y="4417010"/>
            <a:ext cx="2246128" cy="307777"/>
          </a:xfrm>
          <a:prstGeom prst="rect">
            <a:avLst/>
          </a:prstGeom>
        </p:spPr>
        <p:txBody>
          <a:bodyPr wrap="none">
            <a:spAutoFit/>
          </a:bodyPr>
          <a:lstStyle/>
          <a:p>
            <a:r>
              <a:rPr lang="en-US">
                <a:solidFill>
                  <a:srgbClr val="151515"/>
                </a:solidFill>
                <a:latin typeface="-apple-system"/>
              </a:rPr>
              <a:t>Post-Purchase Evaluation</a:t>
            </a:r>
            <a:endParaRPr lang="en-US"/>
          </a:p>
        </p:txBody>
      </p:sp>
      <p:sp>
        <p:nvSpPr>
          <p:cNvPr id="44" name="Rectangle 43"/>
          <p:cNvSpPr/>
          <p:nvPr/>
        </p:nvSpPr>
        <p:spPr>
          <a:xfrm>
            <a:off x="1644929" y="963482"/>
            <a:ext cx="5702928" cy="646331"/>
          </a:xfrm>
          <a:prstGeom prst="rect">
            <a:avLst/>
          </a:prstGeom>
        </p:spPr>
        <p:txBody>
          <a:bodyPr wrap="square">
            <a:spAutoFit/>
          </a:bodyPr>
          <a:lstStyle/>
          <a:p>
            <a:pPr algn="just"/>
            <a:r>
              <a:rPr lang="en-US" sz="1800" b="1" i="1" dirty="0">
                <a:solidFill>
                  <a:schemeClr val="accent6">
                    <a:lumMod val="50000"/>
                  </a:schemeClr>
                </a:solidFill>
                <a:latin typeface="-apple-system"/>
              </a:rPr>
              <a:t>Consumers go through 5 stages in deciding to purchase any goods or </a:t>
            </a:r>
            <a:r>
              <a:rPr lang="en-US" sz="1800" b="1" i="1" dirty="0" smtClean="0">
                <a:solidFill>
                  <a:schemeClr val="accent6">
                    <a:lumMod val="50000"/>
                  </a:schemeClr>
                </a:solidFill>
                <a:latin typeface="-apple-system"/>
              </a:rPr>
              <a:t>service :</a:t>
            </a:r>
            <a:endParaRPr lang="en-US" sz="1800" b="1" i="1" dirty="0">
              <a:solidFill>
                <a:schemeClr val="accent6">
                  <a:lumMod val="50000"/>
                </a:schemeClr>
              </a:solidFill>
            </a:endParaRPr>
          </a:p>
        </p:txBody>
      </p:sp>
      <p:sp>
        <p:nvSpPr>
          <p:cNvPr id="45" name="TextBox 44"/>
          <p:cNvSpPr txBox="1"/>
          <p:nvPr/>
        </p:nvSpPr>
        <p:spPr>
          <a:xfrm>
            <a:off x="4229595" y="4743390"/>
            <a:ext cx="293914" cy="4001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2000" noProof="0" dirty="0" smtClean="0">
                <a:solidFill>
                  <a:sysClr val="windowText" lastClr="000000"/>
                </a:solidFill>
              </a:rPr>
              <a:t>6</a:t>
            </a:r>
            <a:endParaRPr kumimoji="0" lang="en-US" sz="2000" b="0" i="0" u="none" strike="noStrike" kern="0" cap="none" spc="0" normalizeH="0" baseline="0" noProof="0" dirty="0" smtClean="0">
              <a:ln>
                <a:noFill/>
              </a:ln>
              <a:solidFill>
                <a:sysClr val="windowText" lastClr="000000"/>
              </a:solidFill>
              <a:effectLst/>
              <a:uLnTx/>
              <a:uFillTx/>
            </a:endParaRP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4"/>
                                        </p:tgtEl>
                                        <p:attrNameLst>
                                          <p:attrName>style.visibility</p:attrName>
                                        </p:attrNameLst>
                                      </p:cBhvr>
                                      <p:to>
                                        <p:strVal val="visible"/>
                                      </p:to>
                                    </p:set>
                                    <p:animEffect transition="in" filter="fade">
                                      <p:cBhvr>
                                        <p:cTn id="14" dur="1000"/>
                                        <p:tgtEl>
                                          <p:spTgt spid="44"/>
                                        </p:tgtEl>
                                      </p:cBhvr>
                                    </p:animEffect>
                                    <p:anim calcmode="lin" valueType="num">
                                      <p:cBhvr>
                                        <p:cTn id="15" dur="1000" fill="hold"/>
                                        <p:tgtEl>
                                          <p:spTgt spid="44"/>
                                        </p:tgtEl>
                                        <p:attrNameLst>
                                          <p:attrName>ppt_x</p:attrName>
                                        </p:attrNameLst>
                                      </p:cBhvr>
                                      <p:tavLst>
                                        <p:tav tm="0">
                                          <p:val>
                                            <p:strVal val="#ppt_x"/>
                                          </p:val>
                                        </p:tav>
                                        <p:tav tm="100000">
                                          <p:val>
                                            <p:strVal val="#ppt_x"/>
                                          </p:val>
                                        </p:tav>
                                      </p:tavLst>
                                    </p:anim>
                                    <p:anim calcmode="lin" valueType="num">
                                      <p:cBhvr>
                                        <p:cTn id="16" dur="1000" fill="hold"/>
                                        <p:tgtEl>
                                          <p:spTgt spid="4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1000"/>
                                        <p:tgtEl>
                                          <p:spTgt spid="10"/>
                                        </p:tgtEl>
                                      </p:cBhvr>
                                    </p:animEffect>
                                    <p:anim calcmode="lin" valueType="num">
                                      <p:cBhvr>
                                        <p:cTn id="29" dur="1000" fill="hold"/>
                                        <p:tgtEl>
                                          <p:spTgt spid="10"/>
                                        </p:tgtEl>
                                        <p:attrNameLst>
                                          <p:attrName>ppt_x</p:attrName>
                                        </p:attrNameLst>
                                      </p:cBhvr>
                                      <p:tavLst>
                                        <p:tav tm="0">
                                          <p:val>
                                            <p:strVal val="#ppt_x"/>
                                          </p:val>
                                        </p:tav>
                                        <p:tav tm="100000">
                                          <p:val>
                                            <p:strVal val="#ppt_x"/>
                                          </p:val>
                                        </p:tav>
                                      </p:tavLst>
                                    </p:anim>
                                    <p:anim calcmode="lin" valueType="num">
                                      <p:cBhvr>
                                        <p:cTn id="30"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1000"/>
                                        <p:tgtEl>
                                          <p:spTgt spid="11"/>
                                        </p:tgtEl>
                                      </p:cBhvr>
                                    </p:animEffect>
                                    <p:anim calcmode="lin" valueType="num">
                                      <p:cBhvr>
                                        <p:cTn id="36" dur="1000" fill="hold"/>
                                        <p:tgtEl>
                                          <p:spTgt spid="11"/>
                                        </p:tgtEl>
                                        <p:attrNameLst>
                                          <p:attrName>ppt_x</p:attrName>
                                        </p:attrNameLst>
                                      </p:cBhvr>
                                      <p:tavLst>
                                        <p:tav tm="0">
                                          <p:val>
                                            <p:strVal val="#ppt_x"/>
                                          </p:val>
                                        </p:tav>
                                        <p:tav tm="100000">
                                          <p:val>
                                            <p:strVal val="#ppt_x"/>
                                          </p:val>
                                        </p:tav>
                                      </p:tavLst>
                                    </p:anim>
                                    <p:anim calcmode="lin" valueType="num">
                                      <p:cBhvr>
                                        <p:cTn id="37"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1000"/>
                                        <p:tgtEl>
                                          <p:spTgt spid="19"/>
                                        </p:tgtEl>
                                      </p:cBhvr>
                                    </p:animEffect>
                                    <p:anim calcmode="lin" valueType="num">
                                      <p:cBhvr>
                                        <p:cTn id="43" dur="1000" fill="hold"/>
                                        <p:tgtEl>
                                          <p:spTgt spid="19"/>
                                        </p:tgtEl>
                                        <p:attrNameLst>
                                          <p:attrName>ppt_x</p:attrName>
                                        </p:attrNameLst>
                                      </p:cBhvr>
                                      <p:tavLst>
                                        <p:tav tm="0">
                                          <p:val>
                                            <p:strVal val="#ppt_x"/>
                                          </p:val>
                                        </p:tav>
                                        <p:tav tm="100000">
                                          <p:val>
                                            <p:strVal val="#ppt_x"/>
                                          </p:val>
                                        </p:tav>
                                      </p:tavLst>
                                    </p:anim>
                                    <p:anim calcmode="lin" valueType="num">
                                      <p:cBhvr>
                                        <p:cTn id="44"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9" grpId="0"/>
      <p:bldP spid="4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430"/>
        <p:cNvGrpSpPr/>
        <p:nvPr/>
      </p:nvGrpSpPr>
      <p:grpSpPr>
        <a:xfrm>
          <a:off x="0" y="0"/>
          <a:ext cx="0" cy="0"/>
          <a:chOff x="0" y="0"/>
          <a:chExt cx="0" cy="0"/>
        </a:xfrm>
      </p:grpSpPr>
      <p:pic>
        <p:nvPicPr>
          <p:cNvPr id="2050" name="Picture 2" descr="Need or Problem Recogniti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6468" y="3255601"/>
            <a:ext cx="6753498" cy="1780131"/>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6" name="Rectangle 5"/>
          <p:cNvSpPr/>
          <p:nvPr/>
        </p:nvSpPr>
        <p:spPr>
          <a:xfrm>
            <a:off x="2356995" y="536810"/>
            <a:ext cx="3680816" cy="400110"/>
          </a:xfrm>
          <a:prstGeom prst="rect">
            <a:avLst/>
          </a:prstGeom>
          <a:ln>
            <a:solidFill>
              <a:schemeClr val="bg1">
                <a:lumMod val="75000"/>
              </a:schemeClr>
            </a:solidFill>
          </a:ln>
        </p:spPr>
        <p:txBody>
          <a:bodyPr wrap="none">
            <a:spAutoFit/>
          </a:bodyPr>
          <a:lstStyle/>
          <a:p>
            <a:r>
              <a:rPr lang="en-US" sz="2000" b="1" i="1" dirty="0">
                <a:latin typeface="Times" panose="02020603050405020304" pitchFamily="18" charset="0"/>
                <a:cs typeface="Times" panose="02020603050405020304" pitchFamily="18" charset="0"/>
              </a:rPr>
              <a:t>1. Problem or Need Recognition</a:t>
            </a:r>
          </a:p>
        </p:txBody>
      </p:sp>
      <p:sp>
        <p:nvSpPr>
          <p:cNvPr id="9" name="Rectangle 8"/>
          <p:cNvSpPr/>
          <p:nvPr/>
        </p:nvSpPr>
        <p:spPr>
          <a:xfrm>
            <a:off x="1420090" y="1913890"/>
            <a:ext cx="6906491" cy="954107"/>
          </a:xfrm>
          <a:prstGeom prst="rect">
            <a:avLst/>
          </a:prstGeom>
        </p:spPr>
        <p:txBody>
          <a:bodyPr wrap="square">
            <a:spAutoFit/>
          </a:bodyPr>
          <a:lstStyle/>
          <a:p>
            <a:pPr algn="just"/>
            <a:r>
              <a:rPr lang="en-US" dirty="0"/>
              <a:t>In this first stage, the consumer recognizes that he has an unmet need and is driven to action by a need or desire. Unsatisfied needs create discomfort to the consumer, so that he begins to recognize that this need can be met by acquiring or consuming goods and services.</a:t>
            </a:r>
          </a:p>
        </p:txBody>
      </p:sp>
      <p:sp>
        <p:nvSpPr>
          <p:cNvPr id="12" name="TextBox 11"/>
          <p:cNvSpPr txBox="1"/>
          <p:nvPr/>
        </p:nvSpPr>
        <p:spPr>
          <a:xfrm>
            <a:off x="4243450" y="4835677"/>
            <a:ext cx="190005" cy="4001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2000" dirty="0">
                <a:solidFill>
                  <a:sysClr val="windowText" lastClr="000000"/>
                </a:solidFill>
              </a:rPr>
              <a:t>7</a:t>
            </a:r>
            <a:endParaRPr kumimoji="0" lang="en-US" sz="2000" b="0" i="0" u="none" strike="noStrike" kern="0" cap="none" spc="0" normalizeH="0" baseline="0" noProof="0" dirty="0" smtClean="0">
              <a:ln>
                <a:noFill/>
              </a:ln>
              <a:solidFill>
                <a:sysClr val="windowText" lastClr="000000"/>
              </a:solidFill>
              <a:effectLst/>
              <a:uLnTx/>
              <a:uFillTx/>
            </a:endParaRPr>
          </a:p>
        </p:txBody>
      </p:sp>
    </p:spTree>
    <p:extLst>
      <p:ext uri="{BB962C8B-B14F-4D97-AF65-F5344CB8AC3E}">
        <p14:creationId xmlns:p14="http://schemas.microsoft.com/office/powerpoint/2010/main" val="2384609881"/>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050"/>
                                        </p:tgtEl>
                                        <p:attrNameLst>
                                          <p:attrName>style.visibility</p:attrName>
                                        </p:attrNameLst>
                                      </p:cBhvr>
                                      <p:to>
                                        <p:strVal val="visible"/>
                                      </p:to>
                                    </p:set>
                                    <p:animEffect transition="in" filter="fade">
                                      <p:cBhvr>
                                        <p:cTn id="14" dur="1000"/>
                                        <p:tgtEl>
                                          <p:spTgt spid="2050"/>
                                        </p:tgtEl>
                                      </p:cBhvr>
                                    </p:animEffect>
                                    <p:anim calcmode="lin" valueType="num">
                                      <p:cBhvr>
                                        <p:cTn id="15" dur="1000" fill="hold"/>
                                        <p:tgtEl>
                                          <p:spTgt spid="2050"/>
                                        </p:tgtEl>
                                        <p:attrNameLst>
                                          <p:attrName>ppt_x</p:attrName>
                                        </p:attrNameLst>
                                      </p:cBhvr>
                                      <p:tavLst>
                                        <p:tav tm="0">
                                          <p:val>
                                            <p:strVal val="#ppt_x"/>
                                          </p:val>
                                        </p:tav>
                                        <p:tav tm="100000">
                                          <p:val>
                                            <p:strVal val="#ppt_x"/>
                                          </p:val>
                                        </p:tav>
                                      </p:tavLst>
                                    </p:anim>
                                    <p:anim calcmode="lin" valueType="num">
                                      <p:cBhvr>
                                        <p:cTn id="16" dur="1000" fill="hold"/>
                                        <p:tgtEl>
                                          <p:spTgt spid="2050"/>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6" presetClass="entr" presetSubtype="21"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barn(inVertical)">
                                      <p:cBhvr>
                                        <p:cTn id="2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430"/>
        <p:cNvGrpSpPr/>
        <p:nvPr/>
      </p:nvGrpSpPr>
      <p:grpSpPr>
        <a:xfrm>
          <a:off x="0" y="0"/>
          <a:ext cx="0" cy="0"/>
          <a:chOff x="0" y="0"/>
          <a:chExt cx="0" cy="0"/>
        </a:xfrm>
      </p:grpSpPr>
      <p:sp>
        <p:nvSpPr>
          <p:cNvPr id="2" name="Rectangle 1"/>
          <p:cNvSpPr/>
          <p:nvPr/>
        </p:nvSpPr>
        <p:spPr>
          <a:xfrm>
            <a:off x="2854037" y="706824"/>
            <a:ext cx="2881746" cy="408465"/>
          </a:xfrm>
          <a:prstGeom prst="rect">
            <a:avLst/>
          </a:prstGeom>
          <a:ln>
            <a:solidFill>
              <a:schemeClr val="bg1">
                <a:lumMod val="75000"/>
              </a:schemeClr>
            </a:solidFill>
          </a:ln>
        </p:spPr>
        <p:txBody>
          <a:bodyPr wrap="square">
            <a:spAutoFit/>
          </a:bodyPr>
          <a:lstStyle/>
          <a:p>
            <a:r>
              <a:rPr lang="en-US" sz="2000" b="1" i="1" dirty="0">
                <a:solidFill>
                  <a:schemeClr val="accent1">
                    <a:lumMod val="10000"/>
                  </a:schemeClr>
                </a:solidFill>
              </a:rPr>
              <a:t>2. Information Search</a:t>
            </a:r>
          </a:p>
        </p:txBody>
      </p:sp>
      <p:pic>
        <p:nvPicPr>
          <p:cNvPr id="4098" name="Picture 2" descr="second stage of the purchasing process is searching for informati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93974" y="3468500"/>
            <a:ext cx="4429389" cy="16750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3" name="Rectangle 2"/>
          <p:cNvSpPr/>
          <p:nvPr/>
        </p:nvSpPr>
        <p:spPr>
          <a:xfrm>
            <a:off x="1967345" y="1946460"/>
            <a:ext cx="5638801" cy="954107"/>
          </a:xfrm>
          <a:prstGeom prst="rect">
            <a:avLst/>
          </a:prstGeom>
        </p:spPr>
        <p:txBody>
          <a:bodyPr wrap="square">
            <a:spAutoFit/>
          </a:bodyPr>
          <a:lstStyle/>
          <a:p>
            <a:pPr algn="just"/>
            <a:r>
              <a:rPr lang="en-US" dirty="0">
                <a:solidFill>
                  <a:srgbClr val="151515"/>
                </a:solidFill>
                <a:latin typeface="-apple-system"/>
              </a:rPr>
              <a:t>The consumer may have heightened attention or may undertake an active search for information. The amount of searching a consumer will depend on the strength of his drive</a:t>
            </a:r>
            <a:r>
              <a:rPr lang="en-US" dirty="0" smtClean="0">
                <a:solidFill>
                  <a:srgbClr val="151515"/>
                </a:solidFill>
                <a:latin typeface="-apple-system"/>
              </a:rPr>
              <a:t>, </a:t>
            </a:r>
            <a:r>
              <a:rPr lang="en-US" dirty="0">
                <a:solidFill>
                  <a:srgbClr val="151515"/>
                </a:solidFill>
                <a:latin typeface="-apple-system"/>
              </a:rPr>
              <a:t>and the satisfaction he gets from </a:t>
            </a:r>
            <a:r>
              <a:rPr lang="en-US" dirty="0" smtClean="0">
                <a:solidFill>
                  <a:srgbClr val="151515"/>
                </a:solidFill>
                <a:latin typeface="-apple-system"/>
              </a:rPr>
              <a:t>searching.</a:t>
            </a:r>
            <a:endParaRPr lang="en-US" dirty="0"/>
          </a:p>
        </p:txBody>
      </p:sp>
      <p:sp>
        <p:nvSpPr>
          <p:cNvPr id="5" name="TextBox 4"/>
          <p:cNvSpPr txBox="1"/>
          <p:nvPr/>
        </p:nvSpPr>
        <p:spPr>
          <a:xfrm>
            <a:off x="4294910" y="4847299"/>
            <a:ext cx="293914" cy="4001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2000" dirty="0">
                <a:solidFill>
                  <a:sysClr val="windowText" lastClr="000000"/>
                </a:solidFill>
              </a:rPr>
              <a:t>9</a:t>
            </a:r>
            <a:endParaRPr kumimoji="0" lang="en-US" sz="2000" b="0" i="0" u="none" strike="noStrike" kern="0" cap="none" spc="0" normalizeH="0" baseline="0" noProof="0" dirty="0" smtClean="0">
              <a:ln>
                <a:noFill/>
              </a:ln>
              <a:solidFill>
                <a:sysClr val="windowText" lastClr="000000"/>
              </a:solidFill>
              <a:effectLst/>
              <a:uLnTx/>
              <a:uFillTx/>
            </a:endParaRPr>
          </a:p>
        </p:txBody>
      </p:sp>
    </p:spTree>
    <p:extLst>
      <p:ext uri="{BB962C8B-B14F-4D97-AF65-F5344CB8AC3E}">
        <p14:creationId xmlns:p14="http://schemas.microsoft.com/office/powerpoint/2010/main" val="3107483839"/>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098"/>
                                        </p:tgtEl>
                                        <p:attrNameLst>
                                          <p:attrName>style.visibility</p:attrName>
                                        </p:attrNameLst>
                                      </p:cBhvr>
                                      <p:to>
                                        <p:strVal val="visible"/>
                                      </p:to>
                                    </p:set>
                                    <p:animEffect transition="in" filter="fade">
                                      <p:cBhvr>
                                        <p:cTn id="14" dur="1000"/>
                                        <p:tgtEl>
                                          <p:spTgt spid="4098"/>
                                        </p:tgtEl>
                                      </p:cBhvr>
                                    </p:animEffect>
                                    <p:anim calcmode="lin" valueType="num">
                                      <p:cBhvr>
                                        <p:cTn id="15" dur="1000" fill="hold"/>
                                        <p:tgtEl>
                                          <p:spTgt spid="4098"/>
                                        </p:tgtEl>
                                        <p:attrNameLst>
                                          <p:attrName>ppt_x</p:attrName>
                                        </p:attrNameLst>
                                      </p:cBhvr>
                                      <p:tavLst>
                                        <p:tav tm="0">
                                          <p:val>
                                            <p:strVal val="#ppt_x"/>
                                          </p:val>
                                        </p:tav>
                                        <p:tav tm="100000">
                                          <p:val>
                                            <p:strVal val="#ppt_x"/>
                                          </p:val>
                                        </p:tav>
                                      </p:tavLst>
                                    </p:anim>
                                    <p:anim calcmode="lin" valueType="num">
                                      <p:cBhvr>
                                        <p:cTn id="16" dur="1000" fill="hold"/>
                                        <p:tgtEl>
                                          <p:spTgt spid="4098"/>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6" presetClass="entr" presetSubtype="21" fill="hold" grpId="0" nodeType="click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barn(inVertical)">
                                      <p:cBhvr>
                                        <p:cTn id="2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Lst>
  </p:timing>
</p:sld>
</file>

<file path=ppt/theme/theme1.xml><?xml version="1.0" encoding="utf-8"?>
<a:theme xmlns:a="http://schemas.openxmlformats.org/drawingml/2006/main" name="Mass Media Marketing Plan">
  <a:themeElements>
    <a:clrScheme name="Simple Light">
      <a:dk1>
        <a:srgbClr val="E79898"/>
      </a:dk1>
      <a:lt1>
        <a:srgbClr val="CE9FBC"/>
      </a:lt1>
      <a:dk2>
        <a:srgbClr val="92CCCA"/>
      </a:dk2>
      <a:lt2>
        <a:srgbClr val="224253"/>
      </a:lt2>
      <a:accent1>
        <a:srgbClr val="F8E6DC"/>
      </a:accent1>
      <a:accent2>
        <a:srgbClr val="224253"/>
      </a:accent2>
      <a:accent3>
        <a:srgbClr val="509195"/>
      </a:accent3>
      <a:accent4>
        <a:srgbClr val="92CCCA"/>
      </a:accent4>
      <a:accent5>
        <a:srgbClr val="CE9FBC"/>
      </a:accent5>
      <a:accent6>
        <a:srgbClr val="AA88A1"/>
      </a:accent6>
      <a:hlink>
        <a:srgbClr val="224253"/>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2969</TotalTime>
  <Words>638</Words>
  <Application>Microsoft Office PowerPoint</Application>
  <PresentationFormat>On-screen Show (16:9)</PresentationFormat>
  <Paragraphs>73</Paragraphs>
  <Slides>15</Slides>
  <Notes>15</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15</vt:i4>
      </vt:variant>
    </vt:vector>
  </HeadingPairs>
  <TitlesOfParts>
    <vt:vector size="28" baseType="lpstr">
      <vt:lpstr>Abril Fatface</vt:lpstr>
      <vt:lpstr>Antic Didone</vt:lpstr>
      <vt:lpstr>-apple-system</vt:lpstr>
      <vt:lpstr>Arial</vt:lpstr>
      <vt:lpstr>Century Gothic</vt:lpstr>
      <vt:lpstr>DM Sans</vt:lpstr>
      <vt:lpstr>Graphik</vt:lpstr>
      <vt:lpstr>Open Sans</vt:lpstr>
      <vt:lpstr>Poppins</vt:lpstr>
      <vt:lpstr>Times</vt:lpstr>
      <vt:lpstr>Times New Roman</vt:lpstr>
      <vt:lpstr>Wingdings 3</vt:lpstr>
      <vt:lpstr>Mass Media Marketing Plan</vt:lpstr>
      <vt:lpstr>PowerPoint Presentation</vt:lpstr>
      <vt:lpstr>PowerPoint Presentation</vt:lpstr>
      <vt:lpstr>Introduction </vt:lpstr>
      <vt:lpstr>PowerPoint Presentation</vt:lpstr>
      <vt:lpstr>01</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Marketing</dc:title>
  <cp:lastModifiedBy>Maher Fattouh</cp:lastModifiedBy>
  <cp:revision>38</cp:revision>
  <dcterms:modified xsi:type="dcterms:W3CDTF">2022-06-04T08:52:22Z</dcterms:modified>
</cp:coreProperties>
</file>