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0" r:id="rId5"/>
    <p:sldId id="268" r:id="rId6"/>
    <p:sldId id="263" r:id="rId7"/>
    <p:sldId id="266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C824F5-0BE0-49E6-92F3-4CBA64C29C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240AA-2931-4CDF-BA2E-596F7B33DD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6BE7-AA78-4153-9C10-17AEE4220FAC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80433-1801-41AC-A69A-DCD073BF1B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475A3-C6F8-415B-B8E7-27F47D1111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66A14-ECCA-43D5-8AC0-AC2CA21C2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354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94706-8A13-481C-A500-44EC6A879895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50E4A-2DED-4884-BF74-AB6148A1C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877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C592B38-E37C-458B-8465-58A5CBEBF4BD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91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D7A3-FEF2-4A77-A3C3-F38BA6E5E383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7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51744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1521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3123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3406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80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82418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2398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541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5E6D-A925-4447-B109-98FAC561BE21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57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87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4133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F06A-A8C7-465A-B589-CE907D814003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51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1845-0373-44ED-9235-B1B1843AEEA2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96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422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268-1C56-4167-9411-9E9AA29DF373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7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D63F7CE-A493-4C8B-9932-2E859B10F39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6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atimah_3163@limu.edu.l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2322F-CB26-4BFC-B66B-2CC9F6EB1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982" y="2480576"/>
            <a:ext cx="6808362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Elements Driving Globalization and The Benefits of Becoming a Global Enterprise</a:t>
            </a:r>
            <a:b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Student </a:t>
            </a:r>
            <a:r>
              <a:rPr lang="en-US" sz="2000" dirty="0">
                <a:solidFill>
                  <a:schemeClr val="tx2"/>
                </a:solidFill>
              </a:rPr>
              <a:t>N</a:t>
            </a:r>
            <a:r>
              <a:rPr lang="en-US" sz="2000" b="0" i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ame 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2000" b="0" i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Fatima </a:t>
            </a:r>
            <a:r>
              <a:rPr lang="en-US" sz="2000" dirty="0" err="1">
                <a:solidFill>
                  <a:schemeClr val="tx2"/>
                </a:solidFill>
              </a:rPr>
              <a:t>E</a:t>
            </a:r>
            <a:r>
              <a:rPr lang="en-US" sz="2000" b="0" i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ldukaly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 : 3163</a:t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Email : 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3"/>
              </a:rPr>
              <a:t>Fatimah_3163@limu.edu.ly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536A2B-276B-44FE-B1A4-1BE4BC45E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7387" y="729257"/>
            <a:ext cx="7737225" cy="13268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b="0" i="0" kern="120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Libyan international medical University faculty of business administration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2E9AC-DD39-464A-A058-66D4C0C7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15D60531-66A9-41E1-A4D6-4952604F1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064455" cy="1125414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5C876A52-7ED7-4617-9A14-11E6F3F79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7544" y="-1"/>
            <a:ext cx="1064455" cy="112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E264-9EF1-43AE-A125-2671E65D5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82" y="478302"/>
            <a:ext cx="11006987" cy="1983544"/>
          </a:xfrm>
        </p:spPr>
        <p:txBody>
          <a:bodyPr anchor="ctr">
            <a:normAutofit/>
          </a:bodyPr>
          <a:lstStyle/>
          <a:p>
            <a:r>
              <a:rPr lang="en-US" sz="5400" dirty="0"/>
              <a:t>Content 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A4A9F-B741-44B8-A651-B4250FCB7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364" y="2662519"/>
            <a:ext cx="8946541" cy="41954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introduction.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Elements of economic globalization.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Discuss the benefits of becoming a global enterprise.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Conclusion.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References.</a:t>
            </a:r>
            <a:r>
              <a:rPr lang="en-US" dirty="0"/>
              <a:t>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   </a:t>
            </a:r>
            <a:endParaRPr lang="en-US" sz="11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FA49B0-C563-462F-A4E5-5036BA74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8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35FE2-5720-4454-BBD4-A6E19C741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15704"/>
            <a:ext cx="10762787" cy="4103077"/>
          </a:xfrm>
        </p:spPr>
        <p:txBody>
          <a:bodyPr>
            <a:normAutofit/>
          </a:bodyPr>
          <a:lstStyle/>
          <a:p>
            <a:r>
              <a:rPr lang="en-US" dirty="0"/>
              <a:t>Introduction 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83E1A-6202-4CD5-A8F7-C0E753A7B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854777"/>
            <a:ext cx="8946541" cy="53677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Economic globalization refers to the “quickly rising share of economic activity in the world [that]seems to be taking place between people in different countries “[World Bank Briefing Paper,2001].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548E66-8AE7-4666-B049-EB6E8273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C95373-CE11-4881-89E3-3D2B1B34D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749300"/>
            <a:ext cx="9440424" cy="1389014"/>
          </a:xfrm>
        </p:spPr>
        <p:txBody>
          <a:bodyPr>
            <a:normAutofit/>
          </a:bodyPr>
          <a:lstStyle/>
          <a:p>
            <a:r>
              <a:rPr lang="en-US" dirty="0"/>
              <a:t>Elements of Economic Globalization 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C8E8F92-FFD3-4E9E-952D-82453B68D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603" y="2504048"/>
            <a:ext cx="9613549" cy="2953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growth in cross- border  economic activities takes five principle forms :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International trade.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Foreign direct investment.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Capital market flows.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Migration [movement of labor].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Diffusion of technology 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FA2FB5-BAC9-4ADE-907A-3427DD29D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B6790A-B6DB-4323-BE8B-CE4BEBB5F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383" y="3123150"/>
            <a:ext cx="6354787" cy="319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0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061D85-AAD0-4F50-889F-8E7C22AF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4BB1DB-46BB-4AE9-9413-C24731FDA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39" y="1220372"/>
            <a:ext cx="9753600" cy="441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44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524B1-84DD-4C37-9CC8-7855FF169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767" y="620566"/>
            <a:ext cx="10143809" cy="1868451"/>
          </a:xfrm>
        </p:spPr>
        <p:txBody>
          <a:bodyPr/>
          <a:lstStyle/>
          <a:p>
            <a:r>
              <a:rPr lang="en-US" dirty="0"/>
              <a:t>The Benefits of Becoming a Global Enterprise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73C73-5EB1-422B-AD68-8FA926754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7436" y="2473985"/>
            <a:ext cx="8946541" cy="419548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New Revenue Potential : by taking your business global ,you get access to a much larger base of customers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The Ability to Help More People: when you take your business global , you can help an exponentially greater number of people find the answers to the questions or challenges your company helps solve.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Greater Access to Talent: another excellent benefit of taking your business global is that you get access to a new pool of potential employees with unique skills and mindsets.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Improving Your Company’s Reputation :businesses that can successfully go global and market their offerings to a totally different population will enjoy the prestige of calling themselves an international company.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C1C215-E97F-43DB-9057-716E75877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7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ED6C-A300-4933-80F0-D250BDEFA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72B1A-2540-4372-B60D-FBC318879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Globalization not only increases economic and financial inter – dependencies among countries  but it also integrates the social and political aspects.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D7BDD-6D69-43B3-A5E3-B56FCB38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849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15B23-F6BD-4B01-93FB-01C42EBBF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A69BF-ED35-429D-BD55-7F8E5F8E8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Teagarden ,M.B &amp;Cai ,D.H. : Learning from Dragons who are learning from us : Delve - Omental  Lessons from China’s Global Companies .Organizational Dynamics ,38[1].[2019]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9593-78BC-4B14-8887-BF6A7F96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5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BB46F3-B45C-488B-9CB7-DF44F149B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ED4568-2790-4660-B2AE-7B37E9C0B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32" y="0"/>
            <a:ext cx="9931791" cy="61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7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470</TotalTime>
  <Words>311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Wingdings</vt:lpstr>
      <vt:lpstr>Wingdings 3</vt:lpstr>
      <vt:lpstr>Ion Boardroom</vt:lpstr>
      <vt:lpstr>The Elements Driving Globalization and The Benefits of Becoming a Global Enterprise  Student Name : Fatima Eldukaly ID : 3163 Email : Fatimah_3163@limu.edu.ly     </vt:lpstr>
      <vt:lpstr>Content :</vt:lpstr>
      <vt:lpstr>Introduction :  </vt:lpstr>
      <vt:lpstr>Elements of Economic Globalization :</vt:lpstr>
      <vt:lpstr>PowerPoint Presentation</vt:lpstr>
      <vt:lpstr>The Benefits of Becoming a Global Enterprise :</vt:lpstr>
      <vt:lpstr>Conclusion :</vt:lpstr>
      <vt:lpstr>References 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Mrket place and the changes in the marketing world    student name : fatima eldukaly ID : 3163 Email : Fatimah_3163@limu.edu.ly</dc:title>
  <dc:creator>fatma eldukaly</dc:creator>
  <cp:lastModifiedBy>Maher Fattouh</cp:lastModifiedBy>
  <cp:revision>56</cp:revision>
  <dcterms:created xsi:type="dcterms:W3CDTF">2022-03-28T21:08:35Z</dcterms:created>
  <dcterms:modified xsi:type="dcterms:W3CDTF">2022-06-04T08:08:34Z</dcterms:modified>
</cp:coreProperties>
</file>