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8" r:id="rId3"/>
  </p:sldMasterIdLst>
  <p:notesMasterIdLst>
    <p:notesMasterId r:id="rId21"/>
  </p:notesMasterIdLst>
  <p:handoutMasterIdLst>
    <p:handoutMasterId r:id="rId22"/>
  </p:handoutMasterIdLst>
  <p:sldIdLst>
    <p:sldId id="256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 /><Relationship Id="rId13" Type="http://schemas.openxmlformats.org/officeDocument/2006/relationships/slide" Target="slides/slide10.xml" /><Relationship Id="rId18" Type="http://schemas.openxmlformats.org/officeDocument/2006/relationships/slide" Target="slides/slide15.xml" /><Relationship Id="rId26" Type="http://schemas.openxmlformats.org/officeDocument/2006/relationships/tableStyles" Target="tableStyles.xml" /><Relationship Id="rId3" Type="http://schemas.openxmlformats.org/officeDocument/2006/relationships/slideMaster" Target="slideMasters/slideMaster3.xml" /><Relationship Id="rId21" Type="http://schemas.openxmlformats.org/officeDocument/2006/relationships/notesMaster" Target="notesMasters/notesMaster1.xml" /><Relationship Id="rId7" Type="http://schemas.openxmlformats.org/officeDocument/2006/relationships/slide" Target="slides/slide4.xml" /><Relationship Id="rId12" Type="http://schemas.openxmlformats.org/officeDocument/2006/relationships/slide" Target="slides/slide9.xml" /><Relationship Id="rId17" Type="http://schemas.openxmlformats.org/officeDocument/2006/relationships/slide" Target="slides/slide14.xml" /><Relationship Id="rId25" Type="http://schemas.openxmlformats.org/officeDocument/2006/relationships/theme" Target="theme/theme1.xml" /><Relationship Id="rId2" Type="http://schemas.openxmlformats.org/officeDocument/2006/relationships/slideMaster" Target="slideMasters/slideMaster2.xml" /><Relationship Id="rId16" Type="http://schemas.openxmlformats.org/officeDocument/2006/relationships/slide" Target="slides/slide13.xml" /><Relationship Id="rId20" Type="http://schemas.openxmlformats.org/officeDocument/2006/relationships/slide" Target="slides/slide17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3.xml" /><Relationship Id="rId11" Type="http://schemas.openxmlformats.org/officeDocument/2006/relationships/slide" Target="slides/slide8.xml" /><Relationship Id="rId24" Type="http://schemas.openxmlformats.org/officeDocument/2006/relationships/viewProps" Target="viewProps.xml" /><Relationship Id="rId5" Type="http://schemas.openxmlformats.org/officeDocument/2006/relationships/slide" Target="slides/slide2.xml" /><Relationship Id="rId15" Type="http://schemas.openxmlformats.org/officeDocument/2006/relationships/slide" Target="slides/slide12.xml" /><Relationship Id="rId23" Type="http://schemas.openxmlformats.org/officeDocument/2006/relationships/presProps" Target="presProps.xml" /><Relationship Id="rId10" Type="http://schemas.openxmlformats.org/officeDocument/2006/relationships/slide" Target="slides/slide7.xml" /><Relationship Id="rId19" Type="http://schemas.openxmlformats.org/officeDocument/2006/relationships/slide" Target="slides/slide16.xml" /><Relationship Id="rId4" Type="http://schemas.openxmlformats.org/officeDocument/2006/relationships/slide" Target="slides/slide1.xml" /><Relationship Id="rId9" Type="http://schemas.openxmlformats.org/officeDocument/2006/relationships/slide" Target="slides/slide6.xml" /><Relationship Id="rId14" Type="http://schemas.openxmlformats.org/officeDocument/2006/relationships/slide" Target="slides/slide11.xml" /><Relationship Id="rId22" Type="http://schemas.openxmlformats.org/officeDocument/2006/relationships/handoutMaster" Target="handoutMasters/handoutMaster1.xml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E475AC-A68E-4982-8C4F-0007EC233633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B0E3F9-76B0-4673-A54F-4A1A26BF7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94878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97007-C3F1-4141-816E-2068678F927A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F1BB1-4D84-4E73-AF31-6B5651578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14009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 /><Relationship Id="rId1" Type="http://schemas.openxmlformats.org/officeDocument/2006/relationships/notesMaster" Target="../notesMasters/notesMaster1.xml" 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 /><Relationship Id="rId1" Type="http://schemas.openxmlformats.org/officeDocument/2006/relationships/notesMaster" Target="../notesMasters/notesMaster1.xml" 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 /><Relationship Id="rId1" Type="http://schemas.openxmlformats.org/officeDocument/2006/relationships/notesMaster" Target="../notesMasters/notesMaster1.xml" 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 /><Relationship Id="rId1" Type="http://schemas.openxmlformats.org/officeDocument/2006/relationships/notesMaster" Target="../notesMasters/notesMaster1.xml" 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 /><Relationship Id="rId1" Type="http://schemas.openxmlformats.org/officeDocument/2006/relationships/notesMaster" Target="../notesMasters/notesMaster1.xml" 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 /><Relationship Id="rId1" Type="http://schemas.openxmlformats.org/officeDocument/2006/relationships/notesMaster" Target="../notesMasters/notesMaster1.xml" 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F1BB1-4D84-4E73-AF31-6B5651578696}" type="slidenum">
              <a:rPr lang="en-US" smtClean="0"/>
              <a:t>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8914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6acfdc03ff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6acfdc03ff_0_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g6acfdbdddf_0_4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0" name="Google Shape;710;g6acfdbdddf_0_4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6acfdc03ff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6acfdc03ff_0_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g6acfdbdddf_0_4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0" name="Google Shape;710;g6acfdbdddf_0_4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g709c4a21f7_0_2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9" name="Google Shape;609;g709c4a21f7_0_2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709c4a21f7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g709c4a21f7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g6acfdbdddf_0_4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0" name="Google Shape;710;g6acfdbdddf_0_4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709c4a21f7_0_3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5" name="Google Shape;685;g709c4a21f7_0_3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70bb5c5594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70bb5c5594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70bb5c559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70bb5c559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709c4a21f7_0_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709c4a21f7_0_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g6acfdbdddf_0_4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0" name="Google Shape;710;g6acfdbdddf_0_4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6acfdc03ff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6acfdc03ff_0_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g6acfdbdddf_0_4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0" name="Google Shape;710;g6acfdbdddf_0_4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6acfdc03ff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6acfdc03ff_0_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g6acfdbdddf_0_4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0" name="Google Shape;710;g6acfdbdddf_0_4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 /><Relationship Id="rId2" Type="http://schemas.openxmlformats.org/officeDocument/2006/relationships/hyperlink" Target="http://bit.ly/2Tynxth" TargetMode="External" /><Relationship Id="rId1" Type="http://schemas.openxmlformats.org/officeDocument/2006/relationships/slideMaster" Target="../slideMasters/slideMaster2.xml" /><Relationship Id="rId4" Type="http://schemas.openxmlformats.org/officeDocument/2006/relationships/hyperlink" Target="http://bit.ly/2TtBDfr" TargetMode="External" 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 /><Relationship Id="rId2" Type="http://schemas.openxmlformats.org/officeDocument/2006/relationships/hyperlink" Target="http://bit.ly/2Tynxth" TargetMode="External" /><Relationship Id="rId1" Type="http://schemas.openxmlformats.org/officeDocument/2006/relationships/slideMaster" Target="../slideMasters/slideMaster3.xml" /><Relationship Id="rId4" Type="http://schemas.openxmlformats.org/officeDocument/2006/relationships/hyperlink" Target="http://bit.ly/2TtBDfr" TargetMode="External" 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38"/>
            <a:ext cx="7772400" cy="1470025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E678-08F9-429C-96A5-16A3A69D2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863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E678-08F9-429C-96A5-16A3A69D2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01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E678-08F9-429C-96A5-16A3A69D2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1927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bg>
      <p:bgPr>
        <a:solidFill>
          <a:schemeClr val="accen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/>
          <p:nvPr/>
        </p:nvSpPr>
        <p:spPr>
          <a:xfrm rot="10800000">
            <a:off x="4529175" y="367"/>
            <a:ext cx="4643400" cy="6861200"/>
          </a:xfrm>
          <a:prstGeom prst="round1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200025" dist="104775" dir="10500000" algn="bl" rotWithShape="0">
              <a:schemeClr val="accent2">
                <a:alpha val="3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 rot="-242">
            <a:off x="5409675" y="2232153"/>
            <a:ext cx="42684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 flipH="1">
            <a:off x="5409550" y="3363933"/>
            <a:ext cx="2316900" cy="80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 idx="2" hasCustomPrompt="1"/>
          </p:nvPr>
        </p:nvSpPr>
        <p:spPr>
          <a:xfrm>
            <a:off x="5409675" y="653616"/>
            <a:ext cx="1879800" cy="164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0"/>
              <a:buNone/>
              <a:defRPr sz="7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1373292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615225" y="1578400"/>
            <a:ext cx="7704000" cy="455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Open Sans SemiBold"/>
              <a:buAutoNum type="arabicPeriod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2330874" y="459125"/>
            <a:ext cx="61950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35667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bg>
      <p:bgPr>
        <a:solidFill>
          <a:schemeClr val="accent2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ctrTitle"/>
          </p:nvPr>
        </p:nvSpPr>
        <p:spPr>
          <a:xfrm flipH="1">
            <a:off x="5343246" y="2544348"/>
            <a:ext cx="1929300" cy="60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1"/>
          </p:nvPr>
        </p:nvSpPr>
        <p:spPr>
          <a:xfrm flipH="1">
            <a:off x="5343250" y="3234600"/>
            <a:ext cx="2526000" cy="15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6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ctrTitle" idx="2"/>
          </p:nvPr>
        </p:nvSpPr>
        <p:spPr>
          <a:xfrm flipH="1">
            <a:off x="1101008" y="2544348"/>
            <a:ext cx="2137800" cy="60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ubTitle" idx="3"/>
          </p:nvPr>
        </p:nvSpPr>
        <p:spPr>
          <a:xfrm flipH="1">
            <a:off x="1101101" y="3234600"/>
            <a:ext cx="2526000" cy="15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6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187017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610012" y="459604"/>
            <a:ext cx="70335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76394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bg>
      <p:bgPr>
        <a:solidFill>
          <a:schemeClr val="accent1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/>
          <p:nvPr/>
        </p:nvSpPr>
        <p:spPr>
          <a:xfrm rot="10800000">
            <a:off x="5143575" y="0"/>
            <a:ext cx="3998400" cy="6858000"/>
          </a:xfrm>
          <a:prstGeom prst="round1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200025" dist="104775" dir="10500000" algn="bl" rotWithShape="0">
              <a:schemeClr val="accent2">
                <a:alpha val="3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9" name="Google Shape;29;p7"/>
          <p:cNvSpPr txBox="1">
            <a:spLocks noGrp="1"/>
          </p:cNvSpPr>
          <p:nvPr>
            <p:ph type="subTitle" idx="1"/>
          </p:nvPr>
        </p:nvSpPr>
        <p:spPr>
          <a:xfrm flipH="1">
            <a:off x="5838675" y="2350967"/>
            <a:ext cx="2690100" cy="250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●"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4569073" y="1224347"/>
            <a:ext cx="39597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18612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bg>
      <p:bgPr>
        <a:solidFill>
          <a:schemeClr val="accent2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8"/>
          <p:cNvSpPr/>
          <p:nvPr/>
        </p:nvSpPr>
        <p:spPr>
          <a:xfrm rot="10800000" flipH="1">
            <a:off x="0" y="-100"/>
            <a:ext cx="6934200" cy="6312000"/>
          </a:xfrm>
          <a:prstGeom prst="round1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200025" dist="104775" dir="5760000" algn="bl" rotWithShape="0">
              <a:srgbClr val="050623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 rot="-184">
            <a:off x="599725" y="1004933"/>
            <a:ext cx="5616600" cy="3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72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46303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>
            <a:spLocks noGrp="1"/>
          </p:cNvSpPr>
          <p:nvPr>
            <p:ph type="title"/>
          </p:nvPr>
        </p:nvSpPr>
        <p:spPr>
          <a:xfrm>
            <a:off x="1069825" y="1389339"/>
            <a:ext cx="2749800" cy="149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subTitle" idx="1"/>
          </p:nvPr>
        </p:nvSpPr>
        <p:spPr>
          <a:xfrm>
            <a:off x="1101000" y="2668733"/>
            <a:ext cx="2960400" cy="180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670378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bg>
      <p:bgPr>
        <a:solidFill>
          <a:schemeClr val="accen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/>
          <p:nvPr/>
        </p:nvSpPr>
        <p:spPr>
          <a:xfrm rot="5400000" flipH="1">
            <a:off x="384650" y="2748250"/>
            <a:ext cx="3725200" cy="4494300"/>
          </a:xfrm>
          <a:prstGeom prst="round1Rect">
            <a:avLst>
              <a:gd name="adj" fmla="val 41786"/>
            </a:avLst>
          </a:prstGeom>
          <a:solidFill>
            <a:srgbClr val="FFFFFF"/>
          </a:solidFill>
          <a:ln>
            <a:noFill/>
          </a:ln>
          <a:effectLst>
            <a:outerShdw blurRad="342900" dist="142875" dir="1020000" algn="bl" rotWithShape="0">
              <a:schemeClr val="accent2">
                <a:alpha val="62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9" name="Google Shape;39;p10"/>
          <p:cNvSpPr txBox="1">
            <a:spLocks noGrp="1"/>
          </p:cNvSpPr>
          <p:nvPr>
            <p:ph type="ctrTitle"/>
          </p:nvPr>
        </p:nvSpPr>
        <p:spPr>
          <a:xfrm flipH="1">
            <a:off x="614161" y="5442133"/>
            <a:ext cx="3664800" cy="62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ubTitle" idx="1"/>
          </p:nvPr>
        </p:nvSpPr>
        <p:spPr>
          <a:xfrm rot="-307" flipH="1">
            <a:off x="614161" y="3667133"/>
            <a:ext cx="3359100" cy="177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30766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E678-08F9-429C-96A5-16A3A69D2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0239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accent2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/>
          <p:nvPr/>
        </p:nvSpPr>
        <p:spPr>
          <a:xfrm>
            <a:off x="2922300" y="3406167"/>
            <a:ext cx="3299400" cy="2211200"/>
          </a:xfrm>
          <a:prstGeom prst="roundRect">
            <a:avLst>
              <a:gd name="adj" fmla="val 17756"/>
            </a:avLst>
          </a:prstGeom>
          <a:solidFill>
            <a:srgbClr val="FFFFFF"/>
          </a:solidFill>
          <a:ln>
            <a:noFill/>
          </a:ln>
          <a:effectLst>
            <a:outerShdw blurRad="314325" dist="161925" dir="5400000" algn="bl" rotWithShape="0">
              <a:srgbClr val="03041A">
                <a:alpha val="8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3" name="Google Shape;43;p11"/>
          <p:cNvSpPr txBox="1">
            <a:spLocks noGrp="1"/>
          </p:cNvSpPr>
          <p:nvPr>
            <p:ph type="title" hasCustomPrompt="1"/>
          </p:nvPr>
        </p:nvSpPr>
        <p:spPr>
          <a:xfrm>
            <a:off x="1221600" y="1610933"/>
            <a:ext cx="6700800" cy="135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6500" b="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4" name="Google Shape;44;p11"/>
          <p:cNvSpPr txBox="1">
            <a:spLocks noGrp="1"/>
          </p:cNvSpPr>
          <p:nvPr>
            <p:ph type="subTitle" idx="1"/>
          </p:nvPr>
        </p:nvSpPr>
        <p:spPr>
          <a:xfrm flipH="1">
            <a:off x="3171847" y="3863500"/>
            <a:ext cx="2864400" cy="147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1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 only 2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2330874" y="459125"/>
            <a:ext cx="61950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344509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Title only 3">
    <p:bg>
      <p:bgPr>
        <a:solidFill>
          <a:schemeClr val="accent2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/>
          <p:nvPr/>
        </p:nvSpPr>
        <p:spPr>
          <a:xfrm>
            <a:off x="720000" y="1773533"/>
            <a:ext cx="7704000" cy="4288800"/>
          </a:xfrm>
          <a:prstGeom prst="roundRect">
            <a:avLst>
              <a:gd name="adj" fmla="val 17756"/>
            </a:avLst>
          </a:prstGeom>
          <a:solidFill>
            <a:srgbClr val="FFFFFF"/>
          </a:solidFill>
          <a:ln>
            <a:noFill/>
          </a:ln>
          <a:effectLst>
            <a:outerShdw blurRad="314325" dist="161925" dir="5400000" algn="bl" rotWithShape="0">
              <a:srgbClr val="03041A">
                <a:alpha val="8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9" name="Google Shape;49;p13"/>
          <p:cNvSpPr txBox="1">
            <a:spLocks noGrp="1"/>
          </p:cNvSpPr>
          <p:nvPr>
            <p:ph type="title"/>
          </p:nvPr>
        </p:nvSpPr>
        <p:spPr>
          <a:xfrm>
            <a:off x="2330874" y="459125"/>
            <a:ext cx="61950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86883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4"/>
          <p:cNvSpPr txBox="1">
            <a:spLocks noGrp="1"/>
          </p:cNvSpPr>
          <p:nvPr>
            <p:ph type="subTitle" idx="1"/>
          </p:nvPr>
        </p:nvSpPr>
        <p:spPr>
          <a:xfrm flipH="1">
            <a:off x="1330378" y="2994700"/>
            <a:ext cx="2706300" cy="9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subTitle" idx="2"/>
          </p:nvPr>
        </p:nvSpPr>
        <p:spPr>
          <a:xfrm flipH="1">
            <a:off x="5107322" y="2994700"/>
            <a:ext cx="2706300" cy="9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title" hasCustomPrompt="1"/>
          </p:nvPr>
        </p:nvSpPr>
        <p:spPr>
          <a:xfrm>
            <a:off x="4173298" y="1752344"/>
            <a:ext cx="700200" cy="77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None/>
              <a:defRPr sz="3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Fira Sans Extra Condensed Medium"/>
              <a:buNone/>
              <a:defRPr sz="55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Fira Sans Extra Condensed Medium"/>
              <a:buNone/>
              <a:defRPr sz="55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Fira Sans Extra Condensed Medium"/>
              <a:buNone/>
              <a:defRPr sz="55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Fira Sans Extra Condensed Medium"/>
              <a:buNone/>
              <a:defRPr sz="55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Fira Sans Extra Condensed Medium"/>
              <a:buNone/>
              <a:defRPr sz="55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Fira Sans Extra Condensed Medium"/>
              <a:buNone/>
              <a:defRPr sz="55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Fira Sans Extra Condensed Medium"/>
              <a:buNone/>
              <a:defRPr sz="55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Fira Sans Extra Condensed Medium"/>
              <a:buNone/>
              <a:defRPr sz="55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4"/>
          <p:cNvSpPr txBox="1">
            <a:spLocks noGrp="1"/>
          </p:cNvSpPr>
          <p:nvPr>
            <p:ph type="subTitle" idx="3"/>
          </p:nvPr>
        </p:nvSpPr>
        <p:spPr>
          <a:xfrm flipH="1">
            <a:off x="1330378" y="5098500"/>
            <a:ext cx="2706300" cy="9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subTitle" idx="4"/>
          </p:nvPr>
        </p:nvSpPr>
        <p:spPr>
          <a:xfrm flipH="1">
            <a:off x="1330378" y="2470775"/>
            <a:ext cx="2706300" cy="75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2000">
                <a:solidFill>
                  <a:srgbClr val="292C7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5"/>
          </p:nvPr>
        </p:nvSpPr>
        <p:spPr>
          <a:xfrm flipH="1">
            <a:off x="5269472" y="2470775"/>
            <a:ext cx="2382000" cy="75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2000">
                <a:solidFill>
                  <a:srgbClr val="292C7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ubTitle" idx="6"/>
          </p:nvPr>
        </p:nvSpPr>
        <p:spPr>
          <a:xfrm flipH="1">
            <a:off x="1539022" y="4576401"/>
            <a:ext cx="2289000" cy="75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2000">
                <a:solidFill>
                  <a:srgbClr val="292C7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title" idx="7" hasCustomPrompt="1"/>
          </p:nvPr>
        </p:nvSpPr>
        <p:spPr>
          <a:xfrm>
            <a:off x="1994584" y="4078700"/>
            <a:ext cx="1377900" cy="388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2400" b="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4"/>
          <p:cNvSpPr txBox="1">
            <a:spLocks noGrp="1"/>
          </p:cNvSpPr>
          <p:nvPr>
            <p:ph type="title" idx="8" hasCustomPrompt="1"/>
          </p:nvPr>
        </p:nvSpPr>
        <p:spPr>
          <a:xfrm>
            <a:off x="6148334" y="1928867"/>
            <a:ext cx="624300" cy="471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2400" b="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4"/>
          <p:cNvSpPr txBox="1">
            <a:spLocks noGrp="1"/>
          </p:cNvSpPr>
          <p:nvPr>
            <p:ph type="subTitle" idx="9"/>
          </p:nvPr>
        </p:nvSpPr>
        <p:spPr>
          <a:xfrm flipH="1">
            <a:off x="5107322" y="5098500"/>
            <a:ext cx="2706300" cy="9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13"/>
          </p:nvPr>
        </p:nvSpPr>
        <p:spPr>
          <a:xfrm flipH="1">
            <a:off x="5269472" y="4576395"/>
            <a:ext cx="2382000" cy="75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2000">
                <a:solidFill>
                  <a:srgbClr val="292C7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title" idx="14" hasCustomPrompt="1"/>
          </p:nvPr>
        </p:nvSpPr>
        <p:spPr>
          <a:xfrm>
            <a:off x="5771532" y="4078700"/>
            <a:ext cx="1377900" cy="388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2400" b="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63" name="Google Shape;63;p14"/>
          <p:cNvSpPr txBox="1">
            <a:spLocks noGrp="1"/>
          </p:cNvSpPr>
          <p:nvPr>
            <p:ph type="title" idx="15"/>
          </p:nvPr>
        </p:nvSpPr>
        <p:spPr>
          <a:xfrm>
            <a:off x="610012" y="459604"/>
            <a:ext cx="70335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509631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 and three columns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>
            <a:spLocks noGrp="1"/>
          </p:cNvSpPr>
          <p:nvPr>
            <p:ph type="ctrTitle"/>
          </p:nvPr>
        </p:nvSpPr>
        <p:spPr>
          <a:xfrm flipH="1">
            <a:off x="3791700" y="3561392"/>
            <a:ext cx="1560600" cy="7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subTitle" idx="1"/>
          </p:nvPr>
        </p:nvSpPr>
        <p:spPr>
          <a:xfrm flipH="1">
            <a:off x="3567900" y="4111233"/>
            <a:ext cx="2008200" cy="11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ctrTitle" idx="2"/>
          </p:nvPr>
        </p:nvSpPr>
        <p:spPr>
          <a:xfrm flipH="1">
            <a:off x="6448055" y="3561392"/>
            <a:ext cx="1560600" cy="7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subTitle" idx="3"/>
          </p:nvPr>
        </p:nvSpPr>
        <p:spPr>
          <a:xfrm flipH="1">
            <a:off x="6261305" y="4111224"/>
            <a:ext cx="1934100" cy="11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ctrTitle" idx="4"/>
          </p:nvPr>
        </p:nvSpPr>
        <p:spPr>
          <a:xfrm flipH="1">
            <a:off x="948625" y="3486197"/>
            <a:ext cx="2008200" cy="84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subTitle" idx="5"/>
          </p:nvPr>
        </p:nvSpPr>
        <p:spPr>
          <a:xfrm flipH="1">
            <a:off x="948612" y="4111224"/>
            <a:ext cx="2008200" cy="11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title" idx="6"/>
          </p:nvPr>
        </p:nvSpPr>
        <p:spPr>
          <a:xfrm>
            <a:off x="610012" y="459604"/>
            <a:ext cx="70335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49943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Title and three columns 2">
    <p:bg>
      <p:bgPr>
        <a:solidFill>
          <a:schemeClr val="accent2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ctrTitle"/>
          </p:nvPr>
        </p:nvSpPr>
        <p:spPr>
          <a:xfrm flipH="1">
            <a:off x="3791700" y="2856208"/>
            <a:ext cx="1560600" cy="7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subTitle" idx="1"/>
          </p:nvPr>
        </p:nvSpPr>
        <p:spPr>
          <a:xfrm flipH="1">
            <a:off x="3604950" y="3406051"/>
            <a:ext cx="1934100" cy="11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ctrTitle" idx="2"/>
          </p:nvPr>
        </p:nvSpPr>
        <p:spPr>
          <a:xfrm flipH="1">
            <a:off x="6548180" y="2856208"/>
            <a:ext cx="1560600" cy="7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subTitle" idx="3"/>
          </p:nvPr>
        </p:nvSpPr>
        <p:spPr>
          <a:xfrm flipH="1">
            <a:off x="6361430" y="3406041"/>
            <a:ext cx="1934100" cy="11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ctrTitle" idx="4"/>
          </p:nvPr>
        </p:nvSpPr>
        <p:spPr>
          <a:xfrm flipH="1">
            <a:off x="811419" y="2781015"/>
            <a:ext cx="2008200" cy="84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subTitle" idx="5"/>
          </p:nvPr>
        </p:nvSpPr>
        <p:spPr>
          <a:xfrm flipH="1">
            <a:off x="848463" y="3406051"/>
            <a:ext cx="1934100" cy="11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title" idx="6"/>
          </p:nvPr>
        </p:nvSpPr>
        <p:spPr>
          <a:xfrm>
            <a:off x="610012" y="459604"/>
            <a:ext cx="70335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43775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">
  <p:cSld name="Title and four columns 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ctrTitle"/>
          </p:nvPr>
        </p:nvSpPr>
        <p:spPr>
          <a:xfrm flipH="1">
            <a:off x="6560588" y="2198957"/>
            <a:ext cx="1560600" cy="7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subTitle" idx="1"/>
          </p:nvPr>
        </p:nvSpPr>
        <p:spPr>
          <a:xfrm flipH="1">
            <a:off x="6560601" y="2757267"/>
            <a:ext cx="1815300" cy="11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ctrTitle" idx="2"/>
          </p:nvPr>
        </p:nvSpPr>
        <p:spPr>
          <a:xfrm flipH="1">
            <a:off x="6560588" y="3978707"/>
            <a:ext cx="1560600" cy="7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subTitle" idx="3"/>
          </p:nvPr>
        </p:nvSpPr>
        <p:spPr>
          <a:xfrm flipH="1">
            <a:off x="6560702" y="4537017"/>
            <a:ext cx="1857900" cy="11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85" name="Google Shape;85;p17"/>
          <p:cNvSpPr txBox="1">
            <a:spLocks noGrp="1"/>
          </p:cNvSpPr>
          <p:nvPr>
            <p:ph type="ctrTitle" idx="4"/>
          </p:nvPr>
        </p:nvSpPr>
        <p:spPr>
          <a:xfrm flipH="1">
            <a:off x="1284562" y="2198957"/>
            <a:ext cx="1560600" cy="7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86" name="Google Shape;86;p17"/>
          <p:cNvSpPr txBox="1">
            <a:spLocks noGrp="1"/>
          </p:cNvSpPr>
          <p:nvPr>
            <p:ph type="subTitle" idx="5"/>
          </p:nvPr>
        </p:nvSpPr>
        <p:spPr>
          <a:xfrm flipH="1">
            <a:off x="1209262" y="2757263"/>
            <a:ext cx="1635900" cy="11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87" name="Google Shape;87;p17"/>
          <p:cNvSpPr txBox="1">
            <a:spLocks noGrp="1"/>
          </p:cNvSpPr>
          <p:nvPr>
            <p:ph type="ctrTitle" idx="6"/>
          </p:nvPr>
        </p:nvSpPr>
        <p:spPr>
          <a:xfrm flipH="1">
            <a:off x="1029862" y="3978707"/>
            <a:ext cx="1815300" cy="7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88" name="Google Shape;88;p17"/>
          <p:cNvSpPr txBox="1">
            <a:spLocks noGrp="1"/>
          </p:cNvSpPr>
          <p:nvPr>
            <p:ph type="subTitle" idx="7"/>
          </p:nvPr>
        </p:nvSpPr>
        <p:spPr>
          <a:xfrm flipH="1">
            <a:off x="1209262" y="4537013"/>
            <a:ext cx="1635900" cy="11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89" name="Google Shape;89;p17"/>
          <p:cNvSpPr txBox="1">
            <a:spLocks noGrp="1"/>
          </p:cNvSpPr>
          <p:nvPr>
            <p:ph type="title" idx="8"/>
          </p:nvPr>
        </p:nvSpPr>
        <p:spPr>
          <a:xfrm>
            <a:off x="610012" y="459604"/>
            <a:ext cx="70335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776327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1_Title and three columns 2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>
            <a:spLocks noGrp="1"/>
          </p:cNvSpPr>
          <p:nvPr>
            <p:ph type="ctrTitle"/>
          </p:nvPr>
        </p:nvSpPr>
        <p:spPr>
          <a:xfrm>
            <a:off x="4684728" y="2465367"/>
            <a:ext cx="3291600" cy="77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  <p:sp>
        <p:nvSpPr>
          <p:cNvPr id="92" name="Google Shape;92;p18"/>
          <p:cNvSpPr txBox="1">
            <a:spLocks noGrp="1"/>
          </p:cNvSpPr>
          <p:nvPr>
            <p:ph type="subTitle" idx="1"/>
          </p:nvPr>
        </p:nvSpPr>
        <p:spPr>
          <a:xfrm>
            <a:off x="4684725" y="1506367"/>
            <a:ext cx="3230400" cy="116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93" name="Google Shape;93;p18"/>
          <p:cNvSpPr txBox="1">
            <a:spLocks noGrp="1"/>
          </p:cNvSpPr>
          <p:nvPr>
            <p:ph type="ctrTitle" idx="2"/>
          </p:nvPr>
        </p:nvSpPr>
        <p:spPr>
          <a:xfrm>
            <a:off x="4684728" y="3898767"/>
            <a:ext cx="3291600" cy="77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  <p:sp>
        <p:nvSpPr>
          <p:cNvPr id="94" name="Google Shape;94;p18"/>
          <p:cNvSpPr txBox="1">
            <a:spLocks noGrp="1"/>
          </p:cNvSpPr>
          <p:nvPr>
            <p:ph type="subTitle" idx="3"/>
          </p:nvPr>
        </p:nvSpPr>
        <p:spPr>
          <a:xfrm>
            <a:off x="4684725" y="2939767"/>
            <a:ext cx="3230400" cy="116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95" name="Google Shape;95;p18"/>
          <p:cNvSpPr txBox="1">
            <a:spLocks noGrp="1"/>
          </p:cNvSpPr>
          <p:nvPr>
            <p:ph type="ctrTitle" idx="4"/>
          </p:nvPr>
        </p:nvSpPr>
        <p:spPr>
          <a:xfrm>
            <a:off x="4684728" y="5332167"/>
            <a:ext cx="3291600" cy="77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  <p:sp>
        <p:nvSpPr>
          <p:cNvPr id="96" name="Google Shape;96;p18"/>
          <p:cNvSpPr txBox="1">
            <a:spLocks noGrp="1"/>
          </p:cNvSpPr>
          <p:nvPr>
            <p:ph type="subTitle" idx="5"/>
          </p:nvPr>
        </p:nvSpPr>
        <p:spPr>
          <a:xfrm>
            <a:off x="4684725" y="4373167"/>
            <a:ext cx="3230400" cy="116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97" name="Google Shape;97;p18"/>
          <p:cNvSpPr txBox="1">
            <a:spLocks noGrp="1"/>
          </p:cNvSpPr>
          <p:nvPr>
            <p:ph type="title" idx="6"/>
          </p:nvPr>
        </p:nvSpPr>
        <p:spPr>
          <a:xfrm>
            <a:off x="2330874" y="459125"/>
            <a:ext cx="61950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961288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Title and six columns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>
            <a:spLocks noGrp="1"/>
          </p:cNvSpPr>
          <p:nvPr>
            <p:ph type="ctrTitle"/>
          </p:nvPr>
        </p:nvSpPr>
        <p:spPr>
          <a:xfrm flipH="1">
            <a:off x="2099375" y="3248497"/>
            <a:ext cx="1824000" cy="6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00" name="Google Shape;100;p19"/>
          <p:cNvSpPr txBox="1">
            <a:spLocks noGrp="1"/>
          </p:cNvSpPr>
          <p:nvPr>
            <p:ph type="subTitle" idx="1"/>
          </p:nvPr>
        </p:nvSpPr>
        <p:spPr>
          <a:xfrm flipH="1">
            <a:off x="2099375" y="3711000"/>
            <a:ext cx="23583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01" name="Google Shape;101;p19"/>
          <p:cNvSpPr txBox="1">
            <a:spLocks noGrp="1"/>
          </p:cNvSpPr>
          <p:nvPr>
            <p:ph type="ctrTitle" idx="2"/>
          </p:nvPr>
        </p:nvSpPr>
        <p:spPr>
          <a:xfrm flipH="1">
            <a:off x="5108725" y="3248497"/>
            <a:ext cx="1897800" cy="6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02" name="Google Shape;102;p19"/>
          <p:cNvSpPr txBox="1">
            <a:spLocks noGrp="1"/>
          </p:cNvSpPr>
          <p:nvPr>
            <p:ph type="subTitle" idx="3"/>
          </p:nvPr>
        </p:nvSpPr>
        <p:spPr>
          <a:xfrm flipH="1">
            <a:off x="4572025" y="3711000"/>
            <a:ext cx="24345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03" name="Google Shape;103;p19"/>
          <p:cNvSpPr txBox="1">
            <a:spLocks noGrp="1"/>
          </p:cNvSpPr>
          <p:nvPr>
            <p:ph type="ctrTitle" idx="4"/>
          </p:nvPr>
        </p:nvSpPr>
        <p:spPr>
          <a:xfrm flipH="1">
            <a:off x="2099375" y="1867633"/>
            <a:ext cx="1897800" cy="6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04" name="Google Shape;104;p19"/>
          <p:cNvSpPr txBox="1">
            <a:spLocks noGrp="1"/>
          </p:cNvSpPr>
          <p:nvPr>
            <p:ph type="subTitle" idx="5"/>
          </p:nvPr>
        </p:nvSpPr>
        <p:spPr>
          <a:xfrm flipH="1">
            <a:off x="2099400" y="2336300"/>
            <a:ext cx="23583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05" name="Google Shape;105;p19"/>
          <p:cNvSpPr txBox="1">
            <a:spLocks noGrp="1"/>
          </p:cNvSpPr>
          <p:nvPr>
            <p:ph type="ctrTitle" idx="6"/>
          </p:nvPr>
        </p:nvSpPr>
        <p:spPr>
          <a:xfrm flipH="1">
            <a:off x="2099375" y="4642024"/>
            <a:ext cx="1560600" cy="6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06" name="Google Shape;106;p19"/>
          <p:cNvSpPr txBox="1">
            <a:spLocks noGrp="1"/>
          </p:cNvSpPr>
          <p:nvPr>
            <p:ph type="subTitle" idx="7"/>
          </p:nvPr>
        </p:nvSpPr>
        <p:spPr>
          <a:xfrm flipH="1">
            <a:off x="2099375" y="5112491"/>
            <a:ext cx="2435400" cy="99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07" name="Google Shape;107;p19"/>
          <p:cNvSpPr txBox="1">
            <a:spLocks noGrp="1"/>
          </p:cNvSpPr>
          <p:nvPr>
            <p:ph type="ctrTitle" idx="8"/>
          </p:nvPr>
        </p:nvSpPr>
        <p:spPr>
          <a:xfrm flipH="1">
            <a:off x="5445925" y="4642023"/>
            <a:ext cx="1560600" cy="6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08" name="Google Shape;108;p19"/>
          <p:cNvSpPr txBox="1">
            <a:spLocks noGrp="1"/>
          </p:cNvSpPr>
          <p:nvPr>
            <p:ph type="subTitle" idx="9"/>
          </p:nvPr>
        </p:nvSpPr>
        <p:spPr>
          <a:xfrm flipH="1">
            <a:off x="4370725" y="5112492"/>
            <a:ext cx="2635800" cy="11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09" name="Google Shape;109;p19"/>
          <p:cNvSpPr txBox="1">
            <a:spLocks noGrp="1"/>
          </p:cNvSpPr>
          <p:nvPr>
            <p:ph type="ctrTitle" idx="13"/>
          </p:nvPr>
        </p:nvSpPr>
        <p:spPr>
          <a:xfrm flipH="1">
            <a:off x="5182525" y="1867633"/>
            <a:ext cx="1824000" cy="6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10" name="Google Shape;110;p19"/>
          <p:cNvSpPr txBox="1">
            <a:spLocks noGrp="1"/>
          </p:cNvSpPr>
          <p:nvPr>
            <p:ph type="subTitle" idx="14"/>
          </p:nvPr>
        </p:nvSpPr>
        <p:spPr>
          <a:xfrm flipH="1">
            <a:off x="4370725" y="2336300"/>
            <a:ext cx="2635800" cy="77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11" name="Google Shape;111;p19"/>
          <p:cNvSpPr txBox="1">
            <a:spLocks noGrp="1"/>
          </p:cNvSpPr>
          <p:nvPr>
            <p:ph type="title" idx="15"/>
          </p:nvPr>
        </p:nvSpPr>
        <p:spPr>
          <a:xfrm>
            <a:off x="2330874" y="459125"/>
            <a:ext cx="61950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343351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list">
  <p:cSld name="Title and list">
    <p:bg>
      <p:bgPr>
        <a:solidFill>
          <a:schemeClr val="accen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0"/>
          <p:cNvSpPr/>
          <p:nvPr/>
        </p:nvSpPr>
        <p:spPr>
          <a:xfrm rot="10800000" flipH="1">
            <a:off x="0" y="0"/>
            <a:ext cx="4533900" cy="6858000"/>
          </a:xfrm>
          <a:prstGeom prst="round1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485775" dist="133350" dir="3960000" algn="bl" rotWithShape="0">
              <a:srgbClr val="040623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4" name="Google Shape;114;p20"/>
          <p:cNvSpPr txBox="1">
            <a:spLocks noGrp="1"/>
          </p:cNvSpPr>
          <p:nvPr>
            <p:ph type="body" idx="1"/>
          </p:nvPr>
        </p:nvSpPr>
        <p:spPr>
          <a:xfrm>
            <a:off x="615623" y="2480733"/>
            <a:ext cx="2887200" cy="23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aleway SemiBold"/>
              <a:buChar char="●"/>
              <a:defRPr sz="1600"/>
            </a:lvl1pPr>
            <a:lvl2pPr marL="914400" lvl="1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○"/>
              <a:defRPr/>
            </a:lvl2pPr>
            <a:lvl3pPr marL="1371600" lvl="2" indent="-323850" rtl="0">
              <a:spcBef>
                <a:spcPts val="1600"/>
              </a:spcBef>
              <a:spcAft>
                <a:spcPts val="0"/>
              </a:spcAft>
              <a:buSzPts val="1500"/>
              <a:buFont typeface="Nunito Light"/>
              <a:buChar char="■"/>
              <a:defRPr/>
            </a:lvl3pPr>
            <a:lvl4pPr marL="1828800" lvl="3" indent="-323850" rtl="0">
              <a:spcBef>
                <a:spcPts val="1600"/>
              </a:spcBef>
              <a:spcAft>
                <a:spcPts val="0"/>
              </a:spcAft>
              <a:buSzPts val="1500"/>
              <a:buFont typeface="Nunito Light"/>
              <a:buChar char="●"/>
              <a:defRPr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marL="3200400" lvl="6" indent="-311150" rtl="0">
              <a:spcBef>
                <a:spcPts val="1600"/>
              </a:spcBef>
              <a:spcAft>
                <a:spcPts val="0"/>
              </a:spcAft>
              <a:buSzPts val="1300"/>
              <a:buFont typeface="Nunito Light"/>
              <a:buChar char="●"/>
              <a:defRPr/>
            </a:lvl7pPr>
            <a:lvl8pPr marL="3657600" lvl="7" indent="-311150" rtl="0">
              <a:spcBef>
                <a:spcPts val="1600"/>
              </a:spcBef>
              <a:spcAft>
                <a:spcPts val="0"/>
              </a:spcAft>
              <a:buSzPts val="1300"/>
              <a:buFont typeface="Nunito Light"/>
              <a:buChar char="○"/>
              <a:defRPr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115" name="Google Shape;115;p20"/>
          <p:cNvSpPr txBox="1">
            <a:spLocks noGrp="1"/>
          </p:cNvSpPr>
          <p:nvPr>
            <p:ph type="title"/>
          </p:nvPr>
        </p:nvSpPr>
        <p:spPr>
          <a:xfrm>
            <a:off x="615623" y="1317157"/>
            <a:ext cx="3206400" cy="76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40048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E678-08F9-429C-96A5-16A3A69D2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6515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 and two columns 2">
    <p:bg>
      <p:bgPr>
        <a:solidFill>
          <a:schemeClr val="accent2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>
            <a:spLocks noGrp="1"/>
          </p:cNvSpPr>
          <p:nvPr>
            <p:ph type="ctrTitle"/>
          </p:nvPr>
        </p:nvSpPr>
        <p:spPr>
          <a:xfrm flipH="1">
            <a:off x="5566793" y="2474025"/>
            <a:ext cx="2470800" cy="60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1800" b="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21"/>
          <p:cNvSpPr txBox="1">
            <a:spLocks noGrp="1"/>
          </p:cNvSpPr>
          <p:nvPr>
            <p:ph type="ctrTitle" idx="2"/>
          </p:nvPr>
        </p:nvSpPr>
        <p:spPr>
          <a:xfrm flipH="1">
            <a:off x="1532363" y="2483481"/>
            <a:ext cx="2082600" cy="60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1800" b="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21"/>
          <p:cNvSpPr txBox="1">
            <a:spLocks noGrp="1"/>
          </p:cNvSpPr>
          <p:nvPr>
            <p:ph type="subTitle" idx="1"/>
          </p:nvPr>
        </p:nvSpPr>
        <p:spPr>
          <a:xfrm flipH="1">
            <a:off x="5566801" y="4080485"/>
            <a:ext cx="2328900" cy="77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21"/>
          <p:cNvSpPr txBox="1">
            <a:spLocks noGrp="1"/>
          </p:cNvSpPr>
          <p:nvPr>
            <p:ph type="subTitle" idx="3"/>
          </p:nvPr>
        </p:nvSpPr>
        <p:spPr>
          <a:xfrm flipH="1">
            <a:off x="1532253" y="4080567"/>
            <a:ext cx="2328900" cy="77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21"/>
          <p:cNvSpPr txBox="1">
            <a:spLocks noGrp="1"/>
          </p:cNvSpPr>
          <p:nvPr>
            <p:ph type="title" idx="4"/>
          </p:nvPr>
        </p:nvSpPr>
        <p:spPr>
          <a:xfrm>
            <a:off x="610012" y="459604"/>
            <a:ext cx="70335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494870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mall numbers">
  <p:cSld name="Small numbers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2"/>
          <p:cNvSpPr txBox="1">
            <a:spLocks noGrp="1"/>
          </p:cNvSpPr>
          <p:nvPr>
            <p:ph type="title" hasCustomPrompt="1"/>
          </p:nvPr>
        </p:nvSpPr>
        <p:spPr>
          <a:xfrm>
            <a:off x="6875950" y="2674967"/>
            <a:ext cx="1055400" cy="65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2400" b="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24" name="Google Shape;124;p22"/>
          <p:cNvSpPr txBox="1">
            <a:spLocks noGrp="1"/>
          </p:cNvSpPr>
          <p:nvPr>
            <p:ph type="subTitle" idx="1"/>
          </p:nvPr>
        </p:nvSpPr>
        <p:spPr>
          <a:xfrm flipH="1">
            <a:off x="6535900" y="4298300"/>
            <a:ext cx="1735500" cy="8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25" name="Google Shape;125;p22"/>
          <p:cNvSpPr txBox="1">
            <a:spLocks noGrp="1"/>
          </p:cNvSpPr>
          <p:nvPr>
            <p:ph type="title" idx="2" hasCustomPrompt="1"/>
          </p:nvPr>
        </p:nvSpPr>
        <p:spPr>
          <a:xfrm>
            <a:off x="4457850" y="2783733"/>
            <a:ext cx="1200000" cy="43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2400" b="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26" name="Google Shape;126;p22"/>
          <p:cNvSpPr txBox="1">
            <a:spLocks noGrp="1"/>
          </p:cNvSpPr>
          <p:nvPr>
            <p:ph type="subTitle" idx="3"/>
          </p:nvPr>
        </p:nvSpPr>
        <p:spPr>
          <a:xfrm flipH="1">
            <a:off x="4298251" y="4298300"/>
            <a:ext cx="1519200" cy="102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27" name="Google Shape;127;p22"/>
          <p:cNvSpPr txBox="1">
            <a:spLocks noGrp="1"/>
          </p:cNvSpPr>
          <p:nvPr>
            <p:ph type="subTitle" idx="4"/>
          </p:nvPr>
        </p:nvSpPr>
        <p:spPr>
          <a:xfrm flipH="1">
            <a:off x="6535900" y="3828867"/>
            <a:ext cx="1735500" cy="62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00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28" name="Google Shape;128;p22"/>
          <p:cNvSpPr txBox="1">
            <a:spLocks noGrp="1"/>
          </p:cNvSpPr>
          <p:nvPr>
            <p:ph type="subTitle" idx="5"/>
          </p:nvPr>
        </p:nvSpPr>
        <p:spPr>
          <a:xfrm flipH="1">
            <a:off x="4298250" y="3730067"/>
            <a:ext cx="1519200" cy="72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00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29" name="Google Shape;129;p22"/>
          <p:cNvSpPr txBox="1">
            <a:spLocks noGrp="1"/>
          </p:cNvSpPr>
          <p:nvPr>
            <p:ph type="title" idx="6"/>
          </p:nvPr>
        </p:nvSpPr>
        <p:spPr>
          <a:xfrm>
            <a:off x="2330874" y="459125"/>
            <a:ext cx="61950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78373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chnology design">
  <p:cSld name="Technology design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"/>
          <p:cNvSpPr txBox="1">
            <a:spLocks noGrp="1"/>
          </p:cNvSpPr>
          <p:nvPr>
            <p:ph type="subTitle" idx="1"/>
          </p:nvPr>
        </p:nvSpPr>
        <p:spPr>
          <a:xfrm flipH="1">
            <a:off x="5670300" y="4402900"/>
            <a:ext cx="1921800" cy="116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32" name="Google Shape;132;p23"/>
          <p:cNvSpPr txBox="1">
            <a:spLocks noGrp="1"/>
          </p:cNvSpPr>
          <p:nvPr>
            <p:ph type="title"/>
          </p:nvPr>
        </p:nvSpPr>
        <p:spPr>
          <a:xfrm>
            <a:off x="2330874" y="459125"/>
            <a:ext cx="61950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601304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Resources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4"/>
          <p:cNvSpPr txBox="1">
            <a:spLocks noGrp="1"/>
          </p:cNvSpPr>
          <p:nvPr>
            <p:ph type="body" idx="1"/>
          </p:nvPr>
        </p:nvSpPr>
        <p:spPr>
          <a:xfrm>
            <a:off x="1243174" y="1809100"/>
            <a:ext cx="3488700" cy="4555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marL="457200" lvl="0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Raleway SemiBold"/>
              <a:buChar char="■"/>
              <a:defRPr sz="10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135" name="Google Shape;135;p24"/>
          <p:cNvSpPr txBox="1">
            <a:spLocks noGrp="1"/>
          </p:cNvSpPr>
          <p:nvPr>
            <p:ph type="body" idx="2"/>
          </p:nvPr>
        </p:nvSpPr>
        <p:spPr>
          <a:xfrm>
            <a:off x="4935299" y="1809100"/>
            <a:ext cx="3488700" cy="455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Raleway SemiBold"/>
              <a:buChar char="■"/>
              <a:defRPr sz="10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136" name="Google Shape;136;p24"/>
          <p:cNvSpPr txBox="1">
            <a:spLocks noGrp="1"/>
          </p:cNvSpPr>
          <p:nvPr>
            <p:ph type="title"/>
          </p:nvPr>
        </p:nvSpPr>
        <p:spPr>
          <a:xfrm>
            <a:off x="610012" y="459604"/>
            <a:ext cx="70335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10460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bg>
      <p:bgPr>
        <a:solidFill>
          <a:schemeClr val="accen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5"/>
          <p:cNvSpPr/>
          <p:nvPr/>
        </p:nvSpPr>
        <p:spPr>
          <a:xfrm rot="10800000" flipH="1">
            <a:off x="-4225" y="0"/>
            <a:ext cx="4533900" cy="6858000"/>
          </a:xfrm>
          <a:prstGeom prst="round1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314325" dist="133350" dir="4920000" algn="bl" rotWithShape="0">
              <a:srgbClr val="040623">
                <a:alpha val="7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9" name="Google Shape;139;p25"/>
          <p:cNvSpPr txBox="1">
            <a:spLocks noGrp="1"/>
          </p:cNvSpPr>
          <p:nvPr>
            <p:ph type="title"/>
          </p:nvPr>
        </p:nvSpPr>
        <p:spPr>
          <a:xfrm>
            <a:off x="621125" y="1086633"/>
            <a:ext cx="3350700" cy="112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6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40" name="Google Shape;140;p25"/>
          <p:cNvSpPr txBox="1">
            <a:spLocks noGrp="1"/>
          </p:cNvSpPr>
          <p:nvPr>
            <p:ph type="subTitle" idx="1"/>
          </p:nvPr>
        </p:nvSpPr>
        <p:spPr>
          <a:xfrm>
            <a:off x="615225" y="2363933"/>
            <a:ext cx="3461400" cy="180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41" name="Google Shape;141;p25"/>
          <p:cNvSpPr txBox="1"/>
          <p:nvPr/>
        </p:nvSpPr>
        <p:spPr>
          <a:xfrm>
            <a:off x="634275" y="4980733"/>
            <a:ext cx="3061500" cy="73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spcBef>
                <a:spcPts val="300"/>
              </a:spcBef>
              <a:buClr>
                <a:srgbClr val="0D0F41"/>
              </a:buClr>
              <a:buSzPts val="1100"/>
              <a:buFont typeface="Arial"/>
              <a:buNone/>
            </a:pPr>
            <a:r>
              <a:rPr lang="en" sz="1000" kern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CREDITS: This presentation template was created by </a:t>
            </a:r>
            <a:r>
              <a:rPr lang="en" sz="1000" kern="0">
                <a:solidFill>
                  <a:srgbClr val="E5205E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2"/>
              </a:rPr>
              <a:t>Slidesgo</a:t>
            </a:r>
            <a:r>
              <a:rPr lang="en" sz="1000" kern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including icons by</a:t>
            </a:r>
            <a:r>
              <a:rPr lang="en" sz="1000" kern="0">
                <a:solidFill>
                  <a:srgbClr val="E5205E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000" kern="0">
                <a:solidFill>
                  <a:srgbClr val="E5205E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3"/>
              </a:rPr>
              <a:t>Flaticon</a:t>
            </a:r>
            <a:r>
              <a:rPr lang="en" sz="1000" kern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and infographics &amp; images by</a:t>
            </a:r>
            <a:r>
              <a:rPr lang="en" sz="1000" kern="0">
                <a:solidFill>
                  <a:srgbClr val="E5205E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000" kern="0">
                <a:solidFill>
                  <a:srgbClr val="E5205E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/>
              </a:rPr>
              <a:t>Freepik</a:t>
            </a:r>
            <a:endParaRPr sz="1000" kern="0">
              <a:solidFill>
                <a:srgbClr val="E5205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1139553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bg>
      <p:bgPr>
        <a:solidFill>
          <a:schemeClr val="accent1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99343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ackground 2">
    <p:bg>
      <p:bgPr>
        <a:solidFill>
          <a:schemeClr val="accent2"/>
        </a:soli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56800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17746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chemeClr val="accen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5400000">
            <a:off x="-95700" y="88183"/>
            <a:ext cx="4363200" cy="4172100"/>
          </a:xfrm>
          <a:prstGeom prst="round1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200025" dist="104775" dir="6720000" algn="bl" rotWithShape="0">
              <a:schemeClr val="accent2">
                <a:alpha val="36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120600" y="1311100"/>
            <a:ext cx="3485700" cy="175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120600" y="3150367"/>
            <a:ext cx="35529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705811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bg>
      <p:bgPr>
        <a:solidFill>
          <a:schemeClr val="accen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/>
          <p:nvPr/>
        </p:nvSpPr>
        <p:spPr>
          <a:xfrm rot="10800000">
            <a:off x="4529175" y="367"/>
            <a:ext cx="4643400" cy="6861200"/>
          </a:xfrm>
          <a:prstGeom prst="round1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200025" dist="104775" dir="10500000" algn="bl" rotWithShape="0">
              <a:schemeClr val="accent2">
                <a:alpha val="3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 rot="-242">
            <a:off x="5409675" y="2232153"/>
            <a:ext cx="42684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 flipH="1">
            <a:off x="5409550" y="3363933"/>
            <a:ext cx="2316900" cy="80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 idx="2" hasCustomPrompt="1"/>
          </p:nvPr>
        </p:nvSpPr>
        <p:spPr>
          <a:xfrm>
            <a:off x="5409675" y="653616"/>
            <a:ext cx="1879800" cy="164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0"/>
              <a:buNone/>
              <a:defRPr sz="7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2623410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</a:t>
            </a: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E678-08F9-429C-96A5-16A3A69D2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473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615225" y="1578400"/>
            <a:ext cx="7704000" cy="455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Open Sans SemiBold"/>
              <a:buAutoNum type="arabicPeriod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2330874" y="459125"/>
            <a:ext cx="61950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608720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bg>
      <p:bgPr>
        <a:solidFill>
          <a:schemeClr val="accent2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ctrTitle"/>
          </p:nvPr>
        </p:nvSpPr>
        <p:spPr>
          <a:xfrm flipH="1">
            <a:off x="5343246" y="2544348"/>
            <a:ext cx="1929300" cy="60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1"/>
          </p:nvPr>
        </p:nvSpPr>
        <p:spPr>
          <a:xfrm flipH="1">
            <a:off x="5343250" y="3234600"/>
            <a:ext cx="2526000" cy="15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6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ctrTitle" idx="2"/>
          </p:nvPr>
        </p:nvSpPr>
        <p:spPr>
          <a:xfrm flipH="1">
            <a:off x="1101008" y="2544348"/>
            <a:ext cx="2137800" cy="60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ubTitle" idx="3"/>
          </p:nvPr>
        </p:nvSpPr>
        <p:spPr>
          <a:xfrm flipH="1">
            <a:off x="1101101" y="3234600"/>
            <a:ext cx="2526000" cy="15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6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16522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610012" y="459604"/>
            <a:ext cx="70335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006070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bg>
      <p:bgPr>
        <a:solidFill>
          <a:schemeClr val="accent1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/>
          <p:nvPr/>
        </p:nvSpPr>
        <p:spPr>
          <a:xfrm rot="10800000">
            <a:off x="5143575" y="0"/>
            <a:ext cx="3998400" cy="6858000"/>
          </a:xfrm>
          <a:prstGeom prst="round1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200025" dist="104775" dir="10500000" algn="bl" rotWithShape="0">
              <a:schemeClr val="accent2">
                <a:alpha val="3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9" name="Google Shape;29;p7"/>
          <p:cNvSpPr txBox="1">
            <a:spLocks noGrp="1"/>
          </p:cNvSpPr>
          <p:nvPr>
            <p:ph type="subTitle" idx="1"/>
          </p:nvPr>
        </p:nvSpPr>
        <p:spPr>
          <a:xfrm flipH="1">
            <a:off x="5838675" y="2350967"/>
            <a:ext cx="2690100" cy="250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●"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4569073" y="1224347"/>
            <a:ext cx="39597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28229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bg>
      <p:bgPr>
        <a:solidFill>
          <a:schemeClr val="accent2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8"/>
          <p:cNvSpPr/>
          <p:nvPr/>
        </p:nvSpPr>
        <p:spPr>
          <a:xfrm rot="10800000" flipH="1">
            <a:off x="0" y="-100"/>
            <a:ext cx="6934200" cy="6312000"/>
          </a:xfrm>
          <a:prstGeom prst="round1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200025" dist="104775" dir="5760000" algn="bl" rotWithShape="0">
              <a:srgbClr val="050623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 rot="-184">
            <a:off x="599725" y="1004933"/>
            <a:ext cx="5616600" cy="3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72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666163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>
            <a:spLocks noGrp="1"/>
          </p:cNvSpPr>
          <p:nvPr>
            <p:ph type="title"/>
          </p:nvPr>
        </p:nvSpPr>
        <p:spPr>
          <a:xfrm>
            <a:off x="1069825" y="1389339"/>
            <a:ext cx="2749800" cy="149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subTitle" idx="1"/>
          </p:nvPr>
        </p:nvSpPr>
        <p:spPr>
          <a:xfrm>
            <a:off x="1101000" y="2668733"/>
            <a:ext cx="2960400" cy="180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706243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bg>
      <p:bgPr>
        <a:solidFill>
          <a:schemeClr val="accen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/>
          <p:nvPr/>
        </p:nvSpPr>
        <p:spPr>
          <a:xfrm rot="5400000" flipH="1">
            <a:off x="384650" y="2748250"/>
            <a:ext cx="3725200" cy="4494300"/>
          </a:xfrm>
          <a:prstGeom prst="round1Rect">
            <a:avLst>
              <a:gd name="adj" fmla="val 41786"/>
            </a:avLst>
          </a:prstGeom>
          <a:solidFill>
            <a:srgbClr val="FFFFFF"/>
          </a:solidFill>
          <a:ln>
            <a:noFill/>
          </a:ln>
          <a:effectLst>
            <a:outerShdw blurRad="342900" dist="142875" dir="1020000" algn="bl" rotWithShape="0">
              <a:schemeClr val="accent2">
                <a:alpha val="62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9" name="Google Shape;39;p10"/>
          <p:cNvSpPr txBox="1">
            <a:spLocks noGrp="1"/>
          </p:cNvSpPr>
          <p:nvPr>
            <p:ph type="ctrTitle"/>
          </p:nvPr>
        </p:nvSpPr>
        <p:spPr>
          <a:xfrm flipH="1">
            <a:off x="614161" y="5442133"/>
            <a:ext cx="3664800" cy="62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ubTitle" idx="1"/>
          </p:nvPr>
        </p:nvSpPr>
        <p:spPr>
          <a:xfrm rot="-307" flipH="1">
            <a:off x="614161" y="3667133"/>
            <a:ext cx="3359100" cy="177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2506060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accent2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/>
          <p:nvPr/>
        </p:nvSpPr>
        <p:spPr>
          <a:xfrm>
            <a:off x="2922300" y="3406167"/>
            <a:ext cx="3299400" cy="2211200"/>
          </a:xfrm>
          <a:prstGeom prst="roundRect">
            <a:avLst>
              <a:gd name="adj" fmla="val 17756"/>
            </a:avLst>
          </a:prstGeom>
          <a:solidFill>
            <a:srgbClr val="FFFFFF"/>
          </a:solidFill>
          <a:ln>
            <a:noFill/>
          </a:ln>
          <a:effectLst>
            <a:outerShdw blurRad="314325" dist="161925" dir="5400000" algn="bl" rotWithShape="0">
              <a:srgbClr val="03041A">
                <a:alpha val="8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3" name="Google Shape;43;p11"/>
          <p:cNvSpPr txBox="1">
            <a:spLocks noGrp="1"/>
          </p:cNvSpPr>
          <p:nvPr>
            <p:ph type="title" hasCustomPrompt="1"/>
          </p:nvPr>
        </p:nvSpPr>
        <p:spPr>
          <a:xfrm>
            <a:off x="1221600" y="1610933"/>
            <a:ext cx="6700800" cy="135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6500" b="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4" name="Google Shape;44;p11"/>
          <p:cNvSpPr txBox="1">
            <a:spLocks noGrp="1"/>
          </p:cNvSpPr>
          <p:nvPr>
            <p:ph type="subTitle" idx="1"/>
          </p:nvPr>
        </p:nvSpPr>
        <p:spPr>
          <a:xfrm flipH="1">
            <a:off x="3171847" y="3863500"/>
            <a:ext cx="2864400" cy="147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2702596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 only 2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2330874" y="459125"/>
            <a:ext cx="61950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8426601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Title only 3">
    <p:bg>
      <p:bgPr>
        <a:solidFill>
          <a:schemeClr val="accent2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/>
          <p:nvPr/>
        </p:nvSpPr>
        <p:spPr>
          <a:xfrm>
            <a:off x="720000" y="1773533"/>
            <a:ext cx="7704000" cy="4288800"/>
          </a:xfrm>
          <a:prstGeom prst="roundRect">
            <a:avLst>
              <a:gd name="adj" fmla="val 17756"/>
            </a:avLst>
          </a:prstGeom>
          <a:solidFill>
            <a:srgbClr val="FFFFFF"/>
          </a:solidFill>
          <a:ln>
            <a:noFill/>
          </a:ln>
          <a:effectLst>
            <a:outerShdw blurRad="314325" dist="161925" dir="5400000" algn="bl" rotWithShape="0">
              <a:srgbClr val="03041A">
                <a:alpha val="8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9" name="Google Shape;49;p13"/>
          <p:cNvSpPr txBox="1">
            <a:spLocks noGrp="1"/>
          </p:cNvSpPr>
          <p:nvPr>
            <p:ph type="title"/>
          </p:nvPr>
        </p:nvSpPr>
        <p:spPr>
          <a:xfrm>
            <a:off x="2330874" y="459125"/>
            <a:ext cx="61950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34422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</a:t>
            </a: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E678-08F9-429C-96A5-16A3A69D2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25968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4"/>
          <p:cNvSpPr txBox="1">
            <a:spLocks noGrp="1"/>
          </p:cNvSpPr>
          <p:nvPr>
            <p:ph type="subTitle" idx="1"/>
          </p:nvPr>
        </p:nvSpPr>
        <p:spPr>
          <a:xfrm flipH="1">
            <a:off x="1330378" y="2994700"/>
            <a:ext cx="2706300" cy="9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subTitle" idx="2"/>
          </p:nvPr>
        </p:nvSpPr>
        <p:spPr>
          <a:xfrm flipH="1">
            <a:off x="5107322" y="2994700"/>
            <a:ext cx="2706300" cy="9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title" hasCustomPrompt="1"/>
          </p:nvPr>
        </p:nvSpPr>
        <p:spPr>
          <a:xfrm>
            <a:off x="4173298" y="1752344"/>
            <a:ext cx="700200" cy="77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None/>
              <a:defRPr sz="3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Fira Sans Extra Condensed Medium"/>
              <a:buNone/>
              <a:defRPr sz="55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Fira Sans Extra Condensed Medium"/>
              <a:buNone/>
              <a:defRPr sz="55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Fira Sans Extra Condensed Medium"/>
              <a:buNone/>
              <a:defRPr sz="55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Fira Sans Extra Condensed Medium"/>
              <a:buNone/>
              <a:defRPr sz="55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Fira Sans Extra Condensed Medium"/>
              <a:buNone/>
              <a:defRPr sz="55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Fira Sans Extra Condensed Medium"/>
              <a:buNone/>
              <a:defRPr sz="55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Fira Sans Extra Condensed Medium"/>
              <a:buNone/>
              <a:defRPr sz="55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Fira Sans Extra Condensed Medium"/>
              <a:buNone/>
              <a:defRPr sz="55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4"/>
          <p:cNvSpPr txBox="1">
            <a:spLocks noGrp="1"/>
          </p:cNvSpPr>
          <p:nvPr>
            <p:ph type="subTitle" idx="3"/>
          </p:nvPr>
        </p:nvSpPr>
        <p:spPr>
          <a:xfrm flipH="1">
            <a:off x="1330378" y="5098500"/>
            <a:ext cx="2706300" cy="9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subTitle" idx="4"/>
          </p:nvPr>
        </p:nvSpPr>
        <p:spPr>
          <a:xfrm flipH="1">
            <a:off x="1330378" y="2470775"/>
            <a:ext cx="2706300" cy="75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2000">
                <a:solidFill>
                  <a:srgbClr val="292C7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5"/>
          </p:nvPr>
        </p:nvSpPr>
        <p:spPr>
          <a:xfrm flipH="1">
            <a:off x="5269472" y="2470775"/>
            <a:ext cx="2382000" cy="75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2000">
                <a:solidFill>
                  <a:srgbClr val="292C7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ubTitle" idx="6"/>
          </p:nvPr>
        </p:nvSpPr>
        <p:spPr>
          <a:xfrm flipH="1">
            <a:off x="1539022" y="4576401"/>
            <a:ext cx="2289000" cy="75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2000">
                <a:solidFill>
                  <a:srgbClr val="292C7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title" idx="7" hasCustomPrompt="1"/>
          </p:nvPr>
        </p:nvSpPr>
        <p:spPr>
          <a:xfrm>
            <a:off x="1994584" y="4078700"/>
            <a:ext cx="1377900" cy="388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2400" b="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4"/>
          <p:cNvSpPr txBox="1">
            <a:spLocks noGrp="1"/>
          </p:cNvSpPr>
          <p:nvPr>
            <p:ph type="title" idx="8" hasCustomPrompt="1"/>
          </p:nvPr>
        </p:nvSpPr>
        <p:spPr>
          <a:xfrm>
            <a:off x="6148334" y="1928867"/>
            <a:ext cx="624300" cy="471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2400" b="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4"/>
          <p:cNvSpPr txBox="1">
            <a:spLocks noGrp="1"/>
          </p:cNvSpPr>
          <p:nvPr>
            <p:ph type="subTitle" idx="9"/>
          </p:nvPr>
        </p:nvSpPr>
        <p:spPr>
          <a:xfrm flipH="1">
            <a:off x="5107322" y="5098500"/>
            <a:ext cx="2706300" cy="9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13"/>
          </p:nvPr>
        </p:nvSpPr>
        <p:spPr>
          <a:xfrm flipH="1">
            <a:off x="5269472" y="4576395"/>
            <a:ext cx="2382000" cy="75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2000">
                <a:solidFill>
                  <a:srgbClr val="292C7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title" idx="14" hasCustomPrompt="1"/>
          </p:nvPr>
        </p:nvSpPr>
        <p:spPr>
          <a:xfrm>
            <a:off x="5771532" y="4078700"/>
            <a:ext cx="1377900" cy="388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2400" b="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Fira Sans Extra Condensed Medium"/>
              <a:buNone/>
              <a:defRPr sz="5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63" name="Google Shape;63;p14"/>
          <p:cNvSpPr txBox="1">
            <a:spLocks noGrp="1"/>
          </p:cNvSpPr>
          <p:nvPr>
            <p:ph type="title" idx="15"/>
          </p:nvPr>
        </p:nvSpPr>
        <p:spPr>
          <a:xfrm>
            <a:off x="610012" y="459604"/>
            <a:ext cx="70335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1763642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 and three columns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>
            <a:spLocks noGrp="1"/>
          </p:cNvSpPr>
          <p:nvPr>
            <p:ph type="ctrTitle"/>
          </p:nvPr>
        </p:nvSpPr>
        <p:spPr>
          <a:xfrm flipH="1">
            <a:off x="3791700" y="3561392"/>
            <a:ext cx="1560600" cy="7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subTitle" idx="1"/>
          </p:nvPr>
        </p:nvSpPr>
        <p:spPr>
          <a:xfrm flipH="1">
            <a:off x="3567900" y="4111233"/>
            <a:ext cx="2008200" cy="11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ctrTitle" idx="2"/>
          </p:nvPr>
        </p:nvSpPr>
        <p:spPr>
          <a:xfrm flipH="1">
            <a:off x="6448055" y="3561392"/>
            <a:ext cx="1560600" cy="7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subTitle" idx="3"/>
          </p:nvPr>
        </p:nvSpPr>
        <p:spPr>
          <a:xfrm flipH="1">
            <a:off x="6261305" y="4111224"/>
            <a:ext cx="1934100" cy="11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ctrTitle" idx="4"/>
          </p:nvPr>
        </p:nvSpPr>
        <p:spPr>
          <a:xfrm flipH="1">
            <a:off x="948625" y="3486197"/>
            <a:ext cx="2008200" cy="84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subTitle" idx="5"/>
          </p:nvPr>
        </p:nvSpPr>
        <p:spPr>
          <a:xfrm flipH="1">
            <a:off x="948612" y="4111224"/>
            <a:ext cx="2008200" cy="11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title" idx="6"/>
          </p:nvPr>
        </p:nvSpPr>
        <p:spPr>
          <a:xfrm>
            <a:off x="610012" y="459604"/>
            <a:ext cx="70335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9410579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Title and three columns 2">
    <p:bg>
      <p:bgPr>
        <a:solidFill>
          <a:schemeClr val="accent2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ctrTitle"/>
          </p:nvPr>
        </p:nvSpPr>
        <p:spPr>
          <a:xfrm flipH="1">
            <a:off x="3791700" y="2856208"/>
            <a:ext cx="1560600" cy="7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subTitle" idx="1"/>
          </p:nvPr>
        </p:nvSpPr>
        <p:spPr>
          <a:xfrm flipH="1">
            <a:off x="3604950" y="3406051"/>
            <a:ext cx="1934100" cy="11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ctrTitle" idx="2"/>
          </p:nvPr>
        </p:nvSpPr>
        <p:spPr>
          <a:xfrm flipH="1">
            <a:off x="6548180" y="2856208"/>
            <a:ext cx="1560600" cy="7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subTitle" idx="3"/>
          </p:nvPr>
        </p:nvSpPr>
        <p:spPr>
          <a:xfrm flipH="1">
            <a:off x="6361430" y="3406041"/>
            <a:ext cx="1934100" cy="11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ctrTitle" idx="4"/>
          </p:nvPr>
        </p:nvSpPr>
        <p:spPr>
          <a:xfrm flipH="1">
            <a:off x="811419" y="2781015"/>
            <a:ext cx="2008200" cy="84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subTitle" idx="5"/>
          </p:nvPr>
        </p:nvSpPr>
        <p:spPr>
          <a:xfrm flipH="1">
            <a:off x="848463" y="3406051"/>
            <a:ext cx="1934100" cy="11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title" idx="6"/>
          </p:nvPr>
        </p:nvSpPr>
        <p:spPr>
          <a:xfrm>
            <a:off x="610012" y="459604"/>
            <a:ext cx="70335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0373471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">
  <p:cSld name="Title and four columns 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ctrTitle"/>
          </p:nvPr>
        </p:nvSpPr>
        <p:spPr>
          <a:xfrm flipH="1">
            <a:off x="6560588" y="2198957"/>
            <a:ext cx="1560600" cy="7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subTitle" idx="1"/>
          </p:nvPr>
        </p:nvSpPr>
        <p:spPr>
          <a:xfrm flipH="1">
            <a:off x="6560601" y="2757267"/>
            <a:ext cx="1815300" cy="11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ctrTitle" idx="2"/>
          </p:nvPr>
        </p:nvSpPr>
        <p:spPr>
          <a:xfrm flipH="1">
            <a:off x="6560588" y="3978707"/>
            <a:ext cx="1560600" cy="7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subTitle" idx="3"/>
          </p:nvPr>
        </p:nvSpPr>
        <p:spPr>
          <a:xfrm flipH="1">
            <a:off x="6560702" y="4537017"/>
            <a:ext cx="1857900" cy="11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85" name="Google Shape;85;p17"/>
          <p:cNvSpPr txBox="1">
            <a:spLocks noGrp="1"/>
          </p:cNvSpPr>
          <p:nvPr>
            <p:ph type="ctrTitle" idx="4"/>
          </p:nvPr>
        </p:nvSpPr>
        <p:spPr>
          <a:xfrm flipH="1">
            <a:off x="1284562" y="2198957"/>
            <a:ext cx="1560600" cy="7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86" name="Google Shape;86;p17"/>
          <p:cNvSpPr txBox="1">
            <a:spLocks noGrp="1"/>
          </p:cNvSpPr>
          <p:nvPr>
            <p:ph type="subTitle" idx="5"/>
          </p:nvPr>
        </p:nvSpPr>
        <p:spPr>
          <a:xfrm flipH="1">
            <a:off x="1209262" y="2757263"/>
            <a:ext cx="1635900" cy="11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87" name="Google Shape;87;p17"/>
          <p:cNvSpPr txBox="1">
            <a:spLocks noGrp="1"/>
          </p:cNvSpPr>
          <p:nvPr>
            <p:ph type="ctrTitle" idx="6"/>
          </p:nvPr>
        </p:nvSpPr>
        <p:spPr>
          <a:xfrm flipH="1">
            <a:off x="1029862" y="3978707"/>
            <a:ext cx="1815300" cy="7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88" name="Google Shape;88;p17"/>
          <p:cNvSpPr txBox="1">
            <a:spLocks noGrp="1"/>
          </p:cNvSpPr>
          <p:nvPr>
            <p:ph type="subTitle" idx="7"/>
          </p:nvPr>
        </p:nvSpPr>
        <p:spPr>
          <a:xfrm flipH="1">
            <a:off x="1209262" y="4537013"/>
            <a:ext cx="1635900" cy="11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89" name="Google Shape;89;p17"/>
          <p:cNvSpPr txBox="1">
            <a:spLocks noGrp="1"/>
          </p:cNvSpPr>
          <p:nvPr>
            <p:ph type="title" idx="8"/>
          </p:nvPr>
        </p:nvSpPr>
        <p:spPr>
          <a:xfrm>
            <a:off x="610012" y="459604"/>
            <a:ext cx="70335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919661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1_Title and three columns 2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>
            <a:spLocks noGrp="1"/>
          </p:cNvSpPr>
          <p:nvPr>
            <p:ph type="ctrTitle"/>
          </p:nvPr>
        </p:nvSpPr>
        <p:spPr>
          <a:xfrm>
            <a:off x="4684728" y="2465367"/>
            <a:ext cx="3291600" cy="77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  <p:sp>
        <p:nvSpPr>
          <p:cNvPr id="92" name="Google Shape;92;p18"/>
          <p:cNvSpPr txBox="1">
            <a:spLocks noGrp="1"/>
          </p:cNvSpPr>
          <p:nvPr>
            <p:ph type="subTitle" idx="1"/>
          </p:nvPr>
        </p:nvSpPr>
        <p:spPr>
          <a:xfrm>
            <a:off x="4684725" y="1506367"/>
            <a:ext cx="3230400" cy="116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93" name="Google Shape;93;p18"/>
          <p:cNvSpPr txBox="1">
            <a:spLocks noGrp="1"/>
          </p:cNvSpPr>
          <p:nvPr>
            <p:ph type="ctrTitle" idx="2"/>
          </p:nvPr>
        </p:nvSpPr>
        <p:spPr>
          <a:xfrm>
            <a:off x="4684728" y="3898767"/>
            <a:ext cx="3291600" cy="77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  <p:sp>
        <p:nvSpPr>
          <p:cNvPr id="94" name="Google Shape;94;p18"/>
          <p:cNvSpPr txBox="1">
            <a:spLocks noGrp="1"/>
          </p:cNvSpPr>
          <p:nvPr>
            <p:ph type="subTitle" idx="3"/>
          </p:nvPr>
        </p:nvSpPr>
        <p:spPr>
          <a:xfrm>
            <a:off x="4684725" y="2939767"/>
            <a:ext cx="3230400" cy="116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95" name="Google Shape;95;p18"/>
          <p:cNvSpPr txBox="1">
            <a:spLocks noGrp="1"/>
          </p:cNvSpPr>
          <p:nvPr>
            <p:ph type="ctrTitle" idx="4"/>
          </p:nvPr>
        </p:nvSpPr>
        <p:spPr>
          <a:xfrm>
            <a:off x="4684728" y="5332167"/>
            <a:ext cx="3291600" cy="77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 SemiBold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  <p:sp>
        <p:nvSpPr>
          <p:cNvPr id="96" name="Google Shape;96;p18"/>
          <p:cNvSpPr txBox="1">
            <a:spLocks noGrp="1"/>
          </p:cNvSpPr>
          <p:nvPr>
            <p:ph type="subTitle" idx="5"/>
          </p:nvPr>
        </p:nvSpPr>
        <p:spPr>
          <a:xfrm>
            <a:off x="4684725" y="4373167"/>
            <a:ext cx="3230400" cy="116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97" name="Google Shape;97;p18"/>
          <p:cNvSpPr txBox="1">
            <a:spLocks noGrp="1"/>
          </p:cNvSpPr>
          <p:nvPr>
            <p:ph type="title" idx="6"/>
          </p:nvPr>
        </p:nvSpPr>
        <p:spPr>
          <a:xfrm>
            <a:off x="2330874" y="459125"/>
            <a:ext cx="61950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0948156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Title and six columns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>
            <a:spLocks noGrp="1"/>
          </p:cNvSpPr>
          <p:nvPr>
            <p:ph type="ctrTitle"/>
          </p:nvPr>
        </p:nvSpPr>
        <p:spPr>
          <a:xfrm flipH="1">
            <a:off x="2099375" y="3248497"/>
            <a:ext cx="1824000" cy="6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00" name="Google Shape;100;p19"/>
          <p:cNvSpPr txBox="1">
            <a:spLocks noGrp="1"/>
          </p:cNvSpPr>
          <p:nvPr>
            <p:ph type="subTitle" idx="1"/>
          </p:nvPr>
        </p:nvSpPr>
        <p:spPr>
          <a:xfrm flipH="1">
            <a:off x="2099375" y="3711000"/>
            <a:ext cx="23583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01" name="Google Shape;101;p19"/>
          <p:cNvSpPr txBox="1">
            <a:spLocks noGrp="1"/>
          </p:cNvSpPr>
          <p:nvPr>
            <p:ph type="ctrTitle" idx="2"/>
          </p:nvPr>
        </p:nvSpPr>
        <p:spPr>
          <a:xfrm flipH="1">
            <a:off x="5108725" y="3248497"/>
            <a:ext cx="1897800" cy="6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02" name="Google Shape;102;p19"/>
          <p:cNvSpPr txBox="1">
            <a:spLocks noGrp="1"/>
          </p:cNvSpPr>
          <p:nvPr>
            <p:ph type="subTitle" idx="3"/>
          </p:nvPr>
        </p:nvSpPr>
        <p:spPr>
          <a:xfrm flipH="1">
            <a:off x="4572025" y="3711000"/>
            <a:ext cx="24345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03" name="Google Shape;103;p19"/>
          <p:cNvSpPr txBox="1">
            <a:spLocks noGrp="1"/>
          </p:cNvSpPr>
          <p:nvPr>
            <p:ph type="ctrTitle" idx="4"/>
          </p:nvPr>
        </p:nvSpPr>
        <p:spPr>
          <a:xfrm flipH="1">
            <a:off x="2099375" y="1867633"/>
            <a:ext cx="1897800" cy="6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04" name="Google Shape;104;p19"/>
          <p:cNvSpPr txBox="1">
            <a:spLocks noGrp="1"/>
          </p:cNvSpPr>
          <p:nvPr>
            <p:ph type="subTitle" idx="5"/>
          </p:nvPr>
        </p:nvSpPr>
        <p:spPr>
          <a:xfrm flipH="1">
            <a:off x="2099400" y="2336300"/>
            <a:ext cx="23583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05" name="Google Shape;105;p19"/>
          <p:cNvSpPr txBox="1">
            <a:spLocks noGrp="1"/>
          </p:cNvSpPr>
          <p:nvPr>
            <p:ph type="ctrTitle" idx="6"/>
          </p:nvPr>
        </p:nvSpPr>
        <p:spPr>
          <a:xfrm flipH="1">
            <a:off x="2099375" y="4642024"/>
            <a:ext cx="1560600" cy="6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06" name="Google Shape;106;p19"/>
          <p:cNvSpPr txBox="1">
            <a:spLocks noGrp="1"/>
          </p:cNvSpPr>
          <p:nvPr>
            <p:ph type="subTitle" idx="7"/>
          </p:nvPr>
        </p:nvSpPr>
        <p:spPr>
          <a:xfrm flipH="1">
            <a:off x="2099375" y="5112491"/>
            <a:ext cx="2435400" cy="99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07" name="Google Shape;107;p19"/>
          <p:cNvSpPr txBox="1">
            <a:spLocks noGrp="1"/>
          </p:cNvSpPr>
          <p:nvPr>
            <p:ph type="ctrTitle" idx="8"/>
          </p:nvPr>
        </p:nvSpPr>
        <p:spPr>
          <a:xfrm flipH="1">
            <a:off x="5445925" y="4642023"/>
            <a:ext cx="1560600" cy="6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08" name="Google Shape;108;p19"/>
          <p:cNvSpPr txBox="1">
            <a:spLocks noGrp="1"/>
          </p:cNvSpPr>
          <p:nvPr>
            <p:ph type="subTitle" idx="9"/>
          </p:nvPr>
        </p:nvSpPr>
        <p:spPr>
          <a:xfrm flipH="1">
            <a:off x="4370725" y="5112492"/>
            <a:ext cx="2635800" cy="11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09" name="Google Shape;109;p19"/>
          <p:cNvSpPr txBox="1">
            <a:spLocks noGrp="1"/>
          </p:cNvSpPr>
          <p:nvPr>
            <p:ph type="ctrTitle" idx="13"/>
          </p:nvPr>
        </p:nvSpPr>
        <p:spPr>
          <a:xfrm flipH="1">
            <a:off x="5182525" y="1867633"/>
            <a:ext cx="1824000" cy="6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10" name="Google Shape;110;p19"/>
          <p:cNvSpPr txBox="1">
            <a:spLocks noGrp="1"/>
          </p:cNvSpPr>
          <p:nvPr>
            <p:ph type="subTitle" idx="14"/>
          </p:nvPr>
        </p:nvSpPr>
        <p:spPr>
          <a:xfrm flipH="1">
            <a:off x="4370725" y="2336300"/>
            <a:ext cx="2635800" cy="77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11" name="Google Shape;111;p19"/>
          <p:cNvSpPr txBox="1">
            <a:spLocks noGrp="1"/>
          </p:cNvSpPr>
          <p:nvPr>
            <p:ph type="title" idx="15"/>
          </p:nvPr>
        </p:nvSpPr>
        <p:spPr>
          <a:xfrm>
            <a:off x="2330874" y="459125"/>
            <a:ext cx="61950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405678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list">
  <p:cSld name="Title and list">
    <p:bg>
      <p:bgPr>
        <a:solidFill>
          <a:schemeClr val="accen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0"/>
          <p:cNvSpPr/>
          <p:nvPr/>
        </p:nvSpPr>
        <p:spPr>
          <a:xfrm rot="10800000" flipH="1">
            <a:off x="0" y="0"/>
            <a:ext cx="4533900" cy="6858000"/>
          </a:xfrm>
          <a:prstGeom prst="round1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485775" dist="133350" dir="3960000" algn="bl" rotWithShape="0">
              <a:srgbClr val="040623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4" name="Google Shape;114;p20"/>
          <p:cNvSpPr txBox="1">
            <a:spLocks noGrp="1"/>
          </p:cNvSpPr>
          <p:nvPr>
            <p:ph type="body" idx="1"/>
          </p:nvPr>
        </p:nvSpPr>
        <p:spPr>
          <a:xfrm>
            <a:off x="615623" y="2480733"/>
            <a:ext cx="2887200" cy="23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aleway SemiBold"/>
              <a:buChar char="●"/>
              <a:defRPr sz="1600"/>
            </a:lvl1pPr>
            <a:lvl2pPr marL="914400" lvl="1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○"/>
              <a:defRPr/>
            </a:lvl2pPr>
            <a:lvl3pPr marL="1371600" lvl="2" indent="-323850" rtl="0">
              <a:spcBef>
                <a:spcPts val="1600"/>
              </a:spcBef>
              <a:spcAft>
                <a:spcPts val="0"/>
              </a:spcAft>
              <a:buSzPts val="1500"/>
              <a:buFont typeface="Nunito Light"/>
              <a:buChar char="■"/>
              <a:defRPr/>
            </a:lvl3pPr>
            <a:lvl4pPr marL="1828800" lvl="3" indent="-323850" rtl="0">
              <a:spcBef>
                <a:spcPts val="1600"/>
              </a:spcBef>
              <a:spcAft>
                <a:spcPts val="0"/>
              </a:spcAft>
              <a:buSzPts val="1500"/>
              <a:buFont typeface="Nunito Light"/>
              <a:buChar char="●"/>
              <a:defRPr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marL="3200400" lvl="6" indent="-311150" rtl="0">
              <a:spcBef>
                <a:spcPts val="1600"/>
              </a:spcBef>
              <a:spcAft>
                <a:spcPts val="0"/>
              </a:spcAft>
              <a:buSzPts val="1300"/>
              <a:buFont typeface="Nunito Light"/>
              <a:buChar char="●"/>
              <a:defRPr/>
            </a:lvl7pPr>
            <a:lvl8pPr marL="3657600" lvl="7" indent="-311150" rtl="0">
              <a:spcBef>
                <a:spcPts val="1600"/>
              </a:spcBef>
              <a:spcAft>
                <a:spcPts val="0"/>
              </a:spcAft>
              <a:buSzPts val="1300"/>
              <a:buFont typeface="Nunito Light"/>
              <a:buChar char="○"/>
              <a:defRPr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115" name="Google Shape;115;p20"/>
          <p:cNvSpPr txBox="1">
            <a:spLocks noGrp="1"/>
          </p:cNvSpPr>
          <p:nvPr>
            <p:ph type="title"/>
          </p:nvPr>
        </p:nvSpPr>
        <p:spPr>
          <a:xfrm>
            <a:off x="615623" y="1317157"/>
            <a:ext cx="3206400" cy="76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531110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 and two columns 2">
    <p:bg>
      <p:bgPr>
        <a:solidFill>
          <a:schemeClr val="accent2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>
            <a:spLocks noGrp="1"/>
          </p:cNvSpPr>
          <p:nvPr>
            <p:ph type="ctrTitle"/>
          </p:nvPr>
        </p:nvSpPr>
        <p:spPr>
          <a:xfrm flipH="1">
            <a:off x="5566793" y="2474025"/>
            <a:ext cx="2470800" cy="60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1800" b="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21"/>
          <p:cNvSpPr txBox="1">
            <a:spLocks noGrp="1"/>
          </p:cNvSpPr>
          <p:nvPr>
            <p:ph type="ctrTitle" idx="2"/>
          </p:nvPr>
        </p:nvSpPr>
        <p:spPr>
          <a:xfrm flipH="1">
            <a:off x="1532363" y="2483481"/>
            <a:ext cx="2082600" cy="60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1800" b="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21"/>
          <p:cNvSpPr txBox="1">
            <a:spLocks noGrp="1"/>
          </p:cNvSpPr>
          <p:nvPr>
            <p:ph type="subTitle" idx="1"/>
          </p:nvPr>
        </p:nvSpPr>
        <p:spPr>
          <a:xfrm flipH="1">
            <a:off x="5566801" y="4080485"/>
            <a:ext cx="2328900" cy="77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21"/>
          <p:cNvSpPr txBox="1">
            <a:spLocks noGrp="1"/>
          </p:cNvSpPr>
          <p:nvPr>
            <p:ph type="subTitle" idx="3"/>
          </p:nvPr>
        </p:nvSpPr>
        <p:spPr>
          <a:xfrm flipH="1">
            <a:off x="1532253" y="4080567"/>
            <a:ext cx="2328900" cy="77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21"/>
          <p:cNvSpPr txBox="1">
            <a:spLocks noGrp="1"/>
          </p:cNvSpPr>
          <p:nvPr>
            <p:ph type="title" idx="4"/>
          </p:nvPr>
        </p:nvSpPr>
        <p:spPr>
          <a:xfrm>
            <a:off x="610012" y="459604"/>
            <a:ext cx="70335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259795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mall numbers">
  <p:cSld name="Small numbers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2"/>
          <p:cNvSpPr txBox="1">
            <a:spLocks noGrp="1"/>
          </p:cNvSpPr>
          <p:nvPr>
            <p:ph type="title" hasCustomPrompt="1"/>
          </p:nvPr>
        </p:nvSpPr>
        <p:spPr>
          <a:xfrm>
            <a:off x="6875950" y="2674967"/>
            <a:ext cx="1055400" cy="65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2400" b="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24" name="Google Shape;124;p22"/>
          <p:cNvSpPr txBox="1">
            <a:spLocks noGrp="1"/>
          </p:cNvSpPr>
          <p:nvPr>
            <p:ph type="subTitle" idx="1"/>
          </p:nvPr>
        </p:nvSpPr>
        <p:spPr>
          <a:xfrm flipH="1">
            <a:off x="6535900" y="4298300"/>
            <a:ext cx="1735500" cy="8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25" name="Google Shape;125;p22"/>
          <p:cNvSpPr txBox="1">
            <a:spLocks noGrp="1"/>
          </p:cNvSpPr>
          <p:nvPr>
            <p:ph type="title" idx="2" hasCustomPrompt="1"/>
          </p:nvPr>
        </p:nvSpPr>
        <p:spPr>
          <a:xfrm>
            <a:off x="4457850" y="2783733"/>
            <a:ext cx="1200000" cy="43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2400" b="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26" name="Google Shape;126;p22"/>
          <p:cNvSpPr txBox="1">
            <a:spLocks noGrp="1"/>
          </p:cNvSpPr>
          <p:nvPr>
            <p:ph type="subTitle" idx="3"/>
          </p:nvPr>
        </p:nvSpPr>
        <p:spPr>
          <a:xfrm flipH="1">
            <a:off x="4298251" y="4298300"/>
            <a:ext cx="1519200" cy="102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27" name="Google Shape;127;p22"/>
          <p:cNvSpPr txBox="1">
            <a:spLocks noGrp="1"/>
          </p:cNvSpPr>
          <p:nvPr>
            <p:ph type="subTitle" idx="4"/>
          </p:nvPr>
        </p:nvSpPr>
        <p:spPr>
          <a:xfrm flipH="1">
            <a:off x="6535900" y="3828867"/>
            <a:ext cx="1735500" cy="62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00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28" name="Google Shape;128;p22"/>
          <p:cNvSpPr txBox="1">
            <a:spLocks noGrp="1"/>
          </p:cNvSpPr>
          <p:nvPr>
            <p:ph type="subTitle" idx="5"/>
          </p:nvPr>
        </p:nvSpPr>
        <p:spPr>
          <a:xfrm flipH="1">
            <a:off x="4298250" y="3730067"/>
            <a:ext cx="1519200" cy="72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00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29" name="Google Shape;129;p22"/>
          <p:cNvSpPr txBox="1">
            <a:spLocks noGrp="1"/>
          </p:cNvSpPr>
          <p:nvPr>
            <p:ph type="title" idx="6"/>
          </p:nvPr>
        </p:nvSpPr>
        <p:spPr>
          <a:xfrm>
            <a:off x="2330874" y="459125"/>
            <a:ext cx="61950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7457246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chnology design">
  <p:cSld name="Technology design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"/>
          <p:cNvSpPr txBox="1">
            <a:spLocks noGrp="1"/>
          </p:cNvSpPr>
          <p:nvPr>
            <p:ph type="subTitle" idx="1"/>
          </p:nvPr>
        </p:nvSpPr>
        <p:spPr>
          <a:xfrm flipH="1">
            <a:off x="5670300" y="4402900"/>
            <a:ext cx="1921800" cy="116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32" name="Google Shape;132;p23"/>
          <p:cNvSpPr txBox="1">
            <a:spLocks noGrp="1"/>
          </p:cNvSpPr>
          <p:nvPr>
            <p:ph type="title"/>
          </p:nvPr>
        </p:nvSpPr>
        <p:spPr>
          <a:xfrm>
            <a:off x="2330874" y="459125"/>
            <a:ext cx="61950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52420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E678-08F9-429C-96A5-16A3A69D2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94867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Resources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4"/>
          <p:cNvSpPr txBox="1">
            <a:spLocks noGrp="1"/>
          </p:cNvSpPr>
          <p:nvPr>
            <p:ph type="body" idx="1"/>
          </p:nvPr>
        </p:nvSpPr>
        <p:spPr>
          <a:xfrm>
            <a:off x="1243174" y="1809100"/>
            <a:ext cx="3488700" cy="4555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marL="457200" lvl="0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Raleway SemiBold"/>
              <a:buChar char="■"/>
              <a:defRPr sz="10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135" name="Google Shape;135;p24"/>
          <p:cNvSpPr txBox="1">
            <a:spLocks noGrp="1"/>
          </p:cNvSpPr>
          <p:nvPr>
            <p:ph type="body" idx="2"/>
          </p:nvPr>
        </p:nvSpPr>
        <p:spPr>
          <a:xfrm>
            <a:off x="4935299" y="1809100"/>
            <a:ext cx="3488700" cy="455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Raleway SemiBold"/>
              <a:buChar char="■"/>
              <a:defRPr sz="10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136" name="Google Shape;136;p24"/>
          <p:cNvSpPr txBox="1">
            <a:spLocks noGrp="1"/>
          </p:cNvSpPr>
          <p:nvPr>
            <p:ph type="title"/>
          </p:nvPr>
        </p:nvSpPr>
        <p:spPr>
          <a:xfrm>
            <a:off x="610012" y="459604"/>
            <a:ext cx="7033500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7693619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bg>
      <p:bgPr>
        <a:solidFill>
          <a:schemeClr val="accen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5"/>
          <p:cNvSpPr/>
          <p:nvPr/>
        </p:nvSpPr>
        <p:spPr>
          <a:xfrm rot="10800000" flipH="1">
            <a:off x="-4225" y="0"/>
            <a:ext cx="4533900" cy="6858000"/>
          </a:xfrm>
          <a:prstGeom prst="round1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314325" dist="133350" dir="4920000" algn="bl" rotWithShape="0">
              <a:srgbClr val="040623">
                <a:alpha val="7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9" name="Google Shape;139;p25"/>
          <p:cNvSpPr txBox="1">
            <a:spLocks noGrp="1"/>
          </p:cNvSpPr>
          <p:nvPr>
            <p:ph type="title"/>
          </p:nvPr>
        </p:nvSpPr>
        <p:spPr>
          <a:xfrm>
            <a:off x="621125" y="1086633"/>
            <a:ext cx="3350700" cy="112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6000" b="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40" name="Google Shape;140;p25"/>
          <p:cNvSpPr txBox="1">
            <a:spLocks noGrp="1"/>
          </p:cNvSpPr>
          <p:nvPr>
            <p:ph type="subTitle" idx="1"/>
          </p:nvPr>
        </p:nvSpPr>
        <p:spPr>
          <a:xfrm>
            <a:off x="615225" y="2363933"/>
            <a:ext cx="3461400" cy="180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41" name="Google Shape;141;p25"/>
          <p:cNvSpPr txBox="1"/>
          <p:nvPr/>
        </p:nvSpPr>
        <p:spPr>
          <a:xfrm>
            <a:off x="634275" y="4980733"/>
            <a:ext cx="3061500" cy="73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spcBef>
                <a:spcPts val="300"/>
              </a:spcBef>
              <a:buClr>
                <a:srgbClr val="0D0F41"/>
              </a:buClr>
              <a:buSzPts val="1100"/>
              <a:buFont typeface="Arial"/>
              <a:buNone/>
            </a:pPr>
            <a:r>
              <a:rPr lang="en" sz="1000" kern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CREDITS: This presentation template was created by </a:t>
            </a:r>
            <a:r>
              <a:rPr lang="en" sz="1000" kern="0">
                <a:solidFill>
                  <a:srgbClr val="E5205E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2"/>
              </a:rPr>
              <a:t>Slidesgo</a:t>
            </a:r>
            <a:r>
              <a:rPr lang="en" sz="1000" kern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including icons by</a:t>
            </a:r>
            <a:r>
              <a:rPr lang="en" sz="1000" kern="0">
                <a:solidFill>
                  <a:srgbClr val="E5205E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000" kern="0">
                <a:solidFill>
                  <a:srgbClr val="E5205E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3"/>
              </a:rPr>
              <a:t>Flaticon</a:t>
            </a:r>
            <a:r>
              <a:rPr lang="en" sz="1000" kern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and infographics &amp; images by</a:t>
            </a:r>
            <a:r>
              <a:rPr lang="en" sz="1000" kern="0">
                <a:solidFill>
                  <a:srgbClr val="E5205E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000" kern="0">
                <a:solidFill>
                  <a:srgbClr val="E5205E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/>
              </a:rPr>
              <a:t>Freepik</a:t>
            </a:r>
            <a:endParaRPr sz="1000" kern="0">
              <a:solidFill>
                <a:srgbClr val="E5205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74111223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bg>
      <p:bgPr>
        <a:solidFill>
          <a:schemeClr val="accent1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46935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ackground 2">
    <p:bg>
      <p:bgPr>
        <a:solidFill>
          <a:schemeClr val="accent2"/>
        </a:soli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22139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146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E678-08F9-429C-96A5-16A3A69D2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01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6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</a:t>
            </a: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E678-08F9-429C-96A5-16A3A69D2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82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50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</a:t>
            </a: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E678-08F9-429C-96A5-16A3A69D2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22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 /><Relationship Id="rId13" Type="http://schemas.openxmlformats.org/officeDocument/2006/relationships/slideLayout" Target="../slideLayouts/slideLayout24.xml" /><Relationship Id="rId18" Type="http://schemas.openxmlformats.org/officeDocument/2006/relationships/slideLayout" Target="../slideLayouts/slideLayout29.xml" /><Relationship Id="rId26" Type="http://schemas.openxmlformats.org/officeDocument/2006/relationships/slideLayout" Target="../slideLayouts/slideLayout37.xml" /><Relationship Id="rId3" Type="http://schemas.openxmlformats.org/officeDocument/2006/relationships/slideLayout" Target="../slideLayouts/slideLayout14.xml" /><Relationship Id="rId21" Type="http://schemas.openxmlformats.org/officeDocument/2006/relationships/slideLayout" Target="../slideLayouts/slideLayout32.xml" /><Relationship Id="rId7" Type="http://schemas.openxmlformats.org/officeDocument/2006/relationships/slideLayout" Target="../slideLayouts/slideLayout18.xml" /><Relationship Id="rId12" Type="http://schemas.openxmlformats.org/officeDocument/2006/relationships/slideLayout" Target="../slideLayouts/slideLayout23.xml" /><Relationship Id="rId17" Type="http://schemas.openxmlformats.org/officeDocument/2006/relationships/slideLayout" Target="../slideLayouts/slideLayout28.xml" /><Relationship Id="rId25" Type="http://schemas.openxmlformats.org/officeDocument/2006/relationships/slideLayout" Target="../slideLayouts/slideLayout36.xml" /><Relationship Id="rId2" Type="http://schemas.openxmlformats.org/officeDocument/2006/relationships/slideLayout" Target="../slideLayouts/slideLayout13.xml" /><Relationship Id="rId16" Type="http://schemas.openxmlformats.org/officeDocument/2006/relationships/slideLayout" Target="../slideLayouts/slideLayout27.xml" /><Relationship Id="rId20" Type="http://schemas.openxmlformats.org/officeDocument/2006/relationships/slideLayout" Target="../slideLayouts/slideLayout31.xml" /><Relationship Id="rId1" Type="http://schemas.openxmlformats.org/officeDocument/2006/relationships/slideLayout" Target="../slideLayouts/slideLayout12.xml" /><Relationship Id="rId6" Type="http://schemas.openxmlformats.org/officeDocument/2006/relationships/slideLayout" Target="../slideLayouts/slideLayout17.xml" /><Relationship Id="rId11" Type="http://schemas.openxmlformats.org/officeDocument/2006/relationships/slideLayout" Target="../slideLayouts/slideLayout22.xml" /><Relationship Id="rId24" Type="http://schemas.openxmlformats.org/officeDocument/2006/relationships/slideLayout" Target="../slideLayouts/slideLayout35.xml" /><Relationship Id="rId5" Type="http://schemas.openxmlformats.org/officeDocument/2006/relationships/slideLayout" Target="../slideLayouts/slideLayout16.xml" /><Relationship Id="rId15" Type="http://schemas.openxmlformats.org/officeDocument/2006/relationships/slideLayout" Target="../slideLayouts/slideLayout26.xml" /><Relationship Id="rId23" Type="http://schemas.openxmlformats.org/officeDocument/2006/relationships/slideLayout" Target="../slideLayouts/slideLayout34.xml" /><Relationship Id="rId10" Type="http://schemas.openxmlformats.org/officeDocument/2006/relationships/slideLayout" Target="../slideLayouts/slideLayout21.xml" /><Relationship Id="rId19" Type="http://schemas.openxmlformats.org/officeDocument/2006/relationships/slideLayout" Target="../slideLayouts/slideLayout30.xml" /><Relationship Id="rId4" Type="http://schemas.openxmlformats.org/officeDocument/2006/relationships/slideLayout" Target="../slideLayouts/slideLayout15.xml" /><Relationship Id="rId9" Type="http://schemas.openxmlformats.org/officeDocument/2006/relationships/slideLayout" Target="../slideLayouts/slideLayout20.xml" /><Relationship Id="rId14" Type="http://schemas.openxmlformats.org/officeDocument/2006/relationships/slideLayout" Target="../slideLayouts/slideLayout25.xml" /><Relationship Id="rId22" Type="http://schemas.openxmlformats.org/officeDocument/2006/relationships/slideLayout" Target="../slideLayouts/slideLayout33.xml" /><Relationship Id="rId27" Type="http://schemas.openxmlformats.org/officeDocument/2006/relationships/theme" Target="../theme/theme2.xml" 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 /><Relationship Id="rId13" Type="http://schemas.openxmlformats.org/officeDocument/2006/relationships/slideLayout" Target="../slideLayouts/slideLayout50.xml" /><Relationship Id="rId18" Type="http://schemas.openxmlformats.org/officeDocument/2006/relationships/slideLayout" Target="../slideLayouts/slideLayout55.xml" /><Relationship Id="rId26" Type="http://schemas.openxmlformats.org/officeDocument/2006/relationships/slideLayout" Target="../slideLayouts/slideLayout63.xml" /><Relationship Id="rId3" Type="http://schemas.openxmlformats.org/officeDocument/2006/relationships/slideLayout" Target="../slideLayouts/slideLayout40.xml" /><Relationship Id="rId21" Type="http://schemas.openxmlformats.org/officeDocument/2006/relationships/slideLayout" Target="../slideLayouts/slideLayout58.xml" /><Relationship Id="rId7" Type="http://schemas.openxmlformats.org/officeDocument/2006/relationships/slideLayout" Target="../slideLayouts/slideLayout44.xml" /><Relationship Id="rId12" Type="http://schemas.openxmlformats.org/officeDocument/2006/relationships/slideLayout" Target="../slideLayouts/slideLayout49.xml" /><Relationship Id="rId17" Type="http://schemas.openxmlformats.org/officeDocument/2006/relationships/slideLayout" Target="../slideLayouts/slideLayout54.xml" /><Relationship Id="rId25" Type="http://schemas.openxmlformats.org/officeDocument/2006/relationships/slideLayout" Target="../slideLayouts/slideLayout62.xml" /><Relationship Id="rId2" Type="http://schemas.openxmlformats.org/officeDocument/2006/relationships/slideLayout" Target="../slideLayouts/slideLayout39.xml" /><Relationship Id="rId16" Type="http://schemas.openxmlformats.org/officeDocument/2006/relationships/slideLayout" Target="../slideLayouts/slideLayout53.xml" /><Relationship Id="rId20" Type="http://schemas.openxmlformats.org/officeDocument/2006/relationships/slideLayout" Target="../slideLayouts/slideLayout57.xml" /><Relationship Id="rId1" Type="http://schemas.openxmlformats.org/officeDocument/2006/relationships/slideLayout" Target="../slideLayouts/slideLayout38.xml" /><Relationship Id="rId6" Type="http://schemas.openxmlformats.org/officeDocument/2006/relationships/slideLayout" Target="../slideLayouts/slideLayout43.xml" /><Relationship Id="rId11" Type="http://schemas.openxmlformats.org/officeDocument/2006/relationships/slideLayout" Target="../slideLayouts/slideLayout48.xml" /><Relationship Id="rId24" Type="http://schemas.openxmlformats.org/officeDocument/2006/relationships/slideLayout" Target="../slideLayouts/slideLayout61.xml" /><Relationship Id="rId5" Type="http://schemas.openxmlformats.org/officeDocument/2006/relationships/slideLayout" Target="../slideLayouts/slideLayout42.xml" /><Relationship Id="rId15" Type="http://schemas.openxmlformats.org/officeDocument/2006/relationships/slideLayout" Target="../slideLayouts/slideLayout52.xml" /><Relationship Id="rId23" Type="http://schemas.openxmlformats.org/officeDocument/2006/relationships/slideLayout" Target="../slideLayouts/slideLayout60.xml" /><Relationship Id="rId28" Type="http://schemas.openxmlformats.org/officeDocument/2006/relationships/theme" Target="../theme/theme3.xml" /><Relationship Id="rId10" Type="http://schemas.openxmlformats.org/officeDocument/2006/relationships/slideLayout" Target="../slideLayouts/slideLayout47.xml" /><Relationship Id="rId19" Type="http://schemas.openxmlformats.org/officeDocument/2006/relationships/slideLayout" Target="../slideLayouts/slideLayout56.xml" /><Relationship Id="rId4" Type="http://schemas.openxmlformats.org/officeDocument/2006/relationships/slideLayout" Target="../slideLayouts/slideLayout41.xml" /><Relationship Id="rId9" Type="http://schemas.openxmlformats.org/officeDocument/2006/relationships/slideLayout" Target="../slideLayouts/slideLayout46.xml" /><Relationship Id="rId14" Type="http://schemas.openxmlformats.org/officeDocument/2006/relationships/slideLayout" Target="../slideLayouts/slideLayout51.xml" /><Relationship Id="rId22" Type="http://schemas.openxmlformats.org/officeDocument/2006/relationships/slideLayout" Target="../slideLayouts/slideLayout59.xml" /><Relationship Id="rId27" Type="http://schemas.openxmlformats.org/officeDocument/2006/relationships/slideLayout" Target="../slideLayouts/slideLayout6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AE678-08F9-429C-96A5-16A3A69D2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188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0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Open Sans"/>
              <a:buChar char="■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1132208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0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Open Sans"/>
              <a:buChar char="■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351938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  <p:sldLayoutId id="2147483710" r:id="rId22"/>
    <p:sldLayoutId id="2147483711" r:id="rId23"/>
    <p:sldLayoutId id="2147483712" r:id="rId24"/>
    <p:sldLayoutId id="2147483713" r:id="rId25"/>
    <p:sldLayoutId id="2147483714" r:id="rId26"/>
    <p:sldLayoutId id="2147483715" r:id="rId27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Relationship Id="rId5" Type="http://schemas.openxmlformats.org/officeDocument/2006/relationships/image" Target="../media/image3.jpeg" /><Relationship Id="rId4" Type="http://schemas.openxmlformats.org/officeDocument/2006/relationships/image" Target="../media/image2.jfif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 /><Relationship Id="rId2" Type="http://schemas.openxmlformats.org/officeDocument/2006/relationships/notesSlide" Target="../notesSlides/notesSlide10.xml" /><Relationship Id="rId1" Type="http://schemas.openxmlformats.org/officeDocument/2006/relationships/slideLayout" Target="../slideLayouts/slideLayout12.xml" /><Relationship Id="rId4" Type="http://schemas.openxmlformats.org/officeDocument/2006/relationships/image" Target="../media/image9.jpg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 /><Relationship Id="rId1" Type="http://schemas.openxmlformats.org/officeDocument/2006/relationships/slideLayout" Target="../slideLayouts/slideLayout13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 /><Relationship Id="rId2" Type="http://schemas.openxmlformats.org/officeDocument/2006/relationships/notesSlide" Target="../notesSlides/notesSlide12.xml" /><Relationship Id="rId1" Type="http://schemas.openxmlformats.org/officeDocument/2006/relationships/slideLayout" Target="../slideLayouts/slideLayout12.xml" /><Relationship Id="rId4" Type="http://schemas.openxmlformats.org/officeDocument/2006/relationships/image" Target="../media/image10.jpeg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 /><Relationship Id="rId1" Type="http://schemas.openxmlformats.org/officeDocument/2006/relationships/slideLayout" Target="../slideLayouts/slideLayout13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 /><Relationship Id="rId2" Type="http://schemas.openxmlformats.org/officeDocument/2006/relationships/notesSlide" Target="../notesSlides/notesSlide14.xml" /><Relationship Id="rId1" Type="http://schemas.openxmlformats.org/officeDocument/2006/relationships/slideLayout" Target="../slideLayouts/slideLayout25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 /><Relationship Id="rId2" Type="http://schemas.openxmlformats.org/officeDocument/2006/relationships/notesSlide" Target="../notesSlides/notesSlide15.xml" /><Relationship Id="rId1" Type="http://schemas.openxmlformats.org/officeDocument/2006/relationships/slideLayout" Target="../slideLayouts/slideLayout19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 /><Relationship Id="rId1" Type="http://schemas.openxmlformats.org/officeDocument/2006/relationships/slideLayout" Target="../slideLayouts/slideLayout13.xml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 /><Relationship Id="rId2" Type="http://schemas.openxmlformats.org/officeDocument/2006/relationships/notesSlide" Target="../notesSlides/notesSlide17.xml" /><Relationship Id="rId1" Type="http://schemas.openxmlformats.org/officeDocument/2006/relationships/slideLayout" Target="../slideLayouts/slideLayout6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9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16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28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13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12.xml" /><Relationship Id="rId4" Type="http://schemas.openxmlformats.org/officeDocument/2006/relationships/image" Target="../media/image6.jpeg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13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 /><Relationship Id="rId2" Type="http://schemas.openxmlformats.org/officeDocument/2006/relationships/notesSlide" Target="../notesSlides/notesSlide8.xml" /><Relationship Id="rId1" Type="http://schemas.openxmlformats.org/officeDocument/2006/relationships/slideLayout" Target="../slideLayouts/slideLayout12.xml" /><Relationship Id="rId5" Type="http://schemas.openxmlformats.org/officeDocument/2006/relationships/image" Target="../media/image8.png" /><Relationship Id="rId4" Type="http://schemas.openxmlformats.org/officeDocument/2006/relationships/image" Target="../media/image7.png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 /><Relationship Id="rId1" Type="http://schemas.openxmlformats.org/officeDocument/2006/relationships/slideLayout" Target="../slideLayouts/slideLayout1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200;p35"/>
          <p:cNvPicPr preferRelativeResize="0"/>
          <p:nvPr/>
        </p:nvPicPr>
        <p:blipFill rotWithShape="1">
          <a:blip r:embed="rId3">
            <a:alphaModFix/>
          </a:blip>
          <a:srcRect l="-208" r="9070"/>
          <a:stretch/>
        </p:blipFill>
        <p:spPr>
          <a:xfrm>
            <a:off x="-108520" y="0"/>
            <a:ext cx="925252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76672"/>
            <a:ext cx="1846854" cy="1365682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E5BDA8C4-B1CE-6645-BB26-353EB2277DF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1" t="15618" r="9399" b="20429"/>
          <a:stretch/>
        </p:blipFill>
        <p:spPr>
          <a:xfrm>
            <a:off x="7092280" y="476672"/>
            <a:ext cx="1846854" cy="1365682"/>
          </a:xfrm>
          <a:prstGeom prst="rect">
            <a:avLst/>
          </a:prstGeom>
        </p:spPr>
      </p:pic>
      <p:sp>
        <p:nvSpPr>
          <p:cNvPr id="8" name="مستطيل 7"/>
          <p:cNvSpPr/>
          <p:nvPr/>
        </p:nvSpPr>
        <p:spPr>
          <a:xfrm>
            <a:off x="539552" y="1938384"/>
            <a:ext cx="813690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Fluoride and its association</a:t>
            </a:r>
          </a:p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With dentin hypersensitivity </a:t>
            </a:r>
          </a:p>
          <a:p>
            <a:pPr algn="ctr">
              <a:lnSpc>
                <a:spcPct val="150000"/>
              </a:lnSpc>
            </a:pPr>
            <a:r>
              <a:rPr lang="en-US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By:</a:t>
            </a:r>
          </a:p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Abdul Nasser Saad Bakar </a:t>
            </a:r>
          </a:p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2884</a:t>
            </a:r>
          </a:p>
          <a:p>
            <a:pPr algn="ctr">
              <a:lnSpc>
                <a:spcPct val="150000"/>
              </a:lnSpc>
            </a:pPr>
            <a:r>
              <a:rPr lang="en-US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Year: </a:t>
            </a:r>
          </a:p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Dental student </a:t>
            </a:r>
          </a:p>
          <a:p>
            <a:pPr algn="ctr">
              <a:lnSpc>
                <a:spcPct val="150000"/>
              </a:lnSpc>
            </a:pP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19556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41"/>
          <p:cNvPicPr preferRelativeResize="0"/>
          <p:nvPr/>
        </p:nvPicPr>
        <p:blipFill rotWithShape="1">
          <a:blip r:embed="rId3">
            <a:alphaModFix/>
          </a:blip>
          <a:srcRect l="2360" t="14834" r="-2359" b="10694"/>
          <a:stretch/>
        </p:blipFill>
        <p:spPr>
          <a:xfrm>
            <a:off x="-1" y="8"/>
            <a:ext cx="6845199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41"/>
          <p:cNvSpPr/>
          <p:nvPr/>
        </p:nvSpPr>
        <p:spPr>
          <a:xfrm rot="10800000">
            <a:off x="4529175" y="367"/>
            <a:ext cx="4643400" cy="6861200"/>
          </a:xfrm>
          <a:prstGeom prst="round1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200025" dist="104775" dir="10500000" algn="bl" rotWithShape="0">
              <a:schemeClr val="accent2">
                <a:alpha val="3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48" name="Google Shape;348;p41"/>
          <p:cNvSpPr txBox="1">
            <a:spLocks noGrp="1"/>
          </p:cNvSpPr>
          <p:nvPr>
            <p:ph type="title"/>
          </p:nvPr>
        </p:nvSpPr>
        <p:spPr>
          <a:xfrm rot="-242">
            <a:off x="4529184" y="1844979"/>
            <a:ext cx="4450223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800" dirty="0">
                <a:latin typeface="Times New Roman" panose="02020603050405020304" pitchFamily="18" charset="0"/>
                <a:ea typeface="Montserrat SemiBold"/>
                <a:cs typeface="Times New Roman" panose="02020603050405020304" pitchFamily="18" charset="0"/>
                <a:sym typeface="Montserrat SemiBold"/>
              </a:rPr>
              <a:t>Inadequate and excessive fluoride effect on D-H</a:t>
            </a:r>
            <a:endParaRPr sz="2800" dirty="0">
              <a:latin typeface="Times New Roman" panose="02020603050405020304" pitchFamily="18" charset="0"/>
              <a:ea typeface="Montserrat SemiBold"/>
              <a:cs typeface="Times New Roman" panose="02020603050405020304" pitchFamily="18" charset="0"/>
              <a:sym typeface="Montserrat SemiBold"/>
            </a:endParaRPr>
          </a:p>
        </p:txBody>
      </p:sp>
      <p:sp>
        <p:nvSpPr>
          <p:cNvPr id="350" name="Google Shape;350;p41"/>
          <p:cNvSpPr txBox="1">
            <a:spLocks noGrp="1"/>
          </p:cNvSpPr>
          <p:nvPr>
            <p:ph type="title" idx="2"/>
          </p:nvPr>
        </p:nvSpPr>
        <p:spPr>
          <a:xfrm>
            <a:off x="6180791" y="404664"/>
            <a:ext cx="1340168" cy="1296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3600"/>
            </a:pPr>
            <a:r>
              <a:rPr lang="en" sz="8800" dirty="0">
                <a:latin typeface="Times New Roman" panose="02020603050405020304" pitchFamily="18" charset="0"/>
                <a:ea typeface="Montserrat SemiBold"/>
                <a:cs typeface="Times New Roman" panose="02020603050405020304" pitchFamily="18" charset="0"/>
                <a:sym typeface="Montserrat Medium"/>
              </a:rPr>
              <a:t>3</a:t>
            </a:r>
            <a:endParaRPr sz="8800" dirty="0">
              <a:latin typeface="Times New Roman" panose="02020603050405020304" pitchFamily="18" charset="0"/>
              <a:ea typeface="Montserrat SemiBold"/>
              <a:cs typeface="Times New Roman" panose="02020603050405020304" pitchFamily="18" charset="0"/>
              <a:sym typeface="Montserrat Medium"/>
            </a:endParaRPr>
          </a:p>
        </p:txBody>
      </p:sp>
      <p:pic>
        <p:nvPicPr>
          <p:cNvPr id="9" name="عنصر نائب للمحتوى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065" y="3284984"/>
            <a:ext cx="3098266" cy="2678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عنصر نائب للتذييل 6"/>
          <p:cNvSpPr txBox="1">
            <a:spLocks/>
          </p:cNvSpPr>
          <p:nvPr/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72072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p57"/>
          <p:cNvSpPr txBox="1">
            <a:spLocks noGrp="1"/>
          </p:cNvSpPr>
          <p:nvPr>
            <p:ph type="body" idx="1"/>
          </p:nvPr>
        </p:nvSpPr>
        <p:spPr>
          <a:xfrm>
            <a:off x="539561" y="980728"/>
            <a:ext cx="8206997" cy="47525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>
              <a:lnSpc>
                <a:spcPct val="200000"/>
              </a:lnSpc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Inadequate flouride increase the risk of caries and D-H, because the enamel is less resistant and the optimal hygiene is not provided.</a:t>
            </a:r>
          </a:p>
          <a:p>
            <a:pPr marL="285750" lvl="0" indent="-285750" algn="just">
              <a:lnSpc>
                <a:spcPct val="200000"/>
              </a:lnSpc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Adequate intake has beneficial effect on oral health, prevent caries and D-H by several actions when present in saliva makes the enamel more resistant.</a:t>
            </a:r>
          </a:p>
          <a:p>
            <a:pPr marL="285750" lvl="0" indent="-285750" algn="just">
              <a:lnSpc>
                <a:spcPct val="200000"/>
              </a:lnSpc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intake can induce toxic effects by binding with calcium, Enamel flurorosis can develop only in children during tooth development.</a:t>
            </a:r>
          </a:p>
        </p:txBody>
      </p:sp>
      <p:sp>
        <p:nvSpPr>
          <p:cNvPr id="3" name="عنصر نائب للتذييل 6"/>
          <p:cNvSpPr txBox="1">
            <a:spLocks/>
          </p:cNvSpPr>
          <p:nvPr/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57201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41"/>
          <p:cNvPicPr preferRelativeResize="0"/>
          <p:nvPr/>
        </p:nvPicPr>
        <p:blipFill rotWithShape="1">
          <a:blip r:embed="rId3">
            <a:alphaModFix/>
          </a:blip>
          <a:srcRect l="2360" t="14834" r="-2359" b="10694"/>
          <a:stretch/>
        </p:blipFill>
        <p:spPr>
          <a:xfrm>
            <a:off x="-1" y="8"/>
            <a:ext cx="6845199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41"/>
          <p:cNvSpPr/>
          <p:nvPr/>
        </p:nvSpPr>
        <p:spPr>
          <a:xfrm rot="10800000">
            <a:off x="4529175" y="367"/>
            <a:ext cx="4643400" cy="6861200"/>
          </a:xfrm>
          <a:prstGeom prst="round1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200025" dist="104775" dir="10500000" algn="bl" rotWithShape="0">
              <a:schemeClr val="accent2">
                <a:alpha val="3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48" name="Google Shape;348;p41"/>
          <p:cNvSpPr txBox="1">
            <a:spLocks noGrp="1"/>
          </p:cNvSpPr>
          <p:nvPr>
            <p:ph type="title"/>
          </p:nvPr>
        </p:nvSpPr>
        <p:spPr>
          <a:xfrm rot="-242">
            <a:off x="4529184" y="1844979"/>
            <a:ext cx="4450223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800" dirty="0">
                <a:latin typeface="Times New Roman" panose="02020603050405020304" pitchFamily="18" charset="0"/>
                <a:ea typeface="Montserrat SemiBold"/>
                <a:cs typeface="Times New Roman" panose="02020603050405020304" pitchFamily="18" charset="0"/>
                <a:sym typeface="Montserrat SemiBold"/>
              </a:rPr>
              <a:t>Lazer effect on prevention and treatment of D-H</a:t>
            </a:r>
            <a:endParaRPr sz="2800" dirty="0">
              <a:latin typeface="Times New Roman" panose="02020603050405020304" pitchFamily="18" charset="0"/>
              <a:ea typeface="Montserrat SemiBold"/>
              <a:cs typeface="Times New Roman" panose="02020603050405020304" pitchFamily="18" charset="0"/>
              <a:sym typeface="Montserrat SemiBold"/>
            </a:endParaRPr>
          </a:p>
        </p:txBody>
      </p:sp>
      <p:sp>
        <p:nvSpPr>
          <p:cNvPr id="350" name="Google Shape;350;p41"/>
          <p:cNvSpPr txBox="1">
            <a:spLocks noGrp="1"/>
          </p:cNvSpPr>
          <p:nvPr>
            <p:ph type="title" idx="2"/>
          </p:nvPr>
        </p:nvSpPr>
        <p:spPr>
          <a:xfrm>
            <a:off x="6180791" y="404664"/>
            <a:ext cx="1340168" cy="1296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3600"/>
            </a:pPr>
            <a:r>
              <a:rPr lang="en" sz="8800" dirty="0">
                <a:latin typeface="Times New Roman" panose="02020603050405020304" pitchFamily="18" charset="0"/>
                <a:ea typeface="Montserrat SemiBold"/>
                <a:cs typeface="Times New Roman" panose="02020603050405020304" pitchFamily="18" charset="0"/>
                <a:sym typeface="Montserrat Medium"/>
              </a:rPr>
              <a:t>4</a:t>
            </a:r>
            <a:endParaRPr sz="8800" dirty="0">
              <a:latin typeface="Times New Roman" panose="02020603050405020304" pitchFamily="18" charset="0"/>
              <a:ea typeface="Montserrat SemiBold"/>
              <a:cs typeface="Times New Roman" panose="02020603050405020304" pitchFamily="18" charset="0"/>
              <a:sym typeface="Montserrat Medium"/>
            </a:endParaRPr>
          </a:p>
        </p:txBody>
      </p:sp>
      <p:pic>
        <p:nvPicPr>
          <p:cNvPr id="7" name="عنصر نائب للمحتوى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111" y="3356992"/>
            <a:ext cx="3305547" cy="2376264"/>
          </a:xfrm>
          <a:prstGeom prst="roundRect">
            <a:avLst>
              <a:gd name="adj" fmla="val 16667"/>
            </a:avLst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عنصر نائب للتذييل 6"/>
          <p:cNvSpPr txBox="1">
            <a:spLocks/>
          </p:cNvSpPr>
          <p:nvPr/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95109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p57"/>
          <p:cNvSpPr txBox="1">
            <a:spLocks noGrp="1"/>
          </p:cNvSpPr>
          <p:nvPr>
            <p:ph type="body" idx="1"/>
          </p:nvPr>
        </p:nvSpPr>
        <p:spPr>
          <a:xfrm>
            <a:off x="395546" y="980728"/>
            <a:ext cx="8351013" cy="47525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>
              <a:lnSpc>
                <a:spcPct val="250000"/>
              </a:lnSpc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Diode lasers reduce D-H immediately after bleaching.</a:t>
            </a:r>
          </a:p>
          <a:p>
            <a:pPr marL="285750" lvl="0" indent="-285750" algn="just">
              <a:lnSpc>
                <a:spcPct val="250000"/>
              </a:lnSpc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Also protect cervical restoration from D-H due to tubular occlusion.</a:t>
            </a:r>
          </a:p>
          <a:p>
            <a:pPr marL="285750" lvl="0" indent="-285750" algn="just">
              <a:lnSpc>
                <a:spcPct val="250000"/>
              </a:lnSpc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application of lasers is effective not only in terms of treatment of D-H, also in prevention of this intensive tooth pain.</a:t>
            </a:r>
          </a:p>
          <a:p>
            <a:pPr marL="285750" lvl="0" indent="-285750" algn="just">
              <a:lnSpc>
                <a:spcPct val="250000"/>
              </a:lnSpc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YAG laser has shown the best result in D-H treatment.</a:t>
            </a:r>
          </a:p>
        </p:txBody>
      </p:sp>
      <p:sp>
        <p:nvSpPr>
          <p:cNvPr id="3" name="عنصر نائب للتذييل 6"/>
          <p:cNvSpPr txBox="1">
            <a:spLocks/>
          </p:cNvSpPr>
          <p:nvPr/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9489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8" name="Google Shape;618;p53"/>
          <p:cNvPicPr preferRelativeResize="0"/>
          <p:nvPr/>
        </p:nvPicPr>
        <p:blipFill rotWithShape="1">
          <a:blip r:embed="rId3">
            <a:alphaModFix/>
          </a:blip>
          <a:srcRect l="4663" r="41479"/>
          <a:stretch/>
        </p:blipFill>
        <p:spPr>
          <a:xfrm flipH="1">
            <a:off x="2317" y="-32"/>
            <a:ext cx="4007551" cy="68579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" name="مجموعة 13"/>
          <p:cNvGrpSpPr/>
          <p:nvPr/>
        </p:nvGrpSpPr>
        <p:grpSpPr>
          <a:xfrm>
            <a:off x="3609677" y="1556792"/>
            <a:ext cx="5403721" cy="864096"/>
            <a:chOff x="3609673" y="1556792"/>
            <a:chExt cx="5403721" cy="864096"/>
          </a:xfrm>
        </p:grpSpPr>
        <p:sp>
          <p:nvSpPr>
            <p:cNvPr id="3" name="مستطيل مستدير الزوايا 2"/>
            <p:cNvSpPr/>
            <p:nvPr/>
          </p:nvSpPr>
          <p:spPr>
            <a:xfrm>
              <a:off x="3609673" y="1556792"/>
              <a:ext cx="864096" cy="864096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1450" dist="76200" dir="4800000" algn="bl" rotWithShape="0">
                <a:schemeClr val="accent2">
                  <a:alpha val="3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rgbClr val="000000"/>
                </a:buClr>
                <a:buFont typeface="Arial"/>
                <a:buNone/>
              </a:pPr>
              <a:r>
                <a:rPr lang="en-US" sz="3200" b="1" kern="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9" name="مربع نص 8"/>
            <p:cNvSpPr txBox="1"/>
            <p:nvPr/>
          </p:nvSpPr>
          <p:spPr>
            <a:xfrm>
              <a:off x="4283967" y="1866311"/>
              <a:ext cx="47294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Fluoride is important in management of D-H.</a:t>
              </a:r>
            </a:p>
          </p:txBody>
        </p:sp>
      </p:grpSp>
      <p:grpSp>
        <p:nvGrpSpPr>
          <p:cNvPr id="15" name="مجموعة 14"/>
          <p:cNvGrpSpPr/>
          <p:nvPr/>
        </p:nvGrpSpPr>
        <p:grpSpPr>
          <a:xfrm>
            <a:off x="3609673" y="2763783"/>
            <a:ext cx="5403722" cy="881236"/>
            <a:chOff x="3609673" y="2763788"/>
            <a:chExt cx="5403722" cy="881236"/>
          </a:xfrm>
        </p:grpSpPr>
        <p:sp>
          <p:nvSpPr>
            <p:cNvPr id="27" name="مستطيل مستدير الزوايا 26"/>
            <p:cNvSpPr/>
            <p:nvPr/>
          </p:nvSpPr>
          <p:spPr>
            <a:xfrm>
              <a:off x="3609673" y="2763788"/>
              <a:ext cx="864096" cy="864096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1450" dist="76200" dir="4800000" algn="bl" rotWithShape="0">
                <a:schemeClr val="accent2">
                  <a:alpha val="3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rgbClr val="000000"/>
                </a:buClr>
                <a:buFont typeface="Arial"/>
                <a:buNone/>
              </a:pPr>
              <a:r>
                <a:rPr lang="en-US" sz="3200" b="1" kern="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30" name="مربع نص 29"/>
            <p:cNvSpPr txBox="1"/>
            <p:nvPr/>
          </p:nvSpPr>
          <p:spPr>
            <a:xfrm>
              <a:off x="4404883" y="2814027"/>
              <a:ext cx="46085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Hygiene is so important for your oral health, especially when it comes to Fluoride containing Toothpaste.</a:t>
              </a: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3609673" y="3933054"/>
            <a:ext cx="5420242" cy="864096"/>
            <a:chOff x="3609673" y="3933056"/>
            <a:chExt cx="5420242" cy="864096"/>
          </a:xfrm>
        </p:grpSpPr>
        <p:sp>
          <p:nvSpPr>
            <p:cNvPr id="28" name="مستطيل مستدير الزوايا 27"/>
            <p:cNvSpPr/>
            <p:nvPr/>
          </p:nvSpPr>
          <p:spPr>
            <a:xfrm>
              <a:off x="3609673" y="3933056"/>
              <a:ext cx="864096" cy="864096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1450" dist="76200" dir="4800000" algn="bl" rotWithShape="0">
                <a:schemeClr val="accent2">
                  <a:alpha val="3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rgbClr val="000000"/>
                </a:buClr>
                <a:buFont typeface="Arial"/>
                <a:buNone/>
              </a:pPr>
              <a:r>
                <a:rPr lang="en-US" sz="3200" b="1" kern="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31" name="مربع نص 30"/>
            <p:cNvSpPr txBox="1"/>
            <p:nvPr/>
          </p:nvSpPr>
          <p:spPr>
            <a:xfrm>
              <a:off x="4421403" y="4077072"/>
              <a:ext cx="46085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It's important to use the perfect amount of fluoride to prevent the side effects.</a:t>
              </a:r>
            </a:p>
          </p:txBody>
        </p:sp>
      </p:grpSp>
      <p:grpSp>
        <p:nvGrpSpPr>
          <p:cNvPr id="17" name="مجموعة 16"/>
          <p:cNvGrpSpPr/>
          <p:nvPr/>
        </p:nvGrpSpPr>
        <p:grpSpPr>
          <a:xfrm>
            <a:off x="3609673" y="5229200"/>
            <a:ext cx="5472608" cy="864096"/>
            <a:chOff x="3609673" y="5229200"/>
            <a:chExt cx="5472608" cy="864096"/>
          </a:xfrm>
        </p:grpSpPr>
        <p:sp>
          <p:nvSpPr>
            <p:cNvPr id="29" name="مستطيل مستدير الزوايا 28"/>
            <p:cNvSpPr/>
            <p:nvPr/>
          </p:nvSpPr>
          <p:spPr>
            <a:xfrm>
              <a:off x="3609673" y="5229200"/>
              <a:ext cx="864096" cy="864096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1450" dist="76200" dir="4800000" algn="bl" rotWithShape="0">
                <a:schemeClr val="accent2">
                  <a:alpha val="3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rgbClr val="000000"/>
                </a:buClr>
                <a:buFont typeface="Arial"/>
                <a:buNone/>
              </a:pPr>
              <a:r>
                <a:rPr lang="en-US" sz="3200" b="1" kern="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32" name="مربع نص 31"/>
            <p:cNvSpPr txBox="1"/>
            <p:nvPr/>
          </p:nvSpPr>
          <p:spPr>
            <a:xfrm>
              <a:off x="4473769" y="5476583"/>
              <a:ext cx="4608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Lazer beneficial effects on D-H.</a:t>
              </a:r>
            </a:p>
          </p:txBody>
        </p:sp>
      </p:grpSp>
      <p:sp>
        <p:nvSpPr>
          <p:cNvPr id="13" name="مستطيل مستدير الزوايا 12"/>
          <p:cNvSpPr/>
          <p:nvPr/>
        </p:nvSpPr>
        <p:spPr>
          <a:xfrm>
            <a:off x="4716016" y="548680"/>
            <a:ext cx="3672408" cy="72008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solidFill>
              <a:srgbClr val="A5002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sz="4000" dirty="0"/>
          </a:p>
        </p:txBody>
      </p:sp>
      <p:sp>
        <p:nvSpPr>
          <p:cNvPr id="18" name="عنصر نائب للتذييل 6"/>
          <p:cNvSpPr txBox="1">
            <a:spLocks/>
          </p:cNvSpPr>
          <p:nvPr/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28531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48"/>
          <p:cNvSpPr txBox="1">
            <a:spLocks noGrp="1"/>
          </p:cNvSpPr>
          <p:nvPr>
            <p:ph type="subTitle" idx="1"/>
          </p:nvPr>
        </p:nvSpPr>
        <p:spPr>
          <a:xfrm rot="-307" flipH="1">
            <a:off x="179506" y="3667154"/>
            <a:ext cx="3793751" cy="163406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Having sensitive teeth can make it difficult to enjoy some of life greatest pleasure like a cup of hot coffee in the morning, or a scoop of ice cream in the summer time.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0" name="Google Shape;500;p48"/>
          <p:cNvSpPr txBox="1">
            <a:spLocks noGrp="1"/>
          </p:cNvSpPr>
          <p:nvPr>
            <p:ph type="ctrTitle"/>
          </p:nvPr>
        </p:nvSpPr>
        <p:spPr>
          <a:xfrm flipH="1">
            <a:off x="614161" y="5442133"/>
            <a:ext cx="3664800" cy="10832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So we all should take care </a:t>
            </a:r>
            <a:r>
              <a:rPr lang="en" b="1">
                <a:latin typeface="Times New Roman" panose="02020603050405020304" pitchFamily="18" charset="0"/>
                <a:cs typeface="Times New Roman" panose="02020603050405020304" pitchFamily="18" charset="0"/>
              </a:rPr>
              <a:t>of our </a:t>
            </a:r>
            <a:r>
              <a:rPr lang="e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oral health 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لتذييل 6"/>
          <p:cNvSpPr txBox="1">
            <a:spLocks/>
          </p:cNvSpPr>
          <p:nvPr/>
        </p:nvSpPr>
        <p:spPr>
          <a:xfrm>
            <a:off x="3275856" y="635000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1412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p57"/>
          <p:cNvSpPr txBox="1">
            <a:spLocks noGrp="1"/>
          </p:cNvSpPr>
          <p:nvPr>
            <p:ph type="title"/>
          </p:nvPr>
        </p:nvSpPr>
        <p:spPr>
          <a:xfrm>
            <a:off x="827584" y="449900"/>
            <a:ext cx="6195000" cy="6748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Resources: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3" name="Google Shape;713;p57"/>
          <p:cNvSpPr txBox="1">
            <a:spLocks noGrp="1"/>
          </p:cNvSpPr>
          <p:nvPr>
            <p:ph type="body" idx="1"/>
          </p:nvPr>
        </p:nvSpPr>
        <p:spPr>
          <a:xfrm>
            <a:off x="611560" y="1268760"/>
            <a:ext cx="7810500" cy="50405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82600" lvl="0" indent="-342900" algn="just">
              <a:spcBef>
                <a:spcPts val="1600"/>
              </a:spcBef>
              <a:buClr>
                <a:schemeClr val="accent1"/>
              </a:buClr>
              <a:buSzPct val="150000"/>
              <a:buFont typeface="+mj-lt"/>
              <a:buAutoNum type="arabicPeriod"/>
            </a:pP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Petersson LG. The role of fluoride in the preventive management of dentin hypersensitivity and root caries. Clinical oral investigations. 2013 Mar;17(1):63-71.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82600" lvl="0" indent="-342900" algn="just">
              <a:spcBef>
                <a:spcPts val="1600"/>
              </a:spcBef>
              <a:buClr>
                <a:schemeClr val="accent1"/>
              </a:buClr>
              <a:buSzPct val="150000"/>
              <a:buFont typeface="+mj-lt"/>
              <a:buAutoNum type="arabicPeriod"/>
            </a:pP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Creeth J, Gallob J, Sufi F, Qaqish J, Gomez-Pereira P, Budhawant C, Goyal C. Randomised clinical studies investigating immediate and short-term efficacy of an occluding toothpaste in providing dentine hypersensitivity relief. BMC Oral Health. 2019 Dec;19(1):1-9.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82600" lvl="0" indent="-342900" algn="just">
              <a:spcBef>
                <a:spcPts val="1600"/>
              </a:spcBef>
              <a:buClr>
                <a:schemeClr val="accent1"/>
              </a:buClr>
              <a:buSzPct val="150000"/>
              <a:buFont typeface="+mj-lt"/>
              <a:buAutoNum type="arabicPeriod"/>
            </a:pP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World Health Organization. Oral health surveys: basic methods. World Health Organization; 2013.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82600" lvl="0" indent="-342900" algn="just">
              <a:spcBef>
                <a:spcPts val="1600"/>
              </a:spcBef>
              <a:buClr>
                <a:schemeClr val="accent1"/>
              </a:buClr>
              <a:buSzPct val="150000"/>
              <a:buFont typeface="+mj-lt"/>
              <a:buAutoNum type="arabicPeriod"/>
            </a:pP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Rezazadeh F, Dehghanian P, Jafarpour D. Laser effects on the prevention and treatment of dentinal hypersensitivity: a systematic review. Journal of lasers in medical sciences. 2019;10(1):1.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لتذييل 6"/>
          <p:cNvSpPr txBox="1">
            <a:spLocks/>
          </p:cNvSpPr>
          <p:nvPr/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405818145"/>
      </p:ext>
    </p:extLst>
  </p:cSld>
  <p:clrMapOvr>
    <a:masterClrMapping/>
  </p:clrMapOvr>
  <p:transition spd="slow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7" name="Google Shape;687;p56"/>
          <p:cNvPicPr preferRelativeResize="0"/>
          <p:nvPr/>
        </p:nvPicPr>
        <p:blipFill rotWithShape="1">
          <a:blip r:embed="rId3">
            <a:alphaModFix/>
          </a:blip>
          <a:srcRect l="11715" t="23430" r="11715"/>
          <a:stretch/>
        </p:blipFill>
        <p:spPr>
          <a:xfrm>
            <a:off x="1423936" y="3"/>
            <a:ext cx="772006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88" name="Google Shape;688;p56"/>
          <p:cNvSpPr/>
          <p:nvPr/>
        </p:nvSpPr>
        <p:spPr>
          <a:xfrm rot="10800000" flipH="1">
            <a:off x="-4225" y="0"/>
            <a:ext cx="4533900" cy="6858000"/>
          </a:xfrm>
          <a:prstGeom prst="round1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314325" dist="133350" dir="4920000" algn="bl" rotWithShape="0">
              <a:srgbClr val="040623">
                <a:alpha val="7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91" name="Google Shape;691;p56"/>
          <p:cNvSpPr txBox="1">
            <a:spLocks noGrp="1"/>
          </p:cNvSpPr>
          <p:nvPr>
            <p:ph type="title"/>
          </p:nvPr>
        </p:nvSpPr>
        <p:spPr>
          <a:xfrm>
            <a:off x="467546" y="1340768"/>
            <a:ext cx="3734851" cy="112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Thanks</a:t>
            </a:r>
            <a:endParaRPr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2" name="Google Shape;692;p56"/>
          <p:cNvSpPr txBox="1">
            <a:spLocks noGrp="1"/>
          </p:cNvSpPr>
          <p:nvPr>
            <p:ph type="subTitle" idx="1"/>
          </p:nvPr>
        </p:nvSpPr>
        <p:spPr>
          <a:xfrm>
            <a:off x="532024" y="3429003"/>
            <a:ext cx="3823952" cy="5610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you have any questions?</a:t>
            </a:r>
            <a:endParaRPr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عنصر نائب للتذييل 6"/>
          <p:cNvSpPr txBox="1">
            <a:spLocks/>
          </p:cNvSpPr>
          <p:nvPr/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15058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35"/>
          <p:cNvPicPr preferRelativeResize="0"/>
          <p:nvPr/>
        </p:nvPicPr>
        <p:blipFill rotWithShape="1">
          <a:blip r:embed="rId3">
            <a:alphaModFix/>
          </a:blip>
          <a:srcRect l="-9070" r="9070"/>
          <a:stretch/>
        </p:blipFill>
        <p:spPr>
          <a:xfrm>
            <a:off x="1702728" y="13"/>
            <a:ext cx="7441275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35"/>
          <p:cNvSpPr/>
          <p:nvPr/>
        </p:nvSpPr>
        <p:spPr>
          <a:xfrm rot="10800000" flipH="1">
            <a:off x="0" y="0"/>
            <a:ext cx="4533900" cy="6858000"/>
          </a:xfrm>
          <a:prstGeom prst="round1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485775" dist="133350" dir="3960000" algn="bl" rotWithShape="0">
              <a:srgbClr val="040623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02" name="Google Shape;202;p35"/>
          <p:cNvSpPr txBox="1">
            <a:spLocks noGrp="1"/>
          </p:cNvSpPr>
          <p:nvPr>
            <p:ph type="body" idx="1"/>
          </p:nvPr>
        </p:nvSpPr>
        <p:spPr>
          <a:xfrm>
            <a:off x="370151" y="2492899"/>
            <a:ext cx="3888431" cy="33965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-215900">
              <a:lnSpc>
                <a:spcPct val="150000"/>
              </a:lnSpc>
              <a:buClr>
                <a:schemeClr val="accent1"/>
              </a:buClr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Role of fluoride in management of dentin hypersensitivity.</a:t>
            </a:r>
          </a:p>
          <a:p>
            <a:pPr marL="228600" lvl="0" indent="-215900">
              <a:lnSpc>
                <a:spcPct val="150000"/>
              </a:lnSpc>
              <a:buClr>
                <a:schemeClr val="accent1"/>
              </a:buClr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Short-term efficacy of an occluding toothpaste providing D-H relief.</a:t>
            </a:r>
          </a:p>
          <a:p>
            <a:pPr marL="228600" lvl="0" indent="-215900">
              <a:lnSpc>
                <a:spcPct val="150000"/>
              </a:lnSpc>
              <a:buClr>
                <a:schemeClr val="accent1"/>
              </a:buClr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Inadequate or excessive fluoride effect on D-H and caries.</a:t>
            </a:r>
          </a:p>
          <a:p>
            <a:pPr marL="228600" lvl="0" indent="-215900">
              <a:lnSpc>
                <a:spcPct val="150000"/>
              </a:lnSpc>
              <a:buClr>
                <a:schemeClr val="accent1"/>
              </a:buClr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Lazer effect on prevention and treatment of D-H.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Google Shape;153;p31"/>
          <p:cNvSpPr txBox="1">
            <a:spLocks/>
          </p:cNvSpPr>
          <p:nvPr/>
        </p:nvSpPr>
        <p:spPr>
          <a:xfrm>
            <a:off x="377102" y="764705"/>
            <a:ext cx="3588300" cy="1170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0" i="0" u="none" strike="noStrike" cap="none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0" i="0" u="none" strike="noStrike" cap="none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0" i="0" u="none" strike="noStrike" cap="none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0" i="0" u="none" strike="noStrike" cap="none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0" i="0" u="none" strike="noStrike" cap="none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0" i="0" u="none" strike="noStrike" cap="none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0" i="0" u="none" strike="noStrike" cap="none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0" i="0" u="none" strike="noStrike" cap="none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0" i="0" u="none" strike="noStrike" cap="none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pPr algn="ctr"/>
            <a:r>
              <a:rPr lang="en-US" sz="4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</a:p>
        </p:txBody>
      </p:sp>
      <p:sp>
        <p:nvSpPr>
          <p:cNvPr id="6" name="عنصر نائب للتذييل 6"/>
          <p:cNvSpPr txBox="1">
            <a:spLocks/>
          </p:cNvSpPr>
          <p:nvPr/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72220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 build="p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p34"/>
          <p:cNvPicPr preferRelativeResize="0"/>
          <p:nvPr/>
        </p:nvPicPr>
        <p:blipFill rotWithShape="1">
          <a:blip r:embed="rId3">
            <a:alphaModFix/>
          </a:blip>
          <a:srcRect l="-18384" r="10556"/>
          <a:stretch/>
        </p:blipFill>
        <p:spPr>
          <a:xfrm flipH="1">
            <a:off x="2" y="11"/>
            <a:ext cx="8324848" cy="6857999"/>
          </a:xfrm>
          <a:prstGeom prst="rect">
            <a:avLst/>
          </a:prstGeom>
          <a:noFill/>
          <a:ln>
            <a:noFill/>
          </a:ln>
          <a:effectLst>
            <a:outerShdw blurRad="200025" dist="104775" dir="6720000" algn="bl" rotWithShape="0">
              <a:schemeClr val="accent2">
                <a:alpha val="36000"/>
              </a:schemeClr>
            </a:outerShdw>
          </a:effectLst>
        </p:spPr>
      </p:pic>
      <p:sp>
        <p:nvSpPr>
          <p:cNvPr id="192" name="Google Shape;192;p34"/>
          <p:cNvSpPr/>
          <p:nvPr/>
        </p:nvSpPr>
        <p:spPr>
          <a:xfrm rot="10800000">
            <a:off x="5143575" y="1"/>
            <a:ext cx="3998400" cy="6858000"/>
          </a:xfrm>
          <a:prstGeom prst="round1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200025" dist="104775" dir="10500000" algn="bl" rotWithShape="0">
              <a:schemeClr val="accent2">
                <a:alpha val="3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93" name="Google Shape;193;p34"/>
          <p:cNvSpPr txBox="1">
            <a:spLocks noGrp="1"/>
          </p:cNvSpPr>
          <p:nvPr>
            <p:ph type="subTitle" idx="1"/>
          </p:nvPr>
        </p:nvSpPr>
        <p:spPr>
          <a:xfrm flipH="1">
            <a:off x="5143575" y="2350965"/>
            <a:ext cx="3820912" cy="316626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Dentin hypersensitivity?</a:t>
            </a:r>
          </a:p>
          <a:p>
            <a:pPr marL="0" lvl="0" indent="0" algn="l">
              <a:lnSpc>
                <a:spcPct val="150000"/>
              </a:lnSpc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characterized by rather specific sharp intensive short duration tooth pain, caused when the cervical Cementum/Dentin surfaces exposed for different stimulis.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" name="Google Shape;194;p34"/>
          <p:cNvSpPr txBox="1">
            <a:spLocks noGrp="1"/>
          </p:cNvSpPr>
          <p:nvPr>
            <p:ph type="title"/>
          </p:nvPr>
        </p:nvSpPr>
        <p:spPr>
          <a:xfrm>
            <a:off x="5464945" y="1052736"/>
            <a:ext cx="3355660" cy="84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5" name="Google Shape;195;p34"/>
          <p:cNvSpPr/>
          <p:nvPr/>
        </p:nvSpPr>
        <p:spPr>
          <a:xfrm flipH="1">
            <a:off x="7911375" y="2069933"/>
            <a:ext cx="508800" cy="76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" name="عنصر نائب للتذييل 6"/>
          <p:cNvSpPr txBox="1">
            <a:spLocks/>
          </p:cNvSpPr>
          <p:nvPr/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94696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" grpId="0" build="p"/>
      <p:bldP spid="1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46"/>
          <p:cNvSpPr txBox="1">
            <a:spLocks noGrp="1"/>
          </p:cNvSpPr>
          <p:nvPr>
            <p:ph type="title" idx="15"/>
          </p:nvPr>
        </p:nvSpPr>
        <p:spPr>
          <a:xfrm>
            <a:off x="1170300" y="459125"/>
            <a:ext cx="7355574" cy="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Stimulation of D-H :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9" name="Google Shape;459;p46"/>
          <p:cNvSpPr txBox="1">
            <a:spLocks noGrp="1"/>
          </p:cNvSpPr>
          <p:nvPr>
            <p:ph type="ctrTitle"/>
          </p:nvPr>
        </p:nvSpPr>
        <p:spPr>
          <a:xfrm flipH="1">
            <a:off x="2133623" y="3333746"/>
            <a:ext cx="1824000" cy="488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Tacticle </a:t>
            </a:r>
            <a:endParaRPr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0" name="Google Shape;460;p46"/>
          <p:cNvSpPr txBox="1">
            <a:spLocks noGrp="1"/>
          </p:cNvSpPr>
          <p:nvPr>
            <p:ph type="subTitle" idx="1"/>
          </p:nvPr>
        </p:nvSpPr>
        <p:spPr>
          <a:xfrm flipH="1">
            <a:off x="2195736" y="3853125"/>
            <a:ext cx="1464514" cy="511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(Prob-scaling)</a:t>
            </a:r>
            <a:endParaRPr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1" name="Google Shape;461;p46"/>
          <p:cNvSpPr txBox="1">
            <a:spLocks noGrp="1"/>
          </p:cNvSpPr>
          <p:nvPr>
            <p:ph type="ctrTitle" idx="2"/>
          </p:nvPr>
        </p:nvSpPr>
        <p:spPr>
          <a:xfrm flipH="1">
            <a:off x="5508105" y="3309670"/>
            <a:ext cx="1498421" cy="543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Osmotic </a:t>
            </a:r>
            <a:endParaRPr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2" name="Google Shape;462;p46"/>
          <p:cNvSpPr txBox="1">
            <a:spLocks noGrp="1"/>
          </p:cNvSpPr>
          <p:nvPr>
            <p:ph type="subTitle" idx="3"/>
          </p:nvPr>
        </p:nvSpPr>
        <p:spPr>
          <a:xfrm flipH="1">
            <a:off x="5292080" y="3875053"/>
            <a:ext cx="1282396" cy="404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(sugars)</a:t>
            </a:r>
            <a:endParaRPr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3" name="Google Shape;463;p46"/>
          <p:cNvSpPr txBox="1">
            <a:spLocks noGrp="1"/>
          </p:cNvSpPr>
          <p:nvPr>
            <p:ph type="ctrTitle" idx="4"/>
          </p:nvPr>
        </p:nvSpPr>
        <p:spPr>
          <a:xfrm flipH="1">
            <a:off x="2099375" y="1867642"/>
            <a:ext cx="1897800" cy="48124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endParaRPr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4" name="Google Shape;464;p46"/>
          <p:cNvSpPr txBox="1">
            <a:spLocks noGrp="1"/>
          </p:cNvSpPr>
          <p:nvPr>
            <p:ph type="subTitle" idx="5"/>
          </p:nvPr>
        </p:nvSpPr>
        <p:spPr>
          <a:xfrm flipH="1">
            <a:off x="2099400" y="2336303"/>
            <a:ext cx="1752520" cy="4446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(Cold-warm)</a:t>
            </a:r>
            <a:endParaRPr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5" name="Google Shape;465;p46"/>
          <p:cNvSpPr txBox="1">
            <a:spLocks noGrp="1"/>
          </p:cNvSpPr>
          <p:nvPr>
            <p:ph type="ctrTitle" idx="6"/>
          </p:nvPr>
        </p:nvSpPr>
        <p:spPr>
          <a:xfrm flipH="1">
            <a:off x="2099375" y="4797152"/>
            <a:ext cx="1560600" cy="432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Chemical </a:t>
            </a:r>
            <a:endParaRPr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6" name="Google Shape;466;p46"/>
          <p:cNvSpPr txBox="1">
            <a:spLocks noGrp="1"/>
          </p:cNvSpPr>
          <p:nvPr>
            <p:ph type="subTitle" idx="7"/>
          </p:nvPr>
        </p:nvSpPr>
        <p:spPr>
          <a:xfrm flipH="1">
            <a:off x="1833470" y="5229200"/>
            <a:ext cx="1730418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(Acids)</a:t>
            </a:r>
            <a:endParaRPr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7" name="Google Shape;457;p46"/>
          <p:cNvSpPr txBox="1">
            <a:spLocks noGrp="1"/>
          </p:cNvSpPr>
          <p:nvPr>
            <p:ph type="ctrTitle" idx="8"/>
          </p:nvPr>
        </p:nvSpPr>
        <p:spPr>
          <a:xfrm flipH="1">
            <a:off x="5445925" y="4797161"/>
            <a:ext cx="1560600" cy="515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l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</a:t>
            </a:r>
            <a:endParaRPr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7" name="Google Shape;467;p46"/>
          <p:cNvSpPr txBox="1">
            <a:spLocks noGrp="1"/>
          </p:cNvSpPr>
          <p:nvPr>
            <p:ph type="subTitle" idx="9"/>
          </p:nvPr>
        </p:nvSpPr>
        <p:spPr>
          <a:xfrm flipH="1">
            <a:off x="4644008" y="5267300"/>
            <a:ext cx="2635800" cy="432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(Pulp-testers)</a:t>
            </a:r>
            <a:endParaRPr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6" name="Google Shape;456;p46"/>
          <p:cNvSpPr txBox="1">
            <a:spLocks noGrp="1"/>
          </p:cNvSpPr>
          <p:nvPr>
            <p:ph type="ctrTitle" idx="13"/>
          </p:nvPr>
        </p:nvSpPr>
        <p:spPr>
          <a:xfrm flipH="1">
            <a:off x="5182525" y="1867642"/>
            <a:ext cx="1824000" cy="481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Evaporative </a:t>
            </a:r>
            <a:endParaRPr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8" name="Google Shape;468;p46"/>
          <p:cNvSpPr txBox="1">
            <a:spLocks noGrp="1"/>
          </p:cNvSpPr>
          <p:nvPr>
            <p:ph type="subTitle" idx="14"/>
          </p:nvPr>
        </p:nvSpPr>
        <p:spPr>
          <a:xfrm flipH="1">
            <a:off x="5076056" y="2348883"/>
            <a:ext cx="1570428" cy="444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(Air blast)</a:t>
            </a:r>
            <a:endParaRPr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3" name="Google Shape;473;p46"/>
          <p:cNvSpPr/>
          <p:nvPr/>
        </p:nvSpPr>
        <p:spPr>
          <a:xfrm flipH="1">
            <a:off x="1170300" y="1306345"/>
            <a:ext cx="3761740" cy="76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grpSp>
        <p:nvGrpSpPr>
          <p:cNvPr id="16" name="مجموعة 15"/>
          <p:cNvGrpSpPr/>
          <p:nvPr/>
        </p:nvGrpSpPr>
        <p:grpSpPr>
          <a:xfrm>
            <a:off x="719991" y="2108266"/>
            <a:ext cx="1392084" cy="2904919"/>
            <a:chOff x="719991" y="2108266"/>
            <a:chExt cx="1392084" cy="2904919"/>
          </a:xfrm>
        </p:grpSpPr>
        <p:cxnSp>
          <p:nvCxnSpPr>
            <p:cNvPr id="458" name="Google Shape;458;p46"/>
            <p:cNvCxnSpPr/>
            <p:nvPr/>
          </p:nvCxnSpPr>
          <p:spPr>
            <a:xfrm rot="10800000">
              <a:off x="942825" y="3581400"/>
              <a:ext cx="11622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0" name="Google Shape;470;p46"/>
            <p:cNvCxnSpPr>
              <a:stCxn id="463" idx="3"/>
              <a:endCxn id="465" idx="3"/>
            </p:cNvCxnSpPr>
            <p:nvPr/>
          </p:nvCxnSpPr>
          <p:spPr>
            <a:xfrm rot="10800000" flipV="1">
              <a:off x="2099375" y="2108266"/>
              <a:ext cx="12700" cy="2904919"/>
            </a:xfrm>
            <a:prstGeom prst="bentConnector3">
              <a:avLst>
                <a:gd name="adj1" fmla="val 1800000"/>
              </a:avLst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71" name="Google Shape;471;p46"/>
            <p:cNvSpPr/>
            <p:nvPr/>
          </p:nvSpPr>
          <p:spPr>
            <a:xfrm>
              <a:off x="719991" y="3169097"/>
              <a:ext cx="641700" cy="8456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  <a:effectLst>
              <a:outerShdw blurRad="285750" dist="104775" dir="5400000" algn="bl" rotWithShape="0">
                <a:schemeClr val="accent2">
                  <a:alpha val="4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74" name="Google Shape;474;p46"/>
            <p:cNvSpPr/>
            <p:nvPr/>
          </p:nvSpPr>
          <p:spPr>
            <a:xfrm>
              <a:off x="911460" y="3294743"/>
              <a:ext cx="258840" cy="594343"/>
            </a:xfrm>
            <a:custGeom>
              <a:avLst/>
              <a:gdLst/>
              <a:ahLst/>
              <a:cxnLst/>
              <a:rect l="l" t="t" r="r" b="b"/>
              <a:pathLst>
                <a:path w="6442" h="11094" extrusionOk="0">
                  <a:moveTo>
                    <a:pt x="2703" y="2120"/>
                  </a:moveTo>
                  <a:cubicBezTo>
                    <a:pt x="2965" y="2286"/>
                    <a:pt x="3620" y="2632"/>
                    <a:pt x="4489" y="2667"/>
                  </a:cubicBezTo>
                  <a:lnTo>
                    <a:pt x="4489" y="3763"/>
                  </a:lnTo>
                  <a:cubicBezTo>
                    <a:pt x="4489" y="4453"/>
                    <a:pt x="3929" y="5037"/>
                    <a:pt x="3215" y="5037"/>
                  </a:cubicBezTo>
                  <a:cubicBezTo>
                    <a:pt x="3207" y="5037"/>
                    <a:pt x="3200" y="5037"/>
                    <a:pt x="3193" y="5037"/>
                  </a:cubicBezTo>
                  <a:cubicBezTo>
                    <a:pt x="2512" y="5037"/>
                    <a:pt x="1953" y="4482"/>
                    <a:pt x="1953" y="3775"/>
                  </a:cubicBezTo>
                  <a:lnTo>
                    <a:pt x="1953" y="2632"/>
                  </a:lnTo>
                  <a:cubicBezTo>
                    <a:pt x="2286" y="2465"/>
                    <a:pt x="2560" y="2239"/>
                    <a:pt x="2703" y="2120"/>
                  </a:cubicBezTo>
                  <a:close/>
                  <a:moveTo>
                    <a:pt x="3643" y="5394"/>
                  </a:moveTo>
                  <a:lnTo>
                    <a:pt x="3643" y="5858"/>
                  </a:lnTo>
                  <a:cubicBezTo>
                    <a:pt x="3500" y="5912"/>
                    <a:pt x="3361" y="5939"/>
                    <a:pt x="3222" y="5939"/>
                  </a:cubicBezTo>
                  <a:cubicBezTo>
                    <a:pt x="3084" y="5939"/>
                    <a:pt x="2947" y="5912"/>
                    <a:pt x="2810" y="5858"/>
                  </a:cubicBezTo>
                  <a:lnTo>
                    <a:pt x="2810" y="5394"/>
                  </a:lnTo>
                  <a:cubicBezTo>
                    <a:pt x="2947" y="5442"/>
                    <a:pt x="3090" y="5465"/>
                    <a:pt x="3231" y="5465"/>
                  </a:cubicBezTo>
                  <a:cubicBezTo>
                    <a:pt x="3372" y="5465"/>
                    <a:pt x="3512" y="5442"/>
                    <a:pt x="3643" y="5394"/>
                  </a:cubicBezTo>
                  <a:close/>
                  <a:moveTo>
                    <a:pt x="2619" y="6144"/>
                  </a:moveTo>
                  <a:cubicBezTo>
                    <a:pt x="2703" y="6180"/>
                    <a:pt x="2798" y="6215"/>
                    <a:pt x="2881" y="6227"/>
                  </a:cubicBezTo>
                  <a:lnTo>
                    <a:pt x="2524" y="6573"/>
                  </a:lnTo>
                  <a:lnTo>
                    <a:pt x="2381" y="6144"/>
                  </a:lnTo>
                  <a:close/>
                  <a:moveTo>
                    <a:pt x="3929" y="6144"/>
                  </a:moveTo>
                  <a:cubicBezTo>
                    <a:pt x="3989" y="6144"/>
                    <a:pt x="4036" y="6144"/>
                    <a:pt x="4060" y="6156"/>
                  </a:cubicBezTo>
                  <a:lnTo>
                    <a:pt x="3917" y="6573"/>
                  </a:lnTo>
                  <a:lnTo>
                    <a:pt x="3572" y="6215"/>
                  </a:lnTo>
                  <a:cubicBezTo>
                    <a:pt x="3643" y="6204"/>
                    <a:pt x="3739" y="6168"/>
                    <a:pt x="3810" y="6144"/>
                  </a:cubicBezTo>
                  <a:close/>
                  <a:moveTo>
                    <a:pt x="2060" y="6227"/>
                  </a:moveTo>
                  <a:lnTo>
                    <a:pt x="2477" y="7370"/>
                  </a:lnTo>
                  <a:lnTo>
                    <a:pt x="2238" y="6954"/>
                  </a:lnTo>
                  <a:cubicBezTo>
                    <a:pt x="2203" y="6892"/>
                    <a:pt x="2149" y="6856"/>
                    <a:pt x="2094" y="6856"/>
                  </a:cubicBezTo>
                  <a:cubicBezTo>
                    <a:pt x="2074" y="6856"/>
                    <a:pt x="2055" y="6861"/>
                    <a:pt x="2036" y="6870"/>
                  </a:cubicBezTo>
                  <a:lnTo>
                    <a:pt x="1738" y="6989"/>
                  </a:lnTo>
                  <a:lnTo>
                    <a:pt x="1738" y="6989"/>
                  </a:lnTo>
                  <a:lnTo>
                    <a:pt x="1976" y="6239"/>
                  </a:lnTo>
                  <a:cubicBezTo>
                    <a:pt x="2012" y="6227"/>
                    <a:pt x="2036" y="6227"/>
                    <a:pt x="2060" y="6227"/>
                  </a:cubicBezTo>
                  <a:close/>
                  <a:moveTo>
                    <a:pt x="4405" y="6204"/>
                  </a:moveTo>
                  <a:cubicBezTo>
                    <a:pt x="4453" y="6215"/>
                    <a:pt x="4512" y="6227"/>
                    <a:pt x="4548" y="6239"/>
                  </a:cubicBezTo>
                  <a:lnTo>
                    <a:pt x="4763" y="6977"/>
                  </a:lnTo>
                  <a:lnTo>
                    <a:pt x="4465" y="6858"/>
                  </a:lnTo>
                  <a:cubicBezTo>
                    <a:pt x="4446" y="6849"/>
                    <a:pt x="4425" y="6844"/>
                    <a:pt x="4404" y="6844"/>
                  </a:cubicBezTo>
                  <a:cubicBezTo>
                    <a:pt x="4347" y="6844"/>
                    <a:pt x="4292" y="6877"/>
                    <a:pt x="4274" y="6930"/>
                  </a:cubicBezTo>
                  <a:lnTo>
                    <a:pt x="3953" y="7477"/>
                  </a:lnTo>
                  <a:lnTo>
                    <a:pt x="3953" y="7477"/>
                  </a:lnTo>
                  <a:lnTo>
                    <a:pt x="4405" y="6204"/>
                  </a:lnTo>
                  <a:close/>
                  <a:moveTo>
                    <a:pt x="3239" y="6334"/>
                  </a:moveTo>
                  <a:lnTo>
                    <a:pt x="3798" y="6918"/>
                  </a:lnTo>
                  <a:lnTo>
                    <a:pt x="3239" y="8501"/>
                  </a:lnTo>
                  <a:lnTo>
                    <a:pt x="2667" y="6918"/>
                  </a:lnTo>
                  <a:lnTo>
                    <a:pt x="3239" y="6334"/>
                  </a:lnTo>
                  <a:close/>
                  <a:moveTo>
                    <a:pt x="4953" y="6477"/>
                  </a:moveTo>
                  <a:cubicBezTo>
                    <a:pt x="5251" y="6704"/>
                    <a:pt x="5465" y="7037"/>
                    <a:pt x="5560" y="7406"/>
                  </a:cubicBezTo>
                  <a:lnTo>
                    <a:pt x="6025" y="9311"/>
                  </a:lnTo>
                  <a:cubicBezTo>
                    <a:pt x="6084" y="9573"/>
                    <a:pt x="5965" y="9871"/>
                    <a:pt x="5715" y="10025"/>
                  </a:cubicBezTo>
                  <a:cubicBezTo>
                    <a:pt x="4941" y="10466"/>
                    <a:pt x="4167" y="10692"/>
                    <a:pt x="3405" y="10740"/>
                  </a:cubicBezTo>
                  <a:lnTo>
                    <a:pt x="3405" y="9061"/>
                  </a:lnTo>
                  <a:lnTo>
                    <a:pt x="4477" y="7227"/>
                  </a:lnTo>
                  <a:lnTo>
                    <a:pt x="4965" y="7406"/>
                  </a:lnTo>
                  <a:cubicBezTo>
                    <a:pt x="4983" y="7413"/>
                    <a:pt x="5002" y="7417"/>
                    <a:pt x="5020" y="7417"/>
                  </a:cubicBezTo>
                  <a:cubicBezTo>
                    <a:pt x="5123" y="7417"/>
                    <a:pt x="5220" y="7313"/>
                    <a:pt x="5179" y="7192"/>
                  </a:cubicBezTo>
                  <a:lnTo>
                    <a:pt x="4953" y="6477"/>
                  </a:lnTo>
                  <a:close/>
                  <a:moveTo>
                    <a:pt x="2605" y="0"/>
                  </a:moveTo>
                  <a:cubicBezTo>
                    <a:pt x="1565" y="0"/>
                    <a:pt x="665" y="872"/>
                    <a:pt x="655" y="1977"/>
                  </a:cubicBezTo>
                  <a:cubicBezTo>
                    <a:pt x="655" y="2465"/>
                    <a:pt x="679" y="2989"/>
                    <a:pt x="774" y="3584"/>
                  </a:cubicBezTo>
                  <a:cubicBezTo>
                    <a:pt x="833" y="3977"/>
                    <a:pt x="1191" y="4299"/>
                    <a:pt x="1584" y="4299"/>
                  </a:cubicBezTo>
                  <a:lnTo>
                    <a:pt x="1691" y="4299"/>
                  </a:lnTo>
                  <a:cubicBezTo>
                    <a:pt x="1834" y="4691"/>
                    <a:pt x="2096" y="5013"/>
                    <a:pt x="2465" y="5203"/>
                  </a:cubicBezTo>
                  <a:lnTo>
                    <a:pt x="2465" y="5823"/>
                  </a:lnTo>
                  <a:cubicBezTo>
                    <a:pt x="1619" y="5846"/>
                    <a:pt x="786" y="6418"/>
                    <a:pt x="560" y="7347"/>
                  </a:cubicBezTo>
                  <a:lnTo>
                    <a:pt x="488" y="7644"/>
                  </a:lnTo>
                  <a:cubicBezTo>
                    <a:pt x="476" y="7728"/>
                    <a:pt x="524" y="7823"/>
                    <a:pt x="607" y="7835"/>
                  </a:cubicBezTo>
                  <a:cubicBezTo>
                    <a:pt x="617" y="7836"/>
                    <a:pt x="628" y="7837"/>
                    <a:pt x="638" y="7837"/>
                  </a:cubicBezTo>
                  <a:cubicBezTo>
                    <a:pt x="713" y="7837"/>
                    <a:pt x="787" y="7799"/>
                    <a:pt x="798" y="7716"/>
                  </a:cubicBezTo>
                  <a:lnTo>
                    <a:pt x="869" y="7418"/>
                  </a:lnTo>
                  <a:cubicBezTo>
                    <a:pt x="976" y="7001"/>
                    <a:pt x="1214" y="6680"/>
                    <a:pt x="1548" y="6454"/>
                  </a:cubicBezTo>
                  <a:lnTo>
                    <a:pt x="1548" y="6454"/>
                  </a:lnTo>
                  <a:lnTo>
                    <a:pt x="1310" y="7216"/>
                  </a:lnTo>
                  <a:cubicBezTo>
                    <a:pt x="1269" y="7326"/>
                    <a:pt x="1357" y="7429"/>
                    <a:pt x="1457" y="7429"/>
                  </a:cubicBezTo>
                  <a:cubicBezTo>
                    <a:pt x="1475" y="7429"/>
                    <a:pt x="1494" y="7425"/>
                    <a:pt x="1512" y="7418"/>
                  </a:cubicBezTo>
                  <a:lnTo>
                    <a:pt x="2012" y="7239"/>
                  </a:lnTo>
                  <a:lnTo>
                    <a:pt x="3084" y="9073"/>
                  </a:lnTo>
                  <a:lnTo>
                    <a:pt x="3084" y="10764"/>
                  </a:lnTo>
                  <a:cubicBezTo>
                    <a:pt x="2310" y="10740"/>
                    <a:pt x="1512" y="10514"/>
                    <a:pt x="714" y="10049"/>
                  </a:cubicBezTo>
                  <a:cubicBezTo>
                    <a:pt x="452" y="9906"/>
                    <a:pt x="345" y="9621"/>
                    <a:pt x="417" y="9335"/>
                  </a:cubicBezTo>
                  <a:lnTo>
                    <a:pt x="607" y="8501"/>
                  </a:lnTo>
                  <a:cubicBezTo>
                    <a:pt x="619" y="8418"/>
                    <a:pt x="572" y="8323"/>
                    <a:pt x="488" y="8311"/>
                  </a:cubicBezTo>
                  <a:cubicBezTo>
                    <a:pt x="480" y="8310"/>
                    <a:pt x="471" y="8309"/>
                    <a:pt x="462" y="8309"/>
                  </a:cubicBezTo>
                  <a:cubicBezTo>
                    <a:pt x="386" y="8309"/>
                    <a:pt x="308" y="8355"/>
                    <a:pt x="298" y="8430"/>
                  </a:cubicBezTo>
                  <a:lnTo>
                    <a:pt x="107" y="9263"/>
                  </a:lnTo>
                  <a:cubicBezTo>
                    <a:pt x="0" y="9680"/>
                    <a:pt x="191" y="10133"/>
                    <a:pt x="560" y="10335"/>
                  </a:cubicBezTo>
                  <a:cubicBezTo>
                    <a:pt x="1447" y="10841"/>
                    <a:pt x="2337" y="11094"/>
                    <a:pt x="3225" y="11094"/>
                  </a:cubicBezTo>
                  <a:cubicBezTo>
                    <a:pt x="4114" y="11094"/>
                    <a:pt x="5001" y="10841"/>
                    <a:pt x="5882" y="10335"/>
                  </a:cubicBezTo>
                  <a:cubicBezTo>
                    <a:pt x="6251" y="10085"/>
                    <a:pt x="6441" y="9656"/>
                    <a:pt x="6334" y="9240"/>
                  </a:cubicBezTo>
                  <a:lnTo>
                    <a:pt x="5882" y="7335"/>
                  </a:lnTo>
                  <a:cubicBezTo>
                    <a:pt x="5655" y="6394"/>
                    <a:pt x="4786" y="5823"/>
                    <a:pt x="3977" y="5811"/>
                  </a:cubicBezTo>
                  <a:lnTo>
                    <a:pt x="3977" y="5191"/>
                  </a:lnTo>
                  <a:cubicBezTo>
                    <a:pt x="4334" y="4989"/>
                    <a:pt x="4608" y="4668"/>
                    <a:pt x="4751" y="4275"/>
                  </a:cubicBezTo>
                  <a:lnTo>
                    <a:pt x="4774" y="4275"/>
                  </a:lnTo>
                  <a:cubicBezTo>
                    <a:pt x="5191" y="4275"/>
                    <a:pt x="5548" y="3965"/>
                    <a:pt x="5596" y="3548"/>
                  </a:cubicBezTo>
                  <a:cubicBezTo>
                    <a:pt x="5644" y="3144"/>
                    <a:pt x="5667" y="2786"/>
                    <a:pt x="5703" y="2453"/>
                  </a:cubicBezTo>
                  <a:cubicBezTo>
                    <a:pt x="5703" y="2358"/>
                    <a:pt x="5644" y="2286"/>
                    <a:pt x="5548" y="2263"/>
                  </a:cubicBezTo>
                  <a:cubicBezTo>
                    <a:pt x="5542" y="2262"/>
                    <a:pt x="5536" y="2261"/>
                    <a:pt x="5530" y="2261"/>
                  </a:cubicBezTo>
                  <a:cubicBezTo>
                    <a:pt x="5453" y="2261"/>
                    <a:pt x="5381" y="2329"/>
                    <a:pt x="5370" y="2417"/>
                  </a:cubicBezTo>
                  <a:cubicBezTo>
                    <a:pt x="5358" y="2763"/>
                    <a:pt x="5322" y="3108"/>
                    <a:pt x="5286" y="3501"/>
                  </a:cubicBezTo>
                  <a:cubicBezTo>
                    <a:pt x="5251" y="3739"/>
                    <a:pt x="5060" y="3918"/>
                    <a:pt x="4834" y="3929"/>
                  </a:cubicBezTo>
                  <a:cubicBezTo>
                    <a:pt x="4870" y="3596"/>
                    <a:pt x="4834" y="4144"/>
                    <a:pt x="4846" y="2536"/>
                  </a:cubicBezTo>
                  <a:cubicBezTo>
                    <a:pt x="4846" y="2524"/>
                    <a:pt x="4834" y="2489"/>
                    <a:pt x="4822" y="2477"/>
                  </a:cubicBezTo>
                  <a:cubicBezTo>
                    <a:pt x="4810" y="2465"/>
                    <a:pt x="4810" y="2429"/>
                    <a:pt x="4786" y="2417"/>
                  </a:cubicBezTo>
                  <a:cubicBezTo>
                    <a:pt x="4774" y="2405"/>
                    <a:pt x="4751" y="2405"/>
                    <a:pt x="4727" y="2382"/>
                  </a:cubicBezTo>
                  <a:cubicBezTo>
                    <a:pt x="4715" y="2382"/>
                    <a:pt x="4703" y="2358"/>
                    <a:pt x="4667" y="2358"/>
                  </a:cubicBezTo>
                  <a:cubicBezTo>
                    <a:pt x="3560" y="2346"/>
                    <a:pt x="2798" y="1774"/>
                    <a:pt x="2798" y="1774"/>
                  </a:cubicBezTo>
                  <a:cubicBezTo>
                    <a:pt x="2770" y="1752"/>
                    <a:pt x="2731" y="1740"/>
                    <a:pt x="2692" y="1740"/>
                  </a:cubicBezTo>
                  <a:cubicBezTo>
                    <a:pt x="2648" y="1740"/>
                    <a:pt x="2603" y="1755"/>
                    <a:pt x="2572" y="1786"/>
                  </a:cubicBezTo>
                  <a:cubicBezTo>
                    <a:pt x="2572" y="1786"/>
                    <a:pt x="2203" y="2179"/>
                    <a:pt x="1726" y="2370"/>
                  </a:cubicBezTo>
                  <a:cubicBezTo>
                    <a:pt x="1715" y="2370"/>
                    <a:pt x="1715" y="2382"/>
                    <a:pt x="1691" y="2405"/>
                  </a:cubicBezTo>
                  <a:cubicBezTo>
                    <a:pt x="1667" y="2417"/>
                    <a:pt x="1631" y="2465"/>
                    <a:pt x="1631" y="2513"/>
                  </a:cubicBezTo>
                  <a:cubicBezTo>
                    <a:pt x="1631" y="2524"/>
                    <a:pt x="1619" y="2524"/>
                    <a:pt x="1619" y="2536"/>
                  </a:cubicBezTo>
                  <a:lnTo>
                    <a:pt x="1619" y="3787"/>
                  </a:lnTo>
                  <a:cubicBezTo>
                    <a:pt x="1619" y="3846"/>
                    <a:pt x="1631" y="3906"/>
                    <a:pt x="1631" y="3953"/>
                  </a:cubicBezTo>
                  <a:lnTo>
                    <a:pt x="1595" y="3953"/>
                  </a:lnTo>
                  <a:cubicBezTo>
                    <a:pt x="1334" y="3953"/>
                    <a:pt x="1131" y="3775"/>
                    <a:pt x="1095" y="3525"/>
                  </a:cubicBezTo>
                  <a:cubicBezTo>
                    <a:pt x="1024" y="2953"/>
                    <a:pt x="976" y="2453"/>
                    <a:pt x="976" y="1977"/>
                  </a:cubicBezTo>
                  <a:cubicBezTo>
                    <a:pt x="976" y="1054"/>
                    <a:pt x="1746" y="325"/>
                    <a:pt x="2616" y="325"/>
                  </a:cubicBezTo>
                  <a:cubicBezTo>
                    <a:pt x="2802" y="325"/>
                    <a:pt x="2991" y="358"/>
                    <a:pt x="3179" y="429"/>
                  </a:cubicBezTo>
                  <a:cubicBezTo>
                    <a:pt x="3381" y="500"/>
                    <a:pt x="3536" y="608"/>
                    <a:pt x="3679" y="739"/>
                  </a:cubicBezTo>
                  <a:cubicBezTo>
                    <a:pt x="3709" y="768"/>
                    <a:pt x="3753" y="783"/>
                    <a:pt x="3798" y="783"/>
                  </a:cubicBezTo>
                  <a:cubicBezTo>
                    <a:pt x="3843" y="783"/>
                    <a:pt x="3887" y="768"/>
                    <a:pt x="3917" y="739"/>
                  </a:cubicBezTo>
                  <a:lnTo>
                    <a:pt x="3929" y="727"/>
                  </a:lnTo>
                  <a:cubicBezTo>
                    <a:pt x="4081" y="557"/>
                    <a:pt x="4294" y="466"/>
                    <a:pt x="4511" y="466"/>
                  </a:cubicBezTo>
                  <a:cubicBezTo>
                    <a:pt x="4599" y="466"/>
                    <a:pt x="4688" y="481"/>
                    <a:pt x="4774" y="512"/>
                  </a:cubicBezTo>
                  <a:cubicBezTo>
                    <a:pt x="5084" y="619"/>
                    <a:pt x="5298" y="881"/>
                    <a:pt x="5322" y="1215"/>
                  </a:cubicBezTo>
                  <a:cubicBezTo>
                    <a:pt x="5322" y="1262"/>
                    <a:pt x="5334" y="1298"/>
                    <a:pt x="5334" y="1334"/>
                  </a:cubicBezTo>
                  <a:cubicBezTo>
                    <a:pt x="5358" y="1465"/>
                    <a:pt x="5358" y="1524"/>
                    <a:pt x="5358" y="1715"/>
                  </a:cubicBezTo>
                  <a:cubicBezTo>
                    <a:pt x="5358" y="1810"/>
                    <a:pt x="5429" y="1882"/>
                    <a:pt x="5513" y="1882"/>
                  </a:cubicBezTo>
                  <a:cubicBezTo>
                    <a:pt x="5608" y="1882"/>
                    <a:pt x="5679" y="1810"/>
                    <a:pt x="5679" y="1715"/>
                  </a:cubicBezTo>
                  <a:cubicBezTo>
                    <a:pt x="5679" y="1512"/>
                    <a:pt x="5679" y="1441"/>
                    <a:pt x="5667" y="1298"/>
                  </a:cubicBezTo>
                  <a:cubicBezTo>
                    <a:pt x="5667" y="1274"/>
                    <a:pt x="5667" y="1227"/>
                    <a:pt x="5655" y="1179"/>
                  </a:cubicBezTo>
                  <a:cubicBezTo>
                    <a:pt x="5608" y="739"/>
                    <a:pt x="5310" y="369"/>
                    <a:pt x="4893" y="215"/>
                  </a:cubicBezTo>
                  <a:cubicBezTo>
                    <a:pt x="4768" y="171"/>
                    <a:pt x="4639" y="150"/>
                    <a:pt x="4512" y="150"/>
                  </a:cubicBezTo>
                  <a:cubicBezTo>
                    <a:pt x="4254" y="150"/>
                    <a:pt x="4002" y="238"/>
                    <a:pt x="3786" y="405"/>
                  </a:cubicBezTo>
                  <a:cubicBezTo>
                    <a:pt x="3643" y="286"/>
                    <a:pt x="3477" y="203"/>
                    <a:pt x="3298" y="131"/>
                  </a:cubicBezTo>
                  <a:cubicBezTo>
                    <a:pt x="3066" y="42"/>
                    <a:pt x="2832" y="0"/>
                    <a:pt x="26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</p:grpSp>
      <p:grpSp>
        <p:nvGrpSpPr>
          <p:cNvPr id="17" name="مجموعة 16"/>
          <p:cNvGrpSpPr/>
          <p:nvPr/>
        </p:nvGrpSpPr>
        <p:grpSpPr>
          <a:xfrm>
            <a:off x="7006524" y="2108257"/>
            <a:ext cx="1417476" cy="2946531"/>
            <a:chOff x="7006524" y="2108257"/>
            <a:chExt cx="1417476" cy="2946531"/>
          </a:xfrm>
        </p:grpSpPr>
        <p:cxnSp>
          <p:nvCxnSpPr>
            <p:cNvPr id="455" name="Google Shape;455;p46"/>
            <p:cNvCxnSpPr>
              <a:stCxn id="456" idx="1"/>
              <a:endCxn id="457" idx="1"/>
            </p:cNvCxnSpPr>
            <p:nvPr/>
          </p:nvCxnSpPr>
          <p:spPr>
            <a:xfrm>
              <a:off x="7006525" y="2108257"/>
              <a:ext cx="12700" cy="2946531"/>
            </a:xfrm>
            <a:prstGeom prst="bentConnector3">
              <a:avLst>
                <a:gd name="adj1" fmla="val 1800000"/>
              </a:avLst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69" name="Google Shape;469;p46"/>
            <p:cNvSpPr/>
            <p:nvPr/>
          </p:nvSpPr>
          <p:spPr>
            <a:xfrm>
              <a:off x="7782300" y="3158641"/>
              <a:ext cx="641700" cy="84560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ffectLst>
              <a:outerShdw blurRad="285750" dist="104775" dir="5400000" algn="bl" rotWithShape="0">
                <a:schemeClr val="accent2">
                  <a:alpha val="4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cxnSp>
          <p:nvCxnSpPr>
            <p:cNvPr id="472" name="Google Shape;472;p46"/>
            <p:cNvCxnSpPr>
              <a:stCxn id="469" idx="1"/>
              <a:endCxn id="461" idx="1"/>
            </p:cNvCxnSpPr>
            <p:nvPr/>
          </p:nvCxnSpPr>
          <p:spPr>
            <a:xfrm flipH="1" flipV="1">
              <a:off x="7006524" y="3581393"/>
              <a:ext cx="775776" cy="48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475" name="Google Shape;475;p46"/>
            <p:cNvGrpSpPr/>
            <p:nvPr/>
          </p:nvGrpSpPr>
          <p:grpSpPr>
            <a:xfrm>
              <a:off x="7890369" y="3309661"/>
              <a:ext cx="425579" cy="543464"/>
              <a:chOff x="7101317" y="2441655"/>
              <a:chExt cx="367925" cy="352380"/>
            </a:xfrm>
          </p:grpSpPr>
          <p:sp>
            <p:nvSpPr>
              <p:cNvPr id="476" name="Google Shape;476;p46"/>
              <p:cNvSpPr/>
              <p:nvPr/>
            </p:nvSpPr>
            <p:spPr>
              <a:xfrm>
                <a:off x="7101317" y="2441655"/>
                <a:ext cx="367925" cy="352380"/>
              </a:xfrm>
              <a:custGeom>
                <a:avLst/>
                <a:gdLst/>
                <a:ahLst/>
                <a:cxnLst/>
                <a:rect l="l" t="t" r="r" b="b"/>
                <a:pathLst>
                  <a:path w="11550" h="11062" extrusionOk="0">
                    <a:moveTo>
                      <a:pt x="7061" y="334"/>
                    </a:moveTo>
                    <a:cubicBezTo>
                      <a:pt x="7799" y="334"/>
                      <a:pt x="8406" y="941"/>
                      <a:pt x="8406" y="1679"/>
                    </a:cubicBezTo>
                    <a:lnTo>
                      <a:pt x="8406" y="3108"/>
                    </a:lnTo>
                    <a:lnTo>
                      <a:pt x="7906" y="3108"/>
                    </a:lnTo>
                    <a:lnTo>
                      <a:pt x="7906" y="1679"/>
                    </a:lnTo>
                    <a:cubicBezTo>
                      <a:pt x="7906" y="1227"/>
                      <a:pt x="7537" y="834"/>
                      <a:pt x="7061" y="834"/>
                    </a:cubicBezTo>
                    <a:lnTo>
                      <a:pt x="4465" y="834"/>
                    </a:lnTo>
                    <a:cubicBezTo>
                      <a:pt x="4001" y="834"/>
                      <a:pt x="3620" y="1203"/>
                      <a:pt x="3620" y="1679"/>
                    </a:cubicBezTo>
                    <a:lnTo>
                      <a:pt x="3620" y="2429"/>
                    </a:lnTo>
                    <a:cubicBezTo>
                      <a:pt x="3620" y="2513"/>
                      <a:pt x="3691" y="2596"/>
                      <a:pt x="3786" y="2596"/>
                    </a:cubicBezTo>
                    <a:cubicBezTo>
                      <a:pt x="3870" y="2596"/>
                      <a:pt x="3941" y="2513"/>
                      <a:pt x="3941" y="2429"/>
                    </a:cubicBezTo>
                    <a:lnTo>
                      <a:pt x="3941" y="1679"/>
                    </a:lnTo>
                    <a:cubicBezTo>
                      <a:pt x="3941" y="1406"/>
                      <a:pt x="4167" y="1179"/>
                      <a:pt x="4453" y="1179"/>
                    </a:cubicBezTo>
                    <a:lnTo>
                      <a:pt x="7037" y="1179"/>
                    </a:lnTo>
                    <a:cubicBezTo>
                      <a:pt x="7323" y="1179"/>
                      <a:pt x="7549" y="1406"/>
                      <a:pt x="7549" y="1679"/>
                    </a:cubicBezTo>
                    <a:lnTo>
                      <a:pt x="7549" y="3108"/>
                    </a:lnTo>
                    <a:lnTo>
                      <a:pt x="3108" y="3108"/>
                    </a:lnTo>
                    <a:lnTo>
                      <a:pt x="3120" y="1679"/>
                    </a:lnTo>
                    <a:cubicBezTo>
                      <a:pt x="3120" y="941"/>
                      <a:pt x="3727" y="334"/>
                      <a:pt x="4465" y="334"/>
                    </a:cubicBezTo>
                    <a:close/>
                    <a:moveTo>
                      <a:pt x="8382" y="3453"/>
                    </a:moveTo>
                    <a:cubicBezTo>
                      <a:pt x="9930" y="3453"/>
                      <a:pt x="11180" y="4704"/>
                      <a:pt x="11180" y="6251"/>
                    </a:cubicBezTo>
                    <a:lnTo>
                      <a:pt x="11180" y="9252"/>
                    </a:lnTo>
                    <a:lnTo>
                      <a:pt x="2905" y="9252"/>
                    </a:lnTo>
                    <a:cubicBezTo>
                      <a:pt x="2822" y="9252"/>
                      <a:pt x="2739" y="9335"/>
                      <a:pt x="2739" y="9418"/>
                    </a:cubicBezTo>
                    <a:cubicBezTo>
                      <a:pt x="2739" y="9514"/>
                      <a:pt x="2822" y="9585"/>
                      <a:pt x="2905" y="9585"/>
                    </a:cubicBezTo>
                    <a:lnTo>
                      <a:pt x="11180" y="9585"/>
                    </a:lnTo>
                    <a:lnTo>
                      <a:pt x="11180" y="10288"/>
                    </a:lnTo>
                    <a:cubicBezTo>
                      <a:pt x="11168" y="10538"/>
                      <a:pt x="10942" y="10728"/>
                      <a:pt x="10716" y="10728"/>
                    </a:cubicBezTo>
                    <a:cubicBezTo>
                      <a:pt x="10716" y="10716"/>
                      <a:pt x="822" y="10716"/>
                      <a:pt x="774" y="10716"/>
                    </a:cubicBezTo>
                    <a:cubicBezTo>
                      <a:pt x="536" y="10704"/>
                      <a:pt x="334" y="10490"/>
                      <a:pt x="334" y="10240"/>
                    </a:cubicBezTo>
                    <a:lnTo>
                      <a:pt x="334" y="9585"/>
                    </a:lnTo>
                    <a:lnTo>
                      <a:pt x="2072" y="9585"/>
                    </a:lnTo>
                    <a:cubicBezTo>
                      <a:pt x="2167" y="9585"/>
                      <a:pt x="2239" y="9514"/>
                      <a:pt x="2239" y="9418"/>
                    </a:cubicBezTo>
                    <a:cubicBezTo>
                      <a:pt x="2239" y="9335"/>
                      <a:pt x="2167" y="9252"/>
                      <a:pt x="2072" y="9252"/>
                    </a:cubicBezTo>
                    <a:lnTo>
                      <a:pt x="334" y="9252"/>
                    </a:lnTo>
                    <a:lnTo>
                      <a:pt x="334" y="6251"/>
                    </a:lnTo>
                    <a:cubicBezTo>
                      <a:pt x="334" y="4704"/>
                      <a:pt x="1584" y="3453"/>
                      <a:pt x="3132" y="3453"/>
                    </a:cubicBezTo>
                    <a:close/>
                    <a:moveTo>
                      <a:pt x="4465" y="1"/>
                    </a:moveTo>
                    <a:cubicBezTo>
                      <a:pt x="3536" y="1"/>
                      <a:pt x="2786" y="763"/>
                      <a:pt x="2786" y="1679"/>
                    </a:cubicBezTo>
                    <a:lnTo>
                      <a:pt x="2786" y="3132"/>
                    </a:lnTo>
                    <a:cubicBezTo>
                      <a:pt x="1227" y="3311"/>
                      <a:pt x="0" y="4632"/>
                      <a:pt x="0" y="6239"/>
                    </a:cubicBezTo>
                    <a:lnTo>
                      <a:pt x="0" y="10240"/>
                    </a:lnTo>
                    <a:cubicBezTo>
                      <a:pt x="0" y="10692"/>
                      <a:pt x="357" y="11061"/>
                      <a:pt x="822" y="11061"/>
                    </a:cubicBezTo>
                    <a:lnTo>
                      <a:pt x="10740" y="11061"/>
                    </a:lnTo>
                    <a:cubicBezTo>
                      <a:pt x="11180" y="11061"/>
                      <a:pt x="11549" y="10704"/>
                      <a:pt x="11549" y="10240"/>
                    </a:cubicBezTo>
                    <a:lnTo>
                      <a:pt x="11549" y="6239"/>
                    </a:lnTo>
                    <a:cubicBezTo>
                      <a:pt x="11526" y="4632"/>
                      <a:pt x="10299" y="3287"/>
                      <a:pt x="8739" y="3132"/>
                    </a:cubicBezTo>
                    <a:lnTo>
                      <a:pt x="8739" y="1679"/>
                    </a:lnTo>
                    <a:cubicBezTo>
                      <a:pt x="8739" y="751"/>
                      <a:pt x="7977" y="1"/>
                      <a:pt x="706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77" name="Google Shape;477;p46"/>
              <p:cNvSpPr/>
              <p:nvPr/>
            </p:nvSpPr>
            <p:spPr>
              <a:xfrm>
                <a:off x="7222302" y="2588443"/>
                <a:ext cx="124426" cy="124043"/>
              </a:xfrm>
              <a:custGeom>
                <a:avLst/>
                <a:gdLst/>
                <a:ahLst/>
                <a:cxnLst/>
                <a:rect l="l" t="t" r="r" b="b"/>
                <a:pathLst>
                  <a:path w="3906" h="3894" extrusionOk="0">
                    <a:moveTo>
                      <a:pt x="2441" y="334"/>
                    </a:moveTo>
                    <a:lnTo>
                      <a:pt x="2441" y="1286"/>
                    </a:lnTo>
                    <a:cubicBezTo>
                      <a:pt x="2441" y="1381"/>
                      <a:pt x="2513" y="1453"/>
                      <a:pt x="2608" y="1453"/>
                    </a:cubicBezTo>
                    <a:lnTo>
                      <a:pt x="3560" y="1453"/>
                    </a:lnTo>
                    <a:lnTo>
                      <a:pt x="3560" y="2429"/>
                    </a:lnTo>
                    <a:lnTo>
                      <a:pt x="2608" y="2429"/>
                    </a:lnTo>
                    <a:cubicBezTo>
                      <a:pt x="2513" y="2429"/>
                      <a:pt x="2441" y="2513"/>
                      <a:pt x="2441" y="2596"/>
                    </a:cubicBezTo>
                    <a:lnTo>
                      <a:pt x="2441" y="3548"/>
                    </a:lnTo>
                    <a:lnTo>
                      <a:pt x="1465" y="3548"/>
                    </a:lnTo>
                    <a:lnTo>
                      <a:pt x="1465" y="2596"/>
                    </a:lnTo>
                    <a:cubicBezTo>
                      <a:pt x="1465" y="2513"/>
                      <a:pt x="1382" y="2429"/>
                      <a:pt x="1298" y="2429"/>
                    </a:cubicBezTo>
                    <a:lnTo>
                      <a:pt x="346" y="2429"/>
                    </a:lnTo>
                    <a:lnTo>
                      <a:pt x="346" y="1453"/>
                    </a:lnTo>
                    <a:lnTo>
                      <a:pt x="1298" y="1453"/>
                    </a:lnTo>
                    <a:cubicBezTo>
                      <a:pt x="1382" y="1453"/>
                      <a:pt x="1465" y="1381"/>
                      <a:pt x="1465" y="1286"/>
                    </a:cubicBezTo>
                    <a:lnTo>
                      <a:pt x="1465" y="334"/>
                    </a:lnTo>
                    <a:close/>
                    <a:moveTo>
                      <a:pt x="1298" y="0"/>
                    </a:moveTo>
                    <a:cubicBezTo>
                      <a:pt x="1203" y="0"/>
                      <a:pt x="1131" y="84"/>
                      <a:pt x="1131" y="167"/>
                    </a:cubicBezTo>
                    <a:lnTo>
                      <a:pt x="1131" y="1120"/>
                    </a:lnTo>
                    <a:lnTo>
                      <a:pt x="179" y="1120"/>
                    </a:lnTo>
                    <a:cubicBezTo>
                      <a:pt x="96" y="1120"/>
                      <a:pt x="12" y="1191"/>
                      <a:pt x="12" y="1286"/>
                    </a:cubicBezTo>
                    <a:lnTo>
                      <a:pt x="12" y="2608"/>
                    </a:lnTo>
                    <a:cubicBezTo>
                      <a:pt x="0" y="2703"/>
                      <a:pt x="96" y="2774"/>
                      <a:pt x="179" y="2774"/>
                    </a:cubicBezTo>
                    <a:lnTo>
                      <a:pt x="1131" y="2774"/>
                    </a:lnTo>
                    <a:lnTo>
                      <a:pt x="1131" y="3727"/>
                    </a:lnTo>
                    <a:cubicBezTo>
                      <a:pt x="1131" y="3822"/>
                      <a:pt x="1203" y="3894"/>
                      <a:pt x="1298" y="3894"/>
                    </a:cubicBezTo>
                    <a:lnTo>
                      <a:pt x="2620" y="3894"/>
                    </a:lnTo>
                    <a:cubicBezTo>
                      <a:pt x="2715" y="3894"/>
                      <a:pt x="2786" y="3822"/>
                      <a:pt x="2786" y="3727"/>
                    </a:cubicBezTo>
                    <a:lnTo>
                      <a:pt x="2786" y="2774"/>
                    </a:lnTo>
                    <a:lnTo>
                      <a:pt x="3739" y="2774"/>
                    </a:lnTo>
                    <a:cubicBezTo>
                      <a:pt x="3822" y="2774"/>
                      <a:pt x="3906" y="2703"/>
                      <a:pt x="3906" y="2608"/>
                    </a:cubicBezTo>
                    <a:lnTo>
                      <a:pt x="3906" y="1286"/>
                    </a:lnTo>
                    <a:cubicBezTo>
                      <a:pt x="3906" y="1191"/>
                      <a:pt x="3822" y="1120"/>
                      <a:pt x="3739" y="1120"/>
                    </a:cubicBezTo>
                    <a:lnTo>
                      <a:pt x="2786" y="1120"/>
                    </a:lnTo>
                    <a:lnTo>
                      <a:pt x="2786" y="167"/>
                    </a:lnTo>
                    <a:cubicBezTo>
                      <a:pt x="2786" y="84"/>
                      <a:pt x="2715" y="0"/>
                      <a:pt x="262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  <p:sp>
        <p:nvSpPr>
          <p:cNvPr id="28" name="عنصر نائب للتذييل 6"/>
          <p:cNvSpPr txBox="1">
            <a:spLocks/>
          </p:cNvSpPr>
          <p:nvPr/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095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4" grpId="0"/>
      <p:bldP spid="459" grpId="0"/>
      <p:bldP spid="460" grpId="0" build="p"/>
      <p:bldP spid="461" grpId="0"/>
      <p:bldP spid="462" grpId="0" build="p"/>
      <p:bldP spid="463" grpId="0"/>
      <p:bldP spid="464" grpId="0" build="p"/>
      <p:bldP spid="465" grpId="0"/>
      <p:bldP spid="466" grpId="0" build="p"/>
      <p:bldP spid="457" grpId="0"/>
      <p:bldP spid="467" grpId="0" build="p"/>
      <p:bldP spid="456" grpId="0"/>
      <p:bldP spid="468" grpId="0" build="p"/>
      <p:bldP spid="47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p57"/>
          <p:cNvSpPr txBox="1">
            <a:spLocks noGrp="1"/>
          </p:cNvSpPr>
          <p:nvPr>
            <p:ph type="title"/>
          </p:nvPr>
        </p:nvSpPr>
        <p:spPr>
          <a:xfrm>
            <a:off x="611560" y="488100"/>
            <a:ext cx="6195000" cy="84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Factors causing sensitivity: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3" name="Google Shape;713;p57"/>
          <p:cNvSpPr txBox="1">
            <a:spLocks noGrp="1"/>
          </p:cNvSpPr>
          <p:nvPr>
            <p:ph type="body" idx="1"/>
          </p:nvPr>
        </p:nvSpPr>
        <p:spPr>
          <a:xfrm>
            <a:off x="613475" y="1824176"/>
            <a:ext cx="8206997" cy="31170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>
              <a:lnSpc>
                <a:spcPct val="250000"/>
              </a:lnSpc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Diet high in acidic foods and beverages which wear away the tooth enamel.</a:t>
            </a:r>
          </a:p>
          <a:p>
            <a:pPr marL="285750" lvl="0" indent="-285750">
              <a:lnSpc>
                <a:spcPct val="250000"/>
              </a:lnSpc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Aggressive tooth brushing damage the enamel and causes gum recession.</a:t>
            </a:r>
          </a:p>
          <a:p>
            <a:pPr marL="285750" lvl="0" indent="-285750">
              <a:lnSpc>
                <a:spcPct val="250000"/>
              </a:lnSpc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poor oral hygiene.</a:t>
            </a:r>
          </a:p>
          <a:p>
            <a:pPr marL="285750" lvl="0" indent="-285750">
              <a:lnSpc>
                <a:spcPct val="250000"/>
              </a:lnSpc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Genetics.</a:t>
            </a:r>
            <a:endParaRPr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لتذييل 6"/>
          <p:cNvSpPr txBox="1">
            <a:spLocks/>
          </p:cNvSpPr>
          <p:nvPr/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45587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2" grpId="0"/>
      <p:bldP spid="7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41"/>
          <p:cNvPicPr preferRelativeResize="0"/>
          <p:nvPr/>
        </p:nvPicPr>
        <p:blipFill rotWithShape="1">
          <a:blip r:embed="rId3">
            <a:alphaModFix/>
          </a:blip>
          <a:srcRect l="2360" t="14834" r="-2359" b="10694"/>
          <a:stretch/>
        </p:blipFill>
        <p:spPr>
          <a:xfrm>
            <a:off x="-1" y="8"/>
            <a:ext cx="6845199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41"/>
          <p:cNvSpPr/>
          <p:nvPr/>
        </p:nvSpPr>
        <p:spPr>
          <a:xfrm rot="10800000">
            <a:off x="4529175" y="367"/>
            <a:ext cx="4643400" cy="6861200"/>
          </a:xfrm>
          <a:prstGeom prst="round1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200025" dist="104775" dir="10500000" algn="bl" rotWithShape="0">
              <a:schemeClr val="accent2">
                <a:alpha val="3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48" name="Google Shape;348;p41"/>
          <p:cNvSpPr txBox="1">
            <a:spLocks noGrp="1"/>
          </p:cNvSpPr>
          <p:nvPr>
            <p:ph type="title"/>
          </p:nvPr>
        </p:nvSpPr>
        <p:spPr>
          <a:xfrm rot="-242">
            <a:off x="4710997" y="1844973"/>
            <a:ext cx="42684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3600" dirty="0">
                <a:latin typeface="Times New Roman" panose="02020603050405020304" pitchFamily="18" charset="0"/>
                <a:ea typeface="Montserrat SemiBold"/>
                <a:cs typeface="Times New Roman" panose="02020603050405020304" pitchFamily="18" charset="0"/>
                <a:sym typeface="Montserrat SemiBold"/>
              </a:rPr>
              <a:t>Role of flouride in management of D-H</a:t>
            </a:r>
            <a:endParaRPr sz="3600" dirty="0">
              <a:latin typeface="Times New Roman" panose="02020603050405020304" pitchFamily="18" charset="0"/>
              <a:ea typeface="Montserrat SemiBold"/>
              <a:cs typeface="Times New Roman" panose="02020603050405020304" pitchFamily="18" charset="0"/>
              <a:sym typeface="Montserrat SemiBold"/>
            </a:endParaRPr>
          </a:p>
        </p:txBody>
      </p:sp>
      <p:sp>
        <p:nvSpPr>
          <p:cNvPr id="350" name="Google Shape;350;p41"/>
          <p:cNvSpPr txBox="1">
            <a:spLocks noGrp="1"/>
          </p:cNvSpPr>
          <p:nvPr>
            <p:ph type="title" idx="2"/>
          </p:nvPr>
        </p:nvSpPr>
        <p:spPr>
          <a:xfrm>
            <a:off x="6180791" y="404664"/>
            <a:ext cx="1340168" cy="1296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3600"/>
            </a:pPr>
            <a:r>
              <a:rPr lang="en" sz="8800" dirty="0">
                <a:latin typeface="Times New Roman" panose="02020603050405020304" pitchFamily="18" charset="0"/>
                <a:ea typeface="Montserrat SemiBold"/>
                <a:cs typeface="Times New Roman" panose="02020603050405020304" pitchFamily="18" charset="0"/>
                <a:sym typeface="Montserrat Medium"/>
              </a:rPr>
              <a:t>1</a:t>
            </a:r>
            <a:endParaRPr sz="8800" dirty="0">
              <a:latin typeface="Times New Roman" panose="02020603050405020304" pitchFamily="18" charset="0"/>
              <a:ea typeface="Montserrat SemiBold"/>
              <a:cs typeface="Times New Roman" panose="02020603050405020304" pitchFamily="18" charset="0"/>
              <a:sym typeface="Montserrat Medium"/>
            </a:endParaRPr>
          </a:p>
        </p:txBody>
      </p:sp>
      <p:pic>
        <p:nvPicPr>
          <p:cNvPr id="9" name="عنصر نائب للمحتوى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429007"/>
            <a:ext cx="2376264" cy="2160239"/>
          </a:xfrm>
          <a:prstGeom prst="roundRect">
            <a:avLst>
              <a:gd name="adj" fmla="val 16667"/>
            </a:avLst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عنصر نائب للتذييل 6"/>
          <p:cNvSpPr txBox="1">
            <a:spLocks/>
          </p:cNvSpPr>
          <p:nvPr/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941585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p57"/>
          <p:cNvSpPr txBox="1">
            <a:spLocks noGrp="1"/>
          </p:cNvSpPr>
          <p:nvPr>
            <p:ph type="body" idx="1"/>
          </p:nvPr>
        </p:nvSpPr>
        <p:spPr>
          <a:xfrm>
            <a:off x="539561" y="980728"/>
            <a:ext cx="8206997" cy="338437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>
              <a:lnSpc>
                <a:spcPct val="200000"/>
              </a:lnSpc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management is following identification and removal of predisposing factors.</a:t>
            </a:r>
          </a:p>
          <a:p>
            <a:pPr marL="285750" lvl="0" indent="-285750" algn="just">
              <a:lnSpc>
                <a:spcPct val="200000"/>
              </a:lnSpc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Twice a day use of desenitizing fluoride toothpaste.</a:t>
            </a:r>
          </a:p>
          <a:p>
            <a:pPr marL="285750" lvl="0" indent="-285750" algn="just">
              <a:lnSpc>
                <a:spcPct val="200000"/>
              </a:lnSpc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will help the formation of calcium flouride crystals block the open dentin tubule.</a:t>
            </a:r>
          </a:p>
        </p:txBody>
      </p:sp>
      <p:sp>
        <p:nvSpPr>
          <p:cNvPr id="3" name="عنصر نائب للتذييل 6"/>
          <p:cNvSpPr txBox="1">
            <a:spLocks/>
          </p:cNvSpPr>
          <p:nvPr/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75323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41"/>
          <p:cNvPicPr preferRelativeResize="0"/>
          <p:nvPr/>
        </p:nvPicPr>
        <p:blipFill rotWithShape="1">
          <a:blip r:embed="rId3">
            <a:alphaModFix/>
          </a:blip>
          <a:srcRect l="2360" t="14834" r="-2359" b="10694"/>
          <a:stretch/>
        </p:blipFill>
        <p:spPr>
          <a:xfrm>
            <a:off x="-1" y="8"/>
            <a:ext cx="6845199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41"/>
          <p:cNvSpPr/>
          <p:nvPr/>
        </p:nvSpPr>
        <p:spPr>
          <a:xfrm rot="10800000">
            <a:off x="4529175" y="367"/>
            <a:ext cx="4643400" cy="6861200"/>
          </a:xfrm>
          <a:prstGeom prst="round1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200025" dist="104775" dir="10500000" algn="bl" rotWithShape="0">
              <a:schemeClr val="accent2">
                <a:alpha val="3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48" name="Google Shape;348;p41"/>
          <p:cNvSpPr txBox="1">
            <a:spLocks noGrp="1"/>
          </p:cNvSpPr>
          <p:nvPr>
            <p:ph type="title"/>
          </p:nvPr>
        </p:nvSpPr>
        <p:spPr>
          <a:xfrm rot="-242">
            <a:off x="4529184" y="1844979"/>
            <a:ext cx="4450223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400" dirty="0">
                <a:latin typeface="Times New Roman" panose="02020603050405020304" pitchFamily="18" charset="0"/>
                <a:ea typeface="Montserrat SemiBold"/>
                <a:cs typeface="Times New Roman" panose="02020603050405020304" pitchFamily="18" charset="0"/>
                <a:sym typeface="Montserrat SemiBold"/>
              </a:rPr>
              <a:t>Short-term efficacy of an occluding toothpaste providing D-H relief</a:t>
            </a:r>
            <a:endParaRPr sz="2400" dirty="0">
              <a:latin typeface="Times New Roman" panose="02020603050405020304" pitchFamily="18" charset="0"/>
              <a:ea typeface="Montserrat SemiBold"/>
              <a:cs typeface="Times New Roman" panose="02020603050405020304" pitchFamily="18" charset="0"/>
              <a:sym typeface="Montserrat SemiBold"/>
            </a:endParaRPr>
          </a:p>
        </p:txBody>
      </p:sp>
      <p:sp>
        <p:nvSpPr>
          <p:cNvPr id="350" name="Google Shape;350;p41"/>
          <p:cNvSpPr txBox="1">
            <a:spLocks noGrp="1"/>
          </p:cNvSpPr>
          <p:nvPr>
            <p:ph type="title" idx="2"/>
          </p:nvPr>
        </p:nvSpPr>
        <p:spPr>
          <a:xfrm>
            <a:off x="6180791" y="404664"/>
            <a:ext cx="1340168" cy="1296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3600"/>
            </a:pPr>
            <a:r>
              <a:rPr lang="en" sz="8800" dirty="0">
                <a:latin typeface="Times New Roman" panose="02020603050405020304" pitchFamily="18" charset="0"/>
                <a:ea typeface="Montserrat SemiBold"/>
                <a:cs typeface="Times New Roman" panose="02020603050405020304" pitchFamily="18" charset="0"/>
                <a:sym typeface="Montserrat Medium"/>
              </a:rPr>
              <a:t>2</a:t>
            </a:r>
            <a:endParaRPr sz="8800" dirty="0">
              <a:latin typeface="Times New Roman" panose="02020603050405020304" pitchFamily="18" charset="0"/>
              <a:ea typeface="Montserrat SemiBold"/>
              <a:cs typeface="Times New Roman" panose="02020603050405020304" pitchFamily="18" charset="0"/>
              <a:sym typeface="Montserrat Medium"/>
            </a:endParaRPr>
          </a:p>
        </p:txBody>
      </p:sp>
      <p:pic>
        <p:nvPicPr>
          <p:cNvPr id="7" name="عنصر نائب للمحتوى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645024"/>
            <a:ext cx="1728192" cy="1944216"/>
          </a:xfrm>
          <a:prstGeom prst="roundRect">
            <a:avLst>
              <a:gd name="adj" fmla="val 16667"/>
            </a:avLst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2" descr="C:\Users\ASROCK\Desktop\مجلد جديد ‫‬\dc5984bc-afa9-4ff4-aaaf-271abf3d27d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645024"/>
            <a:ext cx="1862984" cy="1944216"/>
          </a:xfrm>
          <a:prstGeom prst="roundRect">
            <a:avLst>
              <a:gd name="adj" fmla="val 16667"/>
            </a:avLst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عنصر نائب للتذييل 6"/>
          <p:cNvSpPr txBox="1">
            <a:spLocks/>
          </p:cNvSpPr>
          <p:nvPr/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05961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p57"/>
          <p:cNvSpPr txBox="1">
            <a:spLocks noGrp="1"/>
          </p:cNvSpPr>
          <p:nvPr>
            <p:ph type="body" idx="1"/>
          </p:nvPr>
        </p:nvSpPr>
        <p:spPr>
          <a:xfrm>
            <a:off x="539561" y="980728"/>
            <a:ext cx="8206997" cy="338437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>
              <a:lnSpc>
                <a:spcPct val="200000"/>
              </a:lnSpc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effective occluding ingredient used is fluoride (snf2).</a:t>
            </a:r>
          </a:p>
          <a:p>
            <a:pPr marL="285750" lvl="0" indent="-285750" algn="just">
              <a:lnSpc>
                <a:spcPct val="200000"/>
              </a:lnSpc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"three day study" showed that using toothpaste that contain flouride on finger tip for 60s twice a day, relief D-H control.</a:t>
            </a:r>
          </a:p>
          <a:p>
            <a:pPr marL="285750" lvl="0" indent="-285750" algn="just">
              <a:lnSpc>
                <a:spcPct val="200000"/>
              </a:lnSpc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studies focused brushing with (snf2) reduces D-H compared with conventional toothpaste.</a:t>
            </a:r>
          </a:p>
        </p:txBody>
      </p:sp>
      <p:sp>
        <p:nvSpPr>
          <p:cNvPr id="3" name="عنصر نائب للتذييل 6"/>
          <p:cNvSpPr txBox="1">
            <a:spLocks/>
          </p:cNvSpPr>
          <p:nvPr/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09416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3" grpId="0" build="p"/>
    </p:bld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ntal Center by Slidesgo">
  <a:themeElements>
    <a:clrScheme name="Simple Light">
      <a:dk1>
        <a:srgbClr val="0D0F41"/>
      </a:dk1>
      <a:lt1>
        <a:srgbClr val="FFFFFF"/>
      </a:lt1>
      <a:dk2>
        <a:srgbClr val="595959"/>
      </a:dk2>
      <a:lt2>
        <a:srgbClr val="FFF2EA"/>
      </a:lt2>
      <a:accent1>
        <a:srgbClr val="E5205E"/>
      </a:accent1>
      <a:accent2>
        <a:srgbClr val="1A1C49"/>
      </a:accent2>
      <a:accent3>
        <a:srgbClr val="292C73"/>
      </a:accent3>
      <a:accent4>
        <a:srgbClr val="E5205E"/>
      </a:accent4>
      <a:accent5>
        <a:srgbClr val="1A1C49"/>
      </a:accent5>
      <a:accent6>
        <a:srgbClr val="292C73"/>
      </a:accent6>
      <a:hlink>
        <a:srgbClr val="0D0F4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ental Center by Slidesgo">
  <a:themeElements>
    <a:clrScheme name="Simple Light">
      <a:dk1>
        <a:srgbClr val="0D0F41"/>
      </a:dk1>
      <a:lt1>
        <a:srgbClr val="FFFFFF"/>
      </a:lt1>
      <a:dk2>
        <a:srgbClr val="595959"/>
      </a:dk2>
      <a:lt2>
        <a:srgbClr val="FFF2EA"/>
      </a:lt2>
      <a:accent1>
        <a:srgbClr val="E5205E"/>
      </a:accent1>
      <a:accent2>
        <a:srgbClr val="1A1C49"/>
      </a:accent2>
      <a:accent3>
        <a:srgbClr val="292C73"/>
      </a:accent3>
      <a:accent4>
        <a:srgbClr val="E5205E"/>
      </a:accent4>
      <a:accent5>
        <a:srgbClr val="1A1C49"/>
      </a:accent5>
      <a:accent6>
        <a:srgbClr val="292C73"/>
      </a:accent6>
      <a:hlink>
        <a:srgbClr val="0D0F4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708</Words>
  <Application>Microsoft Office PowerPoint</Application>
  <PresentationFormat>On-screen Show (4:3)</PresentationFormat>
  <Paragraphs>90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نسق Office</vt:lpstr>
      <vt:lpstr>Dental Center by Slidesgo</vt:lpstr>
      <vt:lpstr>1_Dental Center by Slidesgo</vt:lpstr>
      <vt:lpstr>PowerPoint Presentation</vt:lpstr>
      <vt:lpstr>PowerPoint Presentation</vt:lpstr>
      <vt:lpstr>Introduction</vt:lpstr>
      <vt:lpstr>Stimulation of D-H :</vt:lpstr>
      <vt:lpstr>Factors causing sensitivity:</vt:lpstr>
      <vt:lpstr>Role of flouride in management of D-H</vt:lpstr>
      <vt:lpstr>PowerPoint Presentation</vt:lpstr>
      <vt:lpstr>Short-term efficacy of an occluding toothpaste providing D-H relief</vt:lpstr>
      <vt:lpstr>PowerPoint Presentation</vt:lpstr>
      <vt:lpstr>Inadequate and excessive fluoride effect on D-H</vt:lpstr>
      <vt:lpstr>PowerPoint Presentation</vt:lpstr>
      <vt:lpstr>Lazer effect on prevention and treatment of D-H</vt:lpstr>
      <vt:lpstr>PowerPoint Presentation</vt:lpstr>
      <vt:lpstr>PowerPoint Presentation</vt:lpstr>
      <vt:lpstr>— So we all should take care of our oral health </vt:lpstr>
      <vt:lpstr>Resources: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Goldn-pen</dc:creator>
  <cp:lastModifiedBy>Nasbakar10@gmail.com</cp:lastModifiedBy>
  <cp:revision>16</cp:revision>
  <dcterms:created xsi:type="dcterms:W3CDTF">2022-03-16T16:09:02Z</dcterms:created>
  <dcterms:modified xsi:type="dcterms:W3CDTF">2022-04-04T11:37:56Z</dcterms:modified>
</cp:coreProperties>
</file>