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9" r:id="rId1"/>
  </p:sldMasterIdLst>
  <p:notesMasterIdLst>
    <p:notesMasterId r:id="rId11"/>
  </p:notesMasterIdLst>
  <p:sldIdLst>
    <p:sldId id="2468" r:id="rId2"/>
    <p:sldId id="258" r:id="rId3"/>
    <p:sldId id="2471" r:id="rId4"/>
    <p:sldId id="2472" r:id="rId5"/>
    <p:sldId id="265" r:id="rId6"/>
    <p:sldId id="271" r:id="rId7"/>
    <p:sldId id="259" r:id="rId8"/>
    <p:sldId id="264" r:id="rId9"/>
    <p:sldId id="2467" r:id="rId10"/>
  </p:sldIdLst>
  <p:sldSz cx="9144000" cy="5143500" type="screen16x9"/>
  <p:notesSz cx="6858000" cy="9144000"/>
  <p:embeddedFontLst>
    <p:embeddedFont>
      <p:font typeface="Raleway Light" panose="020B0604020202020204" charset="0"/>
      <p:regular r:id="rId12"/>
      <p:italic r:id="rId13"/>
    </p:embeddedFont>
    <p:embeddedFont>
      <p:font typeface="Fira Sans Extra Condensed Medium" panose="020B0604020202020204" charset="0"/>
      <p:regular r:id="rId14"/>
      <p:bold r:id="rId15"/>
      <p:italic r:id="rId16"/>
      <p:boldItalic r:id="rId17"/>
    </p:embeddedFont>
    <p:embeddedFont>
      <p:font typeface="Raleway Black" panose="020B0604020202020204" charset="0"/>
      <p:bold r:id="rId18"/>
      <p:italic r:id="rId19"/>
      <p:boldItalic r:id="rId20"/>
    </p:embeddedFont>
    <p:embeddedFont>
      <p:font typeface="Poppins SemiBold" panose="020B0604020202020204" charset="0"/>
      <p:regular r:id="rId21"/>
      <p:bold r:id="rId22"/>
      <p:italic r:id="rId23"/>
      <p:boldItalic r:id="rId24"/>
    </p:embeddedFont>
    <p:embeddedFont>
      <p:font typeface="Catamaran Thin" panose="020B0604020202020204" charset="0"/>
      <p:regular r:id="rId25"/>
      <p:bold r:id="rId26"/>
    </p:embeddedFont>
    <p:embeddedFont>
      <p:font typeface="Playfair Display" panose="020B0604020202020204" charset="0"/>
      <p:regular r:id="rId27"/>
      <p:bold r:id="rId28"/>
      <p:italic r:id="rId29"/>
      <p:boldItalic r:id="rId30"/>
    </p:embeddedFont>
    <p:embeddedFont>
      <p:font typeface="Livvic" panose="020B0604020202020204" charset="0"/>
      <p:regular r:id="rId31"/>
      <p:bold r:id="rId32"/>
      <p:italic r:id="rId33"/>
      <p:boldItalic r:id="rId34"/>
    </p:embeddedFont>
    <p:embeddedFont>
      <p:font typeface="Libre Baskerville" panose="020B0604020202020204" charset="0"/>
      <p:regular r:id="rId35"/>
      <p:bold r:id="rId36"/>
      <p:italic r:id="rId37"/>
      <p:boldItalic r:id="rId38"/>
    </p:embeddedFont>
    <p:embeddedFont>
      <p:font typeface="Open Sans Light" panose="020B0604020202020204" charset="0"/>
      <p:regular r:id="rId39"/>
      <p:italic r:id="rId40"/>
    </p:embeddedFont>
    <p:embeddedFont>
      <p:font typeface="Lato Black" panose="020B0604020202020204" charset="0"/>
      <p:bold r:id="rId41"/>
      <p:italic r:id="rId42"/>
      <p:boldItalic r:id="rId43"/>
    </p:embeddedFont>
    <p:embeddedFont>
      <p:font typeface="Montserrat" panose="020B060402020202020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D6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FCAF469-3CDA-4480-9D07-C4270B1B5283}">
  <a:tblStyle styleId="{AFCAF469-3CDA-4480-9D07-C4270B1B528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41"/>
  </p:normalViewPr>
  <p:slideViewPr>
    <p:cSldViewPr snapToGrid="0" snapToObjects="1">
      <p:cViewPr varScale="1">
        <p:scale>
          <a:sx n="86" d="100"/>
          <a:sy n="86" d="100"/>
        </p:scale>
        <p:origin x="720"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9" Type="http://schemas.openxmlformats.org/officeDocument/2006/relationships/font" Target="fonts/font28.fntdata"/><Relationship Id="rId3" Type="http://schemas.openxmlformats.org/officeDocument/2006/relationships/slide" Target="slides/slide2.xml"/><Relationship Id="rId21" Type="http://schemas.openxmlformats.org/officeDocument/2006/relationships/font" Target="fonts/font10.fntdata"/><Relationship Id="rId34" Type="http://schemas.openxmlformats.org/officeDocument/2006/relationships/font" Target="fonts/font23.fntdata"/><Relationship Id="rId42" Type="http://schemas.openxmlformats.org/officeDocument/2006/relationships/font" Target="fonts/font31.fntdata"/><Relationship Id="rId47" Type="http://schemas.openxmlformats.org/officeDocument/2006/relationships/font" Target="fonts/font36.fntdata"/><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33" Type="http://schemas.openxmlformats.org/officeDocument/2006/relationships/font" Target="fonts/font22.fntdata"/><Relationship Id="rId38" Type="http://schemas.openxmlformats.org/officeDocument/2006/relationships/font" Target="fonts/font27.fntdata"/><Relationship Id="rId46" Type="http://schemas.openxmlformats.org/officeDocument/2006/relationships/font" Target="fonts/font35.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font" Target="fonts/font18.fntdata"/><Relationship Id="rId41" Type="http://schemas.openxmlformats.org/officeDocument/2006/relationships/font" Target="fonts/font3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32" Type="http://schemas.openxmlformats.org/officeDocument/2006/relationships/font" Target="fonts/font21.fntdata"/><Relationship Id="rId37" Type="http://schemas.openxmlformats.org/officeDocument/2006/relationships/font" Target="fonts/font26.fntdata"/><Relationship Id="rId40" Type="http://schemas.openxmlformats.org/officeDocument/2006/relationships/font" Target="fonts/font29.fntdata"/><Relationship Id="rId45" Type="http://schemas.openxmlformats.org/officeDocument/2006/relationships/font" Target="fonts/font34.fntdata"/><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font" Target="fonts/font17.fntdata"/><Relationship Id="rId36" Type="http://schemas.openxmlformats.org/officeDocument/2006/relationships/font" Target="fonts/font25.fntdata"/><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8.fntdata"/><Relationship Id="rId31" Type="http://schemas.openxmlformats.org/officeDocument/2006/relationships/font" Target="fonts/font20.fntdata"/><Relationship Id="rId44" Type="http://schemas.openxmlformats.org/officeDocument/2006/relationships/font" Target="fonts/font3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font" Target="fonts/font16.fntdata"/><Relationship Id="rId30" Type="http://schemas.openxmlformats.org/officeDocument/2006/relationships/font" Target="fonts/font19.fntdata"/><Relationship Id="rId35" Type="http://schemas.openxmlformats.org/officeDocument/2006/relationships/font" Target="fonts/font24.fntdata"/><Relationship Id="rId43" Type="http://schemas.openxmlformats.org/officeDocument/2006/relationships/font" Target="fonts/font32.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1847593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33e13d9a7e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33e13d9a7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solidFill>
                <a:srgbClr val="3C4043"/>
              </a:solidFill>
              <a:highlight>
                <a:srgbClr val="FFFFFF"/>
              </a:high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E7432D9-C447-114D-8AE4-4B69B11377B0}" type="slidenum">
              <a:rPr lang="es-ES_tradnl" smtClean="0"/>
              <a:t>3</a:t>
            </a:fld>
            <a:endParaRPr lang="es-ES_tradnl"/>
          </a:p>
        </p:txBody>
      </p:sp>
    </p:spTree>
    <p:extLst>
      <p:ext uri="{BB962C8B-B14F-4D97-AF65-F5344CB8AC3E}">
        <p14:creationId xmlns:p14="http://schemas.microsoft.com/office/powerpoint/2010/main" val="2821031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5465e7bc0b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1" name="Google Shape;571;g5465e7bc0b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34759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9a9c97dcf4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9a9c97dcf4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8d6673586f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8d6673586f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522eb7919_1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522eb7919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5158d5a3ec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5158d5a3ec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9</a:t>
            </a:fld>
            <a:endParaRPr lang="en-US" dirty="0"/>
          </a:p>
        </p:txBody>
      </p:sp>
    </p:spTree>
    <p:extLst>
      <p:ext uri="{BB962C8B-B14F-4D97-AF65-F5344CB8AC3E}">
        <p14:creationId xmlns:p14="http://schemas.microsoft.com/office/powerpoint/2010/main" val="2041721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able of contents">
  <p:cSld name="CUSTOM_12">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3423902" y="387473"/>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3" name="Google Shape;13;p3"/>
          <p:cNvSpPr txBox="1">
            <a:spLocks noGrp="1"/>
          </p:cNvSpPr>
          <p:nvPr>
            <p:ph type="subTitle" idx="1"/>
          </p:nvPr>
        </p:nvSpPr>
        <p:spPr>
          <a:xfrm>
            <a:off x="3423900" y="802521"/>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4" name="Google Shape;14;p3"/>
          <p:cNvSpPr txBox="1">
            <a:spLocks noGrp="1"/>
          </p:cNvSpPr>
          <p:nvPr>
            <p:ph type="title" idx="2" hasCustomPrompt="1"/>
          </p:nvPr>
        </p:nvSpPr>
        <p:spPr>
          <a:xfrm>
            <a:off x="2023007" y="654113"/>
            <a:ext cx="17391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15" name="Google Shape;15;p3"/>
          <p:cNvSpPr txBox="1">
            <a:spLocks noGrp="1"/>
          </p:cNvSpPr>
          <p:nvPr>
            <p:ph type="ctrTitle" idx="3"/>
          </p:nvPr>
        </p:nvSpPr>
        <p:spPr>
          <a:xfrm>
            <a:off x="3425264" y="1224286"/>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6" name="Google Shape;16;p3"/>
          <p:cNvSpPr txBox="1">
            <a:spLocks noGrp="1"/>
          </p:cNvSpPr>
          <p:nvPr>
            <p:ph type="subTitle" idx="4"/>
          </p:nvPr>
        </p:nvSpPr>
        <p:spPr>
          <a:xfrm>
            <a:off x="3425259" y="1638859"/>
            <a:ext cx="19767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7" name="Google Shape;17;p3"/>
          <p:cNvSpPr txBox="1">
            <a:spLocks noGrp="1"/>
          </p:cNvSpPr>
          <p:nvPr>
            <p:ph type="title" idx="5" hasCustomPrompt="1"/>
          </p:nvPr>
        </p:nvSpPr>
        <p:spPr>
          <a:xfrm>
            <a:off x="2023007" y="1488788"/>
            <a:ext cx="16152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18" name="Google Shape;18;p3"/>
          <p:cNvSpPr txBox="1">
            <a:spLocks noGrp="1"/>
          </p:cNvSpPr>
          <p:nvPr>
            <p:ph type="ctrTitle" idx="6"/>
          </p:nvPr>
        </p:nvSpPr>
        <p:spPr>
          <a:xfrm>
            <a:off x="3427999" y="2061098"/>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9" name="Google Shape;19;p3"/>
          <p:cNvSpPr txBox="1">
            <a:spLocks noGrp="1"/>
          </p:cNvSpPr>
          <p:nvPr>
            <p:ph type="subTitle" idx="7"/>
          </p:nvPr>
        </p:nvSpPr>
        <p:spPr>
          <a:xfrm>
            <a:off x="3427997" y="2475197"/>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0" name="Google Shape;20;p3"/>
          <p:cNvSpPr txBox="1">
            <a:spLocks noGrp="1"/>
          </p:cNvSpPr>
          <p:nvPr>
            <p:ph type="title" idx="8" hasCustomPrompt="1"/>
          </p:nvPr>
        </p:nvSpPr>
        <p:spPr>
          <a:xfrm>
            <a:off x="2023007" y="2323463"/>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1" name="Google Shape;21;p3"/>
          <p:cNvSpPr txBox="1">
            <a:spLocks noGrp="1"/>
          </p:cNvSpPr>
          <p:nvPr>
            <p:ph type="ctrTitle" idx="9"/>
          </p:nvPr>
        </p:nvSpPr>
        <p:spPr>
          <a:xfrm rot="5400000">
            <a:off x="6601629" y="1646270"/>
            <a:ext cx="2913300" cy="4875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2" name="Google Shape;22;p3"/>
          <p:cNvSpPr txBox="1">
            <a:spLocks noGrp="1"/>
          </p:cNvSpPr>
          <p:nvPr>
            <p:ph type="ctrTitle" idx="13"/>
          </p:nvPr>
        </p:nvSpPr>
        <p:spPr>
          <a:xfrm>
            <a:off x="3427999" y="2897911"/>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3" name="Google Shape;23;p3"/>
          <p:cNvSpPr txBox="1">
            <a:spLocks noGrp="1"/>
          </p:cNvSpPr>
          <p:nvPr>
            <p:ph type="subTitle" idx="14"/>
          </p:nvPr>
        </p:nvSpPr>
        <p:spPr>
          <a:xfrm>
            <a:off x="3427997" y="3311534"/>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4" name="Google Shape;24;p3"/>
          <p:cNvSpPr txBox="1">
            <a:spLocks noGrp="1"/>
          </p:cNvSpPr>
          <p:nvPr>
            <p:ph type="title" idx="15" hasCustomPrompt="1"/>
          </p:nvPr>
        </p:nvSpPr>
        <p:spPr>
          <a:xfrm>
            <a:off x="2023007" y="3158138"/>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5" name="Google Shape;25;p3"/>
          <p:cNvSpPr txBox="1">
            <a:spLocks noGrp="1"/>
          </p:cNvSpPr>
          <p:nvPr>
            <p:ph type="ctrTitle" idx="16"/>
          </p:nvPr>
        </p:nvSpPr>
        <p:spPr>
          <a:xfrm>
            <a:off x="3427999" y="3734723"/>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26" name="Google Shape;26;p3"/>
          <p:cNvSpPr txBox="1">
            <a:spLocks noGrp="1"/>
          </p:cNvSpPr>
          <p:nvPr>
            <p:ph type="subTitle" idx="17"/>
          </p:nvPr>
        </p:nvSpPr>
        <p:spPr>
          <a:xfrm>
            <a:off x="3427997" y="4147872"/>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7" name="Google Shape;27;p3"/>
          <p:cNvSpPr txBox="1">
            <a:spLocks noGrp="1"/>
          </p:cNvSpPr>
          <p:nvPr>
            <p:ph type="title" idx="18" hasCustomPrompt="1"/>
          </p:nvPr>
        </p:nvSpPr>
        <p:spPr>
          <a:xfrm>
            <a:off x="2023007" y="3992813"/>
            <a:ext cx="15735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text 1">
  <p:cSld name="CUSTOM_13">
    <p:spTree>
      <p:nvGrpSpPr>
        <p:cNvPr id="1" name="Shape 28"/>
        <p:cNvGrpSpPr/>
        <p:nvPr/>
      </p:nvGrpSpPr>
      <p:grpSpPr>
        <a:xfrm>
          <a:off x="0" y="0"/>
          <a:ext cx="0" cy="0"/>
          <a:chOff x="0" y="0"/>
          <a:chExt cx="0" cy="0"/>
        </a:xfrm>
      </p:grpSpPr>
      <p:sp>
        <p:nvSpPr>
          <p:cNvPr id="29" name="Google Shape;29;p4"/>
          <p:cNvSpPr txBox="1">
            <a:spLocks noGrp="1"/>
          </p:cNvSpPr>
          <p:nvPr>
            <p:ph type="title"/>
          </p:nvPr>
        </p:nvSpPr>
        <p:spPr>
          <a:xfrm>
            <a:off x="672375" y="1432475"/>
            <a:ext cx="3498000" cy="8967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000000"/>
              </a:buClr>
              <a:buSzPts val="2800"/>
              <a:buNone/>
              <a:defRPr/>
            </a:lvl1pPr>
            <a:lvl2pPr lvl="1" rtl="0">
              <a:spcBef>
                <a:spcPts val="0"/>
              </a:spcBef>
              <a:spcAft>
                <a:spcPts val="0"/>
              </a:spcAft>
              <a:buClr>
                <a:srgbClr val="000000"/>
              </a:buClr>
              <a:buSzPts val="2800"/>
              <a:buNone/>
              <a:defRPr>
                <a:solidFill>
                  <a:srgbClr val="000000"/>
                </a:solidFill>
              </a:defRPr>
            </a:lvl2pPr>
            <a:lvl3pPr lvl="2" rtl="0">
              <a:spcBef>
                <a:spcPts val="0"/>
              </a:spcBef>
              <a:spcAft>
                <a:spcPts val="0"/>
              </a:spcAft>
              <a:buClr>
                <a:srgbClr val="000000"/>
              </a:buClr>
              <a:buSzPts val="2800"/>
              <a:buNone/>
              <a:defRPr>
                <a:solidFill>
                  <a:srgbClr val="000000"/>
                </a:solidFill>
              </a:defRPr>
            </a:lvl3pPr>
            <a:lvl4pPr lvl="3" rtl="0">
              <a:spcBef>
                <a:spcPts val="0"/>
              </a:spcBef>
              <a:spcAft>
                <a:spcPts val="0"/>
              </a:spcAft>
              <a:buClr>
                <a:srgbClr val="000000"/>
              </a:buClr>
              <a:buSzPts val="2800"/>
              <a:buNone/>
              <a:defRPr>
                <a:solidFill>
                  <a:srgbClr val="000000"/>
                </a:solidFill>
              </a:defRPr>
            </a:lvl4pPr>
            <a:lvl5pPr lvl="4" rtl="0">
              <a:spcBef>
                <a:spcPts val="0"/>
              </a:spcBef>
              <a:spcAft>
                <a:spcPts val="0"/>
              </a:spcAft>
              <a:buClr>
                <a:srgbClr val="000000"/>
              </a:buClr>
              <a:buSzPts val="2800"/>
              <a:buNone/>
              <a:defRPr>
                <a:solidFill>
                  <a:srgbClr val="000000"/>
                </a:solidFill>
              </a:defRPr>
            </a:lvl5pPr>
            <a:lvl6pPr lvl="5" rtl="0">
              <a:spcBef>
                <a:spcPts val="0"/>
              </a:spcBef>
              <a:spcAft>
                <a:spcPts val="0"/>
              </a:spcAft>
              <a:buClr>
                <a:srgbClr val="000000"/>
              </a:buClr>
              <a:buSzPts val="2800"/>
              <a:buNone/>
              <a:defRPr>
                <a:solidFill>
                  <a:srgbClr val="000000"/>
                </a:solidFill>
              </a:defRPr>
            </a:lvl6pPr>
            <a:lvl7pPr lvl="6" rtl="0">
              <a:spcBef>
                <a:spcPts val="0"/>
              </a:spcBef>
              <a:spcAft>
                <a:spcPts val="0"/>
              </a:spcAft>
              <a:buClr>
                <a:srgbClr val="000000"/>
              </a:buClr>
              <a:buSzPts val="2800"/>
              <a:buNone/>
              <a:defRPr>
                <a:solidFill>
                  <a:srgbClr val="000000"/>
                </a:solidFill>
              </a:defRPr>
            </a:lvl7pPr>
            <a:lvl8pPr lvl="7" rtl="0">
              <a:spcBef>
                <a:spcPts val="0"/>
              </a:spcBef>
              <a:spcAft>
                <a:spcPts val="0"/>
              </a:spcAft>
              <a:buClr>
                <a:srgbClr val="000000"/>
              </a:buClr>
              <a:buSzPts val="2800"/>
              <a:buNone/>
              <a:defRPr>
                <a:solidFill>
                  <a:srgbClr val="000000"/>
                </a:solidFill>
              </a:defRPr>
            </a:lvl8pPr>
            <a:lvl9pPr lvl="8" rtl="0">
              <a:spcBef>
                <a:spcPts val="0"/>
              </a:spcBef>
              <a:spcAft>
                <a:spcPts val="0"/>
              </a:spcAft>
              <a:buClr>
                <a:srgbClr val="000000"/>
              </a:buClr>
              <a:buSzPts val="2800"/>
              <a:buNone/>
              <a:defRPr>
                <a:solidFill>
                  <a:srgbClr val="000000"/>
                </a:solidFill>
              </a:defRPr>
            </a:lvl9pPr>
          </a:lstStyle>
          <a:p>
            <a:endParaRPr/>
          </a:p>
        </p:txBody>
      </p:sp>
      <p:sp>
        <p:nvSpPr>
          <p:cNvPr id="30" name="Google Shape;30;p4"/>
          <p:cNvSpPr txBox="1">
            <a:spLocks noGrp="1"/>
          </p:cNvSpPr>
          <p:nvPr>
            <p:ph type="subTitle" idx="1"/>
          </p:nvPr>
        </p:nvSpPr>
        <p:spPr>
          <a:xfrm flipH="1">
            <a:off x="1667175" y="2154225"/>
            <a:ext cx="2503200" cy="1170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a:lvl1pPr>
            <a:lvl2pPr lvl="1" rtl="0">
              <a:lnSpc>
                <a:spcPct val="100000"/>
              </a:lnSpc>
              <a:spcBef>
                <a:spcPts val="0"/>
              </a:spcBef>
              <a:spcAft>
                <a:spcPts val="0"/>
              </a:spcAft>
              <a:buClr>
                <a:srgbClr val="000000"/>
              </a:buClr>
              <a:buSzPts val="2800"/>
              <a:buNone/>
              <a:defRPr sz="2800">
                <a:solidFill>
                  <a:srgbClr val="000000"/>
                </a:solidFill>
              </a:defRPr>
            </a:lvl2pPr>
            <a:lvl3pPr lvl="2" rtl="0">
              <a:lnSpc>
                <a:spcPct val="100000"/>
              </a:lnSpc>
              <a:spcBef>
                <a:spcPts val="0"/>
              </a:spcBef>
              <a:spcAft>
                <a:spcPts val="0"/>
              </a:spcAft>
              <a:buClr>
                <a:srgbClr val="000000"/>
              </a:buClr>
              <a:buSzPts val="2800"/>
              <a:buNone/>
              <a:defRPr sz="2800">
                <a:solidFill>
                  <a:srgbClr val="000000"/>
                </a:solidFill>
              </a:defRPr>
            </a:lvl3pPr>
            <a:lvl4pPr lvl="3" rtl="0">
              <a:lnSpc>
                <a:spcPct val="100000"/>
              </a:lnSpc>
              <a:spcBef>
                <a:spcPts val="0"/>
              </a:spcBef>
              <a:spcAft>
                <a:spcPts val="0"/>
              </a:spcAft>
              <a:buClr>
                <a:srgbClr val="000000"/>
              </a:buClr>
              <a:buSzPts val="2800"/>
              <a:buNone/>
              <a:defRPr sz="2800">
                <a:solidFill>
                  <a:srgbClr val="000000"/>
                </a:solidFill>
              </a:defRPr>
            </a:lvl4pPr>
            <a:lvl5pPr lvl="4" rtl="0">
              <a:lnSpc>
                <a:spcPct val="100000"/>
              </a:lnSpc>
              <a:spcBef>
                <a:spcPts val="0"/>
              </a:spcBef>
              <a:spcAft>
                <a:spcPts val="0"/>
              </a:spcAft>
              <a:buClr>
                <a:srgbClr val="000000"/>
              </a:buClr>
              <a:buSzPts val="2800"/>
              <a:buNone/>
              <a:defRPr sz="2800">
                <a:solidFill>
                  <a:srgbClr val="000000"/>
                </a:solidFill>
              </a:defRPr>
            </a:lvl5pPr>
            <a:lvl6pPr lvl="5" rtl="0">
              <a:lnSpc>
                <a:spcPct val="100000"/>
              </a:lnSpc>
              <a:spcBef>
                <a:spcPts val="0"/>
              </a:spcBef>
              <a:spcAft>
                <a:spcPts val="0"/>
              </a:spcAft>
              <a:buClr>
                <a:srgbClr val="000000"/>
              </a:buClr>
              <a:buSzPts val="2800"/>
              <a:buNone/>
              <a:defRPr sz="2800">
                <a:solidFill>
                  <a:srgbClr val="000000"/>
                </a:solidFill>
              </a:defRPr>
            </a:lvl6pPr>
            <a:lvl7pPr lvl="6" rtl="0">
              <a:lnSpc>
                <a:spcPct val="100000"/>
              </a:lnSpc>
              <a:spcBef>
                <a:spcPts val="0"/>
              </a:spcBef>
              <a:spcAft>
                <a:spcPts val="0"/>
              </a:spcAft>
              <a:buClr>
                <a:srgbClr val="000000"/>
              </a:buClr>
              <a:buSzPts val="2800"/>
              <a:buNone/>
              <a:defRPr sz="2800">
                <a:solidFill>
                  <a:srgbClr val="000000"/>
                </a:solidFill>
              </a:defRPr>
            </a:lvl7pPr>
            <a:lvl8pPr lvl="7" rtl="0">
              <a:lnSpc>
                <a:spcPct val="100000"/>
              </a:lnSpc>
              <a:spcBef>
                <a:spcPts val="0"/>
              </a:spcBef>
              <a:spcAft>
                <a:spcPts val="0"/>
              </a:spcAft>
              <a:buClr>
                <a:srgbClr val="000000"/>
              </a:buClr>
              <a:buSzPts val="2800"/>
              <a:buNone/>
              <a:defRPr sz="2800">
                <a:solidFill>
                  <a:srgbClr val="000000"/>
                </a:solidFill>
              </a:defRPr>
            </a:lvl8pPr>
            <a:lvl9pPr lvl="8" rtl="0">
              <a:lnSpc>
                <a:spcPct val="100000"/>
              </a:lnSpc>
              <a:spcBef>
                <a:spcPts val="0"/>
              </a:spcBef>
              <a:spcAft>
                <a:spcPts val="0"/>
              </a:spcAft>
              <a:buClr>
                <a:srgbClr val="000000"/>
              </a:buClr>
              <a:buSzPts val="2800"/>
              <a:buNone/>
              <a:defRPr sz="2800">
                <a:solidFill>
                  <a:srgbClr val="000000"/>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text 3">
  <p:cSld name="CUSTOM_16">
    <p:spTree>
      <p:nvGrpSpPr>
        <p:cNvPr id="1" name="Shape 55"/>
        <p:cNvGrpSpPr/>
        <p:nvPr/>
      </p:nvGrpSpPr>
      <p:grpSpPr>
        <a:xfrm>
          <a:off x="0" y="0"/>
          <a:ext cx="0" cy="0"/>
          <a:chOff x="0" y="0"/>
          <a:chExt cx="0" cy="0"/>
        </a:xfrm>
      </p:grpSpPr>
      <p:sp>
        <p:nvSpPr>
          <p:cNvPr id="56" name="Google Shape;56;p9"/>
          <p:cNvSpPr txBox="1">
            <a:spLocks noGrp="1"/>
          </p:cNvSpPr>
          <p:nvPr>
            <p:ph type="subTitle" idx="1"/>
          </p:nvPr>
        </p:nvSpPr>
        <p:spPr>
          <a:xfrm>
            <a:off x="2117847" y="3380460"/>
            <a:ext cx="2951400" cy="2952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0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sp>
        <p:nvSpPr>
          <p:cNvPr id="57" name="Google Shape;57;p9"/>
          <p:cNvSpPr txBox="1">
            <a:spLocks noGrp="1"/>
          </p:cNvSpPr>
          <p:nvPr>
            <p:ph type="ctrTitle"/>
          </p:nvPr>
        </p:nvSpPr>
        <p:spPr>
          <a:xfrm rot="-5400000">
            <a:off x="-343101" y="1759150"/>
            <a:ext cx="2888100" cy="8979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800"/>
              <a:buNone/>
              <a:defRPr/>
            </a:lvl1pPr>
            <a:lvl2pPr lvl="1" algn="r" rtl="0">
              <a:spcBef>
                <a:spcPts val="0"/>
              </a:spcBef>
              <a:spcAft>
                <a:spcPts val="0"/>
              </a:spcAft>
              <a:buClr>
                <a:srgbClr val="000000"/>
              </a:buClr>
              <a:buSzPts val="1600"/>
              <a:buNone/>
              <a:defRPr sz="1600">
                <a:solidFill>
                  <a:srgbClr val="000000"/>
                </a:solidFill>
              </a:defRPr>
            </a:lvl2pPr>
            <a:lvl3pPr lvl="2" algn="r" rtl="0">
              <a:spcBef>
                <a:spcPts val="0"/>
              </a:spcBef>
              <a:spcAft>
                <a:spcPts val="0"/>
              </a:spcAft>
              <a:buClr>
                <a:srgbClr val="000000"/>
              </a:buClr>
              <a:buSzPts val="1600"/>
              <a:buNone/>
              <a:defRPr sz="1600">
                <a:solidFill>
                  <a:srgbClr val="000000"/>
                </a:solidFill>
              </a:defRPr>
            </a:lvl3pPr>
            <a:lvl4pPr lvl="3" algn="r" rtl="0">
              <a:spcBef>
                <a:spcPts val="0"/>
              </a:spcBef>
              <a:spcAft>
                <a:spcPts val="0"/>
              </a:spcAft>
              <a:buClr>
                <a:srgbClr val="000000"/>
              </a:buClr>
              <a:buSzPts val="1600"/>
              <a:buNone/>
              <a:defRPr sz="1600">
                <a:solidFill>
                  <a:srgbClr val="000000"/>
                </a:solidFill>
              </a:defRPr>
            </a:lvl4pPr>
            <a:lvl5pPr lvl="4" algn="r" rtl="0">
              <a:spcBef>
                <a:spcPts val="0"/>
              </a:spcBef>
              <a:spcAft>
                <a:spcPts val="0"/>
              </a:spcAft>
              <a:buClr>
                <a:srgbClr val="000000"/>
              </a:buClr>
              <a:buSzPts val="1600"/>
              <a:buNone/>
              <a:defRPr sz="1600">
                <a:solidFill>
                  <a:srgbClr val="000000"/>
                </a:solidFill>
              </a:defRPr>
            </a:lvl5pPr>
            <a:lvl6pPr lvl="5" algn="r" rtl="0">
              <a:spcBef>
                <a:spcPts val="0"/>
              </a:spcBef>
              <a:spcAft>
                <a:spcPts val="0"/>
              </a:spcAft>
              <a:buClr>
                <a:srgbClr val="000000"/>
              </a:buClr>
              <a:buSzPts val="1600"/>
              <a:buNone/>
              <a:defRPr sz="1600">
                <a:solidFill>
                  <a:srgbClr val="000000"/>
                </a:solidFill>
              </a:defRPr>
            </a:lvl6pPr>
            <a:lvl7pPr lvl="6" algn="r" rtl="0">
              <a:spcBef>
                <a:spcPts val="0"/>
              </a:spcBef>
              <a:spcAft>
                <a:spcPts val="0"/>
              </a:spcAft>
              <a:buClr>
                <a:srgbClr val="000000"/>
              </a:buClr>
              <a:buSzPts val="1600"/>
              <a:buNone/>
              <a:defRPr sz="1600">
                <a:solidFill>
                  <a:srgbClr val="000000"/>
                </a:solidFill>
              </a:defRPr>
            </a:lvl7pPr>
            <a:lvl8pPr lvl="7" algn="r" rtl="0">
              <a:spcBef>
                <a:spcPts val="0"/>
              </a:spcBef>
              <a:spcAft>
                <a:spcPts val="0"/>
              </a:spcAft>
              <a:buClr>
                <a:srgbClr val="000000"/>
              </a:buClr>
              <a:buSzPts val="1600"/>
              <a:buNone/>
              <a:defRPr sz="1600">
                <a:solidFill>
                  <a:srgbClr val="000000"/>
                </a:solidFill>
              </a:defRPr>
            </a:lvl8pPr>
            <a:lvl9pPr lvl="8" algn="r" rtl="0">
              <a:spcBef>
                <a:spcPts val="0"/>
              </a:spcBef>
              <a:spcAft>
                <a:spcPts val="0"/>
              </a:spcAft>
              <a:buClr>
                <a:srgbClr val="000000"/>
              </a:buClr>
              <a:buSzPts val="1600"/>
              <a:buNone/>
              <a:defRPr sz="1600">
                <a:solidFill>
                  <a:srgbClr val="000000"/>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6">
  <p:cSld name="CUSTOM_11_1_2_1">
    <p:spTree>
      <p:nvGrpSpPr>
        <p:cNvPr id="1" name="Shape 105"/>
        <p:cNvGrpSpPr/>
        <p:nvPr/>
      </p:nvGrpSpPr>
      <p:grpSpPr>
        <a:xfrm>
          <a:off x="0" y="0"/>
          <a:ext cx="0" cy="0"/>
          <a:chOff x="0" y="0"/>
          <a:chExt cx="0" cy="0"/>
        </a:xfrm>
      </p:grpSpPr>
      <p:sp>
        <p:nvSpPr>
          <p:cNvPr id="106" name="Google Shape;106;p19"/>
          <p:cNvSpPr txBox="1">
            <a:spLocks noGrp="1"/>
          </p:cNvSpPr>
          <p:nvPr>
            <p:ph type="ctrTitle"/>
          </p:nvPr>
        </p:nvSpPr>
        <p:spPr>
          <a:xfrm>
            <a:off x="831200" y="376498"/>
            <a:ext cx="3867300" cy="20541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a:lvl1pPr>
            <a:lvl2pPr lvl="1" rtl="0">
              <a:spcBef>
                <a:spcPts val="0"/>
              </a:spcBef>
              <a:spcAft>
                <a:spcPts val="0"/>
              </a:spcAft>
              <a:buClr>
                <a:schemeClr val="lt1"/>
              </a:buClr>
              <a:buSzPts val="1600"/>
              <a:buNone/>
              <a:defRPr sz="1600">
                <a:solidFill>
                  <a:schemeClr val="lt1"/>
                </a:solidFill>
              </a:defRPr>
            </a:lvl2pPr>
            <a:lvl3pPr lvl="2" rtl="0">
              <a:spcBef>
                <a:spcPts val="0"/>
              </a:spcBef>
              <a:spcAft>
                <a:spcPts val="0"/>
              </a:spcAft>
              <a:buClr>
                <a:schemeClr val="lt1"/>
              </a:buClr>
              <a:buSzPts val="1600"/>
              <a:buNone/>
              <a:defRPr sz="1600">
                <a:solidFill>
                  <a:schemeClr val="lt1"/>
                </a:solidFill>
              </a:defRPr>
            </a:lvl3pPr>
            <a:lvl4pPr lvl="3" rtl="0">
              <a:spcBef>
                <a:spcPts val="0"/>
              </a:spcBef>
              <a:spcAft>
                <a:spcPts val="0"/>
              </a:spcAft>
              <a:buClr>
                <a:schemeClr val="lt1"/>
              </a:buClr>
              <a:buSzPts val="1600"/>
              <a:buNone/>
              <a:defRPr sz="1600">
                <a:solidFill>
                  <a:schemeClr val="lt1"/>
                </a:solidFill>
              </a:defRPr>
            </a:lvl4pPr>
            <a:lvl5pPr lvl="4" rtl="0">
              <a:spcBef>
                <a:spcPts val="0"/>
              </a:spcBef>
              <a:spcAft>
                <a:spcPts val="0"/>
              </a:spcAft>
              <a:buClr>
                <a:schemeClr val="lt1"/>
              </a:buClr>
              <a:buSzPts val="1600"/>
              <a:buNone/>
              <a:defRPr sz="1600">
                <a:solidFill>
                  <a:schemeClr val="lt1"/>
                </a:solidFill>
              </a:defRPr>
            </a:lvl5pPr>
            <a:lvl6pPr lvl="5" rtl="0">
              <a:spcBef>
                <a:spcPts val="0"/>
              </a:spcBef>
              <a:spcAft>
                <a:spcPts val="0"/>
              </a:spcAft>
              <a:buClr>
                <a:schemeClr val="lt1"/>
              </a:buClr>
              <a:buSzPts val="1600"/>
              <a:buNone/>
              <a:defRPr sz="1600">
                <a:solidFill>
                  <a:schemeClr val="lt1"/>
                </a:solidFill>
              </a:defRPr>
            </a:lvl6pPr>
            <a:lvl7pPr lvl="6" rtl="0">
              <a:spcBef>
                <a:spcPts val="0"/>
              </a:spcBef>
              <a:spcAft>
                <a:spcPts val="0"/>
              </a:spcAft>
              <a:buClr>
                <a:schemeClr val="lt1"/>
              </a:buClr>
              <a:buSzPts val="1600"/>
              <a:buNone/>
              <a:defRPr sz="1600">
                <a:solidFill>
                  <a:schemeClr val="lt1"/>
                </a:solidFill>
              </a:defRPr>
            </a:lvl7pPr>
            <a:lvl8pPr lvl="7" rtl="0">
              <a:spcBef>
                <a:spcPts val="0"/>
              </a:spcBef>
              <a:spcAft>
                <a:spcPts val="0"/>
              </a:spcAft>
              <a:buClr>
                <a:schemeClr val="lt1"/>
              </a:buClr>
              <a:buSzPts val="1600"/>
              <a:buNone/>
              <a:defRPr sz="1600">
                <a:solidFill>
                  <a:schemeClr val="lt1"/>
                </a:solidFill>
              </a:defRPr>
            </a:lvl8pPr>
            <a:lvl9pPr lvl="8" rtl="0">
              <a:spcBef>
                <a:spcPts val="0"/>
              </a:spcBef>
              <a:spcAft>
                <a:spcPts val="0"/>
              </a:spcAft>
              <a:buClr>
                <a:schemeClr val="lt1"/>
              </a:buClr>
              <a:buSzPts val="1600"/>
              <a:buNone/>
              <a:defRPr sz="1600">
                <a:solidFill>
                  <a:schemeClr val="lt1"/>
                </a:solidFill>
              </a:defRPr>
            </a:lvl9pPr>
          </a:lstStyle>
          <a:p>
            <a:endParaRPr/>
          </a:p>
        </p:txBody>
      </p:sp>
      <p:sp>
        <p:nvSpPr>
          <p:cNvPr id="107" name="Google Shape;107;p19"/>
          <p:cNvSpPr txBox="1">
            <a:spLocks noGrp="1"/>
          </p:cNvSpPr>
          <p:nvPr>
            <p:ph type="subTitle" idx="1"/>
          </p:nvPr>
        </p:nvSpPr>
        <p:spPr>
          <a:xfrm>
            <a:off x="831200" y="2314225"/>
            <a:ext cx="3081600" cy="178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Clr>
                <a:schemeClr val="lt1"/>
              </a:buClr>
              <a:buSzPts val="1200"/>
              <a:buNone/>
              <a:defRPr>
                <a:solidFill>
                  <a:schemeClr val="lt1"/>
                </a:solidFill>
              </a:defRPr>
            </a:lvl2pPr>
            <a:lvl3pPr lvl="2" rtl="0">
              <a:lnSpc>
                <a:spcPct val="100000"/>
              </a:lnSpc>
              <a:spcBef>
                <a:spcPts val="0"/>
              </a:spcBef>
              <a:spcAft>
                <a:spcPts val="0"/>
              </a:spcAft>
              <a:buClr>
                <a:schemeClr val="lt1"/>
              </a:buClr>
              <a:buSzPts val="1200"/>
              <a:buNone/>
              <a:defRPr>
                <a:solidFill>
                  <a:schemeClr val="lt1"/>
                </a:solidFill>
              </a:defRPr>
            </a:lvl3pPr>
            <a:lvl4pPr lvl="3" rtl="0">
              <a:lnSpc>
                <a:spcPct val="100000"/>
              </a:lnSpc>
              <a:spcBef>
                <a:spcPts val="0"/>
              </a:spcBef>
              <a:spcAft>
                <a:spcPts val="0"/>
              </a:spcAft>
              <a:buClr>
                <a:schemeClr val="lt1"/>
              </a:buClr>
              <a:buSzPts val="1200"/>
              <a:buNone/>
              <a:defRPr>
                <a:solidFill>
                  <a:schemeClr val="lt1"/>
                </a:solidFill>
              </a:defRPr>
            </a:lvl4pPr>
            <a:lvl5pPr lvl="4" rtl="0">
              <a:lnSpc>
                <a:spcPct val="100000"/>
              </a:lnSpc>
              <a:spcBef>
                <a:spcPts val="0"/>
              </a:spcBef>
              <a:spcAft>
                <a:spcPts val="0"/>
              </a:spcAft>
              <a:buClr>
                <a:schemeClr val="lt1"/>
              </a:buClr>
              <a:buSzPts val="1200"/>
              <a:buNone/>
              <a:defRPr>
                <a:solidFill>
                  <a:schemeClr val="lt1"/>
                </a:solidFill>
              </a:defRPr>
            </a:lvl5pPr>
            <a:lvl6pPr lvl="5" rtl="0">
              <a:lnSpc>
                <a:spcPct val="100000"/>
              </a:lnSpc>
              <a:spcBef>
                <a:spcPts val="0"/>
              </a:spcBef>
              <a:spcAft>
                <a:spcPts val="0"/>
              </a:spcAft>
              <a:buClr>
                <a:schemeClr val="lt1"/>
              </a:buClr>
              <a:buSzPts val="1200"/>
              <a:buNone/>
              <a:defRPr>
                <a:solidFill>
                  <a:schemeClr val="lt1"/>
                </a:solidFill>
              </a:defRPr>
            </a:lvl6pPr>
            <a:lvl7pPr lvl="6" rtl="0">
              <a:lnSpc>
                <a:spcPct val="100000"/>
              </a:lnSpc>
              <a:spcBef>
                <a:spcPts val="0"/>
              </a:spcBef>
              <a:spcAft>
                <a:spcPts val="0"/>
              </a:spcAft>
              <a:buClr>
                <a:schemeClr val="lt1"/>
              </a:buClr>
              <a:buSzPts val="1200"/>
              <a:buNone/>
              <a:defRPr>
                <a:solidFill>
                  <a:schemeClr val="lt1"/>
                </a:solidFill>
              </a:defRPr>
            </a:lvl7pPr>
            <a:lvl8pPr lvl="7" rtl="0">
              <a:lnSpc>
                <a:spcPct val="100000"/>
              </a:lnSpc>
              <a:spcBef>
                <a:spcPts val="0"/>
              </a:spcBef>
              <a:spcAft>
                <a:spcPts val="0"/>
              </a:spcAft>
              <a:buClr>
                <a:schemeClr val="lt1"/>
              </a:buClr>
              <a:buSzPts val="1200"/>
              <a:buNone/>
              <a:defRPr>
                <a:solidFill>
                  <a:schemeClr val="lt1"/>
                </a:solidFill>
              </a:defRPr>
            </a:lvl8pPr>
            <a:lvl9pPr lvl="8" rtl="0">
              <a:lnSpc>
                <a:spcPct val="100000"/>
              </a:lnSpc>
              <a:spcBef>
                <a:spcPts val="0"/>
              </a:spcBef>
              <a:spcAft>
                <a:spcPts val="0"/>
              </a:spcAft>
              <a:buClr>
                <a:schemeClr val="lt1"/>
              </a:buClr>
              <a:buSzPts val="1200"/>
              <a:buNone/>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698255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op center title">
    <p:spTree>
      <p:nvGrpSpPr>
        <p:cNvPr id="1" name=""/>
        <p:cNvGrpSpPr/>
        <p:nvPr/>
      </p:nvGrpSpPr>
      <p:grpSpPr>
        <a:xfrm>
          <a:off x="0" y="0"/>
          <a:ext cx="0" cy="0"/>
          <a:chOff x="0" y="0"/>
          <a:chExt cx="0" cy="0"/>
        </a:xfrm>
      </p:grpSpPr>
      <p:sp>
        <p:nvSpPr>
          <p:cNvPr id="3" name="Marcador de texto 2"/>
          <p:cNvSpPr>
            <a:spLocks noGrp="1"/>
          </p:cNvSpPr>
          <p:nvPr>
            <p:ph type="body" sz="quarter" idx="10" hasCustomPrompt="1"/>
          </p:nvPr>
        </p:nvSpPr>
        <p:spPr>
          <a:xfrm>
            <a:off x="2497073" y="372954"/>
            <a:ext cx="4163457" cy="576956"/>
          </a:xfrm>
          <a:prstGeom prst="rect">
            <a:avLst/>
          </a:prstGeom>
        </p:spPr>
        <p:txBody>
          <a:bodyPr lIns="0"/>
          <a:lstStyle>
            <a:lvl1pPr marL="0" indent="0" algn="ctr">
              <a:buNone/>
              <a:defRPr sz="4000" b="0" i="0">
                <a:solidFill>
                  <a:schemeClr val="tx1">
                    <a:lumMod val="50000"/>
                    <a:lumOff val="50000"/>
                  </a:schemeClr>
                </a:solidFill>
                <a:latin typeface="Raleway Light" charset="0"/>
                <a:ea typeface="Raleway Light" charset="0"/>
                <a:cs typeface="Raleway Light" charset="0"/>
              </a:defRPr>
            </a:lvl1pPr>
            <a:lvl2pPr marL="457200" indent="0">
              <a:buNone/>
              <a:defRPr sz="4000" b="0" i="0">
                <a:latin typeface="Raleway Light" charset="0"/>
                <a:ea typeface="Raleway Light" charset="0"/>
                <a:cs typeface="Raleway Light" charset="0"/>
              </a:defRPr>
            </a:lvl2pPr>
            <a:lvl3pPr marL="914400" indent="0">
              <a:buNone/>
              <a:defRPr sz="4000" b="0" i="0">
                <a:latin typeface="Raleway Light" charset="0"/>
                <a:ea typeface="Raleway Light" charset="0"/>
                <a:cs typeface="Raleway Light" charset="0"/>
              </a:defRPr>
            </a:lvl3pPr>
            <a:lvl4pPr marL="1371600" indent="0">
              <a:buNone/>
              <a:defRPr sz="4000" b="0" i="0">
                <a:latin typeface="Raleway Light" charset="0"/>
                <a:ea typeface="Raleway Light" charset="0"/>
                <a:cs typeface="Raleway Light" charset="0"/>
              </a:defRPr>
            </a:lvl4pPr>
            <a:lvl5pPr marL="1828800" indent="0">
              <a:buNone/>
              <a:defRPr sz="4000" b="0" i="0">
                <a:latin typeface="Raleway Light" charset="0"/>
                <a:ea typeface="Raleway Light" charset="0"/>
                <a:cs typeface="Raleway Light" charset="0"/>
              </a:defRPr>
            </a:lvl5pPr>
          </a:lstStyle>
          <a:p>
            <a:pPr lvl="0"/>
            <a:r>
              <a:rPr lang="es-ES_tradnl"/>
              <a:t>TITLE EXAMPLE</a:t>
            </a:r>
            <a:endParaRPr lang="es-ES_tradnl" dirty="0"/>
          </a:p>
        </p:txBody>
      </p:sp>
      <p:sp>
        <p:nvSpPr>
          <p:cNvPr id="4" name="Marcador de texto 2"/>
          <p:cNvSpPr>
            <a:spLocks noGrp="1"/>
          </p:cNvSpPr>
          <p:nvPr>
            <p:ph type="body" sz="quarter" idx="11" hasCustomPrompt="1"/>
          </p:nvPr>
        </p:nvSpPr>
        <p:spPr>
          <a:xfrm>
            <a:off x="2497073" y="994390"/>
            <a:ext cx="4163457" cy="221850"/>
          </a:xfrm>
          <a:prstGeom prst="rect">
            <a:avLst/>
          </a:prstGeom>
        </p:spPr>
        <p:txBody>
          <a:bodyPr lIns="0"/>
          <a:lstStyle>
            <a:lvl1pPr marL="0" indent="0" algn="ctr">
              <a:buNone/>
              <a:defRPr sz="1000" b="1" i="0" baseline="0">
                <a:solidFill>
                  <a:schemeClr val="accent2"/>
                </a:solidFill>
                <a:latin typeface="Raleway Black" charset="0"/>
                <a:ea typeface="Raleway Black" charset="0"/>
                <a:cs typeface="Raleway Black" charset="0"/>
              </a:defRPr>
            </a:lvl1pPr>
            <a:lvl2pPr marL="457200" indent="0">
              <a:buNone/>
              <a:defRPr sz="4000" b="0" i="0">
                <a:latin typeface="Raleway Light" charset="0"/>
                <a:ea typeface="Raleway Light" charset="0"/>
                <a:cs typeface="Raleway Light" charset="0"/>
              </a:defRPr>
            </a:lvl2pPr>
            <a:lvl3pPr marL="914400" indent="0">
              <a:buNone/>
              <a:defRPr sz="4000" b="0" i="0">
                <a:latin typeface="Raleway Light" charset="0"/>
                <a:ea typeface="Raleway Light" charset="0"/>
                <a:cs typeface="Raleway Light" charset="0"/>
              </a:defRPr>
            </a:lvl3pPr>
            <a:lvl4pPr marL="1371600" indent="0">
              <a:buNone/>
              <a:defRPr sz="4000" b="0" i="0">
                <a:latin typeface="Raleway Light" charset="0"/>
                <a:ea typeface="Raleway Light" charset="0"/>
                <a:cs typeface="Raleway Light" charset="0"/>
              </a:defRPr>
            </a:lvl4pPr>
            <a:lvl5pPr marL="1828800" indent="0">
              <a:buNone/>
              <a:defRPr sz="4000" b="0" i="0">
                <a:latin typeface="Raleway Light" charset="0"/>
                <a:ea typeface="Raleway Light" charset="0"/>
                <a:cs typeface="Raleway Light" charset="0"/>
              </a:defRPr>
            </a:lvl5pPr>
          </a:lstStyle>
          <a:p>
            <a:pPr lvl="0"/>
            <a:r>
              <a:rPr lang="es-ES_tradnl"/>
              <a:t>SUBTITLE EXAMPLE HERE</a:t>
            </a:r>
            <a:endParaRPr lang="es-ES_tradnl" dirty="0"/>
          </a:p>
        </p:txBody>
      </p:sp>
    </p:spTree>
    <p:extLst>
      <p:ext uri="{BB962C8B-B14F-4D97-AF65-F5344CB8AC3E}">
        <p14:creationId xmlns:p14="http://schemas.microsoft.com/office/powerpoint/2010/main" val="4070558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1_Title and two 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989550" y="714375"/>
            <a:ext cx="5286300" cy="497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a:lvl1pPr>
            <a:lvl2pPr lvl="1" rtl="0">
              <a:lnSpc>
                <a:spcPct val="100000"/>
              </a:lnSpc>
              <a:spcBef>
                <a:spcPts val="0"/>
              </a:spcBef>
              <a:spcAft>
                <a:spcPts val="0"/>
              </a:spcAft>
              <a:buSzPts val="2800"/>
              <a:buNone/>
              <a:defRPr/>
            </a:lvl2pPr>
            <a:lvl3pPr lvl="2" rtl="0">
              <a:lnSpc>
                <a:spcPct val="100000"/>
              </a:lnSpc>
              <a:spcBef>
                <a:spcPts val="0"/>
              </a:spcBef>
              <a:spcAft>
                <a:spcPts val="0"/>
              </a:spcAft>
              <a:buSzPts val="2800"/>
              <a:buNone/>
              <a:defRPr/>
            </a:lvl3pPr>
            <a:lvl4pPr lvl="3" rtl="0">
              <a:lnSpc>
                <a:spcPct val="100000"/>
              </a:lnSpc>
              <a:spcBef>
                <a:spcPts val="0"/>
              </a:spcBef>
              <a:spcAft>
                <a:spcPts val="0"/>
              </a:spcAft>
              <a:buSzPts val="2800"/>
              <a:buNone/>
              <a:defRPr/>
            </a:lvl4pPr>
            <a:lvl5pPr lvl="4" rtl="0">
              <a:lnSpc>
                <a:spcPct val="100000"/>
              </a:lnSpc>
              <a:spcBef>
                <a:spcPts val="0"/>
              </a:spcBef>
              <a:spcAft>
                <a:spcPts val="0"/>
              </a:spcAft>
              <a:buSzPts val="2800"/>
              <a:buNone/>
              <a:defRPr/>
            </a:lvl5pPr>
            <a:lvl6pPr lvl="5" rtl="0">
              <a:lnSpc>
                <a:spcPct val="100000"/>
              </a:lnSpc>
              <a:spcBef>
                <a:spcPts val="0"/>
              </a:spcBef>
              <a:spcAft>
                <a:spcPts val="0"/>
              </a:spcAft>
              <a:buSzPts val="2800"/>
              <a:buNone/>
              <a:defRPr/>
            </a:lvl6pPr>
            <a:lvl7pPr lvl="6" rtl="0">
              <a:lnSpc>
                <a:spcPct val="100000"/>
              </a:lnSpc>
              <a:spcBef>
                <a:spcPts val="0"/>
              </a:spcBef>
              <a:spcAft>
                <a:spcPts val="0"/>
              </a:spcAft>
              <a:buSzPts val="2800"/>
              <a:buNone/>
              <a:defRPr/>
            </a:lvl7pPr>
            <a:lvl8pPr lvl="7" rtl="0">
              <a:lnSpc>
                <a:spcPct val="100000"/>
              </a:lnSpc>
              <a:spcBef>
                <a:spcPts val="0"/>
              </a:spcBef>
              <a:spcAft>
                <a:spcPts val="0"/>
              </a:spcAft>
              <a:buSzPts val="2800"/>
              <a:buNone/>
              <a:defRPr/>
            </a:lvl8pPr>
            <a:lvl9pPr lvl="8" rtl="0">
              <a:lnSpc>
                <a:spcPct val="100000"/>
              </a:lnSpc>
              <a:spcBef>
                <a:spcPts val="0"/>
              </a:spcBef>
              <a:spcAft>
                <a:spcPts val="0"/>
              </a:spcAft>
              <a:buSzPts val="2800"/>
              <a:buNone/>
              <a:defRPr/>
            </a:lvl9pPr>
          </a:lstStyle>
          <a:p>
            <a:endParaRPr/>
          </a:p>
        </p:txBody>
      </p:sp>
      <p:sp>
        <p:nvSpPr>
          <p:cNvPr id="25" name="Google Shape;25;p5"/>
          <p:cNvSpPr/>
          <p:nvPr/>
        </p:nvSpPr>
        <p:spPr>
          <a:xfrm>
            <a:off x="-5292" y="783975"/>
            <a:ext cx="739500" cy="3582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5"/>
          <p:cNvSpPr txBox="1">
            <a:spLocks noGrp="1"/>
          </p:cNvSpPr>
          <p:nvPr>
            <p:ph type="subTitle" idx="1"/>
          </p:nvPr>
        </p:nvSpPr>
        <p:spPr>
          <a:xfrm>
            <a:off x="5344086" y="1489226"/>
            <a:ext cx="2877600" cy="358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accent1"/>
              </a:buClr>
              <a:buSzPts val="1800"/>
              <a:buFont typeface="Libre Baskerville"/>
              <a:buNone/>
              <a:defRPr>
                <a:solidFill>
                  <a:schemeClr val="accent1"/>
                </a:solidFill>
                <a:latin typeface="Libre Baskerville"/>
                <a:ea typeface="Libre Baskerville"/>
                <a:cs typeface="Libre Baskerville"/>
                <a:sym typeface="Libre Baskerville"/>
              </a:defRPr>
            </a:lvl1pPr>
            <a:lvl2pPr lvl="1">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2pPr>
            <a:lvl3pPr lvl="2">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3pPr>
            <a:lvl4pPr lvl="3">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4pPr>
            <a:lvl5pPr lvl="4">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5pPr>
            <a:lvl6pPr lvl="5">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6pPr>
            <a:lvl7pPr lvl="6">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7pPr>
            <a:lvl8pPr lvl="7">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8pPr>
            <a:lvl9pPr lvl="8">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9pPr>
          </a:lstStyle>
          <a:p>
            <a:endParaRPr/>
          </a:p>
        </p:txBody>
      </p:sp>
      <p:sp>
        <p:nvSpPr>
          <p:cNvPr id="27" name="Google Shape;27;p5"/>
          <p:cNvSpPr txBox="1">
            <a:spLocks noGrp="1"/>
          </p:cNvSpPr>
          <p:nvPr>
            <p:ph type="subTitle" idx="2"/>
          </p:nvPr>
        </p:nvSpPr>
        <p:spPr>
          <a:xfrm>
            <a:off x="5344086" y="1847426"/>
            <a:ext cx="2877600" cy="795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28" name="Google Shape;28;p5"/>
          <p:cNvSpPr txBox="1">
            <a:spLocks noGrp="1"/>
          </p:cNvSpPr>
          <p:nvPr>
            <p:ph type="subTitle" idx="3"/>
          </p:nvPr>
        </p:nvSpPr>
        <p:spPr>
          <a:xfrm>
            <a:off x="5344086" y="3409547"/>
            <a:ext cx="2877600" cy="35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800"/>
              <a:buFont typeface="Libre Baskerville"/>
              <a:buNone/>
              <a:defRPr>
                <a:solidFill>
                  <a:schemeClr val="accent1"/>
                </a:solidFill>
                <a:latin typeface="Libre Baskerville"/>
                <a:ea typeface="Libre Baskerville"/>
                <a:cs typeface="Libre Baskerville"/>
                <a:sym typeface="Libre Baskerville"/>
              </a:defRPr>
            </a:lvl1pPr>
            <a:lvl2pPr lvl="1" rtl="0">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2pPr>
            <a:lvl3pPr lvl="2" rtl="0">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3pPr>
            <a:lvl4pPr lvl="3" rtl="0">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4pPr>
            <a:lvl5pPr lvl="4" rtl="0">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5pPr>
            <a:lvl6pPr lvl="5" rtl="0">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6pPr>
            <a:lvl7pPr lvl="6" rtl="0">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7pPr>
            <a:lvl8pPr lvl="7" rtl="0">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8pPr>
            <a:lvl9pPr lvl="8" rtl="0">
              <a:lnSpc>
                <a:spcPct val="100000"/>
              </a:lnSpc>
              <a:spcBef>
                <a:spcPts val="0"/>
              </a:spcBef>
              <a:spcAft>
                <a:spcPts val="0"/>
              </a:spcAft>
              <a:buClr>
                <a:schemeClr val="accent1"/>
              </a:buClr>
              <a:buSzPts val="1800"/>
              <a:buFont typeface="Libre Baskerville"/>
              <a:buNone/>
              <a:defRPr sz="1800">
                <a:solidFill>
                  <a:schemeClr val="accent1"/>
                </a:solidFill>
                <a:latin typeface="Libre Baskerville"/>
                <a:ea typeface="Libre Baskerville"/>
                <a:cs typeface="Libre Baskerville"/>
                <a:sym typeface="Libre Baskerville"/>
              </a:defRPr>
            </a:lvl9pPr>
          </a:lstStyle>
          <a:p>
            <a:endParaRPr/>
          </a:p>
        </p:txBody>
      </p:sp>
      <p:sp>
        <p:nvSpPr>
          <p:cNvPr id="29" name="Google Shape;29;p5"/>
          <p:cNvSpPr txBox="1">
            <a:spLocks noGrp="1"/>
          </p:cNvSpPr>
          <p:nvPr>
            <p:ph type="subTitle" idx="4"/>
          </p:nvPr>
        </p:nvSpPr>
        <p:spPr>
          <a:xfrm>
            <a:off x="5344086" y="3767747"/>
            <a:ext cx="2877600" cy="795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129873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six columns">
  <p:cSld name="Title + six column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667500" y="868680"/>
            <a:ext cx="7809000" cy="640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100"/>
              <a:buFont typeface="Montserrat"/>
              <a:buNone/>
              <a:defRPr sz="2500" b="1">
                <a:latin typeface="Playfair Display"/>
                <a:ea typeface="Playfair Display"/>
                <a:cs typeface="Playfair Display"/>
                <a:sym typeface="Playfair Display"/>
              </a:defRPr>
            </a:lvl1pPr>
            <a:lvl2pPr lvl="1" algn="ctr" rtl="0">
              <a:spcBef>
                <a:spcPts val="0"/>
              </a:spcBef>
              <a:spcAft>
                <a:spcPts val="0"/>
              </a:spcAft>
              <a:buSzPts val="2100"/>
              <a:buFont typeface="Montserrat"/>
              <a:buNone/>
              <a:defRPr sz="2100" b="1">
                <a:latin typeface="Montserrat"/>
                <a:ea typeface="Montserrat"/>
                <a:cs typeface="Montserrat"/>
                <a:sym typeface="Montserrat"/>
              </a:defRPr>
            </a:lvl2pPr>
            <a:lvl3pPr lvl="2" algn="ctr" rtl="0">
              <a:spcBef>
                <a:spcPts val="0"/>
              </a:spcBef>
              <a:spcAft>
                <a:spcPts val="0"/>
              </a:spcAft>
              <a:buSzPts val="2100"/>
              <a:buFont typeface="Montserrat"/>
              <a:buNone/>
              <a:defRPr sz="2100" b="1">
                <a:latin typeface="Montserrat"/>
                <a:ea typeface="Montserrat"/>
                <a:cs typeface="Montserrat"/>
                <a:sym typeface="Montserrat"/>
              </a:defRPr>
            </a:lvl3pPr>
            <a:lvl4pPr lvl="3" algn="ctr" rtl="0">
              <a:spcBef>
                <a:spcPts val="0"/>
              </a:spcBef>
              <a:spcAft>
                <a:spcPts val="0"/>
              </a:spcAft>
              <a:buSzPts val="2100"/>
              <a:buFont typeface="Montserrat"/>
              <a:buNone/>
              <a:defRPr sz="2100" b="1">
                <a:latin typeface="Montserrat"/>
                <a:ea typeface="Montserrat"/>
                <a:cs typeface="Montserrat"/>
                <a:sym typeface="Montserrat"/>
              </a:defRPr>
            </a:lvl4pPr>
            <a:lvl5pPr lvl="4" algn="ctr" rtl="0">
              <a:spcBef>
                <a:spcPts val="0"/>
              </a:spcBef>
              <a:spcAft>
                <a:spcPts val="0"/>
              </a:spcAft>
              <a:buSzPts val="2100"/>
              <a:buFont typeface="Montserrat"/>
              <a:buNone/>
              <a:defRPr sz="2100" b="1">
                <a:latin typeface="Montserrat"/>
                <a:ea typeface="Montserrat"/>
                <a:cs typeface="Montserrat"/>
                <a:sym typeface="Montserrat"/>
              </a:defRPr>
            </a:lvl5pPr>
            <a:lvl6pPr lvl="5" algn="ctr" rtl="0">
              <a:spcBef>
                <a:spcPts val="0"/>
              </a:spcBef>
              <a:spcAft>
                <a:spcPts val="0"/>
              </a:spcAft>
              <a:buSzPts val="2100"/>
              <a:buFont typeface="Montserrat"/>
              <a:buNone/>
              <a:defRPr sz="2100" b="1">
                <a:latin typeface="Montserrat"/>
                <a:ea typeface="Montserrat"/>
                <a:cs typeface="Montserrat"/>
                <a:sym typeface="Montserrat"/>
              </a:defRPr>
            </a:lvl6pPr>
            <a:lvl7pPr lvl="6" algn="ctr" rtl="0">
              <a:spcBef>
                <a:spcPts val="0"/>
              </a:spcBef>
              <a:spcAft>
                <a:spcPts val="0"/>
              </a:spcAft>
              <a:buSzPts val="2100"/>
              <a:buFont typeface="Montserrat"/>
              <a:buNone/>
              <a:defRPr sz="2100" b="1">
                <a:latin typeface="Montserrat"/>
                <a:ea typeface="Montserrat"/>
                <a:cs typeface="Montserrat"/>
                <a:sym typeface="Montserrat"/>
              </a:defRPr>
            </a:lvl7pPr>
            <a:lvl8pPr lvl="7" algn="ctr" rtl="0">
              <a:spcBef>
                <a:spcPts val="0"/>
              </a:spcBef>
              <a:spcAft>
                <a:spcPts val="0"/>
              </a:spcAft>
              <a:buSzPts val="2100"/>
              <a:buFont typeface="Montserrat"/>
              <a:buNone/>
              <a:defRPr sz="2100" b="1">
                <a:latin typeface="Montserrat"/>
                <a:ea typeface="Montserrat"/>
                <a:cs typeface="Montserrat"/>
                <a:sym typeface="Montserrat"/>
              </a:defRPr>
            </a:lvl8pPr>
            <a:lvl9pPr lvl="8" algn="ctr" rtl="0">
              <a:spcBef>
                <a:spcPts val="0"/>
              </a:spcBef>
              <a:spcAft>
                <a:spcPts val="0"/>
              </a:spcAft>
              <a:buSzPts val="2100"/>
              <a:buFont typeface="Montserrat"/>
              <a:buNone/>
              <a:defRPr sz="2100" b="1">
                <a:latin typeface="Montserrat"/>
                <a:ea typeface="Montserrat"/>
                <a:cs typeface="Montserrat"/>
                <a:sym typeface="Montserrat"/>
              </a:defRPr>
            </a:lvl9pPr>
          </a:lstStyle>
          <a:p>
            <a:endParaRPr/>
          </a:p>
        </p:txBody>
      </p:sp>
      <p:sp>
        <p:nvSpPr>
          <p:cNvPr id="76" name="Google Shape;76;p17"/>
          <p:cNvSpPr txBox="1">
            <a:spLocks noGrp="1"/>
          </p:cNvSpPr>
          <p:nvPr>
            <p:ph type="subTitle" idx="1"/>
          </p:nvPr>
        </p:nvSpPr>
        <p:spPr>
          <a:xfrm>
            <a:off x="667500" y="1809189"/>
            <a:ext cx="2486100" cy="405600"/>
          </a:xfrm>
          <a:prstGeom prst="rect">
            <a:avLst/>
          </a:prstGeom>
        </p:spPr>
        <p:txBody>
          <a:bodyPr spcFirstLastPara="1" wrap="square" lIns="91425" tIns="91425" rIns="91425" bIns="91425" anchor="t" anchorCtr="0">
            <a:noAutofit/>
          </a:bodyPr>
          <a:lstStyle>
            <a:lvl1pPr lvl="0" algn="ctr">
              <a:spcBef>
                <a:spcPts val="0"/>
              </a:spcBef>
              <a:spcAft>
                <a:spcPts val="0"/>
              </a:spcAft>
              <a:buClr>
                <a:srgbClr val="000000"/>
              </a:buClr>
              <a:buSzPts val="1800"/>
              <a:buFont typeface="Montserrat"/>
              <a:buNone/>
              <a:defRPr>
                <a:solidFill>
                  <a:srgbClr val="F3F3F3"/>
                </a:solidFill>
                <a:latin typeface="Montserrat"/>
                <a:ea typeface="Montserrat"/>
                <a:cs typeface="Montserrat"/>
                <a:sym typeface="Montserrat"/>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77" name="Google Shape;77;p17"/>
          <p:cNvSpPr txBox="1">
            <a:spLocks noGrp="1"/>
          </p:cNvSpPr>
          <p:nvPr>
            <p:ph type="subTitle" idx="2"/>
          </p:nvPr>
        </p:nvSpPr>
        <p:spPr>
          <a:xfrm>
            <a:off x="667500" y="2214789"/>
            <a:ext cx="2486100" cy="58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400"/>
              <a:buFont typeface="Montserrat"/>
              <a:buNone/>
              <a:defRPr sz="1400">
                <a:solidFill>
                  <a:srgbClr val="F3F3F3"/>
                </a:solidFill>
                <a:latin typeface="Montserrat"/>
                <a:ea typeface="Montserrat"/>
                <a:cs typeface="Montserrat"/>
                <a:sym typeface="Montserrat"/>
              </a:defRPr>
            </a:lvl1pPr>
            <a:lvl2pPr lvl="1" rtl="0">
              <a:spcBef>
                <a:spcPts val="1600"/>
              </a:spcBef>
              <a:spcAft>
                <a:spcPts val="0"/>
              </a:spcAft>
              <a:buSzPts val="1400"/>
              <a:buFont typeface="Montserrat"/>
              <a:buNone/>
              <a:defRPr>
                <a:latin typeface="Montserrat"/>
                <a:ea typeface="Montserrat"/>
                <a:cs typeface="Montserrat"/>
                <a:sym typeface="Montserrat"/>
              </a:defRPr>
            </a:lvl2pPr>
            <a:lvl3pPr lvl="2" rtl="0">
              <a:spcBef>
                <a:spcPts val="1600"/>
              </a:spcBef>
              <a:spcAft>
                <a:spcPts val="0"/>
              </a:spcAft>
              <a:buSzPts val="1400"/>
              <a:buFont typeface="Montserrat"/>
              <a:buNone/>
              <a:defRPr>
                <a:latin typeface="Montserrat"/>
                <a:ea typeface="Montserrat"/>
                <a:cs typeface="Montserrat"/>
                <a:sym typeface="Montserrat"/>
              </a:defRPr>
            </a:lvl3pPr>
            <a:lvl4pPr lvl="3" rtl="0">
              <a:spcBef>
                <a:spcPts val="1600"/>
              </a:spcBef>
              <a:spcAft>
                <a:spcPts val="0"/>
              </a:spcAft>
              <a:buSzPts val="1400"/>
              <a:buFont typeface="Montserrat"/>
              <a:buNone/>
              <a:defRPr>
                <a:latin typeface="Montserrat"/>
                <a:ea typeface="Montserrat"/>
                <a:cs typeface="Montserrat"/>
                <a:sym typeface="Montserrat"/>
              </a:defRPr>
            </a:lvl4pPr>
            <a:lvl5pPr lvl="4" rtl="0">
              <a:spcBef>
                <a:spcPts val="1600"/>
              </a:spcBef>
              <a:spcAft>
                <a:spcPts val="0"/>
              </a:spcAft>
              <a:buSzPts val="1400"/>
              <a:buFont typeface="Montserrat"/>
              <a:buNone/>
              <a:defRPr>
                <a:latin typeface="Montserrat"/>
                <a:ea typeface="Montserrat"/>
                <a:cs typeface="Montserrat"/>
                <a:sym typeface="Montserrat"/>
              </a:defRPr>
            </a:lvl5pPr>
            <a:lvl6pPr lvl="5" rtl="0">
              <a:spcBef>
                <a:spcPts val="1600"/>
              </a:spcBef>
              <a:spcAft>
                <a:spcPts val="0"/>
              </a:spcAft>
              <a:buSzPts val="1400"/>
              <a:buFont typeface="Montserrat"/>
              <a:buNone/>
              <a:defRPr>
                <a:latin typeface="Montserrat"/>
                <a:ea typeface="Montserrat"/>
                <a:cs typeface="Montserrat"/>
                <a:sym typeface="Montserrat"/>
              </a:defRPr>
            </a:lvl6pPr>
            <a:lvl7pPr lvl="6" rtl="0">
              <a:spcBef>
                <a:spcPts val="1600"/>
              </a:spcBef>
              <a:spcAft>
                <a:spcPts val="0"/>
              </a:spcAft>
              <a:buSzPts val="1400"/>
              <a:buFont typeface="Montserrat"/>
              <a:buNone/>
              <a:defRPr>
                <a:latin typeface="Montserrat"/>
                <a:ea typeface="Montserrat"/>
                <a:cs typeface="Montserrat"/>
                <a:sym typeface="Montserrat"/>
              </a:defRPr>
            </a:lvl7pPr>
            <a:lvl8pPr lvl="7" rtl="0">
              <a:spcBef>
                <a:spcPts val="1600"/>
              </a:spcBef>
              <a:spcAft>
                <a:spcPts val="0"/>
              </a:spcAft>
              <a:buSzPts val="1400"/>
              <a:buFont typeface="Montserrat"/>
              <a:buNone/>
              <a:defRPr>
                <a:latin typeface="Montserrat"/>
                <a:ea typeface="Montserrat"/>
                <a:cs typeface="Montserrat"/>
                <a:sym typeface="Montserrat"/>
              </a:defRPr>
            </a:lvl8pPr>
            <a:lvl9pPr lvl="8" rtl="0">
              <a:spcBef>
                <a:spcPts val="1600"/>
              </a:spcBef>
              <a:spcAft>
                <a:spcPts val="1600"/>
              </a:spcAft>
              <a:buSzPts val="1400"/>
              <a:buFont typeface="Montserrat"/>
              <a:buNone/>
              <a:defRPr>
                <a:latin typeface="Montserrat"/>
                <a:ea typeface="Montserrat"/>
                <a:cs typeface="Montserrat"/>
                <a:sym typeface="Montserrat"/>
              </a:defRPr>
            </a:lvl9pPr>
          </a:lstStyle>
          <a:p>
            <a:endParaRPr/>
          </a:p>
        </p:txBody>
      </p:sp>
      <p:sp>
        <p:nvSpPr>
          <p:cNvPr id="78" name="Google Shape;78;p17"/>
          <p:cNvSpPr txBox="1">
            <a:spLocks noGrp="1"/>
          </p:cNvSpPr>
          <p:nvPr>
            <p:ph type="subTitle" idx="3"/>
          </p:nvPr>
        </p:nvSpPr>
        <p:spPr>
          <a:xfrm>
            <a:off x="3328950" y="1809189"/>
            <a:ext cx="2486100" cy="405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800"/>
              <a:buFont typeface="Montserrat"/>
              <a:buNone/>
              <a:defRPr>
                <a:solidFill>
                  <a:srgbClr val="F3F3F3"/>
                </a:solidFill>
                <a:latin typeface="Montserrat"/>
                <a:ea typeface="Montserrat"/>
                <a:cs typeface="Montserrat"/>
                <a:sym typeface="Montserrat"/>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9" name="Google Shape;79;p17"/>
          <p:cNvSpPr txBox="1">
            <a:spLocks noGrp="1"/>
          </p:cNvSpPr>
          <p:nvPr>
            <p:ph type="subTitle" idx="4"/>
          </p:nvPr>
        </p:nvSpPr>
        <p:spPr>
          <a:xfrm>
            <a:off x="3328950" y="2214789"/>
            <a:ext cx="2486100" cy="58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400"/>
              <a:buFont typeface="Montserrat"/>
              <a:buNone/>
              <a:defRPr sz="1400">
                <a:solidFill>
                  <a:srgbClr val="F3F3F3"/>
                </a:solidFill>
                <a:latin typeface="Montserrat"/>
                <a:ea typeface="Montserrat"/>
                <a:cs typeface="Montserrat"/>
                <a:sym typeface="Montserrat"/>
              </a:defRPr>
            </a:lvl1pPr>
            <a:lvl2pPr lvl="1" rtl="0">
              <a:spcBef>
                <a:spcPts val="1600"/>
              </a:spcBef>
              <a:spcAft>
                <a:spcPts val="0"/>
              </a:spcAft>
              <a:buSzPts val="1400"/>
              <a:buFont typeface="Montserrat"/>
              <a:buNone/>
              <a:defRPr>
                <a:latin typeface="Montserrat"/>
                <a:ea typeface="Montserrat"/>
                <a:cs typeface="Montserrat"/>
                <a:sym typeface="Montserrat"/>
              </a:defRPr>
            </a:lvl2pPr>
            <a:lvl3pPr lvl="2" rtl="0">
              <a:spcBef>
                <a:spcPts val="1600"/>
              </a:spcBef>
              <a:spcAft>
                <a:spcPts val="0"/>
              </a:spcAft>
              <a:buSzPts val="1400"/>
              <a:buFont typeface="Montserrat"/>
              <a:buNone/>
              <a:defRPr>
                <a:latin typeface="Montserrat"/>
                <a:ea typeface="Montserrat"/>
                <a:cs typeface="Montserrat"/>
                <a:sym typeface="Montserrat"/>
              </a:defRPr>
            </a:lvl3pPr>
            <a:lvl4pPr lvl="3" rtl="0">
              <a:spcBef>
                <a:spcPts val="1600"/>
              </a:spcBef>
              <a:spcAft>
                <a:spcPts val="0"/>
              </a:spcAft>
              <a:buSzPts val="1400"/>
              <a:buFont typeface="Montserrat"/>
              <a:buNone/>
              <a:defRPr>
                <a:latin typeface="Montserrat"/>
                <a:ea typeface="Montserrat"/>
                <a:cs typeface="Montserrat"/>
                <a:sym typeface="Montserrat"/>
              </a:defRPr>
            </a:lvl4pPr>
            <a:lvl5pPr lvl="4" rtl="0">
              <a:spcBef>
                <a:spcPts val="1600"/>
              </a:spcBef>
              <a:spcAft>
                <a:spcPts val="0"/>
              </a:spcAft>
              <a:buSzPts val="1400"/>
              <a:buFont typeface="Montserrat"/>
              <a:buNone/>
              <a:defRPr>
                <a:latin typeface="Montserrat"/>
                <a:ea typeface="Montserrat"/>
                <a:cs typeface="Montserrat"/>
                <a:sym typeface="Montserrat"/>
              </a:defRPr>
            </a:lvl5pPr>
            <a:lvl6pPr lvl="5" rtl="0">
              <a:spcBef>
                <a:spcPts val="1600"/>
              </a:spcBef>
              <a:spcAft>
                <a:spcPts val="0"/>
              </a:spcAft>
              <a:buSzPts val="1400"/>
              <a:buFont typeface="Montserrat"/>
              <a:buNone/>
              <a:defRPr>
                <a:latin typeface="Montserrat"/>
                <a:ea typeface="Montserrat"/>
                <a:cs typeface="Montserrat"/>
                <a:sym typeface="Montserrat"/>
              </a:defRPr>
            </a:lvl6pPr>
            <a:lvl7pPr lvl="6" rtl="0">
              <a:spcBef>
                <a:spcPts val="1600"/>
              </a:spcBef>
              <a:spcAft>
                <a:spcPts val="0"/>
              </a:spcAft>
              <a:buSzPts val="1400"/>
              <a:buFont typeface="Montserrat"/>
              <a:buNone/>
              <a:defRPr>
                <a:latin typeface="Montserrat"/>
                <a:ea typeface="Montserrat"/>
                <a:cs typeface="Montserrat"/>
                <a:sym typeface="Montserrat"/>
              </a:defRPr>
            </a:lvl7pPr>
            <a:lvl8pPr lvl="7" rtl="0">
              <a:spcBef>
                <a:spcPts val="1600"/>
              </a:spcBef>
              <a:spcAft>
                <a:spcPts val="0"/>
              </a:spcAft>
              <a:buSzPts val="1400"/>
              <a:buFont typeface="Montserrat"/>
              <a:buNone/>
              <a:defRPr>
                <a:latin typeface="Montserrat"/>
                <a:ea typeface="Montserrat"/>
                <a:cs typeface="Montserrat"/>
                <a:sym typeface="Montserrat"/>
              </a:defRPr>
            </a:lvl8pPr>
            <a:lvl9pPr lvl="8" rtl="0">
              <a:spcBef>
                <a:spcPts val="1600"/>
              </a:spcBef>
              <a:spcAft>
                <a:spcPts val="1600"/>
              </a:spcAft>
              <a:buSzPts val="1400"/>
              <a:buFont typeface="Montserrat"/>
              <a:buNone/>
              <a:defRPr>
                <a:latin typeface="Montserrat"/>
                <a:ea typeface="Montserrat"/>
                <a:cs typeface="Montserrat"/>
                <a:sym typeface="Montserrat"/>
              </a:defRPr>
            </a:lvl9pPr>
          </a:lstStyle>
          <a:p>
            <a:endParaRPr/>
          </a:p>
        </p:txBody>
      </p:sp>
      <p:sp>
        <p:nvSpPr>
          <p:cNvPr id="80" name="Google Shape;80;p17"/>
          <p:cNvSpPr txBox="1">
            <a:spLocks noGrp="1"/>
          </p:cNvSpPr>
          <p:nvPr>
            <p:ph type="subTitle" idx="5"/>
          </p:nvPr>
        </p:nvSpPr>
        <p:spPr>
          <a:xfrm>
            <a:off x="5990400" y="1809189"/>
            <a:ext cx="2486100" cy="405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800"/>
              <a:buFont typeface="Montserrat"/>
              <a:buNone/>
              <a:defRPr>
                <a:solidFill>
                  <a:srgbClr val="F3F3F3"/>
                </a:solidFill>
                <a:latin typeface="Montserrat"/>
                <a:ea typeface="Montserrat"/>
                <a:cs typeface="Montserrat"/>
                <a:sym typeface="Montserrat"/>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81" name="Google Shape;81;p17"/>
          <p:cNvSpPr txBox="1">
            <a:spLocks noGrp="1"/>
          </p:cNvSpPr>
          <p:nvPr>
            <p:ph type="subTitle" idx="6"/>
          </p:nvPr>
        </p:nvSpPr>
        <p:spPr>
          <a:xfrm>
            <a:off x="5990400" y="2214789"/>
            <a:ext cx="2486100" cy="58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400"/>
              <a:buFont typeface="Montserrat"/>
              <a:buNone/>
              <a:defRPr sz="1400">
                <a:solidFill>
                  <a:srgbClr val="F3F3F3"/>
                </a:solidFill>
                <a:latin typeface="Montserrat"/>
                <a:ea typeface="Montserrat"/>
                <a:cs typeface="Montserrat"/>
                <a:sym typeface="Montserrat"/>
              </a:defRPr>
            </a:lvl1pPr>
            <a:lvl2pPr lvl="1" rtl="0">
              <a:spcBef>
                <a:spcPts val="1600"/>
              </a:spcBef>
              <a:spcAft>
                <a:spcPts val="0"/>
              </a:spcAft>
              <a:buSzPts val="1400"/>
              <a:buFont typeface="Montserrat"/>
              <a:buNone/>
              <a:defRPr>
                <a:latin typeface="Montserrat"/>
                <a:ea typeface="Montserrat"/>
                <a:cs typeface="Montserrat"/>
                <a:sym typeface="Montserrat"/>
              </a:defRPr>
            </a:lvl2pPr>
            <a:lvl3pPr lvl="2" rtl="0">
              <a:spcBef>
                <a:spcPts val="1600"/>
              </a:spcBef>
              <a:spcAft>
                <a:spcPts val="0"/>
              </a:spcAft>
              <a:buSzPts val="1400"/>
              <a:buFont typeface="Montserrat"/>
              <a:buNone/>
              <a:defRPr>
                <a:latin typeface="Montserrat"/>
                <a:ea typeface="Montserrat"/>
                <a:cs typeface="Montserrat"/>
                <a:sym typeface="Montserrat"/>
              </a:defRPr>
            </a:lvl3pPr>
            <a:lvl4pPr lvl="3" rtl="0">
              <a:spcBef>
                <a:spcPts val="1600"/>
              </a:spcBef>
              <a:spcAft>
                <a:spcPts val="0"/>
              </a:spcAft>
              <a:buSzPts val="1400"/>
              <a:buFont typeface="Montserrat"/>
              <a:buNone/>
              <a:defRPr>
                <a:latin typeface="Montserrat"/>
                <a:ea typeface="Montserrat"/>
                <a:cs typeface="Montserrat"/>
                <a:sym typeface="Montserrat"/>
              </a:defRPr>
            </a:lvl4pPr>
            <a:lvl5pPr lvl="4" rtl="0">
              <a:spcBef>
                <a:spcPts val="1600"/>
              </a:spcBef>
              <a:spcAft>
                <a:spcPts val="0"/>
              </a:spcAft>
              <a:buSzPts val="1400"/>
              <a:buFont typeface="Montserrat"/>
              <a:buNone/>
              <a:defRPr>
                <a:latin typeface="Montserrat"/>
                <a:ea typeface="Montserrat"/>
                <a:cs typeface="Montserrat"/>
                <a:sym typeface="Montserrat"/>
              </a:defRPr>
            </a:lvl5pPr>
            <a:lvl6pPr lvl="5" rtl="0">
              <a:spcBef>
                <a:spcPts val="1600"/>
              </a:spcBef>
              <a:spcAft>
                <a:spcPts val="0"/>
              </a:spcAft>
              <a:buSzPts val="1400"/>
              <a:buFont typeface="Montserrat"/>
              <a:buNone/>
              <a:defRPr>
                <a:latin typeface="Montserrat"/>
                <a:ea typeface="Montserrat"/>
                <a:cs typeface="Montserrat"/>
                <a:sym typeface="Montserrat"/>
              </a:defRPr>
            </a:lvl6pPr>
            <a:lvl7pPr lvl="6" rtl="0">
              <a:spcBef>
                <a:spcPts val="1600"/>
              </a:spcBef>
              <a:spcAft>
                <a:spcPts val="0"/>
              </a:spcAft>
              <a:buSzPts val="1400"/>
              <a:buFont typeface="Montserrat"/>
              <a:buNone/>
              <a:defRPr>
                <a:latin typeface="Montserrat"/>
                <a:ea typeface="Montserrat"/>
                <a:cs typeface="Montserrat"/>
                <a:sym typeface="Montserrat"/>
              </a:defRPr>
            </a:lvl7pPr>
            <a:lvl8pPr lvl="7" rtl="0">
              <a:spcBef>
                <a:spcPts val="1600"/>
              </a:spcBef>
              <a:spcAft>
                <a:spcPts val="0"/>
              </a:spcAft>
              <a:buSzPts val="1400"/>
              <a:buFont typeface="Montserrat"/>
              <a:buNone/>
              <a:defRPr>
                <a:latin typeface="Montserrat"/>
                <a:ea typeface="Montserrat"/>
                <a:cs typeface="Montserrat"/>
                <a:sym typeface="Montserrat"/>
              </a:defRPr>
            </a:lvl8pPr>
            <a:lvl9pPr lvl="8" rtl="0">
              <a:spcBef>
                <a:spcPts val="1600"/>
              </a:spcBef>
              <a:spcAft>
                <a:spcPts val="1600"/>
              </a:spcAft>
              <a:buSzPts val="1400"/>
              <a:buFont typeface="Montserrat"/>
              <a:buNone/>
              <a:defRPr>
                <a:latin typeface="Montserrat"/>
                <a:ea typeface="Montserrat"/>
                <a:cs typeface="Montserrat"/>
                <a:sym typeface="Montserrat"/>
              </a:defRPr>
            </a:lvl9pPr>
          </a:lstStyle>
          <a:p>
            <a:endParaRPr/>
          </a:p>
        </p:txBody>
      </p:sp>
      <p:sp>
        <p:nvSpPr>
          <p:cNvPr id="82" name="Google Shape;82;p17"/>
          <p:cNvSpPr txBox="1">
            <a:spLocks noGrp="1"/>
          </p:cNvSpPr>
          <p:nvPr>
            <p:ph type="subTitle" idx="7"/>
          </p:nvPr>
        </p:nvSpPr>
        <p:spPr>
          <a:xfrm>
            <a:off x="667500" y="3313050"/>
            <a:ext cx="2486100" cy="405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800"/>
              <a:buFont typeface="Montserrat"/>
              <a:buNone/>
              <a:defRPr>
                <a:solidFill>
                  <a:srgbClr val="F3F3F3"/>
                </a:solidFill>
                <a:latin typeface="Montserrat"/>
                <a:ea typeface="Montserrat"/>
                <a:cs typeface="Montserrat"/>
                <a:sym typeface="Montserrat"/>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83" name="Google Shape;83;p17"/>
          <p:cNvSpPr txBox="1">
            <a:spLocks noGrp="1"/>
          </p:cNvSpPr>
          <p:nvPr>
            <p:ph type="subTitle" idx="8"/>
          </p:nvPr>
        </p:nvSpPr>
        <p:spPr>
          <a:xfrm>
            <a:off x="667500" y="3718650"/>
            <a:ext cx="2486100" cy="58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400"/>
              <a:buFont typeface="Montserrat"/>
              <a:buNone/>
              <a:defRPr sz="1400">
                <a:solidFill>
                  <a:srgbClr val="F3F3F3"/>
                </a:solidFill>
                <a:latin typeface="Montserrat"/>
                <a:ea typeface="Montserrat"/>
                <a:cs typeface="Montserrat"/>
                <a:sym typeface="Montserrat"/>
              </a:defRPr>
            </a:lvl1pPr>
            <a:lvl2pPr lvl="1" rtl="0">
              <a:spcBef>
                <a:spcPts val="1600"/>
              </a:spcBef>
              <a:spcAft>
                <a:spcPts val="0"/>
              </a:spcAft>
              <a:buSzPts val="1400"/>
              <a:buFont typeface="Montserrat"/>
              <a:buNone/>
              <a:defRPr>
                <a:latin typeface="Montserrat"/>
                <a:ea typeface="Montserrat"/>
                <a:cs typeface="Montserrat"/>
                <a:sym typeface="Montserrat"/>
              </a:defRPr>
            </a:lvl2pPr>
            <a:lvl3pPr lvl="2" rtl="0">
              <a:spcBef>
                <a:spcPts val="1600"/>
              </a:spcBef>
              <a:spcAft>
                <a:spcPts val="0"/>
              </a:spcAft>
              <a:buSzPts val="1400"/>
              <a:buFont typeface="Montserrat"/>
              <a:buNone/>
              <a:defRPr>
                <a:latin typeface="Montserrat"/>
                <a:ea typeface="Montserrat"/>
                <a:cs typeface="Montserrat"/>
                <a:sym typeface="Montserrat"/>
              </a:defRPr>
            </a:lvl3pPr>
            <a:lvl4pPr lvl="3" rtl="0">
              <a:spcBef>
                <a:spcPts val="1600"/>
              </a:spcBef>
              <a:spcAft>
                <a:spcPts val="0"/>
              </a:spcAft>
              <a:buSzPts val="1400"/>
              <a:buFont typeface="Montserrat"/>
              <a:buNone/>
              <a:defRPr>
                <a:latin typeface="Montserrat"/>
                <a:ea typeface="Montserrat"/>
                <a:cs typeface="Montserrat"/>
                <a:sym typeface="Montserrat"/>
              </a:defRPr>
            </a:lvl4pPr>
            <a:lvl5pPr lvl="4" rtl="0">
              <a:spcBef>
                <a:spcPts val="1600"/>
              </a:spcBef>
              <a:spcAft>
                <a:spcPts val="0"/>
              </a:spcAft>
              <a:buSzPts val="1400"/>
              <a:buFont typeface="Montserrat"/>
              <a:buNone/>
              <a:defRPr>
                <a:latin typeface="Montserrat"/>
                <a:ea typeface="Montserrat"/>
                <a:cs typeface="Montserrat"/>
                <a:sym typeface="Montserrat"/>
              </a:defRPr>
            </a:lvl5pPr>
            <a:lvl6pPr lvl="5" rtl="0">
              <a:spcBef>
                <a:spcPts val="1600"/>
              </a:spcBef>
              <a:spcAft>
                <a:spcPts val="0"/>
              </a:spcAft>
              <a:buSzPts val="1400"/>
              <a:buFont typeface="Montserrat"/>
              <a:buNone/>
              <a:defRPr>
                <a:latin typeface="Montserrat"/>
                <a:ea typeface="Montserrat"/>
                <a:cs typeface="Montserrat"/>
                <a:sym typeface="Montserrat"/>
              </a:defRPr>
            </a:lvl6pPr>
            <a:lvl7pPr lvl="6" rtl="0">
              <a:spcBef>
                <a:spcPts val="1600"/>
              </a:spcBef>
              <a:spcAft>
                <a:spcPts val="0"/>
              </a:spcAft>
              <a:buSzPts val="1400"/>
              <a:buFont typeface="Montserrat"/>
              <a:buNone/>
              <a:defRPr>
                <a:latin typeface="Montserrat"/>
                <a:ea typeface="Montserrat"/>
                <a:cs typeface="Montserrat"/>
                <a:sym typeface="Montserrat"/>
              </a:defRPr>
            </a:lvl7pPr>
            <a:lvl8pPr lvl="7" rtl="0">
              <a:spcBef>
                <a:spcPts val="1600"/>
              </a:spcBef>
              <a:spcAft>
                <a:spcPts val="0"/>
              </a:spcAft>
              <a:buSzPts val="1400"/>
              <a:buFont typeface="Montserrat"/>
              <a:buNone/>
              <a:defRPr>
                <a:latin typeface="Montserrat"/>
                <a:ea typeface="Montserrat"/>
                <a:cs typeface="Montserrat"/>
                <a:sym typeface="Montserrat"/>
              </a:defRPr>
            </a:lvl8pPr>
            <a:lvl9pPr lvl="8" rtl="0">
              <a:spcBef>
                <a:spcPts val="1600"/>
              </a:spcBef>
              <a:spcAft>
                <a:spcPts val="1600"/>
              </a:spcAft>
              <a:buSzPts val="1400"/>
              <a:buFont typeface="Montserrat"/>
              <a:buNone/>
              <a:defRPr>
                <a:latin typeface="Montserrat"/>
                <a:ea typeface="Montserrat"/>
                <a:cs typeface="Montserrat"/>
                <a:sym typeface="Montserrat"/>
              </a:defRPr>
            </a:lvl9pPr>
          </a:lstStyle>
          <a:p>
            <a:endParaRPr/>
          </a:p>
        </p:txBody>
      </p:sp>
      <p:sp>
        <p:nvSpPr>
          <p:cNvPr id="84" name="Google Shape;84;p17"/>
          <p:cNvSpPr txBox="1">
            <a:spLocks noGrp="1"/>
          </p:cNvSpPr>
          <p:nvPr>
            <p:ph type="subTitle" idx="9"/>
          </p:nvPr>
        </p:nvSpPr>
        <p:spPr>
          <a:xfrm>
            <a:off x="3328950" y="3313050"/>
            <a:ext cx="2486100" cy="405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800"/>
              <a:buFont typeface="Montserrat"/>
              <a:buNone/>
              <a:defRPr>
                <a:solidFill>
                  <a:srgbClr val="F3F3F3"/>
                </a:solidFill>
                <a:latin typeface="Montserrat"/>
                <a:ea typeface="Montserrat"/>
                <a:cs typeface="Montserrat"/>
                <a:sym typeface="Montserrat"/>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85" name="Google Shape;85;p17"/>
          <p:cNvSpPr txBox="1">
            <a:spLocks noGrp="1"/>
          </p:cNvSpPr>
          <p:nvPr>
            <p:ph type="subTitle" idx="13"/>
          </p:nvPr>
        </p:nvSpPr>
        <p:spPr>
          <a:xfrm>
            <a:off x="3328950" y="3718650"/>
            <a:ext cx="2486100" cy="58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400"/>
              <a:buFont typeface="Montserrat"/>
              <a:buNone/>
              <a:defRPr sz="1400">
                <a:solidFill>
                  <a:srgbClr val="F3F3F3"/>
                </a:solidFill>
                <a:latin typeface="Montserrat"/>
                <a:ea typeface="Montserrat"/>
                <a:cs typeface="Montserrat"/>
                <a:sym typeface="Montserrat"/>
              </a:defRPr>
            </a:lvl1pPr>
            <a:lvl2pPr lvl="1" rtl="0">
              <a:spcBef>
                <a:spcPts val="1600"/>
              </a:spcBef>
              <a:spcAft>
                <a:spcPts val="0"/>
              </a:spcAft>
              <a:buSzPts val="1400"/>
              <a:buFont typeface="Montserrat"/>
              <a:buNone/>
              <a:defRPr>
                <a:latin typeface="Montserrat"/>
                <a:ea typeface="Montserrat"/>
                <a:cs typeface="Montserrat"/>
                <a:sym typeface="Montserrat"/>
              </a:defRPr>
            </a:lvl2pPr>
            <a:lvl3pPr lvl="2" rtl="0">
              <a:spcBef>
                <a:spcPts val="1600"/>
              </a:spcBef>
              <a:spcAft>
                <a:spcPts val="0"/>
              </a:spcAft>
              <a:buSzPts val="1400"/>
              <a:buFont typeface="Montserrat"/>
              <a:buNone/>
              <a:defRPr>
                <a:latin typeface="Montserrat"/>
                <a:ea typeface="Montserrat"/>
                <a:cs typeface="Montserrat"/>
                <a:sym typeface="Montserrat"/>
              </a:defRPr>
            </a:lvl3pPr>
            <a:lvl4pPr lvl="3" rtl="0">
              <a:spcBef>
                <a:spcPts val="1600"/>
              </a:spcBef>
              <a:spcAft>
                <a:spcPts val="0"/>
              </a:spcAft>
              <a:buSzPts val="1400"/>
              <a:buFont typeface="Montserrat"/>
              <a:buNone/>
              <a:defRPr>
                <a:latin typeface="Montserrat"/>
                <a:ea typeface="Montserrat"/>
                <a:cs typeface="Montserrat"/>
                <a:sym typeface="Montserrat"/>
              </a:defRPr>
            </a:lvl4pPr>
            <a:lvl5pPr lvl="4" rtl="0">
              <a:spcBef>
                <a:spcPts val="1600"/>
              </a:spcBef>
              <a:spcAft>
                <a:spcPts val="0"/>
              </a:spcAft>
              <a:buSzPts val="1400"/>
              <a:buFont typeface="Montserrat"/>
              <a:buNone/>
              <a:defRPr>
                <a:latin typeface="Montserrat"/>
                <a:ea typeface="Montserrat"/>
                <a:cs typeface="Montserrat"/>
                <a:sym typeface="Montserrat"/>
              </a:defRPr>
            </a:lvl5pPr>
            <a:lvl6pPr lvl="5" rtl="0">
              <a:spcBef>
                <a:spcPts val="1600"/>
              </a:spcBef>
              <a:spcAft>
                <a:spcPts val="0"/>
              </a:spcAft>
              <a:buSzPts val="1400"/>
              <a:buFont typeface="Montserrat"/>
              <a:buNone/>
              <a:defRPr>
                <a:latin typeface="Montserrat"/>
                <a:ea typeface="Montserrat"/>
                <a:cs typeface="Montserrat"/>
                <a:sym typeface="Montserrat"/>
              </a:defRPr>
            </a:lvl6pPr>
            <a:lvl7pPr lvl="6" rtl="0">
              <a:spcBef>
                <a:spcPts val="1600"/>
              </a:spcBef>
              <a:spcAft>
                <a:spcPts val="0"/>
              </a:spcAft>
              <a:buSzPts val="1400"/>
              <a:buFont typeface="Montserrat"/>
              <a:buNone/>
              <a:defRPr>
                <a:latin typeface="Montserrat"/>
                <a:ea typeface="Montserrat"/>
                <a:cs typeface="Montserrat"/>
                <a:sym typeface="Montserrat"/>
              </a:defRPr>
            </a:lvl7pPr>
            <a:lvl8pPr lvl="7" rtl="0">
              <a:spcBef>
                <a:spcPts val="1600"/>
              </a:spcBef>
              <a:spcAft>
                <a:spcPts val="0"/>
              </a:spcAft>
              <a:buSzPts val="1400"/>
              <a:buFont typeface="Montserrat"/>
              <a:buNone/>
              <a:defRPr>
                <a:latin typeface="Montserrat"/>
                <a:ea typeface="Montserrat"/>
                <a:cs typeface="Montserrat"/>
                <a:sym typeface="Montserrat"/>
              </a:defRPr>
            </a:lvl8pPr>
            <a:lvl9pPr lvl="8" rtl="0">
              <a:spcBef>
                <a:spcPts val="1600"/>
              </a:spcBef>
              <a:spcAft>
                <a:spcPts val="1600"/>
              </a:spcAft>
              <a:buSzPts val="1400"/>
              <a:buFont typeface="Montserrat"/>
              <a:buNone/>
              <a:defRPr>
                <a:latin typeface="Montserrat"/>
                <a:ea typeface="Montserrat"/>
                <a:cs typeface="Montserrat"/>
                <a:sym typeface="Montserrat"/>
              </a:defRPr>
            </a:lvl9pPr>
          </a:lstStyle>
          <a:p>
            <a:endParaRPr/>
          </a:p>
        </p:txBody>
      </p:sp>
      <p:sp>
        <p:nvSpPr>
          <p:cNvPr id="86" name="Google Shape;86;p17"/>
          <p:cNvSpPr txBox="1">
            <a:spLocks noGrp="1"/>
          </p:cNvSpPr>
          <p:nvPr>
            <p:ph type="subTitle" idx="14"/>
          </p:nvPr>
        </p:nvSpPr>
        <p:spPr>
          <a:xfrm>
            <a:off x="5990400" y="3313050"/>
            <a:ext cx="2486100" cy="405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800"/>
              <a:buFont typeface="Montserrat"/>
              <a:buNone/>
              <a:defRPr>
                <a:solidFill>
                  <a:srgbClr val="F3F3F3"/>
                </a:solidFill>
                <a:latin typeface="Montserrat"/>
                <a:ea typeface="Montserrat"/>
                <a:cs typeface="Montserrat"/>
                <a:sym typeface="Montserrat"/>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87" name="Google Shape;87;p17"/>
          <p:cNvSpPr txBox="1">
            <a:spLocks noGrp="1"/>
          </p:cNvSpPr>
          <p:nvPr>
            <p:ph type="subTitle" idx="15"/>
          </p:nvPr>
        </p:nvSpPr>
        <p:spPr>
          <a:xfrm>
            <a:off x="5990400" y="3718650"/>
            <a:ext cx="2486100" cy="58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1400"/>
              <a:buFont typeface="Montserrat"/>
              <a:buNone/>
              <a:defRPr sz="1400">
                <a:solidFill>
                  <a:srgbClr val="F3F3F3"/>
                </a:solidFill>
                <a:latin typeface="Montserrat"/>
                <a:ea typeface="Montserrat"/>
                <a:cs typeface="Montserrat"/>
                <a:sym typeface="Montserrat"/>
              </a:defRPr>
            </a:lvl1pPr>
            <a:lvl2pPr lvl="1" rtl="0">
              <a:spcBef>
                <a:spcPts val="1600"/>
              </a:spcBef>
              <a:spcAft>
                <a:spcPts val="0"/>
              </a:spcAft>
              <a:buSzPts val="1400"/>
              <a:buFont typeface="Montserrat"/>
              <a:buNone/>
              <a:defRPr>
                <a:latin typeface="Montserrat"/>
                <a:ea typeface="Montserrat"/>
                <a:cs typeface="Montserrat"/>
                <a:sym typeface="Montserrat"/>
              </a:defRPr>
            </a:lvl2pPr>
            <a:lvl3pPr lvl="2" rtl="0">
              <a:spcBef>
                <a:spcPts val="1600"/>
              </a:spcBef>
              <a:spcAft>
                <a:spcPts val="0"/>
              </a:spcAft>
              <a:buSzPts val="1400"/>
              <a:buFont typeface="Montserrat"/>
              <a:buNone/>
              <a:defRPr>
                <a:latin typeface="Montserrat"/>
                <a:ea typeface="Montserrat"/>
                <a:cs typeface="Montserrat"/>
                <a:sym typeface="Montserrat"/>
              </a:defRPr>
            </a:lvl3pPr>
            <a:lvl4pPr lvl="3" rtl="0">
              <a:spcBef>
                <a:spcPts val="1600"/>
              </a:spcBef>
              <a:spcAft>
                <a:spcPts val="0"/>
              </a:spcAft>
              <a:buSzPts val="1400"/>
              <a:buFont typeface="Montserrat"/>
              <a:buNone/>
              <a:defRPr>
                <a:latin typeface="Montserrat"/>
                <a:ea typeface="Montserrat"/>
                <a:cs typeface="Montserrat"/>
                <a:sym typeface="Montserrat"/>
              </a:defRPr>
            </a:lvl4pPr>
            <a:lvl5pPr lvl="4" rtl="0">
              <a:spcBef>
                <a:spcPts val="1600"/>
              </a:spcBef>
              <a:spcAft>
                <a:spcPts val="0"/>
              </a:spcAft>
              <a:buSzPts val="1400"/>
              <a:buFont typeface="Montserrat"/>
              <a:buNone/>
              <a:defRPr>
                <a:latin typeface="Montserrat"/>
                <a:ea typeface="Montserrat"/>
                <a:cs typeface="Montserrat"/>
                <a:sym typeface="Montserrat"/>
              </a:defRPr>
            </a:lvl5pPr>
            <a:lvl6pPr lvl="5" rtl="0">
              <a:spcBef>
                <a:spcPts val="1600"/>
              </a:spcBef>
              <a:spcAft>
                <a:spcPts val="0"/>
              </a:spcAft>
              <a:buSzPts val="1400"/>
              <a:buFont typeface="Montserrat"/>
              <a:buNone/>
              <a:defRPr>
                <a:latin typeface="Montserrat"/>
                <a:ea typeface="Montserrat"/>
                <a:cs typeface="Montserrat"/>
                <a:sym typeface="Montserrat"/>
              </a:defRPr>
            </a:lvl6pPr>
            <a:lvl7pPr lvl="6" rtl="0">
              <a:spcBef>
                <a:spcPts val="1600"/>
              </a:spcBef>
              <a:spcAft>
                <a:spcPts val="0"/>
              </a:spcAft>
              <a:buSzPts val="1400"/>
              <a:buFont typeface="Montserrat"/>
              <a:buNone/>
              <a:defRPr>
                <a:latin typeface="Montserrat"/>
                <a:ea typeface="Montserrat"/>
                <a:cs typeface="Montserrat"/>
                <a:sym typeface="Montserrat"/>
              </a:defRPr>
            </a:lvl7pPr>
            <a:lvl8pPr lvl="7" rtl="0">
              <a:spcBef>
                <a:spcPts val="1600"/>
              </a:spcBef>
              <a:spcAft>
                <a:spcPts val="0"/>
              </a:spcAft>
              <a:buSzPts val="1400"/>
              <a:buFont typeface="Montserrat"/>
              <a:buNone/>
              <a:defRPr>
                <a:latin typeface="Montserrat"/>
                <a:ea typeface="Montserrat"/>
                <a:cs typeface="Montserrat"/>
                <a:sym typeface="Montserrat"/>
              </a:defRPr>
            </a:lvl8pPr>
            <a:lvl9pPr lvl="8" rtl="0">
              <a:spcBef>
                <a:spcPts val="1600"/>
              </a:spcBef>
              <a:spcAft>
                <a:spcPts val="1600"/>
              </a:spcAft>
              <a:buSzPts val="14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596710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1pPr>
            <a:lvl2pPr lvl="1"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2pPr>
            <a:lvl3pPr lvl="2"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3pPr>
            <a:lvl4pPr lvl="3"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4pPr>
            <a:lvl5pPr lvl="4"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5pPr>
            <a:lvl6pPr lvl="5"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6pPr>
            <a:lvl7pPr lvl="6"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7pPr>
            <a:lvl8pPr lvl="7"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8pPr>
            <a:lvl9pPr lvl="8" rtl="0">
              <a:spcBef>
                <a:spcPts val="0"/>
              </a:spcBef>
              <a:spcAft>
                <a:spcPts val="0"/>
              </a:spcAft>
              <a:buClr>
                <a:schemeClr val="dk1"/>
              </a:buClr>
              <a:buSzPts val="2800"/>
              <a:buFont typeface="Livvic"/>
              <a:buNone/>
              <a:defRPr sz="2800" b="1">
                <a:solidFill>
                  <a:schemeClr val="dk1"/>
                </a:solidFill>
                <a:latin typeface="Livvic"/>
                <a:ea typeface="Livvic"/>
                <a:cs typeface="Livvic"/>
                <a:sym typeface="Livvic"/>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1pPr>
            <a:lvl2pPr marL="914400" lvl="1"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2pPr>
            <a:lvl3pPr marL="1371600" lvl="2"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3pPr>
            <a:lvl4pPr marL="1828800" lvl="3"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4pPr>
            <a:lvl5pPr marL="2286000" lvl="4"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5pPr>
            <a:lvl6pPr marL="2743200" lvl="5"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6pPr>
            <a:lvl7pPr marL="3200400" lvl="6"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7pPr>
            <a:lvl8pPr marL="3657600" lvl="7" indent="-304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8pPr>
            <a:lvl9pPr marL="4114800" lvl="8" indent="-304800" rtl="0">
              <a:lnSpc>
                <a:spcPct val="115000"/>
              </a:lnSpc>
              <a:spcBef>
                <a:spcPts val="1600"/>
              </a:spcBef>
              <a:spcAft>
                <a:spcPts val="160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5" r:id="rId3"/>
    <p:sldLayoutId id="2147483665" r:id="rId4"/>
    <p:sldLayoutId id="2147483671" r:id="rId5"/>
    <p:sldLayoutId id="2147483672" r:id="rId6"/>
    <p:sldLayoutId id="2147483674" r:id="rId7"/>
    <p:sldLayoutId id="2147483675"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Hexagon 12">
            <a:extLst>
              <a:ext uri="{FF2B5EF4-FFF2-40B4-BE49-F238E27FC236}">
                <a16:creationId xmlns:a16="http://schemas.microsoft.com/office/drawing/2014/main" id="{5EBF2701-305A-6B47-834C-60FAD309B415}"/>
              </a:ext>
            </a:extLst>
          </p:cNvPr>
          <p:cNvSpPr/>
          <p:nvPr/>
        </p:nvSpPr>
        <p:spPr>
          <a:xfrm flipV="1">
            <a:off x="2387588" y="3025698"/>
            <a:ext cx="4081781" cy="1342814"/>
          </a:xfrm>
          <a:prstGeom prst="hexagon">
            <a:avLst/>
          </a:prstGeom>
          <a:solidFill>
            <a:schemeClr val="tx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15" name="Google Shape;221;p28">
            <a:extLst>
              <a:ext uri="{FF2B5EF4-FFF2-40B4-BE49-F238E27FC236}">
                <a16:creationId xmlns:a16="http://schemas.microsoft.com/office/drawing/2014/main" id="{D244C02C-8672-234E-9816-9983BE5BBB68}"/>
              </a:ext>
            </a:extLst>
          </p:cNvPr>
          <p:cNvSpPr txBox="1">
            <a:spLocks/>
          </p:cNvSpPr>
          <p:nvPr/>
        </p:nvSpPr>
        <p:spPr>
          <a:xfrm>
            <a:off x="1264036" y="2009334"/>
            <a:ext cx="6925214" cy="1362717"/>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R="0" algn="ctr" rtl="1">
              <a:lnSpc>
                <a:spcPct val="100000"/>
              </a:lnSpc>
              <a:spcBef>
                <a:spcPts val="0"/>
              </a:spcBef>
              <a:spcAft>
                <a:spcPts val="0"/>
              </a:spcAft>
              <a:buClr>
                <a:srgbClr val="000000"/>
              </a:buClr>
              <a:buFont typeface="Arial"/>
            </a:pPr>
            <a:r>
              <a:rPr lang="en-US" sz="4000" b="1" dirty="0">
                <a:solidFill>
                  <a:schemeClr val="bg2"/>
                </a:solidFill>
              </a:rPr>
              <a:t>The Exchange Process</a:t>
            </a:r>
          </a:p>
        </p:txBody>
      </p:sp>
      <p:cxnSp>
        <p:nvCxnSpPr>
          <p:cNvPr id="20" name="Straight Connector 19"/>
          <p:cNvCxnSpPr>
            <a:cxnSpLocks/>
          </p:cNvCxnSpPr>
          <p:nvPr/>
        </p:nvCxnSpPr>
        <p:spPr>
          <a:xfrm>
            <a:off x="2809875" y="4448938"/>
            <a:ext cx="3524250"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809875" y="2079726"/>
            <a:ext cx="3524250"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B1BD23F-49AB-CA49-A064-42DF2BB2669A}"/>
              </a:ext>
            </a:extLst>
          </p:cNvPr>
          <p:cNvSpPr txBox="1"/>
          <p:nvPr/>
        </p:nvSpPr>
        <p:spPr>
          <a:xfrm>
            <a:off x="2733459" y="3145831"/>
            <a:ext cx="3600666" cy="646331"/>
          </a:xfrm>
          <a:prstGeom prst="rect">
            <a:avLst/>
          </a:prstGeom>
          <a:noFill/>
        </p:spPr>
        <p:txBody>
          <a:bodyPr wrap="none" rtlCol="0" anchor="ctr" anchorCtr="0">
            <a:spAutoFit/>
          </a:bodyPr>
          <a:lstStyle/>
          <a:p>
            <a:pPr algn="ctr"/>
            <a:r>
              <a:rPr lang="en-US" sz="1200" b="1" spc="225" dirty="0">
                <a:solidFill>
                  <a:schemeClr val="tx1">
                    <a:lumMod val="75000"/>
                  </a:schemeClr>
                </a:solidFill>
                <a:latin typeface="Poppins SemiBold" charset="0"/>
                <a:ea typeface="Poppins SemiBold" charset="0"/>
                <a:cs typeface="Poppins SemiBold" charset="0"/>
              </a:rPr>
              <a:t>Prepared and presented by:</a:t>
            </a:r>
          </a:p>
          <a:p>
            <a:pPr algn="ctr"/>
            <a:r>
              <a:rPr lang="en-US" sz="1200" b="1" spc="225" dirty="0">
                <a:solidFill>
                  <a:schemeClr val="tx1">
                    <a:lumMod val="75000"/>
                  </a:schemeClr>
                </a:solidFill>
                <a:latin typeface="Poppins SemiBold" charset="0"/>
                <a:ea typeface="Poppins SemiBold" charset="0"/>
                <a:cs typeface="Poppins SemiBold" charset="0"/>
              </a:rPr>
              <a:t>Heba N Bushiha</a:t>
            </a:r>
          </a:p>
          <a:p>
            <a:pPr algn="ctr"/>
            <a:r>
              <a:rPr lang="en-US" sz="1200" b="1" spc="225" dirty="0">
                <a:solidFill>
                  <a:schemeClr val="tx1">
                    <a:lumMod val="75000"/>
                  </a:schemeClr>
                </a:solidFill>
                <a:latin typeface="Poppins SemiBold" charset="0"/>
                <a:ea typeface="Poppins SemiBold" charset="0"/>
                <a:cs typeface="Poppins SemiBold" charset="0"/>
              </a:rPr>
              <a:t>Email: hbitalla3285@limu.edu.ly</a:t>
            </a:r>
          </a:p>
        </p:txBody>
      </p:sp>
      <p:sp>
        <p:nvSpPr>
          <p:cNvPr id="7" name="TextBox 22">
            <a:extLst>
              <a:ext uri="{FF2B5EF4-FFF2-40B4-BE49-F238E27FC236}">
                <a16:creationId xmlns:a16="http://schemas.microsoft.com/office/drawing/2014/main" id="{9B1BD23F-49AB-CA49-A064-42DF2BB2669A}"/>
              </a:ext>
            </a:extLst>
          </p:cNvPr>
          <p:cNvSpPr txBox="1"/>
          <p:nvPr/>
        </p:nvSpPr>
        <p:spPr>
          <a:xfrm>
            <a:off x="3904200" y="3872588"/>
            <a:ext cx="1233031" cy="415498"/>
          </a:xfrm>
          <a:prstGeom prst="rect">
            <a:avLst/>
          </a:prstGeom>
          <a:noFill/>
        </p:spPr>
        <p:txBody>
          <a:bodyPr wrap="none" rtlCol="0" anchor="ctr" anchorCtr="0">
            <a:spAutoFit/>
          </a:bodyPr>
          <a:lstStyle/>
          <a:p>
            <a:pPr algn="ctr"/>
            <a:r>
              <a:rPr lang="en-US" sz="1050" b="1" spc="225" dirty="0">
                <a:solidFill>
                  <a:schemeClr val="tx1">
                    <a:lumMod val="60000"/>
                    <a:lumOff val="40000"/>
                  </a:schemeClr>
                </a:solidFill>
                <a:latin typeface="Poppins SemiBold" charset="0"/>
                <a:ea typeface="Poppins SemiBold" charset="0"/>
                <a:cs typeface="Poppins SemiBold" charset="0"/>
              </a:rPr>
              <a:t>ID Number:</a:t>
            </a:r>
          </a:p>
          <a:p>
            <a:pPr algn="ctr"/>
            <a:r>
              <a:rPr lang="en-US" sz="1050" b="1" spc="225" dirty="0">
                <a:solidFill>
                  <a:schemeClr val="tx1">
                    <a:lumMod val="60000"/>
                    <a:lumOff val="40000"/>
                  </a:schemeClr>
                </a:solidFill>
                <a:latin typeface="Poppins SemiBold" charset="0"/>
                <a:ea typeface="Poppins SemiBold" charset="0"/>
                <a:cs typeface="Poppins SemiBold" charset="0"/>
              </a:rPr>
              <a:t>3285</a:t>
            </a:r>
          </a:p>
        </p:txBody>
      </p:sp>
      <p:sp>
        <p:nvSpPr>
          <p:cNvPr id="10" name="TextBox 22">
            <a:extLst>
              <a:ext uri="{FF2B5EF4-FFF2-40B4-BE49-F238E27FC236}">
                <a16:creationId xmlns:a16="http://schemas.microsoft.com/office/drawing/2014/main" id="{9B1BD23F-49AB-CA49-A064-42DF2BB2669A}"/>
              </a:ext>
            </a:extLst>
          </p:cNvPr>
          <p:cNvSpPr txBox="1"/>
          <p:nvPr/>
        </p:nvSpPr>
        <p:spPr>
          <a:xfrm>
            <a:off x="3257379" y="395147"/>
            <a:ext cx="2480167" cy="600164"/>
          </a:xfrm>
          <a:prstGeom prst="rect">
            <a:avLst/>
          </a:prstGeom>
          <a:noFill/>
        </p:spPr>
        <p:txBody>
          <a:bodyPr wrap="none" rtlCol="0" anchor="ctr" anchorCtr="0">
            <a:spAutoFit/>
          </a:bodyPr>
          <a:lstStyle/>
          <a:p>
            <a:pPr algn="ctr"/>
            <a:r>
              <a:rPr lang="en-US" sz="1650" spc="225" dirty="0">
                <a:solidFill>
                  <a:schemeClr val="tx1">
                    <a:lumMod val="50000"/>
                  </a:schemeClr>
                </a:solidFill>
                <a:latin typeface="Poppins SemiBold" charset="0"/>
                <a:ea typeface="Poppins SemiBold" charset="0"/>
                <a:cs typeface="Poppins SemiBold" charset="0"/>
              </a:rPr>
              <a:t>Libyan International</a:t>
            </a:r>
          </a:p>
          <a:p>
            <a:pPr algn="ctr"/>
            <a:r>
              <a:rPr lang="en-US" sz="1650" spc="225" dirty="0">
                <a:solidFill>
                  <a:schemeClr val="tx1">
                    <a:lumMod val="50000"/>
                  </a:schemeClr>
                </a:solidFill>
                <a:latin typeface="Poppins SemiBold" charset="0"/>
                <a:ea typeface="Poppins SemiBold" charset="0"/>
                <a:cs typeface="Poppins SemiBold" charset="0"/>
              </a:rPr>
              <a:t> Medical University</a:t>
            </a:r>
          </a:p>
        </p:txBody>
      </p:sp>
      <p:sp>
        <p:nvSpPr>
          <p:cNvPr id="11" name="TextBox 22">
            <a:extLst>
              <a:ext uri="{FF2B5EF4-FFF2-40B4-BE49-F238E27FC236}">
                <a16:creationId xmlns:a16="http://schemas.microsoft.com/office/drawing/2014/main" id="{9B1BD23F-49AB-CA49-A064-42DF2BB2669A}"/>
              </a:ext>
            </a:extLst>
          </p:cNvPr>
          <p:cNvSpPr txBox="1"/>
          <p:nvPr/>
        </p:nvSpPr>
        <p:spPr>
          <a:xfrm>
            <a:off x="3388892" y="1130156"/>
            <a:ext cx="2222083" cy="415498"/>
          </a:xfrm>
          <a:prstGeom prst="rect">
            <a:avLst/>
          </a:prstGeom>
          <a:noFill/>
        </p:spPr>
        <p:txBody>
          <a:bodyPr wrap="none" rtlCol="0" anchor="ctr" anchorCtr="0">
            <a:spAutoFit/>
          </a:bodyPr>
          <a:lstStyle/>
          <a:p>
            <a:pPr algn="ctr"/>
            <a:r>
              <a:rPr lang="en-US" sz="1050" spc="225" dirty="0">
                <a:solidFill>
                  <a:schemeClr val="tx1">
                    <a:lumMod val="50000"/>
                  </a:schemeClr>
                </a:solidFill>
                <a:latin typeface="Poppins SemiBold" charset="0"/>
                <a:ea typeface="Poppins SemiBold" charset="0"/>
                <a:cs typeface="Poppins SemiBold" charset="0"/>
              </a:rPr>
              <a:t>Faculty of</a:t>
            </a:r>
          </a:p>
          <a:p>
            <a:pPr algn="ctr"/>
            <a:r>
              <a:rPr lang="en-US" sz="1050" spc="225" dirty="0">
                <a:solidFill>
                  <a:schemeClr val="tx1">
                    <a:lumMod val="50000"/>
                  </a:schemeClr>
                </a:solidFill>
                <a:latin typeface="Poppins SemiBold" charset="0"/>
                <a:ea typeface="Poppins SemiBold" charset="0"/>
                <a:cs typeface="Poppins SemiBold" charset="0"/>
              </a:rPr>
              <a:t> Business Administration</a:t>
            </a: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9369" y="229022"/>
            <a:ext cx="1246542" cy="932414"/>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4036" y="223407"/>
            <a:ext cx="1123552" cy="1123552"/>
          </a:xfrm>
          <a:prstGeom prst="rect">
            <a:avLst/>
          </a:prstGeom>
        </p:spPr>
      </p:pic>
      <p:sp>
        <p:nvSpPr>
          <p:cNvPr id="4" name="TextBox 3">
            <a:extLst>
              <a:ext uri="{FF2B5EF4-FFF2-40B4-BE49-F238E27FC236}">
                <a16:creationId xmlns:a16="http://schemas.microsoft.com/office/drawing/2014/main" id="{DE773F75-7505-4341-93E2-2934D3DA5194}"/>
              </a:ext>
            </a:extLst>
          </p:cNvPr>
          <p:cNvSpPr txBox="1"/>
          <p:nvPr/>
        </p:nvSpPr>
        <p:spPr>
          <a:xfrm>
            <a:off x="641838" y="-87923"/>
            <a:ext cx="184731" cy="307777"/>
          </a:xfrm>
          <a:prstGeom prst="rect">
            <a:avLst/>
          </a:prstGeom>
          <a:noFill/>
        </p:spPr>
        <p:txBody>
          <a:bodyPr wrap="none" rtlCol="0">
            <a:spAutoFit/>
          </a:bodyPr>
          <a:lstStyle/>
          <a:p>
            <a:endParaRPr lang="en-LY" dirty="0"/>
          </a:p>
        </p:txBody>
      </p:sp>
    </p:spTree>
    <p:extLst>
      <p:ext uri="{BB962C8B-B14F-4D97-AF65-F5344CB8AC3E}">
        <p14:creationId xmlns:p14="http://schemas.microsoft.com/office/powerpoint/2010/main" val="218531136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p159:morph option="byObject"/>
      </p:transition>
    </mc:Choice>
    <mc:Fallback>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40"/>
        <p:cNvGrpSpPr/>
        <p:nvPr/>
      </p:nvGrpSpPr>
      <p:grpSpPr>
        <a:xfrm>
          <a:off x="0" y="0"/>
          <a:ext cx="0" cy="0"/>
          <a:chOff x="0" y="0"/>
          <a:chExt cx="0" cy="0"/>
        </a:xfrm>
      </p:grpSpPr>
      <p:sp>
        <p:nvSpPr>
          <p:cNvPr id="141" name="Google Shape;141;p26"/>
          <p:cNvSpPr txBox="1">
            <a:spLocks noGrp="1"/>
          </p:cNvSpPr>
          <p:nvPr>
            <p:ph type="ctrTitle" idx="9"/>
          </p:nvPr>
        </p:nvSpPr>
        <p:spPr>
          <a:xfrm rot="5400000">
            <a:off x="6672869" y="1646270"/>
            <a:ext cx="2913300" cy="487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sz="2400" dirty="0"/>
              <a:t>TABLE OF CONTENTS</a:t>
            </a:r>
            <a:endParaRPr sz="2400" dirty="0"/>
          </a:p>
        </p:txBody>
      </p:sp>
      <p:sp>
        <p:nvSpPr>
          <p:cNvPr id="142" name="Google Shape;142;p26"/>
          <p:cNvSpPr/>
          <p:nvPr/>
        </p:nvSpPr>
        <p:spPr>
          <a:xfrm rot="-5400000" flipH="1">
            <a:off x="-957850" y="957900"/>
            <a:ext cx="5140800" cy="3225000"/>
          </a:xfrm>
          <a:prstGeom prst="rect">
            <a:avLst/>
          </a:prstGeom>
          <a:solidFill>
            <a:schemeClr val="accent1">
              <a:lumMod val="60000"/>
              <a:lumOff val="40000"/>
            </a:schemeClr>
          </a:solidFill>
          <a:ln>
            <a:solidFill>
              <a:schemeClr val="accent1">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6"/>
          <p:cNvSpPr txBox="1">
            <a:spLocks noGrp="1"/>
          </p:cNvSpPr>
          <p:nvPr>
            <p:ph type="ctrTitle" idx="6"/>
          </p:nvPr>
        </p:nvSpPr>
        <p:spPr>
          <a:xfrm>
            <a:off x="3410141" y="1909673"/>
            <a:ext cx="2990659" cy="697749"/>
          </a:xfrm>
          <a:prstGeom prst="rect">
            <a:avLst/>
          </a:prstGeom>
        </p:spPr>
        <p:txBody>
          <a:bodyPr spcFirstLastPara="1" wrap="square" lIns="91425" tIns="91425" rIns="91425" bIns="91425" anchor="b" anchorCtr="0">
            <a:noAutofit/>
          </a:bodyPr>
          <a:lstStyle/>
          <a:p>
            <a:r>
              <a:rPr lang="en-US" sz="1600" dirty="0">
                <a:solidFill>
                  <a:schemeClr val="tx1">
                    <a:lumMod val="50000"/>
                  </a:schemeClr>
                </a:solidFill>
              </a:rPr>
              <a:t>Real life examples of the exchange process</a:t>
            </a:r>
          </a:p>
        </p:txBody>
      </p:sp>
      <p:sp>
        <p:nvSpPr>
          <p:cNvPr id="145" name="Google Shape;145;p26"/>
          <p:cNvSpPr txBox="1">
            <a:spLocks noGrp="1"/>
          </p:cNvSpPr>
          <p:nvPr>
            <p:ph type="title" idx="8"/>
          </p:nvPr>
        </p:nvSpPr>
        <p:spPr>
          <a:xfrm>
            <a:off x="2076047" y="2041223"/>
            <a:ext cx="1501893" cy="35590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solidFill>
                  <a:schemeClr val="lt1"/>
                </a:solidFill>
              </a:rPr>
              <a:t>03</a:t>
            </a:r>
            <a:endParaRPr dirty="0">
              <a:solidFill>
                <a:schemeClr val="lt1"/>
              </a:solidFill>
            </a:endParaRPr>
          </a:p>
        </p:txBody>
      </p:sp>
      <p:sp>
        <p:nvSpPr>
          <p:cNvPr id="146" name="Google Shape;146;p26"/>
          <p:cNvSpPr txBox="1">
            <a:spLocks noGrp="1"/>
          </p:cNvSpPr>
          <p:nvPr>
            <p:ph type="ctrTitle"/>
          </p:nvPr>
        </p:nvSpPr>
        <p:spPr>
          <a:xfrm>
            <a:off x="3396155" y="462012"/>
            <a:ext cx="2251800" cy="577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endParaRPr sz="1600" dirty="0">
              <a:solidFill>
                <a:schemeClr val="tx1">
                  <a:lumMod val="50000"/>
                </a:schemeClr>
              </a:solidFill>
            </a:endParaRPr>
          </a:p>
          <a:p>
            <a:pPr marL="0" lvl="0" indent="0" algn="l" rtl="0">
              <a:spcBef>
                <a:spcPts val="0"/>
              </a:spcBef>
              <a:spcAft>
                <a:spcPts val="0"/>
              </a:spcAft>
              <a:buNone/>
            </a:pPr>
            <a:r>
              <a:rPr lang="es" sz="1600" dirty="0">
                <a:solidFill>
                  <a:schemeClr val="tx1">
                    <a:lumMod val="50000"/>
                  </a:schemeClr>
                </a:solidFill>
              </a:rPr>
              <a:t>I</a:t>
            </a:r>
            <a:r>
              <a:rPr lang="en-US" sz="1600" dirty="0">
                <a:solidFill>
                  <a:schemeClr val="tx1">
                    <a:lumMod val="50000"/>
                  </a:schemeClr>
                </a:solidFill>
              </a:rPr>
              <a:t>n</a:t>
            </a:r>
            <a:r>
              <a:rPr lang="es" sz="1600" dirty="0">
                <a:solidFill>
                  <a:schemeClr val="tx1">
                    <a:lumMod val="50000"/>
                  </a:schemeClr>
                </a:solidFill>
              </a:rPr>
              <a:t>troduction</a:t>
            </a:r>
            <a:endParaRPr sz="1600" dirty="0">
              <a:solidFill>
                <a:schemeClr val="tx1">
                  <a:lumMod val="50000"/>
                </a:schemeClr>
              </a:solidFill>
            </a:endParaRPr>
          </a:p>
        </p:txBody>
      </p:sp>
      <p:sp>
        <p:nvSpPr>
          <p:cNvPr id="148" name="Google Shape;148;p26"/>
          <p:cNvSpPr txBox="1">
            <a:spLocks noGrp="1"/>
          </p:cNvSpPr>
          <p:nvPr>
            <p:ph type="title" idx="2"/>
          </p:nvPr>
        </p:nvSpPr>
        <p:spPr>
          <a:xfrm>
            <a:off x="2076047" y="569318"/>
            <a:ext cx="1659957" cy="35590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solidFill>
                  <a:schemeClr val="lt1"/>
                </a:solidFill>
              </a:rPr>
              <a:t>01</a:t>
            </a:r>
            <a:endParaRPr dirty="0">
              <a:solidFill>
                <a:schemeClr val="lt1"/>
              </a:solidFill>
            </a:endParaRPr>
          </a:p>
        </p:txBody>
      </p:sp>
      <p:sp>
        <p:nvSpPr>
          <p:cNvPr id="149" name="Google Shape;149;p26"/>
          <p:cNvSpPr txBox="1">
            <a:spLocks noGrp="1"/>
          </p:cNvSpPr>
          <p:nvPr>
            <p:ph type="ctrTitle" idx="3"/>
          </p:nvPr>
        </p:nvSpPr>
        <p:spPr>
          <a:xfrm>
            <a:off x="3396154" y="1244310"/>
            <a:ext cx="3225001" cy="614514"/>
          </a:xfrm>
          <a:prstGeom prst="rect">
            <a:avLst/>
          </a:prstGeom>
        </p:spPr>
        <p:txBody>
          <a:bodyPr spcFirstLastPara="1" wrap="square" lIns="91425" tIns="91425" rIns="91425" bIns="91425" anchor="b" anchorCtr="0">
            <a:noAutofit/>
          </a:bodyPr>
          <a:lstStyle/>
          <a:p>
            <a:pPr lvl="0"/>
            <a:r>
              <a:rPr lang="en-US" sz="1600" dirty="0">
                <a:solidFill>
                  <a:schemeClr val="tx1">
                    <a:lumMod val="50000"/>
                  </a:schemeClr>
                </a:solidFill>
              </a:rPr>
              <a:t>What Is The Exchange Process?</a:t>
            </a:r>
            <a:endParaRPr sz="1600" dirty="0"/>
          </a:p>
        </p:txBody>
      </p:sp>
      <p:sp>
        <p:nvSpPr>
          <p:cNvPr id="151" name="Google Shape;151;p26"/>
          <p:cNvSpPr txBox="1">
            <a:spLocks noGrp="1"/>
          </p:cNvSpPr>
          <p:nvPr>
            <p:ph type="title" idx="5"/>
          </p:nvPr>
        </p:nvSpPr>
        <p:spPr>
          <a:xfrm>
            <a:off x="2056145" y="1274507"/>
            <a:ext cx="1541695" cy="35590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solidFill>
                  <a:schemeClr val="lt1"/>
                </a:solidFill>
              </a:rPr>
              <a:t>02</a:t>
            </a:r>
            <a:endParaRPr dirty="0">
              <a:solidFill>
                <a:schemeClr val="lt1"/>
              </a:solidFill>
            </a:endParaRPr>
          </a:p>
        </p:txBody>
      </p:sp>
      <p:sp>
        <p:nvSpPr>
          <p:cNvPr id="152" name="Google Shape;152;p26"/>
          <p:cNvSpPr txBox="1">
            <a:spLocks noGrp="1"/>
          </p:cNvSpPr>
          <p:nvPr>
            <p:ph type="ctrTitle" idx="13"/>
          </p:nvPr>
        </p:nvSpPr>
        <p:spPr>
          <a:xfrm>
            <a:off x="3410141" y="2594801"/>
            <a:ext cx="2251800" cy="577800"/>
          </a:xfrm>
          <a:prstGeom prst="rect">
            <a:avLst/>
          </a:prstGeom>
        </p:spPr>
        <p:txBody>
          <a:bodyPr spcFirstLastPara="1" wrap="square" lIns="91425" tIns="91425" rIns="91425" bIns="91425" anchor="b" anchorCtr="0">
            <a:noAutofit/>
          </a:bodyPr>
          <a:lstStyle/>
          <a:p>
            <a:pPr lvl="0"/>
            <a:r>
              <a:rPr lang="en-US" sz="1600" dirty="0"/>
              <a:t>Types of Exchanges</a:t>
            </a:r>
            <a:endParaRPr sz="1600" dirty="0"/>
          </a:p>
        </p:txBody>
      </p:sp>
      <p:sp>
        <p:nvSpPr>
          <p:cNvPr id="154" name="Google Shape;154;p26"/>
          <p:cNvSpPr txBox="1">
            <a:spLocks noGrp="1"/>
          </p:cNvSpPr>
          <p:nvPr>
            <p:ph type="title" idx="15"/>
          </p:nvPr>
        </p:nvSpPr>
        <p:spPr>
          <a:xfrm>
            <a:off x="2076049" y="2723077"/>
            <a:ext cx="1501893" cy="35590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solidFill>
                  <a:schemeClr val="lt1"/>
                </a:solidFill>
              </a:rPr>
              <a:t>04</a:t>
            </a:r>
            <a:endParaRPr dirty="0">
              <a:solidFill>
                <a:schemeClr val="lt1"/>
              </a:solidFill>
            </a:endParaRPr>
          </a:p>
        </p:txBody>
      </p:sp>
      <p:sp>
        <p:nvSpPr>
          <p:cNvPr id="30" name="Google Shape;155;p26">
            <a:extLst>
              <a:ext uri="{FF2B5EF4-FFF2-40B4-BE49-F238E27FC236}">
                <a16:creationId xmlns:a16="http://schemas.microsoft.com/office/drawing/2014/main" id="{59FD4B3C-EC8B-7041-AB73-5838D55447F3}"/>
              </a:ext>
            </a:extLst>
          </p:cNvPr>
          <p:cNvSpPr txBox="1">
            <a:spLocks/>
          </p:cNvSpPr>
          <p:nvPr/>
        </p:nvSpPr>
        <p:spPr>
          <a:xfrm>
            <a:off x="3410141" y="3267490"/>
            <a:ext cx="2251800" cy="577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9pPr>
          </a:lstStyle>
          <a:p>
            <a:r>
              <a:rPr lang="en-US" sz="1600" dirty="0">
                <a:solidFill>
                  <a:schemeClr val="tx1">
                    <a:lumMod val="50000"/>
                  </a:schemeClr>
                </a:solidFill>
              </a:rPr>
              <a:t>Conclusion</a:t>
            </a:r>
            <a:endParaRPr lang="en-US" sz="1600" dirty="0"/>
          </a:p>
        </p:txBody>
      </p:sp>
      <p:sp>
        <p:nvSpPr>
          <p:cNvPr id="31" name="Google Shape;157;p26">
            <a:extLst>
              <a:ext uri="{FF2B5EF4-FFF2-40B4-BE49-F238E27FC236}">
                <a16:creationId xmlns:a16="http://schemas.microsoft.com/office/drawing/2014/main" id="{5EC473D1-E0EF-5341-B11B-28AFEF98E1F8}"/>
              </a:ext>
            </a:extLst>
          </p:cNvPr>
          <p:cNvSpPr txBox="1">
            <a:spLocks/>
          </p:cNvSpPr>
          <p:nvPr/>
        </p:nvSpPr>
        <p:spPr>
          <a:xfrm>
            <a:off x="2076048" y="3414262"/>
            <a:ext cx="1501893" cy="35590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4800"/>
              <a:buFont typeface="Livvic"/>
              <a:buNone/>
              <a:defRPr sz="48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2pPr>
            <a:lvl3pPr marR="0" lvl="2"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3pPr>
            <a:lvl4pPr marR="0" lvl="3"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4pPr>
            <a:lvl5pPr marR="0" lvl="4"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5pPr>
            <a:lvl6pPr marR="0" lvl="5"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6pPr>
            <a:lvl7pPr marR="0" lvl="6"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7pPr>
            <a:lvl8pPr marR="0" lvl="7"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8pPr>
            <a:lvl9pPr marR="0" lvl="8"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9pPr>
          </a:lstStyle>
          <a:p>
            <a:r>
              <a:rPr lang="es" dirty="0">
                <a:solidFill>
                  <a:schemeClr val="lt1"/>
                </a:solidFill>
              </a:rPr>
              <a:t>06</a:t>
            </a:r>
          </a:p>
        </p:txBody>
      </p:sp>
      <p:sp>
        <p:nvSpPr>
          <p:cNvPr id="32" name="Google Shape;155;p26">
            <a:extLst>
              <a:ext uri="{FF2B5EF4-FFF2-40B4-BE49-F238E27FC236}">
                <a16:creationId xmlns:a16="http://schemas.microsoft.com/office/drawing/2014/main" id="{7AA537EC-D434-5A40-8B33-DFF3A00B8214}"/>
              </a:ext>
            </a:extLst>
          </p:cNvPr>
          <p:cNvSpPr txBox="1">
            <a:spLocks/>
          </p:cNvSpPr>
          <p:nvPr/>
        </p:nvSpPr>
        <p:spPr>
          <a:xfrm>
            <a:off x="3410141" y="4025272"/>
            <a:ext cx="2251800" cy="577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2pPr>
            <a:lvl3pPr marR="0" lvl="2"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3pPr>
            <a:lvl4pPr marR="0" lvl="3"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4pPr>
            <a:lvl5pPr marR="0" lvl="4"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5pPr>
            <a:lvl6pPr marR="0" lvl="5"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6pPr>
            <a:lvl7pPr marR="0" lvl="6"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7pPr>
            <a:lvl8pPr marR="0" lvl="7"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8pPr>
            <a:lvl9pPr marR="0" lvl="8" algn="l" rtl="0">
              <a:lnSpc>
                <a:spcPct val="100000"/>
              </a:lnSpc>
              <a:spcBef>
                <a:spcPts val="0"/>
              </a:spcBef>
              <a:spcAft>
                <a:spcPts val="0"/>
              </a:spcAft>
              <a:buClr>
                <a:schemeClr val="dk1"/>
              </a:buClr>
              <a:buSzPts val="1200"/>
              <a:buFont typeface="Livvic"/>
              <a:buNone/>
              <a:defRPr sz="1200" b="1" i="0" u="none" strike="noStrike" cap="none">
                <a:solidFill>
                  <a:schemeClr val="dk1"/>
                </a:solidFill>
                <a:latin typeface="Livvic"/>
                <a:ea typeface="Livvic"/>
                <a:cs typeface="Livvic"/>
                <a:sym typeface="Livvic"/>
              </a:defRPr>
            </a:lvl9pPr>
          </a:lstStyle>
          <a:p>
            <a:r>
              <a:rPr lang="en-US" sz="1600" dirty="0"/>
              <a:t>References</a:t>
            </a:r>
          </a:p>
        </p:txBody>
      </p:sp>
      <p:sp>
        <p:nvSpPr>
          <p:cNvPr id="33" name="Google Shape;157;p26">
            <a:extLst>
              <a:ext uri="{FF2B5EF4-FFF2-40B4-BE49-F238E27FC236}">
                <a16:creationId xmlns:a16="http://schemas.microsoft.com/office/drawing/2014/main" id="{9D3A0A71-3C62-2F4A-8B4C-B5DFA5F2E844}"/>
              </a:ext>
            </a:extLst>
          </p:cNvPr>
          <p:cNvSpPr txBox="1">
            <a:spLocks/>
          </p:cNvSpPr>
          <p:nvPr/>
        </p:nvSpPr>
        <p:spPr>
          <a:xfrm>
            <a:off x="2076047" y="4192096"/>
            <a:ext cx="1501893" cy="35590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4800"/>
              <a:buFont typeface="Livvic"/>
              <a:buNone/>
              <a:defRPr sz="4800" b="1" i="0" u="none" strike="noStrike" cap="none">
                <a:solidFill>
                  <a:schemeClr val="dk1"/>
                </a:solidFill>
                <a:latin typeface="Livvic"/>
                <a:ea typeface="Livvic"/>
                <a:cs typeface="Livvic"/>
                <a:sym typeface="Livvic"/>
              </a:defRPr>
            </a:lvl1pPr>
            <a:lvl2pPr marR="0" lvl="1"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2pPr>
            <a:lvl3pPr marR="0" lvl="2"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3pPr>
            <a:lvl4pPr marR="0" lvl="3"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4pPr>
            <a:lvl5pPr marR="0" lvl="4"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5pPr>
            <a:lvl6pPr marR="0" lvl="5"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6pPr>
            <a:lvl7pPr marR="0" lvl="6"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7pPr>
            <a:lvl8pPr marR="0" lvl="7"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8pPr>
            <a:lvl9pPr marR="0" lvl="8" algn="l" rtl="0">
              <a:lnSpc>
                <a:spcPct val="100000"/>
              </a:lnSpc>
              <a:spcBef>
                <a:spcPts val="0"/>
              </a:spcBef>
              <a:spcAft>
                <a:spcPts val="0"/>
              </a:spcAft>
              <a:buClr>
                <a:schemeClr val="dk1"/>
              </a:buClr>
              <a:buSzPts val="4800"/>
              <a:buFont typeface="Fira Sans Extra Condensed Medium"/>
              <a:buNone/>
              <a:defRPr sz="4800" b="1" i="0" u="none" strike="noStrike" cap="none">
                <a:solidFill>
                  <a:schemeClr val="dk1"/>
                </a:solidFill>
                <a:latin typeface="Fira Sans Extra Condensed Medium"/>
                <a:ea typeface="Fira Sans Extra Condensed Medium"/>
                <a:cs typeface="Fira Sans Extra Condensed Medium"/>
                <a:sym typeface="Fira Sans Extra Condensed Medium"/>
              </a:defRPr>
            </a:lvl9pPr>
          </a:lstStyle>
          <a:p>
            <a:r>
              <a:rPr lang="es" dirty="0">
                <a:solidFill>
                  <a:schemeClr val="lt1"/>
                </a:solidFill>
              </a:rPr>
              <a:t>07</a:t>
            </a:r>
          </a:p>
        </p:txBody>
      </p:sp>
      <p:sp>
        <p:nvSpPr>
          <p:cNvPr id="18" name="Oval 17">
            <a:extLst>
              <a:ext uri="{FF2B5EF4-FFF2-40B4-BE49-F238E27FC236}">
                <a16:creationId xmlns:a16="http://schemas.microsoft.com/office/drawing/2014/main" id="{7F6C740B-E41C-3D4D-8538-5379F68F4E19}"/>
              </a:ext>
            </a:extLst>
          </p:cNvPr>
          <p:cNvSpPr/>
          <p:nvPr/>
        </p:nvSpPr>
        <p:spPr>
          <a:xfrm>
            <a:off x="8654903" y="167326"/>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2</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8"/>
                                        </p:tgtEl>
                                        <p:attrNameLst>
                                          <p:attrName>style.visibility</p:attrName>
                                        </p:attrNameLst>
                                      </p:cBhvr>
                                      <p:to>
                                        <p:strVal val="visible"/>
                                      </p:to>
                                    </p:set>
                                    <p:animEffect transition="in" filter="fade">
                                      <p:cBhvr>
                                        <p:cTn id="7" dur="500"/>
                                        <p:tgtEl>
                                          <p:spTgt spid="14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6"/>
                                        </p:tgtEl>
                                        <p:attrNameLst>
                                          <p:attrName>style.visibility</p:attrName>
                                        </p:attrNameLst>
                                      </p:cBhvr>
                                      <p:to>
                                        <p:strVal val="visible"/>
                                      </p:to>
                                    </p:set>
                                    <p:animEffect transition="in" filter="fade">
                                      <p:cBhvr>
                                        <p:cTn id="10" dur="500"/>
                                        <p:tgtEl>
                                          <p:spTgt spid="14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1"/>
                                        </p:tgtEl>
                                        <p:attrNameLst>
                                          <p:attrName>style.visibility</p:attrName>
                                        </p:attrNameLst>
                                      </p:cBhvr>
                                      <p:to>
                                        <p:strVal val="visible"/>
                                      </p:to>
                                    </p:set>
                                    <p:animEffect transition="in" filter="fade">
                                      <p:cBhvr>
                                        <p:cTn id="15" dur="500"/>
                                        <p:tgtEl>
                                          <p:spTgt spid="15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9"/>
                                        </p:tgtEl>
                                        <p:attrNameLst>
                                          <p:attrName>style.visibility</p:attrName>
                                        </p:attrNameLst>
                                      </p:cBhvr>
                                      <p:to>
                                        <p:strVal val="visible"/>
                                      </p:to>
                                    </p:set>
                                    <p:animEffect transition="in" filter="fade">
                                      <p:cBhvr>
                                        <p:cTn id="18" dur="500"/>
                                        <p:tgtEl>
                                          <p:spTgt spid="14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5"/>
                                        </p:tgtEl>
                                        <p:attrNameLst>
                                          <p:attrName>style.visibility</p:attrName>
                                        </p:attrNameLst>
                                      </p:cBhvr>
                                      <p:to>
                                        <p:strVal val="visible"/>
                                      </p:to>
                                    </p:set>
                                    <p:animEffect transition="in" filter="fade">
                                      <p:cBhvr>
                                        <p:cTn id="23" dur="500"/>
                                        <p:tgtEl>
                                          <p:spTgt spid="14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4"/>
                                        </p:tgtEl>
                                        <p:attrNameLst>
                                          <p:attrName>style.visibility</p:attrName>
                                        </p:attrNameLst>
                                      </p:cBhvr>
                                      <p:to>
                                        <p:strVal val="visible"/>
                                      </p:to>
                                    </p:set>
                                    <p:animEffect transition="in" filter="fade">
                                      <p:cBhvr>
                                        <p:cTn id="26" dur="500"/>
                                        <p:tgtEl>
                                          <p:spTgt spid="14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4"/>
                                        </p:tgtEl>
                                        <p:attrNameLst>
                                          <p:attrName>style.visibility</p:attrName>
                                        </p:attrNameLst>
                                      </p:cBhvr>
                                      <p:to>
                                        <p:strVal val="visible"/>
                                      </p:to>
                                    </p:set>
                                    <p:animEffect transition="in" filter="fade">
                                      <p:cBhvr>
                                        <p:cTn id="31" dur="500"/>
                                        <p:tgtEl>
                                          <p:spTgt spid="15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52"/>
                                        </p:tgtEl>
                                        <p:attrNameLst>
                                          <p:attrName>style.visibility</p:attrName>
                                        </p:attrNameLst>
                                      </p:cBhvr>
                                      <p:to>
                                        <p:strVal val="visible"/>
                                      </p:to>
                                    </p:set>
                                    <p:animEffect transition="in" filter="fade">
                                      <p:cBhvr>
                                        <p:cTn id="34" dur="500"/>
                                        <p:tgtEl>
                                          <p:spTgt spid="15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p:bldP spid="145" grpId="0"/>
      <p:bldP spid="146" grpId="0"/>
      <p:bldP spid="148" grpId="0"/>
      <p:bldP spid="149" grpId="0"/>
      <p:bldP spid="151" grpId="0"/>
      <p:bldP spid="152" grpId="0"/>
      <p:bldP spid="154" grpId="0"/>
      <p:bldP spid="30" grpId="0"/>
      <p:bldP spid="31" grpId="0"/>
      <p:bldP spid="32"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رابط مستقيم 2"/>
          <p:cNvCxnSpPr>
            <a:cxnSpLocks/>
          </p:cNvCxnSpPr>
          <p:nvPr/>
        </p:nvCxnSpPr>
        <p:spPr>
          <a:xfrm>
            <a:off x="432619" y="1117080"/>
            <a:ext cx="2523645"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6" name="Subtitle 2">
            <a:extLst>
              <a:ext uri="{FF2B5EF4-FFF2-40B4-BE49-F238E27FC236}">
                <a16:creationId xmlns:a16="http://schemas.microsoft.com/office/drawing/2014/main" id="{E47C7CC7-2DD7-F34A-BA48-6DE83BF041E0}"/>
              </a:ext>
            </a:extLst>
          </p:cNvPr>
          <p:cNvSpPr txBox="1">
            <a:spLocks/>
          </p:cNvSpPr>
          <p:nvPr/>
        </p:nvSpPr>
        <p:spPr>
          <a:xfrm>
            <a:off x="287838" y="1662428"/>
            <a:ext cx="4153230" cy="2937880"/>
          </a:xfrm>
          <a:prstGeom prst="rect">
            <a:avLst/>
          </a:prstGeom>
        </p:spPr>
        <p:txBody>
          <a:bodyPr vert="horz" wrap="square" lIns="81559" tIns="40779" rIns="81559" bIns="4077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171450" indent="-171450" algn="just">
              <a:buSzPct val="100000"/>
              <a:buFont typeface="Wingdings" pitchFamily="2" charset="2"/>
              <a:buChar char="Ø"/>
            </a:pPr>
            <a:r>
              <a:rPr lang="en-US" sz="1700" dirty="0">
                <a:solidFill>
                  <a:schemeClr val="tx2">
                    <a:lumMod val="10000"/>
                  </a:schemeClr>
                </a:solidFill>
              </a:rPr>
              <a:t> Marketing is about making trades. An exchange </a:t>
            </a:r>
            <a:r>
              <a:rPr lang="en-US" sz="1700" dirty="0">
                <a:solidFill>
                  <a:schemeClr val="tx1">
                    <a:lumMod val="50000"/>
                  </a:schemeClr>
                </a:solidFill>
              </a:rPr>
              <a:t>takes</a:t>
            </a:r>
            <a:r>
              <a:rPr lang="en-US" sz="1700" dirty="0">
                <a:solidFill>
                  <a:schemeClr val="tx2">
                    <a:lumMod val="10000"/>
                  </a:schemeClr>
                </a:solidFill>
              </a:rPr>
              <a:t> place when two parties allow something of value to each other to satisfy their particular needs or wants. In a ordinary trade, a buyer exchanges money for a good or service</a:t>
            </a:r>
            <a:r>
              <a:rPr lang="en-US" sz="1700" dirty="0"/>
              <a:t>.</a:t>
            </a:r>
            <a:r>
              <a:rPr lang="ar-SA" sz="1700" b="1" dirty="0">
                <a:solidFill>
                  <a:schemeClr val="accent2"/>
                </a:solidFill>
              </a:rPr>
              <a:t>.</a:t>
            </a:r>
            <a:r>
              <a:rPr lang="en-US" sz="1700" b="1" dirty="0">
                <a:solidFill>
                  <a:schemeClr val="accent2"/>
                </a:solidFill>
              </a:rPr>
              <a:t> </a:t>
            </a:r>
            <a:r>
              <a:rPr lang="en-US" sz="1700" dirty="0">
                <a:solidFill>
                  <a:schemeClr val="accent2"/>
                </a:solidFill>
              </a:rPr>
              <a:t>(Gitman,2018)</a:t>
            </a:r>
          </a:p>
          <a:p>
            <a:pPr marL="171450" indent="-171450" algn="just">
              <a:buSzPct val="100000"/>
              <a:buFont typeface="Wingdings" pitchFamily="2" charset="2"/>
              <a:buChar char="Ø"/>
            </a:pPr>
            <a:endParaRPr lang="es-ES_tradnl" sz="1700" b="1" dirty="0">
              <a:solidFill>
                <a:schemeClr val="accent2"/>
              </a:solidFill>
            </a:endParaRPr>
          </a:p>
        </p:txBody>
      </p:sp>
      <p:sp>
        <p:nvSpPr>
          <p:cNvPr id="22" name="Google Shape;176;p28">
            <a:extLst>
              <a:ext uri="{FF2B5EF4-FFF2-40B4-BE49-F238E27FC236}">
                <a16:creationId xmlns:a16="http://schemas.microsoft.com/office/drawing/2014/main" id="{1B785AA3-A37A-714A-B7EA-E4FB60B0D4DF}"/>
              </a:ext>
            </a:extLst>
          </p:cNvPr>
          <p:cNvSpPr/>
          <p:nvPr/>
        </p:nvSpPr>
        <p:spPr>
          <a:xfrm>
            <a:off x="5007935" y="1025869"/>
            <a:ext cx="3646968" cy="3357872"/>
          </a:xfrm>
          <a:prstGeom prst="rect">
            <a:avLst/>
          </a:pr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TextBox 22">
            <a:extLst>
              <a:ext uri="{FF2B5EF4-FFF2-40B4-BE49-F238E27FC236}">
                <a16:creationId xmlns:a16="http://schemas.microsoft.com/office/drawing/2014/main" id="{15334D97-5A8E-3E42-9010-C7BCC25E0C2A}"/>
              </a:ext>
            </a:extLst>
          </p:cNvPr>
          <p:cNvSpPr txBox="1"/>
          <p:nvPr/>
        </p:nvSpPr>
        <p:spPr>
          <a:xfrm>
            <a:off x="287838" y="464517"/>
            <a:ext cx="2877711" cy="646331"/>
          </a:xfrm>
          <a:prstGeom prst="rect">
            <a:avLst/>
          </a:prstGeom>
          <a:noFill/>
        </p:spPr>
        <p:txBody>
          <a:bodyPr wrap="none" rtlCol="0">
            <a:spAutoFit/>
          </a:bodyPr>
          <a:lstStyle/>
          <a:p>
            <a:pPr algn="ctr"/>
            <a:r>
              <a:rPr lang="en-US" sz="3600" b="1" dirty="0">
                <a:solidFill>
                  <a:schemeClr val="tx1"/>
                </a:solidFill>
              </a:rPr>
              <a:t>Introduction</a:t>
            </a:r>
            <a:endParaRPr lang="en-US" sz="3600" b="1" spc="300" dirty="0">
              <a:solidFill>
                <a:schemeClr val="tx1"/>
              </a:solidFill>
              <a:latin typeface="Lato Black" charset="0"/>
              <a:ea typeface="Lato Black" charset="0"/>
              <a:cs typeface="Lato Black" charset="0"/>
            </a:endParaRPr>
          </a:p>
        </p:txBody>
      </p:sp>
      <p:sp>
        <p:nvSpPr>
          <p:cNvPr id="8" name="Oval 7">
            <a:extLst>
              <a:ext uri="{FF2B5EF4-FFF2-40B4-BE49-F238E27FC236}">
                <a16:creationId xmlns:a16="http://schemas.microsoft.com/office/drawing/2014/main" id="{3FDAA8D6-A0E2-3E49-AFFC-4C76D8217DD2}"/>
              </a:ext>
            </a:extLst>
          </p:cNvPr>
          <p:cNvSpPr/>
          <p:nvPr/>
        </p:nvSpPr>
        <p:spPr>
          <a:xfrm>
            <a:off x="8654903" y="167326"/>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3</a:t>
            </a:r>
          </a:p>
        </p:txBody>
      </p:sp>
      <p:pic>
        <p:nvPicPr>
          <p:cNvPr id="4" name="Picture 3">
            <a:extLst>
              <a:ext uri="{FF2B5EF4-FFF2-40B4-BE49-F238E27FC236}">
                <a16:creationId xmlns:a16="http://schemas.microsoft.com/office/drawing/2014/main" id="{4ABD5A60-0311-774B-8612-765B671B21E5}"/>
              </a:ext>
            </a:extLst>
          </p:cNvPr>
          <p:cNvPicPr>
            <a:picLocks noChangeAspect="1"/>
          </p:cNvPicPr>
          <p:nvPr/>
        </p:nvPicPr>
        <p:blipFill rotWithShape="1">
          <a:blip r:embed="rId3"/>
          <a:srcRect b="8068"/>
          <a:stretch/>
        </p:blipFill>
        <p:spPr>
          <a:xfrm>
            <a:off x="5253696" y="1170980"/>
            <a:ext cx="3155446" cy="3067649"/>
          </a:xfrm>
          <a:prstGeom prst="rect">
            <a:avLst/>
          </a:prstGeom>
        </p:spPr>
      </p:pic>
      <p:sp>
        <p:nvSpPr>
          <p:cNvPr id="5" name="Rectangle 4">
            <a:extLst>
              <a:ext uri="{FF2B5EF4-FFF2-40B4-BE49-F238E27FC236}">
                <a16:creationId xmlns:a16="http://schemas.microsoft.com/office/drawing/2014/main" id="{5676F551-F3CF-884E-AE27-C6ECAE96E5FA}"/>
              </a:ext>
            </a:extLst>
          </p:cNvPr>
          <p:cNvSpPr/>
          <p:nvPr/>
        </p:nvSpPr>
        <p:spPr>
          <a:xfrm>
            <a:off x="4572000" y="4447713"/>
            <a:ext cx="3790765" cy="4616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Tree>
    <p:extLst>
      <p:ext uri="{BB962C8B-B14F-4D97-AF65-F5344CB8AC3E}">
        <p14:creationId xmlns:p14="http://schemas.microsoft.com/office/powerpoint/2010/main" val="286189650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2"/>
        <p:cNvGrpSpPr/>
        <p:nvPr/>
      </p:nvGrpSpPr>
      <p:grpSpPr>
        <a:xfrm>
          <a:off x="0" y="0"/>
          <a:ext cx="0" cy="0"/>
          <a:chOff x="0" y="0"/>
          <a:chExt cx="0" cy="0"/>
        </a:xfrm>
      </p:grpSpPr>
      <p:sp>
        <p:nvSpPr>
          <p:cNvPr id="574" name="Google Shape;574;p49"/>
          <p:cNvSpPr/>
          <p:nvPr/>
        </p:nvSpPr>
        <p:spPr>
          <a:xfrm rot="5400000">
            <a:off x="421517" y="112244"/>
            <a:ext cx="4042732" cy="4885765"/>
          </a:xfrm>
          <a:prstGeom prst="rect">
            <a:avLst/>
          </a:prstGeom>
          <a:solidFill>
            <a:schemeClr val="accent1">
              <a:lumMod val="60000"/>
              <a:lumOff val="40000"/>
              <a:alpha val="61799"/>
            </a:schemeClr>
          </a:solidFill>
          <a:ln>
            <a:noFill/>
          </a:ln>
        </p:spPr>
        <p:txBody>
          <a:bodyPr spcFirstLastPara="1" wrap="square" lIns="91425" tIns="91425" rIns="91425" bIns="91425" anchor="ctr" anchorCtr="0">
            <a:noAutofit/>
          </a:bodyPr>
          <a:lstStyle/>
          <a:p>
            <a:pPr lvl="0"/>
            <a:r>
              <a:rPr lang="en-US" dirty="0">
                <a:solidFill>
                  <a:schemeClr val="lt1"/>
                </a:solidFill>
              </a:rPr>
              <a:t> </a:t>
            </a:r>
            <a:endParaRPr dirty="0"/>
          </a:p>
        </p:txBody>
      </p:sp>
      <p:sp>
        <p:nvSpPr>
          <p:cNvPr id="575" name="Google Shape;575;p49"/>
          <p:cNvSpPr txBox="1">
            <a:spLocks noGrp="1"/>
          </p:cNvSpPr>
          <p:nvPr>
            <p:ph type="subTitle" idx="1"/>
          </p:nvPr>
        </p:nvSpPr>
        <p:spPr>
          <a:xfrm>
            <a:off x="69822" y="1935189"/>
            <a:ext cx="4672216" cy="2641304"/>
          </a:xfrm>
          <a:prstGeom prst="rect">
            <a:avLst/>
          </a:prstGeom>
        </p:spPr>
        <p:txBody>
          <a:bodyPr spcFirstLastPara="1" wrap="square" lIns="91425" tIns="91425" rIns="91425" bIns="91425" anchor="t" anchorCtr="0">
            <a:noAutofit/>
          </a:bodyPr>
          <a:lstStyle/>
          <a:p>
            <a:pPr marL="0" lvl="0" indent="0" algn="just">
              <a:buSzPts val="1100"/>
            </a:pPr>
            <a:r>
              <a:rPr lang="en-US" sz="1800" dirty="0">
                <a:solidFill>
                  <a:schemeClr val="accent2"/>
                </a:solidFill>
              </a:rPr>
              <a:t>Some theorists claimed that marketing exchange is when two or more individuals exchange goods or services. In marketing theory, each exchange is supposed to create "utility," which implies the value of what you exchange is less than the value of what you get from the exchange.</a:t>
            </a:r>
            <a:endParaRPr sz="1800" dirty="0">
              <a:solidFill>
                <a:schemeClr val="lt1"/>
              </a:solidFill>
            </a:endParaRPr>
          </a:p>
        </p:txBody>
      </p:sp>
      <p:sp>
        <p:nvSpPr>
          <p:cNvPr id="576" name="Google Shape;576;p49"/>
          <p:cNvSpPr txBox="1">
            <a:spLocks noGrp="1"/>
          </p:cNvSpPr>
          <p:nvPr>
            <p:ph type="ctrTitle"/>
          </p:nvPr>
        </p:nvSpPr>
        <p:spPr>
          <a:xfrm>
            <a:off x="213551" y="878045"/>
            <a:ext cx="4672215" cy="849481"/>
          </a:xfrm>
          <a:prstGeom prst="rect">
            <a:avLst/>
          </a:prstGeom>
        </p:spPr>
        <p:txBody>
          <a:bodyPr spcFirstLastPara="1" wrap="square" lIns="91425" tIns="91425" rIns="91425" bIns="91425" anchor="b" anchorCtr="0">
            <a:noAutofit/>
          </a:bodyPr>
          <a:lstStyle/>
          <a:p>
            <a:pPr lvl="0"/>
            <a:r>
              <a:rPr lang="en-US" sz="3000" dirty="0">
                <a:solidFill>
                  <a:schemeClr val="tx1"/>
                </a:solidFill>
                <a:latin typeface="Arial" panose="020B0604020202020204" pitchFamily="34" charset="0"/>
                <a:cs typeface="Arial" panose="020B0604020202020204" pitchFamily="34" charset="0"/>
              </a:rPr>
              <a:t>What Is The Exchange Process?</a:t>
            </a:r>
          </a:p>
        </p:txBody>
      </p:sp>
      <p:sp>
        <p:nvSpPr>
          <p:cNvPr id="6" name="Oval 5">
            <a:extLst>
              <a:ext uri="{FF2B5EF4-FFF2-40B4-BE49-F238E27FC236}">
                <a16:creationId xmlns:a16="http://schemas.microsoft.com/office/drawing/2014/main" id="{03F40CD2-628B-5C4D-890D-0D277C68E20F}"/>
              </a:ext>
            </a:extLst>
          </p:cNvPr>
          <p:cNvSpPr/>
          <p:nvPr/>
        </p:nvSpPr>
        <p:spPr>
          <a:xfrm>
            <a:off x="8654903" y="167326"/>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4</a:t>
            </a:r>
          </a:p>
        </p:txBody>
      </p:sp>
      <p:sp>
        <p:nvSpPr>
          <p:cNvPr id="7" name="Oval 6">
            <a:extLst>
              <a:ext uri="{FF2B5EF4-FFF2-40B4-BE49-F238E27FC236}">
                <a16:creationId xmlns:a16="http://schemas.microsoft.com/office/drawing/2014/main" id="{C48CB363-3787-9C4E-9BCD-50050309E120}"/>
              </a:ext>
            </a:extLst>
          </p:cNvPr>
          <p:cNvSpPr/>
          <p:nvPr/>
        </p:nvSpPr>
        <p:spPr>
          <a:xfrm>
            <a:off x="8654903" y="167328"/>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4</a:t>
            </a:r>
          </a:p>
        </p:txBody>
      </p:sp>
      <p:pic>
        <p:nvPicPr>
          <p:cNvPr id="9" name="Picture 8">
            <a:extLst>
              <a:ext uri="{FF2B5EF4-FFF2-40B4-BE49-F238E27FC236}">
                <a16:creationId xmlns:a16="http://schemas.microsoft.com/office/drawing/2014/main" id="{A06A2006-D786-8445-A80B-AA70C92C4E42}"/>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Effect>
                      <a14:saturation sat="33000"/>
                    </a14:imgEffect>
                  </a14:imgLayer>
                </a14:imgProps>
              </a:ext>
            </a:extLst>
          </a:blip>
          <a:stretch>
            <a:fillRect/>
          </a:stretch>
        </p:blipFill>
        <p:spPr>
          <a:xfrm>
            <a:off x="4885766" y="533760"/>
            <a:ext cx="4258234" cy="4042733"/>
          </a:xfrm>
          <a:prstGeom prst="rect">
            <a:avLst/>
          </a:prstGeom>
        </p:spPr>
      </p:pic>
    </p:spTree>
    <p:extLst>
      <p:ext uri="{BB962C8B-B14F-4D97-AF65-F5344CB8AC3E}">
        <p14:creationId xmlns:p14="http://schemas.microsoft.com/office/powerpoint/2010/main" val="385880253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75">
                                            <p:txEl>
                                              <p:pRg st="0" end="0"/>
                                            </p:txEl>
                                          </p:spTgt>
                                        </p:tgtEl>
                                        <p:attrNameLst>
                                          <p:attrName>style.visibility</p:attrName>
                                        </p:attrNameLst>
                                      </p:cBhvr>
                                      <p:to>
                                        <p:strVal val="visible"/>
                                      </p:to>
                                    </p:set>
                                    <p:animEffect transition="in" filter="fade">
                                      <p:cBhvr>
                                        <p:cTn id="7" dur="500"/>
                                        <p:tgtEl>
                                          <p:spTgt spid="5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40"/>
          <p:cNvSpPr/>
          <p:nvPr/>
        </p:nvSpPr>
        <p:spPr>
          <a:xfrm>
            <a:off x="3753600" y="1472225"/>
            <a:ext cx="739500" cy="6471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33;p35">
            <a:extLst>
              <a:ext uri="{FF2B5EF4-FFF2-40B4-BE49-F238E27FC236}">
                <a16:creationId xmlns:a16="http://schemas.microsoft.com/office/drawing/2014/main" id="{670ADF83-061E-F946-9AF2-27729866441A}"/>
              </a:ext>
            </a:extLst>
          </p:cNvPr>
          <p:cNvSpPr txBox="1">
            <a:spLocks/>
          </p:cNvSpPr>
          <p:nvPr/>
        </p:nvSpPr>
        <p:spPr>
          <a:xfrm>
            <a:off x="844249" y="544034"/>
            <a:ext cx="4328385" cy="49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522F1C"/>
              </a:buClr>
              <a:buSzPts val="2800"/>
              <a:buFont typeface="Libre Baskerville"/>
              <a:buNone/>
              <a:defRPr sz="2800" b="0" i="0" u="none" strike="noStrike" cap="none">
                <a:solidFill>
                  <a:srgbClr val="522F1C"/>
                </a:solidFill>
                <a:latin typeface="Libre Baskerville"/>
                <a:ea typeface="Libre Baskerville"/>
                <a:cs typeface="Libre Baskerville"/>
                <a:sym typeface="Libre Baskerville"/>
              </a:defRPr>
            </a:lvl1pPr>
            <a:lvl2pPr marR="0" lvl="1" algn="l" rtl="0">
              <a:lnSpc>
                <a:spcPct val="100000"/>
              </a:lnSpc>
              <a:spcBef>
                <a:spcPts val="0"/>
              </a:spcBef>
              <a:spcAft>
                <a:spcPts val="0"/>
              </a:spcAft>
              <a:buClr>
                <a:srgbClr val="522F1C"/>
              </a:buClr>
              <a:buSzPts val="2800"/>
              <a:buFont typeface="Libre Baskerville"/>
              <a:buNone/>
              <a:defRPr sz="2800" b="0" i="0" u="none" strike="noStrike" cap="none">
                <a:solidFill>
                  <a:srgbClr val="522F1C"/>
                </a:solidFill>
                <a:latin typeface="Libre Baskerville"/>
                <a:ea typeface="Libre Baskerville"/>
                <a:cs typeface="Libre Baskerville"/>
                <a:sym typeface="Libre Baskerville"/>
              </a:defRPr>
            </a:lvl2pPr>
            <a:lvl3pPr marR="0" lvl="2" algn="l" rtl="0">
              <a:lnSpc>
                <a:spcPct val="100000"/>
              </a:lnSpc>
              <a:spcBef>
                <a:spcPts val="0"/>
              </a:spcBef>
              <a:spcAft>
                <a:spcPts val="0"/>
              </a:spcAft>
              <a:buClr>
                <a:srgbClr val="522F1C"/>
              </a:buClr>
              <a:buSzPts val="2800"/>
              <a:buFont typeface="Libre Baskerville"/>
              <a:buNone/>
              <a:defRPr sz="2800" b="0" i="0" u="none" strike="noStrike" cap="none">
                <a:solidFill>
                  <a:srgbClr val="522F1C"/>
                </a:solidFill>
                <a:latin typeface="Libre Baskerville"/>
                <a:ea typeface="Libre Baskerville"/>
                <a:cs typeface="Libre Baskerville"/>
                <a:sym typeface="Libre Baskerville"/>
              </a:defRPr>
            </a:lvl3pPr>
            <a:lvl4pPr marR="0" lvl="3" algn="l" rtl="0">
              <a:lnSpc>
                <a:spcPct val="100000"/>
              </a:lnSpc>
              <a:spcBef>
                <a:spcPts val="0"/>
              </a:spcBef>
              <a:spcAft>
                <a:spcPts val="0"/>
              </a:spcAft>
              <a:buClr>
                <a:srgbClr val="522F1C"/>
              </a:buClr>
              <a:buSzPts val="2800"/>
              <a:buFont typeface="Libre Baskerville"/>
              <a:buNone/>
              <a:defRPr sz="2800" b="0" i="0" u="none" strike="noStrike" cap="none">
                <a:solidFill>
                  <a:srgbClr val="522F1C"/>
                </a:solidFill>
                <a:latin typeface="Libre Baskerville"/>
                <a:ea typeface="Libre Baskerville"/>
                <a:cs typeface="Libre Baskerville"/>
                <a:sym typeface="Libre Baskerville"/>
              </a:defRPr>
            </a:lvl4pPr>
            <a:lvl5pPr marR="0" lvl="4" algn="l" rtl="0">
              <a:lnSpc>
                <a:spcPct val="100000"/>
              </a:lnSpc>
              <a:spcBef>
                <a:spcPts val="0"/>
              </a:spcBef>
              <a:spcAft>
                <a:spcPts val="0"/>
              </a:spcAft>
              <a:buClr>
                <a:srgbClr val="522F1C"/>
              </a:buClr>
              <a:buSzPts val="2800"/>
              <a:buFont typeface="Libre Baskerville"/>
              <a:buNone/>
              <a:defRPr sz="2800" b="0" i="0" u="none" strike="noStrike" cap="none">
                <a:solidFill>
                  <a:srgbClr val="522F1C"/>
                </a:solidFill>
                <a:latin typeface="Libre Baskerville"/>
                <a:ea typeface="Libre Baskerville"/>
                <a:cs typeface="Libre Baskerville"/>
                <a:sym typeface="Libre Baskerville"/>
              </a:defRPr>
            </a:lvl5pPr>
            <a:lvl6pPr marR="0" lvl="5" algn="l" rtl="0">
              <a:lnSpc>
                <a:spcPct val="100000"/>
              </a:lnSpc>
              <a:spcBef>
                <a:spcPts val="0"/>
              </a:spcBef>
              <a:spcAft>
                <a:spcPts val="0"/>
              </a:spcAft>
              <a:buClr>
                <a:srgbClr val="522F1C"/>
              </a:buClr>
              <a:buSzPts val="2800"/>
              <a:buFont typeface="Libre Baskerville"/>
              <a:buNone/>
              <a:defRPr sz="2800" b="0" i="0" u="none" strike="noStrike" cap="none">
                <a:solidFill>
                  <a:srgbClr val="522F1C"/>
                </a:solidFill>
                <a:latin typeface="Libre Baskerville"/>
                <a:ea typeface="Libre Baskerville"/>
                <a:cs typeface="Libre Baskerville"/>
                <a:sym typeface="Libre Baskerville"/>
              </a:defRPr>
            </a:lvl6pPr>
            <a:lvl7pPr marR="0" lvl="6" algn="l" rtl="0">
              <a:lnSpc>
                <a:spcPct val="100000"/>
              </a:lnSpc>
              <a:spcBef>
                <a:spcPts val="0"/>
              </a:spcBef>
              <a:spcAft>
                <a:spcPts val="0"/>
              </a:spcAft>
              <a:buClr>
                <a:srgbClr val="522F1C"/>
              </a:buClr>
              <a:buSzPts val="2800"/>
              <a:buFont typeface="Libre Baskerville"/>
              <a:buNone/>
              <a:defRPr sz="2800" b="0" i="0" u="none" strike="noStrike" cap="none">
                <a:solidFill>
                  <a:srgbClr val="522F1C"/>
                </a:solidFill>
                <a:latin typeface="Libre Baskerville"/>
                <a:ea typeface="Libre Baskerville"/>
                <a:cs typeface="Libre Baskerville"/>
                <a:sym typeface="Libre Baskerville"/>
              </a:defRPr>
            </a:lvl7pPr>
            <a:lvl8pPr marR="0" lvl="7" algn="l" rtl="0">
              <a:lnSpc>
                <a:spcPct val="100000"/>
              </a:lnSpc>
              <a:spcBef>
                <a:spcPts val="0"/>
              </a:spcBef>
              <a:spcAft>
                <a:spcPts val="0"/>
              </a:spcAft>
              <a:buClr>
                <a:srgbClr val="522F1C"/>
              </a:buClr>
              <a:buSzPts val="2800"/>
              <a:buFont typeface="Libre Baskerville"/>
              <a:buNone/>
              <a:defRPr sz="2800" b="0" i="0" u="none" strike="noStrike" cap="none">
                <a:solidFill>
                  <a:srgbClr val="522F1C"/>
                </a:solidFill>
                <a:latin typeface="Libre Baskerville"/>
                <a:ea typeface="Libre Baskerville"/>
                <a:cs typeface="Libre Baskerville"/>
                <a:sym typeface="Libre Baskerville"/>
              </a:defRPr>
            </a:lvl8pPr>
            <a:lvl9pPr marR="0" lvl="8" algn="l" rtl="0">
              <a:lnSpc>
                <a:spcPct val="100000"/>
              </a:lnSpc>
              <a:spcBef>
                <a:spcPts val="0"/>
              </a:spcBef>
              <a:spcAft>
                <a:spcPts val="0"/>
              </a:spcAft>
              <a:buClr>
                <a:srgbClr val="522F1C"/>
              </a:buClr>
              <a:buSzPts val="2800"/>
              <a:buFont typeface="Libre Baskerville"/>
              <a:buNone/>
              <a:defRPr sz="2800" b="0" i="0" u="none" strike="noStrike" cap="none">
                <a:solidFill>
                  <a:srgbClr val="522F1C"/>
                </a:solidFill>
                <a:latin typeface="Libre Baskerville"/>
                <a:ea typeface="Libre Baskerville"/>
                <a:cs typeface="Libre Baskerville"/>
                <a:sym typeface="Libre Baskerville"/>
              </a:defRPr>
            </a:lvl9pPr>
          </a:lstStyle>
          <a:p>
            <a:r>
              <a:rPr lang="en-US" sz="2900" b="1" dirty="0">
                <a:solidFill>
                  <a:schemeClr val="tx1"/>
                </a:solidFill>
                <a:latin typeface="Arial" panose="020B0604020202020204" pitchFamily="34" charset="0"/>
                <a:cs typeface="Arial" panose="020B0604020202020204" pitchFamily="34" charset="0"/>
              </a:rPr>
              <a:t>Real life examples of the exchange process</a:t>
            </a:r>
          </a:p>
        </p:txBody>
      </p:sp>
      <p:sp>
        <p:nvSpPr>
          <p:cNvPr id="14" name="Google Shape;231;p35">
            <a:extLst>
              <a:ext uri="{FF2B5EF4-FFF2-40B4-BE49-F238E27FC236}">
                <a16:creationId xmlns:a16="http://schemas.microsoft.com/office/drawing/2014/main" id="{69EB91AB-62F5-0448-953D-6662053FD6D1}"/>
              </a:ext>
            </a:extLst>
          </p:cNvPr>
          <p:cNvSpPr txBox="1">
            <a:spLocks/>
          </p:cNvSpPr>
          <p:nvPr/>
        </p:nvSpPr>
        <p:spPr>
          <a:xfrm>
            <a:off x="4844651" y="1561872"/>
            <a:ext cx="3942345" cy="227855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1"/>
              </a:buClr>
              <a:buSzPts val="1800"/>
              <a:buFont typeface="Libre Baskerville"/>
              <a:buNone/>
              <a:defRPr sz="1800" b="0" i="0" u="none" strike="noStrike" cap="none">
                <a:solidFill>
                  <a:schemeClr val="accent1"/>
                </a:solidFill>
                <a:latin typeface="Libre Baskerville"/>
                <a:ea typeface="Libre Baskerville"/>
                <a:cs typeface="Libre Baskerville"/>
                <a:sym typeface="Libre Baskerville"/>
              </a:defRPr>
            </a:lvl1pPr>
            <a:lvl2pPr marL="914400" marR="0" lvl="1" indent="-317500" algn="l" rtl="0">
              <a:lnSpc>
                <a:spcPct val="100000"/>
              </a:lnSpc>
              <a:spcBef>
                <a:spcPts val="0"/>
              </a:spcBef>
              <a:spcAft>
                <a:spcPts val="0"/>
              </a:spcAft>
              <a:buClr>
                <a:schemeClr val="accent1"/>
              </a:buClr>
              <a:buSzPts val="1800"/>
              <a:buFont typeface="Libre Baskerville"/>
              <a:buNone/>
              <a:defRPr sz="1800" b="0" i="0" u="none" strike="noStrike" cap="none">
                <a:solidFill>
                  <a:schemeClr val="accent1"/>
                </a:solidFill>
                <a:latin typeface="Libre Baskerville"/>
                <a:ea typeface="Libre Baskerville"/>
                <a:cs typeface="Libre Baskerville"/>
                <a:sym typeface="Libre Baskerville"/>
              </a:defRPr>
            </a:lvl2pPr>
            <a:lvl3pPr marL="1371600" marR="0" lvl="2" indent="-317500" algn="l" rtl="0">
              <a:lnSpc>
                <a:spcPct val="100000"/>
              </a:lnSpc>
              <a:spcBef>
                <a:spcPts val="0"/>
              </a:spcBef>
              <a:spcAft>
                <a:spcPts val="0"/>
              </a:spcAft>
              <a:buClr>
                <a:schemeClr val="accent1"/>
              </a:buClr>
              <a:buSzPts val="1800"/>
              <a:buFont typeface="Libre Baskerville"/>
              <a:buNone/>
              <a:defRPr sz="1800" b="0" i="0" u="none" strike="noStrike" cap="none">
                <a:solidFill>
                  <a:schemeClr val="accent1"/>
                </a:solidFill>
                <a:latin typeface="Libre Baskerville"/>
                <a:ea typeface="Libre Baskerville"/>
                <a:cs typeface="Libre Baskerville"/>
                <a:sym typeface="Libre Baskerville"/>
              </a:defRPr>
            </a:lvl3pPr>
            <a:lvl4pPr marL="1828800" marR="0" lvl="3" indent="-317500" algn="l" rtl="0">
              <a:lnSpc>
                <a:spcPct val="100000"/>
              </a:lnSpc>
              <a:spcBef>
                <a:spcPts val="0"/>
              </a:spcBef>
              <a:spcAft>
                <a:spcPts val="0"/>
              </a:spcAft>
              <a:buClr>
                <a:schemeClr val="accent1"/>
              </a:buClr>
              <a:buSzPts val="1800"/>
              <a:buFont typeface="Libre Baskerville"/>
              <a:buNone/>
              <a:defRPr sz="1800" b="0" i="0" u="none" strike="noStrike" cap="none">
                <a:solidFill>
                  <a:schemeClr val="accent1"/>
                </a:solidFill>
                <a:latin typeface="Libre Baskerville"/>
                <a:ea typeface="Libre Baskerville"/>
                <a:cs typeface="Libre Baskerville"/>
                <a:sym typeface="Libre Baskerville"/>
              </a:defRPr>
            </a:lvl4pPr>
            <a:lvl5pPr marL="2286000" marR="0" lvl="4" indent="-317500" algn="l" rtl="0">
              <a:lnSpc>
                <a:spcPct val="100000"/>
              </a:lnSpc>
              <a:spcBef>
                <a:spcPts val="0"/>
              </a:spcBef>
              <a:spcAft>
                <a:spcPts val="0"/>
              </a:spcAft>
              <a:buClr>
                <a:schemeClr val="accent1"/>
              </a:buClr>
              <a:buSzPts val="1800"/>
              <a:buFont typeface="Libre Baskerville"/>
              <a:buNone/>
              <a:defRPr sz="1800" b="0" i="0" u="none" strike="noStrike" cap="none">
                <a:solidFill>
                  <a:schemeClr val="accent1"/>
                </a:solidFill>
                <a:latin typeface="Libre Baskerville"/>
                <a:ea typeface="Libre Baskerville"/>
                <a:cs typeface="Libre Baskerville"/>
                <a:sym typeface="Libre Baskerville"/>
              </a:defRPr>
            </a:lvl5pPr>
            <a:lvl6pPr marL="2743200" marR="0" lvl="5" indent="-317500" algn="l" rtl="0">
              <a:lnSpc>
                <a:spcPct val="100000"/>
              </a:lnSpc>
              <a:spcBef>
                <a:spcPts val="0"/>
              </a:spcBef>
              <a:spcAft>
                <a:spcPts val="0"/>
              </a:spcAft>
              <a:buClr>
                <a:schemeClr val="accent1"/>
              </a:buClr>
              <a:buSzPts val="1800"/>
              <a:buFont typeface="Libre Baskerville"/>
              <a:buNone/>
              <a:defRPr sz="1800" b="0" i="0" u="none" strike="noStrike" cap="none">
                <a:solidFill>
                  <a:schemeClr val="accent1"/>
                </a:solidFill>
                <a:latin typeface="Libre Baskerville"/>
                <a:ea typeface="Libre Baskerville"/>
                <a:cs typeface="Libre Baskerville"/>
                <a:sym typeface="Libre Baskerville"/>
              </a:defRPr>
            </a:lvl6pPr>
            <a:lvl7pPr marL="3200400" marR="0" lvl="6" indent="-317500" algn="l" rtl="0">
              <a:lnSpc>
                <a:spcPct val="100000"/>
              </a:lnSpc>
              <a:spcBef>
                <a:spcPts val="0"/>
              </a:spcBef>
              <a:spcAft>
                <a:spcPts val="0"/>
              </a:spcAft>
              <a:buClr>
                <a:schemeClr val="accent1"/>
              </a:buClr>
              <a:buSzPts val="1800"/>
              <a:buFont typeface="Libre Baskerville"/>
              <a:buNone/>
              <a:defRPr sz="1800" b="0" i="0" u="none" strike="noStrike" cap="none">
                <a:solidFill>
                  <a:schemeClr val="accent1"/>
                </a:solidFill>
                <a:latin typeface="Libre Baskerville"/>
                <a:ea typeface="Libre Baskerville"/>
                <a:cs typeface="Libre Baskerville"/>
                <a:sym typeface="Libre Baskerville"/>
              </a:defRPr>
            </a:lvl7pPr>
            <a:lvl8pPr marL="3657600" marR="0" lvl="7" indent="-317500" algn="l" rtl="0">
              <a:lnSpc>
                <a:spcPct val="100000"/>
              </a:lnSpc>
              <a:spcBef>
                <a:spcPts val="0"/>
              </a:spcBef>
              <a:spcAft>
                <a:spcPts val="0"/>
              </a:spcAft>
              <a:buClr>
                <a:schemeClr val="accent1"/>
              </a:buClr>
              <a:buSzPts val="1800"/>
              <a:buFont typeface="Libre Baskerville"/>
              <a:buNone/>
              <a:defRPr sz="1800" b="0" i="0" u="none" strike="noStrike" cap="none">
                <a:solidFill>
                  <a:schemeClr val="accent1"/>
                </a:solidFill>
                <a:latin typeface="Libre Baskerville"/>
                <a:ea typeface="Libre Baskerville"/>
                <a:cs typeface="Libre Baskerville"/>
                <a:sym typeface="Libre Baskerville"/>
              </a:defRPr>
            </a:lvl8pPr>
            <a:lvl9pPr marL="4114800" marR="0" lvl="8" indent="-317500" algn="l" rtl="0">
              <a:lnSpc>
                <a:spcPct val="100000"/>
              </a:lnSpc>
              <a:spcBef>
                <a:spcPts val="0"/>
              </a:spcBef>
              <a:spcAft>
                <a:spcPts val="0"/>
              </a:spcAft>
              <a:buClr>
                <a:schemeClr val="accent1"/>
              </a:buClr>
              <a:buSzPts val="1800"/>
              <a:buFont typeface="Libre Baskerville"/>
              <a:buNone/>
              <a:defRPr sz="1800" b="0" i="0" u="none" strike="noStrike" cap="none">
                <a:solidFill>
                  <a:schemeClr val="accent1"/>
                </a:solidFill>
                <a:latin typeface="Libre Baskerville"/>
                <a:ea typeface="Libre Baskerville"/>
                <a:cs typeface="Libre Baskerville"/>
                <a:sym typeface="Libre Baskerville"/>
              </a:defRPr>
            </a:lvl9pPr>
          </a:lstStyle>
          <a:p>
            <a:pPr marL="0" indent="0" algn="just">
              <a:spcAft>
                <a:spcPts val="1600"/>
              </a:spcAft>
              <a:buClr>
                <a:schemeClr val="dk1"/>
              </a:buClr>
              <a:buSzPct val="100000"/>
            </a:pPr>
            <a:r>
              <a:rPr lang="en-US" sz="1900" dirty="0">
                <a:solidFill>
                  <a:schemeClr val="accent6"/>
                </a:solidFill>
                <a:latin typeface="+mj-lt"/>
              </a:rPr>
              <a:t>For example, when a woman wants to buy a bag from the store, she should have enough money to buy it and they should be able to provide her with a bag according to her wants and needs. Both parties must be able to communicate with each other and must want to exchange something and be able to do so.</a:t>
            </a:r>
            <a:endParaRPr lang="en-US" sz="1900" dirty="0">
              <a:solidFill>
                <a:schemeClr val="lt1"/>
              </a:solidFill>
            </a:endParaRPr>
          </a:p>
        </p:txBody>
      </p:sp>
      <p:sp>
        <p:nvSpPr>
          <p:cNvPr id="8" name="شكل بيضاوي 3">
            <a:extLst>
              <a:ext uri="{FF2B5EF4-FFF2-40B4-BE49-F238E27FC236}">
                <a16:creationId xmlns:a16="http://schemas.microsoft.com/office/drawing/2014/main" id="{75C4DE6A-9D4A-0B4F-8116-B0742531D2E5}"/>
              </a:ext>
            </a:extLst>
          </p:cNvPr>
          <p:cNvSpPr/>
          <p:nvPr/>
        </p:nvSpPr>
        <p:spPr>
          <a:xfrm>
            <a:off x="8527311" y="196638"/>
            <a:ext cx="437585" cy="32435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100" dirty="0">
                <a:solidFill>
                  <a:schemeClr val="tx1"/>
                </a:solidFill>
              </a:rPr>
              <a:t>5</a:t>
            </a:r>
            <a:endParaRPr lang="ar-SA" sz="1100" dirty="0">
              <a:solidFill>
                <a:schemeClr val="tx1"/>
              </a:solidFill>
            </a:endParaRPr>
          </a:p>
        </p:txBody>
      </p:sp>
      <p:sp>
        <p:nvSpPr>
          <p:cNvPr id="9" name="Oval 8">
            <a:extLst>
              <a:ext uri="{FF2B5EF4-FFF2-40B4-BE49-F238E27FC236}">
                <a16:creationId xmlns:a16="http://schemas.microsoft.com/office/drawing/2014/main" id="{81CD954D-2A99-AD41-8A05-DC43926104AC}"/>
              </a:ext>
            </a:extLst>
          </p:cNvPr>
          <p:cNvSpPr/>
          <p:nvPr/>
        </p:nvSpPr>
        <p:spPr>
          <a:xfrm>
            <a:off x="8654903" y="167328"/>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5</a:t>
            </a:r>
          </a:p>
        </p:txBody>
      </p:sp>
      <p:pic>
        <p:nvPicPr>
          <p:cNvPr id="3" name="Picture 2">
            <a:extLst>
              <a:ext uri="{FF2B5EF4-FFF2-40B4-BE49-F238E27FC236}">
                <a16:creationId xmlns:a16="http://schemas.microsoft.com/office/drawing/2014/main" id="{40C5AE49-5661-1B4F-8C84-21F9C1D56396}"/>
              </a:ext>
            </a:extLst>
          </p:cNvPr>
          <p:cNvPicPr>
            <a:picLocks noChangeAspect="1"/>
          </p:cNvPicPr>
          <p:nvPr/>
        </p:nvPicPr>
        <p:blipFill rotWithShape="1">
          <a:blip r:embed="rId3"/>
          <a:srcRect b="8468"/>
          <a:stretch/>
        </p:blipFill>
        <p:spPr>
          <a:xfrm>
            <a:off x="128397" y="1690652"/>
            <a:ext cx="4170953" cy="3012956"/>
          </a:xfrm>
          <a:prstGeom prst="rect">
            <a:avLst/>
          </a:prstGeom>
        </p:spPr>
      </p:pic>
      <p:sp>
        <p:nvSpPr>
          <p:cNvPr id="5" name="Rectangle 4">
            <a:extLst>
              <a:ext uri="{FF2B5EF4-FFF2-40B4-BE49-F238E27FC236}">
                <a16:creationId xmlns:a16="http://schemas.microsoft.com/office/drawing/2014/main" id="{F8E24813-D0AD-824D-A43A-8F8BD07132DE}"/>
              </a:ext>
            </a:extLst>
          </p:cNvPr>
          <p:cNvSpPr/>
          <p:nvPr/>
        </p:nvSpPr>
        <p:spPr>
          <a:xfrm>
            <a:off x="0" y="4599275"/>
            <a:ext cx="4572000" cy="54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6" name="Google Shape;306;p49"/>
          <p:cNvSpPr/>
          <p:nvPr/>
        </p:nvSpPr>
        <p:spPr>
          <a:xfrm>
            <a:off x="293101" y="1169720"/>
            <a:ext cx="2772072" cy="1989217"/>
          </a:xfrm>
          <a:prstGeom prst="rect">
            <a:avLst/>
          </a:prstGeom>
          <a:solidFill>
            <a:schemeClr val="accent3"/>
          </a:solidFill>
          <a:ln>
            <a:solidFill>
              <a:schemeClr val="accent3"/>
            </a:solid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dirty="0"/>
          </a:p>
        </p:txBody>
      </p:sp>
      <p:sp>
        <p:nvSpPr>
          <p:cNvPr id="307" name="Google Shape;307;p49"/>
          <p:cNvSpPr txBox="1">
            <a:spLocks noGrp="1"/>
          </p:cNvSpPr>
          <p:nvPr>
            <p:ph type="title"/>
          </p:nvPr>
        </p:nvSpPr>
        <p:spPr>
          <a:xfrm>
            <a:off x="465339" y="181202"/>
            <a:ext cx="7951399" cy="107443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600" dirty="0">
                <a:solidFill>
                  <a:schemeClr val="tx1"/>
                </a:solidFill>
                <a:latin typeface="Arial" panose="020B0604020202020204" pitchFamily="34" charset="0"/>
                <a:cs typeface="Arial" panose="020B0604020202020204" pitchFamily="34" charset="0"/>
              </a:rPr>
              <a:t>Types of Exchanges</a:t>
            </a:r>
            <a:endParaRPr sz="3600" dirty="0">
              <a:solidFill>
                <a:schemeClr val="tx1"/>
              </a:solidFill>
              <a:latin typeface="Arial" panose="020B0604020202020204" pitchFamily="34" charset="0"/>
              <a:cs typeface="Arial" panose="020B0604020202020204" pitchFamily="34" charset="0"/>
            </a:endParaRPr>
          </a:p>
        </p:txBody>
      </p:sp>
      <p:sp>
        <p:nvSpPr>
          <p:cNvPr id="308" name="Google Shape;308;p49"/>
          <p:cNvSpPr txBox="1">
            <a:spLocks noGrp="1"/>
          </p:cNvSpPr>
          <p:nvPr>
            <p:ph type="subTitle" idx="1"/>
          </p:nvPr>
        </p:nvSpPr>
        <p:spPr>
          <a:xfrm>
            <a:off x="300289" y="1246101"/>
            <a:ext cx="2661450" cy="568617"/>
          </a:xfrm>
          <a:prstGeom prst="rect">
            <a:avLst/>
          </a:prstGeom>
          <a:solidFill>
            <a:schemeClr val="accent3"/>
          </a:solidFill>
          <a:ln>
            <a:solidFill>
              <a:schemeClr val="accent3"/>
            </a:solidFill>
          </a:ln>
        </p:spPr>
        <p:txBody>
          <a:bodyPr spcFirstLastPara="1" wrap="square" lIns="91425" tIns="91425" rIns="91425" bIns="91425" anchor="t" anchorCtr="0">
            <a:noAutofit/>
          </a:bodyPr>
          <a:lstStyle/>
          <a:p>
            <a:pPr marL="0" indent="0">
              <a:buClr>
                <a:schemeClr val="tx1">
                  <a:lumMod val="50000"/>
                  <a:lumOff val="50000"/>
                </a:schemeClr>
              </a:buClr>
            </a:pPr>
            <a:r>
              <a:rPr lang="en-US" b="1" dirty="0">
                <a:solidFill>
                  <a:schemeClr val="tx1"/>
                </a:solidFill>
              </a:rPr>
              <a:t>Restricted Exchanges</a:t>
            </a:r>
          </a:p>
          <a:p>
            <a:pPr marL="0" indent="0">
              <a:buClr>
                <a:schemeClr val="tx1">
                  <a:lumMod val="50000"/>
                  <a:lumOff val="50000"/>
                </a:schemeClr>
              </a:buClr>
            </a:pPr>
            <a:r>
              <a:rPr lang="en-US" b="1" dirty="0">
                <a:solidFill>
                  <a:schemeClr val="tx1"/>
                </a:solidFill>
              </a:rPr>
              <a:t/>
            </a:r>
            <a:br>
              <a:rPr lang="en-US" b="1" dirty="0">
                <a:solidFill>
                  <a:schemeClr val="tx1"/>
                </a:solidFill>
              </a:rPr>
            </a:br>
            <a:endParaRPr lang="en-US" b="1" dirty="0">
              <a:solidFill>
                <a:schemeClr val="tx1"/>
              </a:solidFill>
            </a:endParaRPr>
          </a:p>
        </p:txBody>
      </p:sp>
      <p:sp>
        <p:nvSpPr>
          <p:cNvPr id="309" name="Google Shape;309;p49"/>
          <p:cNvSpPr txBox="1">
            <a:spLocks noGrp="1"/>
          </p:cNvSpPr>
          <p:nvPr>
            <p:ph type="subTitle" idx="2"/>
          </p:nvPr>
        </p:nvSpPr>
        <p:spPr>
          <a:xfrm>
            <a:off x="465339" y="1568605"/>
            <a:ext cx="2460985" cy="1157197"/>
          </a:xfrm>
          <a:prstGeom prst="rect">
            <a:avLst/>
          </a:prstGeom>
          <a:solidFill>
            <a:schemeClr val="accent3"/>
          </a:solidFill>
          <a:ln>
            <a:solidFill>
              <a:schemeClr val="accent3"/>
            </a:solidFill>
          </a:ln>
        </p:spPr>
        <p:txBody>
          <a:bodyPr spcFirstLastPara="1" wrap="square" lIns="91425" tIns="91425" rIns="91425" bIns="91425" anchor="t" anchorCtr="0">
            <a:noAutofit/>
          </a:bodyPr>
          <a:lstStyle/>
          <a:p>
            <a:pPr marL="0" lvl="0" indent="0" algn="just">
              <a:spcAft>
                <a:spcPts val="1600"/>
              </a:spcAft>
            </a:pPr>
            <a:r>
              <a:rPr lang="en-US" sz="1200" dirty="0" smtClean="0">
                <a:solidFill>
                  <a:schemeClr val="tx2">
                    <a:lumMod val="10000"/>
                  </a:schemeClr>
                </a:solidFill>
              </a:rPr>
              <a:t>This </a:t>
            </a:r>
            <a:r>
              <a:rPr lang="en-US" sz="1200" dirty="0">
                <a:solidFill>
                  <a:schemeClr val="tx2">
                    <a:lumMod val="10000"/>
                  </a:schemeClr>
                </a:solidFill>
              </a:rPr>
              <a:t>types of exchange in marketing is known as the simple or "restricted" exchange, so called because there are only two parties to the exchange.</a:t>
            </a:r>
          </a:p>
        </p:txBody>
      </p:sp>
      <p:sp>
        <p:nvSpPr>
          <p:cNvPr id="35" name="Google Shape;306;p49">
            <a:extLst>
              <a:ext uri="{FF2B5EF4-FFF2-40B4-BE49-F238E27FC236}">
                <a16:creationId xmlns:a16="http://schemas.microsoft.com/office/drawing/2014/main" id="{75092249-0136-3B46-8947-106A1CBD797E}"/>
              </a:ext>
            </a:extLst>
          </p:cNvPr>
          <p:cNvSpPr/>
          <p:nvPr/>
        </p:nvSpPr>
        <p:spPr>
          <a:xfrm>
            <a:off x="3179901" y="2949546"/>
            <a:ext cx="2772072" cy="1992540"/>
          </a:xfrm>
          <a:prstGeom prst="rect">
            <a:avLst/>
          </a:prstGeom>
          <a:solidFill>
            <a:schemeClr val="accent3"/>
          </a:solidFill>
          <a:ln>
            <a:solidFill>
              <a:schemeClr val="accent3"/>
            </a:solid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dirty="0"/>
          </a:p>
        </p:txBody>
      </p:sp>
      <p:sp>
        <p:nvSpPr>
          <p:cNvPr id="36" name="Google Shape;308;p49">
            <a:extLst>
              <a:ext uri="{FF2B5EF4-FFF2-40B4-BE49-F238E27FC236}">
                <a16:creationId xmlns:a16="http://schemas.microsoft.com/office/drawing/2014/main" id="{35E54152-F0E1-4043-9A8F-144E1981CF77}"/>
              </a:ext>
            </a:extLst>
          </p:cNvPr>
          <p:cNvSpPr txBox="1">
            <a:spLocks/>
          </p:cNvSpPr>
          <p:nvPr/>
        </p:nvSpPr>
        <p:spPr>
          <a:xfrm>
            <a:off x="3271373" y="3045693"/>
            <a:ext cx="2661450" cy="568617"/>
          </a:xfrm>
          <a:prstGeom prst="rect">
            <a:avLst/>
          </a:prstGeom>
          <a:solidFill>
            <a:schemeClr val="accent3"/>
          </a:solidFill>
          <a:ln>
            <a:solidFill>
              <a:schemeClr val="accent3"/>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ctr" rtl="0">
              <a:lnSpc>
                <a:spcPct val="115000"/>
              </a:lnSpc>
              <a:spcBef>
                <a:spcPts val="0"/>
              </a:spcBef>
              <a:spcAft>
                <a:spcPts val="0"/>
              </a:spcAft>
              <a:buClr>
                <a:srgbClr val="000000"/>
              </a:buClr>
              <a:buSzPts val="1800"/>
              <a:buFont typeface="Montserrat"/>
              <a:buNone/>
              <a:defRPr sz="1200" b="0" i="0" u="none" strike="noStrike" cap="none">
                <a:solidFill>
                  <a:srgbClr val="F3F3F3"/>
                </a:solidFill>
                <a:latin typeface="Montserrat"/>
                <a:ea typeface="Montserrat"/>
                <a:cs typeface="Montserrat"/>
                <a:sym typeface="Montserrat"/>
              </a:defRPr>
            </a:lvl1pPr>
            <a:lvl2pPr marL="914400" marR="0" lvl="1"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2pPr>
            <a:lvl3pPr marL="1371600" marR="0" lvl="2"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3pPr>
            <a:lvl4pPr marL="1828800" marR="0" lvl="3"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4pPr>
            <a:lvl5pPr marL="2286000" marR="0" lvl="4"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5pPr>
            <a:lvl6pPr marL="2743200" marR="0" lvl="5"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6pPr>
            <a:lvl7pPr marL="3200400" marR="0" lvl="6"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7pPr>
            <a:lvl8pPr marL="3657600" marR="0" lvl="7"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8pPr>
            <a:lvl9pPr marL="4114800" marR="0" lvl="8" indent="-304800" algn="l" rtl="0">
              <a:lnSpc>
                <a:spcPct val="115000"/>
              </a:lnSpc>
              <a:spcBef>
                <a:spcPts val="1600"/>
              </a:spcBef>
              <a:spcAft>
                <a:spcPts val="160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9pPr>
          </a:lstStyle>
          <a:p>
            <a:pPr marL="0" indent="0">
              <a:buClr>
                <a:schemeClr val="tx1">
                  <a:lumMod val="50000"/>
                  <a:lumOff val="50000"/>
                </a:schemeClr>
              </a:buClr>
            </a:pPr>
            <a:r>
              <a:rPr lang="en-US" b="1" dirty="0">
                <a:solidFill>
                  <a:schemeClr val="tx1"/>
                </a:solidFill>
              </a:rPr>
              <a:t>Generalized Exchanges</a:t>
            </a:r>
          </a:p>
        </p:txBody>
      </p:sp>
      <p:sp>
        <p:nvSpPr>
          <p:cNvPr id="37" name="Google Shape;309;p49">
            <a:extLst>
              <a:ext uri="{FF2B5EF4-FFF2-40B4-BE49-F238E27FC236}">
                <a16:creationId xmlns:a16="http://schemas.microsoft.com/office/drawing/2014/main" id="{480E7E73-A9A0-A24C-A806-CFB7CA830C05}"/>
              </a:ext>
            </a:extLst>
          </p:cNvPr>
          <p:cNvSpPr txBox="1">
            <a:spLocks/>
          </p:cNvSpPr>
          <p:nvPr/>
        </p:nvSpPr>
        <p:spPr>
          <a:xfrm>
            <a:off x="3295257" y="3402546"/>
            <a:ext cx="2416494" cy="1148987"/>
          </a:xfrm>
          <a:prstGeom prst="rect">
            <a:avLst/>
          </a:prstGeom>
          <a:solidFill>
            <a:schemeClr val="accent3"/>
          </a:solidFill>
          <a:ln>
            <a:solidFill>
              <a:schemeClr val="accent3"/>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ctr" rtl="0">
              <a:lnSpc>
                <a:spcPct val="115000"/>
              </a:lnSpc>
              <a:spcBef>
                <a:spcPts val="0"/>
              </a:spcBef>
              <a:spcAft>
                <a:spcPts val="0"/>
              </a:spcAft>
              <a:buClr>
                <a:srgbClr val="000000"/>
              </a:buClr>
              <a:buSzPts val="1400"/>
              <a:buFont typeface="Montserrat"/>
              <a:buNone/>
              <a:defRPr sz="1400" b="0" i="0" u="none" strike="noStrike" cap="none">
                <a:solidFill>
                  <a:srgbClr val="F3F3F3"/>
                </a:solidFill>
                <a:latin typeface="Montserrat"/>
                <a:ea typeface="Montserrat"/>
                <a:cs typeface="Montserrat"/>
                <a:sym typeface="Montserrat"/>
              </a:defRPr>
            </a:lvl1pPr>
            <a:lvl2pPr marL="914400" marR="0" lvl="1"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2pPr>
            <a:lvl3pPr marL="1371600" marR="0" lvl="2"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3pPr>
            <a:lvl4pPr marL="1828800" marR="0" lvl="3"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4pPr>
            <a:lvl5pPr marL="2286000" marR="0" lvl="4"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5pPr>
            <a:lvl6pPr marL="2743200" marR="0" lvl="5"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6pPr>
            <a:lvl7pPr marL="3200400" marR="0" lvl="6"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7pPr>
            <a:lvl8pPr marL="3657600" marR="0" lvl="7"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8pPr>
            <a:lvl9pPr marL="4114800" marR="0" lvl="8" indent="-304800" algn="l" rtl="0">
              <a:lnSpc>
                <a:spcPct val="115000"/>
              </a:lnSpc>
              <a:spcBef>
                <a:spcPts val="1600"/>
              </a:spcBef>
              <a:spcAft>
                <a:spcPts val="160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9pPr>
          </a:lstStyle>
          <a:p>
            <a:pPr marL="0" indent="0" algn="just">
              <a:spcAft>
                <a:spcPts val="1600"/>
              </a:spcAft>
            </a:pPr>
            <a:r>
              <a:rPr lang="en-US" sz="1200" dirty="0">
                <a:solidFill>
                  <a:schemeClr val="tx2">
                    <a:lumMod val="10000"/>
                  </a:schemeClr>
                </a:solidFill>
              </a:rPr>
              <a:t>This type of exchange involves at least three parties, and each party gives utility to one participant, but receives utility from a different participant</a:t>
            </a:r>
            <a:r>
              <a:rPr lang="en-US" dirty="0">
                <a:solidFill>
                  <a:schemeClr val="tx2">
                    <a:lumMod val="10000"/>
                  </a:schemeClr>
                </a:solidFill>
              </a:rPr>
              <a:t>.</a:t>
            </a:r>
            <a:endParaRPr lang="en-US" sz="1200" dirty="0">
              <a:solidFill>
                <a:schemeClr val="tx2">
                  <a:lumMod val="10000"/>
                </a:schemeClr>
              </a:solidFill>
            </a:endParaRPr>
          </a:p>
        </p:txBody>
      </p:sp>
      <p:sp>
        <p:nvSpPr>
          <p:cNvPr id="40" name="Google Shape;306;p49">
            <a:extLst>
              <a:ext uri="{FF2B5EF4-FFF2-40B4-BE49-F238E27FC236}">
                <a16:creationId xmlns:a16="http://schemas.microsoft.com/office/drawing/2014/main" id="{52F143AD-FDDA-3A42-B5C8-37EE0ED93FDC}"/>
              </a:ext>
            </a:extLst>
          </p:cNvPr>
          <p:cNvSpPr/>
          <p:nvPr/>
        </p:nvSpPr>
        <p:spPr>
          <a:xfrm>
            <a:off x="6066701" y="1169720"/>
            <a:ext cx="2772072" cy="1992540"/>
          </a:xfrm>
          <a:prstGeom prst="rect">
            <a:avLst/>
          </a:prstGeom>
          <a:solidFill>
            <a:schemeClr val="accent3"/>
          </a:solidFill>
          <a:ln>
            <a:solidFill>
              <a:schemeClr val="accent3"/>
            </a:solid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dirty="0"/>
          </a:p>
        </p:txBody>
      </p:sp>
      <p:sp>
        <p:nvSpPr>
          <p:cNvPr id="41" name="Google Shape;308;p49">
            <a:extLst>
              <a:ext uri="{FF2B5EF4-FFF2-40B4-BE49-F238E27FC236}">
                <a16:creationId xmlns:a16="http://schemas.microsoft.com/office/drawing/2014/main" id="{BC94C4B5-BF82-1746-8D7E-DE7B059BB181}"/>
              </a:ext>
            </a:extLst>
          </p:cNvPr>
          <p:cNvSpPr txBox="1">
            <a:spLocks/>
          </p:cNvSpPr>
          <p:nvPr/>
        </p:nvSpPr>
        <p:spPr>
          <a:xfrm>
            <a:off x="6076839" y="1169721"/>
            <a:ext cx="2661450" cy="274312"/>
          </a:xfrm>
          <a:prstGeom prst="rect">
            <a:avLst/>
          </a:prstGeom>
          <a:solidFill>
            <a:schemeClr val="accent3"/>
          </a:solidFill>
          <a:ln>
            <a:solidFill>
              <a:schemeClr val="accent3"/>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ctr" rtl="0">
              <a:lnSpc>
                <a:spcPct val="115000"/>
              </a:lnSpc>
              <a:spcBef>
                <a:spcPts val="0"/>
              </a:spcBef>
              <a:spcAft>
                <a:spcPts val="0"/>
              </a:spcAft>
              <a:buClr>
                <a:srgbClr val="000000"/>
              </a:buClr>
              <a:buSzPts val="1800"/>
              <a:buFont typeface="Montserrat"/>
              <a:buNone/>
              <a:defRPr sz="1200" b="0" i="0" u="none" strike="noStrike" cap="none">
                <a:solidFill>
                  <a:srgbClr val="F3F3F3"/>
                </a:solidFill>
                <a:latin typeface="Montserrat"/>
                <a:ea typeface="Montserrat"/>
                <a:cs typeface="Montserrat"/>
                <a:sym typeface="Montserrat"/>
              </a:defRPr>
            </a:lvl1pPr>
            <a:lvl2pPr marL="914400" marR="0" lvl="1"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2pPr>
            <a:lvl3pPr marL="1371600" marR="0" lvl="2"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3pPr>
            <a:lvl4pPr marL="1828800" marR="0" lvl="3"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4pPr>
            <a:lvl5pPr marL="2286000" marR="0" lvl="4"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5pPr>
            <a:lvl6pPr marL="2743200" marR="0" lvl="5"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6pPr>
            <a:lvl7pPr marL="3200400" marR="0" lvl="6"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7pPr>
            <a:lvl8pPr marL="3657600" marR="0" lvl="7" indent="-304800" algn="l" rtl="0">
              <a:lnSpc>
                <a:spcPct val="115000"/>
              </a:lnSpc>
              <a:spcBef>
                <a:spcPts val="1600"/>
              </a:spcBef>
              <a:spcAft>
                <a:spcPts val="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8pPr>
            <a:lvl9pPr marL="4114800" marR="0" lvl="8" indent="-304800" algn="l" rtl="0">
              <a:lnSpc>
                <a:spcPct val="115000"/>
              </a:lnSpc>
              <a:spcBef>
                <a:spcPts val="1600"/>
              </a:spcBef>
              <a:spcAft>
                <a:spcPts val="1600"/>
              </a:spcAft>
              <a:buClr>
                <a:schemeClr val="dk1"/>
              </a:buClr>
              <a:buSzPts val="1400"/>
              <a:buFont typeface="Catamaran Thin"/>
              <a:buNone/>
              <a:defRPr sz="1200" b="0" i="0" u="none" strike="noStrike" cap="none">
                <a:solidFill>
                  <a:schemeClr val="dk1"/>
                </a:solidFill>
                <a:latin typeface="Catamaran Thin"/>
                <a:ea typeface="Catamaran Thin"/>
                <a:cs typeface="Catamaran Thin"/>
                <a:sym typeface="Catamaran Thin"/>
              </a:defRPr>
            </a:lvl9pPr>
          </a:lstStyle>
          <a:p>
            <a:pPr marL="0" indent="0">
              <a:buClr>
                <a:schemeClr val="tx1">
                  <a:lumMod val="50000"/>
                  <a:lumOff val="50000"/>
                </a:schemeClr>
              </a:buClr>
            </a:pPr>
            <a:r>
              <a:rPr lang="en-US" b="1" dirty="0">
                <a:solidFill>
                  <a:schemeClr val="tx1"/>
                </a:solidFill>
              </a:rPr>
              <a:t>Complex Exchanges</a:t>
            </a:r>
          </a:p>
        </p:txBody>
      </p:sp>
      <p:sp>
        <p:nvSpPr>
          <p:cNvPr id="42" name="Google Shape;309;p49">
            <a:extLst>
              <a:ext uri="{FF2B5EF4-FFF2-40B4-BE49-F238E27FC236}">
                <a16:creationId xmlns:a16="http://schemas.microsoft.com/office/drawing/2014/main" id="{5B726577-8BD8-D646-9338-22F7874EEA42}"/>
              </a:ext>
            </a:extLst>
          </p:cNvPr>
          <p:cNvSpPr txBox="1">
            <a:spLocks/>
          </p:cNvSpPr>
          <p:nvPr/>
        </p:nvSpPr>
        <p:spPr>
          <a:xfrm>
            <a:off x="6199317" y="1473071"/>
            <a:ext cx="2416494" cy="1108587"/>
          </a:xfrm>
          <a:prstGeom prst="rect">
            <a:avLst/>
          </a:prstGeom>
          <a:solidFill>
            <a:schemeClr val="accent3"/>
          </a:solidFill>
          <a:ln>
            <a:solidFill>
              <a:schemeClr val="accent3"/>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ctr" rtl="0">
              <a:lnSpc>
                <a:spcPct val="115000"/>
              </a:lnSpc>
              <a:spcBef>
                <a:spcPts val="0"/>
              </a:spcBef>
              <a:spcAft>
                <a:spcPts val="0"/>
              </a:spcAft>
              <a:buClr>
                <a:srgbClr val="000000"/>
              </a:buClr>
              <a:buSzPts val="1400"/>
              <a:buFont typeface="Montserrat"/>
              <a:buNone/>
              <a:defRPr sz="1400" b="0" i="0" u="none" strike="noStrike" cap="none">
                <a:solidFill>
                  <a:srgbClr val="F3F3F3"/>
                </a:solidFill>
                <a:latin typeface="Montserrat"/>
                <a:ea typeface="Montserrat"/>
                <a:cs typeface="Montserrat"/>
                <a:sym typeface="Montserrat"/>
              </a:defRPr>
            </a:lvl1pPr>
            <a:lvl2pPr marL="914400" marR="0" lvl="1"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2pPr>
            <a:lvl3pPr marL="1371600" marR="0" lvl="2"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3pPr>
            <a:lvl4pPr marL="1828800" marR="0" lvl="3"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4pPr>
            <a:lvl5pPr marL="2286000" marR="0" lvl="4"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5pPr>
            <a:lvl6pPr marL="2743200" marR="0" lvl="5"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6pPr>
            <a:lvl7pPr marL="3200400" marR="0" lvl="6"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7pPr>
            <a:lvl8pPr marL="3657600" marR="0" lvl="7" indent="-304800" algn="l" rtl="0">
              <a:lnSpc>
                <a:spcPct val="115000"/>
              </a:lnSpc>
              <a:spcBef>
                <a:spcPts val="1600"/>
              </a:spcBef>
              <a:spcAft>
                <a:spcPts val="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8pPr>
            <a:lvl9pPr marL="4114800" marR="0" lvl="8" indent="-304800" algn="l" rtl="0">
              <a:lnSpc>
                <a:spcPct val="115000"/>
              </a:lnSpc>
              <a:spcBef>
                <a:spcPts val="1600"/>
              </a:spcBef>
              <a:spcAft>
                <a:spcPts val="1600"/>
              </a:spcAft>
              <a:buClr>
                <a:schemeClr val="dk1"/>
              </a:buClr>
              <a:buSzPts val="1400"/>
              <a:buFont typeface="Montserrat"/>
              <a:buNone/>
              <a:defRPr sz="1200" b="0" i="0" u="none" strike="noStrike" cap="none">
                <a:solidFill>
                  <a:schemeClr val="dk1"/>
                </a:solidFill>
                <a:latin typeface="Montserrat"/>
                <a:ea typeface="Montserrat"/>
                <a:cs typeface="Montserrat"/>
                <a:sym typeface="Montserrat"/>
              </a:defRPr>
            </a:lvl9pPr>
          </a:lstStyle>
          <a:p>
            <a:pPr marL="0" indent="0" algn="just">
              <a:spcAft>
                <a:spcPts val="1600"/>
              </a:spcAft>
            </a:pPr>
            <a:r>
              <a:rPr lang="en-US" sz="1200" dirty="0">
                <a:solidFill>
                  <a:schemeClr val="tx1"/>
                </a:solidFill>
              </a:rPr>
              <a:t>Most types of relationship marketing are complex, meaning they involve networks of participants who both give and receive in more than one relationship with each other.</a:t>
            </a:r>
          </a:p>
        </p:txBody>
      </p:sp>
      <p:sp>
        <p:nvSpPr>
          <p:cNvPr id="19" name="TextBox 18">
            <a:extLst>
              <a:ext uri="{FF2B5EF4-FFF2-40B4-BE49-F238E27FC236}">
                <a16:creationId xmlns:a16="http://schemas.microsoft.com/office/drawing/2014/main" id="{E020824C-9818-FF43-9215-50E36FF4AF51}"/>
              </a:ext>
            </a:extLst>
          </p:cNvPr>
          <p:cNvSpPr txBox="1"/>
          <p:nvPr/>
        </p:nvSpPr>
        <p:spPr>
          <a:xfrm>
            <a:off x="7117976" y="4766204"/>
            <a:ext cx="1943743" cy="307777"/>
          </a:xfrm>
          <a:prstGeom prst="rect">
            <a:avLst/>
          </a:prstGeom>
          <a:noFill/>
        </p:spPr>
        <p:txBody>
          <a:bodyPr wrap="square" rtlCol="0">
            <a:spAutoFit/>
          </a:bodyPr>
          <a:lstStyle/>
          <a:p>
            <a:r>
              <a:rPr lang="en-LY" dirty="0"/>
              <a:t>(</a:t>
            </a:r>
            <a:r>
              <a:rPr lang="en-US" dirty="0"/>
              <a:t>Contributor,2020</a:t>
            </a:r>
            <a:r>
              <a:rPr lang="en-LY" dirty="0"/>
              <a:t>)</a:t>
            </a:r>
          </a:p>
        </p:txBody>
      </p:sp>
      <p:sp>
        <p:nvSpPr>
          <p:cNvPr id="44" name="Oval 43">
            <a:extLst>
              <a:ext uri="{FF2B5EF4-FFF2-40B4-BE49-F238E27FC236}">
                <a16:creationId xmlns:a16="http://schemas.microsoft.com/office/drawing/2014/main" id="{DE7A4CFC-DB41-C848-A5AD-3267AA29D2AF}"/>
              </a:ext>
            </a:extLst>
          </p:cNvPr>
          <p:cNvSpPr/>
          <p:nvPr/>
        </p:nvSpPr>
        <p:spPr>
          <a:xfrm>
            <a:off x="8474102" y="315136"/>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6</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1"/>
        <p:cNvGrpSpPr/>
        <p:nvPr/>
      </p:nvGrpSpPr>
      <p:grpSpPr>
        <a:xfrm>
          <a:off x="0" y="0"/>
          <a:ext cx="0" cy="0"/>
          <a:chOff x="0" y="0"/>
          <a:chExt cx="0" cy="0"/>
        </a:xfrm>
      </p:grpSpPr>
      <p:sp>
        <p:nvSpPr>
          <p:cNvPr id="164" name="Google Shape;164;p27"/>
          <p:cNvSpPr/>
          <p:nvPr/>
        </p:nvSpPr>
        <p:spPr>
          <a:xfrm>
            <a:off x="4480649" y="1154096"/>
            <a:ext cx="3979080" cy="3089429"/>
          </a:xfrm>
          <a:prstGeom prst="rect">
            <a:avLst/>
          </a:prstGeom>
          <a:solidFill>
            <a:schemeClr val="accent3">
              <a:alpha val="584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7"/>
          <p:cNvSpPr txBox="1">
            <a:spLocks noGrp="1"/>
          </p:cNvSpPr>
          <p:nvPr>
            <p:ph type="subTitle" idx="1"/>
          </p:nvPr>
        </p:nvSpPr>
        <p:spPr>
          <a:xfrm flipH="1">
            <a:off x="552871" y="2323029"/>
            <a:ext cx="3737006" cy="1579350"/>
          </a:xfrm>
          <a:prstGeom prst="rect">
            <a:avLst/>
          </a:prstGeom>
        </p:spPr>
        <p:txBody>
          <a:bodyPr spcFirstLastPara="1" wrap="square" lIns="91425" tIns="91425" rIns="91425" bIns="91425" anchor="t" anchorCtr="0">
            <a:noAutofit/>
          </a:bodyPr>
          <a:lstStyle/>
          <a:p>
            <a:pPr marL="0" indent="0" algn="just">
              <a:buSzPts val="1100"/>
            </a:pPr>
            <a:r>
              <a:rPr lang="en-US" sz="1600" dirty="0"/>
              <a:t>To sum up, an exchange can be caried by two or more parties who must communicate and exchange their needs or wants, and there are three different types of exchanges that differs in the number of parties involved.</a:t>
            </a:r>
          </a:p>
        </p:txBody>
      </p:sp>
      <p:sp>
        <p:nvSpPr>
          <p:cNvPr id="166" name="Google Shape;166;p27"/>
          <p:cNvSpPr txBox="1">
            <a:spLocks noGrp="1"/>
          </p:cNvSpPr>
          <p:nvPr>
            <p:ph type="title"/>
          </p:nvPr>
        </p:nvSpPr>
        <p:spPr>
          <a:xfrm>
            <a:off x="544810" y="1426329"/>
            <a:ext cx="3498000" cy="89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3200" dirty="0">
                <a:solidFill>
                  <a:schemeClr val="tx1"/>
                </a:solidFill>
                <a:latin typeface="Arial" panose="020B0604020202020204" pitchFamily="34" charset="0"/>
                <a:cs typeface="Arial" panose="020B0604020202020204" pitchFamily="34" charset="0"/>
              </a:rPr>
              <a:t>Conclusion</a:t>
            </a:r>
            <a:endParaRPr sz="3200" dirty="0">
              <a:solidFill>
                <a:schemeClr val="tx1"/>
              </a:solidFill>
              <a:latin typeface="Arial" panose="020B0604020202020204" pitchFamily="34" charset="0"/>
              <a:cs typeface="Arial" panose="020B0604020202020204" pitchFamily="34" charset="0"/>
            </a:endParaRPr>
          </a:p>
        </p:txBody>
      </p:sp>
      <p:sp>
        <p:nvSpPr>
          <p:cNvPr id="168" name="Google Shape;168;p27"/>
          <p:cNvSpPr/>
          <p:nvPr/>
        </p:nvSpPr>
        <p:spPr>
          <a:xfrm>
            <a:off x="0" y="1154095"/>
            <a:ext cx="362100" cy="3023457"/>
          </a:xfrm>
          <a:prstGeom prst="rect">
            <a:avLst/>
          </a:prstGeom>
          <a:solidFill>
            <a:schemeClr val="accent3">
              <a:alpha val="584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Oval 6">
            <a:extLst>
              <a:ext uri="{FF2B5EF4-FFF2-40B4-BE49-F238E27FC236}">
                <a16:creationId xmlns:a16="http://schemas.microsoft.com/office/drawing/2014/main" id="{EC5B9BA8-60DC-5948-92B8-B5346A5EF8C9}"/>
              </a:ext>
            </a:extLst>
          </p:cNvPr>
          <p:cNvSpPr/>
          <p:nvPr/>
        </p:nvSpPr>
        <p:spPr>
          <a:xfrm>
            <a:off x="8654903" y="167326"/>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7</a:t>
            </a:r>
          </a:p>
        </p:txBody>
      </p:sp>
      <p:pic>
        <p:nvPicPr>
          <p:cNvPr id="3" name="Picture 2">
            <a:extLst>
              <a:ext uri="{FF2B5EF4-FFF2-40B4-BE49-F238E27FC236}">
                <a16:creationId xmlns:a16="http://schemas.microsoft.com/office/drawing/2014/main" id="{63357557-C673-9148-AB6C-E5431A3C993C}"/>
              </a:ext>
            </a:extLst>
          </p:cNvPr>
          <p:cNvPicPr>
            <a:picLocks noChangeAspect="1"/>
          </p:cNvPicPr>
          <p:nvPr/>
        </p:nvPicPr>
        <p:blipFill rotWithShape="1">
          <a:blip r:embed="rId3"/>
          <a:srcRect b="9623"/>
          <a:stretch/>
        </p:blipFill>
        <p:spPr>
          <a:xfrm>
            <a:off x="4759950" y="1371056"/>
            <a:ext cx="3420478" cy="2655508"/>
          </a:xfrm>
          <a:prstGeom prst="rect">
            <a:avLst/>
          </a:prstGeom>
        </p:spPr>
      </p:pic>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5">
                                            <p:txEl>
                                              <p:pRg st="0" end="0"/>
                                            </p:txEl>
                                          </p:spTgt>
                                        </p:tgtEl>
                                        <p:attrNameLst>
                                          <p:attrName>style.visibility</p:attrName>
                                        </p:attrNameLst>
                                      </p:cBhvr>
                                      <p:to>
                                        <p:strVal val="visible"/>
                                      </p:to>
                                    </p:set>
                                    <p:animEffect transition="in" filter="fade">
                                      <p:cBhvr>
                                        <p:cTn id="7" dur="500"/>
                                        <p:tgtEl>
                                          <p:spTgt spid="1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2"/>
          <p:cNvSpPr/>
          <p:nvPr/>
        </p:nvSpPr>
        <p:spPr>
          <a:xfrm rot="5400000">
            <a:off x="-752200" y="2013850"/>
            <a:ext cx="4059900" cy="1115700"/>
          </a:xfrm>
          <a:prstGeom prst="rect">
            <a:avLst/>
          </a:prstGeom>
          <a:solidFill>
            <a:schemeClr val="accent1">
              <a:lumMod val="60000"/>
              <a:lumOff val="40000"/>
            </a:schemeClr>
          </a:solidFill>
          <a:ln>
            <a:solidFill>
              <a:schemeClr val="accent1">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2"/>
          <p:cNvSpPr txBox="1">
            <a:spLocks noGrp="1"/>
          </p:cNvSpPr>
          <p:nvPr>
            <p:ph type="ctrTitle"/>
          </p:nvPr>
        </p:nvSpPr>
        <p:spPr>
          <a:xfrm rot="-5400000">
            <a:off x="-343101" y="1759150"/>
            <a:ext cx="2888100" cy="8979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s" dirty="0">
                <a:solidFill>
                  <a:schemeClr val="lt1"/>
                </a:solidFill>
              </a:rPr>
              <a:t>REFERNCES</a:t>
            </a:r>
            <a:endParaRPr dirty="0">
              <a:solidFill>
                <a:schemeClr val="lt1"/>
              </a:solidFill>
            </a:endParaRPr>
          </a:p>
        </p:txBody>
      </p:sp>
      <p:sp>
        <p:nvSpPr>
          <p:cNvPr id="224" name="Google Shape;224;p32"/>
          <p:cNvSpPr txBox="1">
            <a:spLocks noGrp="1"/>
          </p:cNvSpPr>
          <p:nvPr>
            <p:ph type="subTitle" idx="1"/>
          </p:nvPr>
        </p:nvSpPr>
        <p:spPr>
          <a:xfrm>
            <a:off x="1992279" y="1667665"/>
            <a:ext cx="6731855" cy="1808068"/>
          </a:xfrm>
          <a:prstGeom prst="rect">
            <a:avLst/>
          </a:prstGeom>
        </p:spPr>
        <p:txBody>
          <a:bodyPr spcFirstLastPara="1" wrap="square" lIns="91425" tIns="91425" rIns="91425" bIns="91425" anchor="t" anchorCtr="0">
            <a:noAutofit/>
          </a:bodyPr>
          <a:lstStyle/>
          <a:p>
            <a:pPr marL="285750" lvl="0" indent="-285750">
              <a:spcAft>
                <a:spcPts val="1600"/>
              </a:spcAft>
              <a:buFont typeface="Courier New" panose="02070309020205020404" pitchFamily="49" charset="0"/>
              <a:buChar char="o"/>
            </a:pPr>
            <a:r>
              <a:rPr lang="en-US" sz="1400" dirty="0">
                <a:solidFill>
                  <a:schemeClr val="tx1">
                    <a:lumMod val="50000"/>
                  </a:schemeClr>
                </a:solidFill>
              </a:rPr>
              <a:t>Gitman, Lawrence J., et al. “The Marketing Concept.” Opentextbc.ca, 18 Sept. 2018, opentextbc.ca/businessopenstax/chapter/the-marketing-concept/#:~:text=Marketing%20is%20about%20creating%20exchanges. Accessed 21 Mar. 2022.</a:t>
            </a:r>
          </a:p>
          <a:p>
            <a:pPr marL="285750" lvl="0" indent="-285750">
              <a:spcAft>
                <a:spcPts val="1600"/>
              </a:spcAft>
              <a:buFont typeface="Courier New" panose="02070309020205020404" pitchFamily="49" charset="0"/>
              <a:buChar char="o"/>
            </a:pPr>
            <a:r>
              <a:rPr lang="en-US" sz="1400" dirty="0">
                <a:solidFill>
                  <a:schemeClr val="tx1">
                    <a:lumMod val="50000"/>
                  </a:schemeClr>
                </a:solidFill>
              </a:rPr>
              <a:t>“What Is a Marketing Exchange?” Smallbusiness.chron.com, </a:t>
            </a:r>
            <a:r>
              <a:rPr lang="en-US" sz="1400" dirty="0" err="1">
                <a:solidFill>
                  <a:schemeClr val="tx1">
                    <a:lumMod val="50000"/>
                  </a:schemeClr>
                </a:solidFill>
              </a:rPr>
              <a:t>smallbusiness.chron.com</a:t>
            </a:r>
            <a:r>
              <a:rPr lang="en-US" sz="1400" dirty="0">
                <a:solidFill>
                  <a:schemeClr val="tx1">
                    <a:lumMod val="50000"/>
                  </a:schemeClr>
                </a:solidFill>
              </a:rPr>
              <a:t>/marketing-exchange-61868.html.</a:t>
            </a:r>
          </a:p>
          <a:p>
            <a:pPr marL="0" indent="0">
              <a:spcAft>
                <a:spcPts val="1600"/>
              </a:spcAft>
            </a:pPr>
            <a:r>
              <a:rPr lang="en-US" sz="1400" dirty="0">
                <a:solidFill>
                  <a:schemeClr val="bg2"/>
                </a:solidFill>
              </a:rPr>
              <a:t>‌</a:t>
            </a:r>
          </a:p>
        </p:txBody>
      </p:sp>
      <p:sp>
        <p:nvSpPr>
          <p:cNvPr id="5" name="Oval 4">
            <a:extLst>
              <a:ext uri="{FF2B5EF4-FFF2-40B4-BE49-F238E27FC236}">
                <a16:creationId xmlns:a16="http://schemas.microsoft.com/office/drawing/2014/main" id="{3CC0160D-03CE-A74C-B458-0D25554A286E}"/>
              </a:ext>
            </a:extLst>
          </p:cNvPr>
          <p:cNvSpPr/>
          <p:nvPr/>
        </p:nvSpPr>
        <p:spPr>
          <a:xfrm>
            <a:off x="8654903" y="167326"/>
            <a:ext cx="26418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8</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exagon 7">
            <a:extLst>
              <a:ext uri="{FF2B5EF4-FFF2-40B4-BE49-F238E27FC236}">
                <a16:creationId xmlns:a16="http://schemas.microsoft.com/office/drawing/2014/main" id="{848DBD50-D29C-154E-BC7C-F3512DC27413}"/>
              </a:ext>
            </a:extLst>
          </p:cNvPr>
          <p:cNvSpPr/>
          <p:nvPr/>
        </p:nvSpPr>
        <p:spPr>
          <a:xfrm flipV="1">
            <a:off x="3018263" y="2624253"/>
            <a:ext cx="3006219" cy="606533"/>
          </a:xfrm>
          <a:prstGeom prst="hexagon">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1" name="TextBox 20"/>
          <p:cNvSpPr txBox="1"/>
          <p:nvPr/>
        </p:nvSpPr>
        <p:spPr>
          <a:xfrm>
            <a:off x="2561626" y="1666298"/>
            <a:ext cx="4349269" cy="957955"/>
          </a:xfrm>
          <a:prstGeom prst="rect">
            <a:avLst/>
          </a:prstGeom>
          <a:noFill/>
        </p:spPr>
        <p:txBody>
          <a:bodyPr wrap="none" rtlCol="0">
            <a:spAutoFit/>
          </a:bodyPr>
          <a:lstStyle/>
          <a:p>
            <a:pPr algn="ctr"/>
            <a:r>
              <a:rPr lang="en-US" sz="5625" b="1" spc="300" dirty="0">
                <a:solidFill>
                  <a:schemeClr val="tx2"/>
                </a:solidFill>
                <a:effectLst>
                  <a:outerShdw blurRad="38100" dist="38100" dir="2700000" algn="tl">
                    <a:srgbClr val="000000">
                      <a:alpha val="43137"/>
                    </a:srgbClr>
                  </a:outerShdw>
                </a:effectLst>
                <a:latin typeface="Lato Black" charset="0"/>
                <a:ea typeface="Lato Black" charset="0"/>
                <a:cs typeface="Lato Black" charset="0"/>
              </a:rPr>
              <a:t>THANK YOU </a:t>
            </a:r>
          </a:p>
        </p:txBody>
      </p:sp>
      <p:cxnSp>
        <p:nvCxnSpPr>
          <p:cNvPr id="20" name="Straight Connector 19"/>
          <p:cNvCxnSpPr>
            <a:cxnSpLocks/>
          </p:cNvCxnSpPr>
          <p:nvPr/>
        </p:nvCxnSpPr>
        <p:spPr>
          <a:xfrm>
            <a:off x="2825453" y="3606515"/>
            <a:ext cx="3524250" cy="0"/>
          </a:xfrm>
          <a:prstGeom prst="line">
            <a:avLst/>
          </a:prstGeom>
          <a:ln w="762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825453" y="1525412"/>
            <a:ext cx="3524250" cy="0"/>
          </a:xfrm>
          <a:prstGeom prst="line">
            <a:avLst/>
          </a:prstGeom>
          <a:ln w="762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B1BD23F-49AB-CA49-A064-42DF2BB2669A}"/>
              </a:ext>
            </a:extLst>
          </p:cNvPr>
          <p:cNvSpPr txBox="1"/>
          <p:nvPr/>
        </p:nvSpPr>
        <p:spPr>
          <a:xfrm>
            <a:off x="3119520" y="2685462"/>
            <a:ext cx="2904962" cy="438582"/>
          </a:xfrm>
          <a:prstGeom prst="rect">
            <a:avLst/>
          </a:prstGeom>
          <a:noFill/>
        </p:spPr>
        <p:txBody>
          <a:bodyPr wrap="none" rtlCol="0" anchor="ctr" anchorCtr="0">
            <a:spAutoFit/>
          </a:bodyPr>
          <a:lstStyle/>
          <a:p>
            <a:pPr algn="ctr"/>
            <a:r>
              <a:rPr lang="en-US" sz="2250" b="1" spc="225" dirty="0">
                <a:solidFill>
                  <a:schemeClr val="accent6"/>
                </a:solidFill>
                <a:latin typeface="Poppins SemiBold" charset="0"/>
                <a:ea typeface="Poppins SemiBold" charset="0"/>
                <a:cs typeface="Poppins SemiBold" charset="0"/>
              </a:rPr>
              <a:t>Heba N Bushiha</a:t>
            </a:r>
          </a:p>
        </p:txBody>
      </p:sp>
    </p:spTree>
    <p:extLst>
      <p:ext uri="{BB962C8B-B14F-4D97-AF65-F5344CB8AC3E}">
        <p14:creationId xmlns:p14="http://schemas.microsoft.com/office/powerpoint/2010/main" val="60393742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p159:morph option="byObject"/>
      </p:transition>
    </mc:Choice>
    <mc:Fallback>
      <p:transition spd="slow" advClick="0">
        <p:fade/>
      </p:transition>
    </mc:Fallback>
  </mc:AlternateContent>
</p:sld>
</file>

<file path=ppt/theme/theme1.xml><?xml version="1.0" encoding="utf-8"?>
<a:theme xmlns:a="http://schemas.openxmlformats.org/drawingml/2006/main" name="Engineering Project Proposal by Slidesgo">
  <a:themeElements>
    <a:clrScheme name="Simple Light">
      <a:dk1>
        <a:srgbClr val="434343"/>
      </a:dk1>
      <a:lt1>
        <a:srgbClr val="FFFFFF"/>
      </a:lt1>
      <a:dk2>
        <a:srgbClr val="595959"/>
      </a:dk2>
      <a:lt2>
        <a:srgbClr val="EEEEEE"/>
      </a:lt2>
      <a:accent1>
        <a:srgbClr val="A16685"/>
      </a:accent1>
      <a:accent2>
        <a:srgbClr val="212121"/>
      </a:accent2>
      <a:accent3>
        <a:srgbClr val="D4AFC3"/>
      </a:accent3>
      <a:accent4>
        <a:srgbClr val="AD3E79"/>
      </a:accent4>
      <a:accent5>
        <a:srgbClr val="CF6DA1"/>
      </a:accent5>
      <a:accent6>
        <a:srgbClr val="6E3855"/>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2419</TotalTime>
  <Words>359</Words>
  <Application>Microsoft Office PowerPoint</Application>
  <PresentationFormat>On-screen Show (16:9)</PresentationFormat>
  <Paragraphs>62</Paragraphs>
  <Slides>9</Slides>
  <Notes>9</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9</vt:i4>
      </vt:variant>
    </vt:vector>
  </HeadingPairs>
  <TitlesOfParts>
    <vt:vector size="24" baseType="lpstr">
      <vt:lpstr>Raleway Light</vt:lpstr>
      <vt:lpstr>Arial</vt:lpstr>
      <vt:lpstr>Fira Sans Extra Condensed Medium</vt:lpstr>
      <vt:lpstr>Raleway Black</vt:lpstr>
      <vt:lpstr>Wingdings</vt:lpstr>
      <vt:lpstr>Poppins SemiBold</vt:lpstr>
      <vt:lpstr>Catamaran Thin</vt:lpstr>
      <vt:lpstr>Playfair Display</vt:lpstr>
      <vt:lpstr>Livvic</vt:lpstr>
      <vt:lpstr>Libre Baskerville</vt:lpstr>
      <vt:lpstr>Open Sans Light</vt:lpstr>
      <vt:lpstr>Lato Black</vt:lpstr>
      <vt:lpstr>Montserrat</vt:lpstr>
      <vt:lpstr>Courier New</vt:lpstr>
      <vt:lpstr>Engineering Project Proposal by Slidesgo</vt:lpstr>
      <vt:lpstr>PowerPoint Presentation</vt:lpstr>
      <vt:lpstr>TABLE OF CONTENTS</vt:lpstr>
      <vt:lpstr>PowerPoint Presentation</vt:lpstr>
      <vt:lpstr>What Is The Exchange Process?</vt:lpstr>
      <vt:lpstr>PowerPoint Presentation</vt:lpstr>
      <vt:lpstr>Types of Exchanges</vt:lpstr>
      <vt:lpstr>Conclusion</vt:lpstr>
      <vt:lpstr>REFERNCES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PROJECT PROPOSAL</dc:title>
  <cp:lastModifiedBy>Maher Fattouh</cp:lastModifiedBy>
  <cp:revision>80</cp:revision>
  <dcterms:modified xsi:type="dcterms:W3CDTF">2022-04-02T08:33:13Z</dcterms:modified>
</cp:coreProperties>
</file>