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43891200" cy="32918400"/>
  <p:notesSz cx="6953250" cy="9239250"/>
  <p:embeddedFontLst>
    <p:embeddedFont>
      <p:font typeface="Calibri" pitchFamily="34" charset="0"/>
      <p:regular r:id="rId3"/>
      <p:bold r:id="rId4"/>
      <p:italic r:id="rId5"/>
      <p:boldItalic r:id="rId6"/>
    </p:embeddedFont>
    <p:embeddedFont>
      <p:font typeface="Montserrat Extra Bold" charset="0"/>
      <p:bold r:id="rId7"/>
    </p:embeddedFont>
    <p:embeddedFont>
      <p:font typeface="Domine" charset="0"/>
      <p:regular r:id="rId8"/>
    </p:embeddedFont>
    <p:embeddedFont>
      <p:font typeface="Montserrat" charset="0"/>
      <p:regular r:id="rId9"/>
      <p:bold r:id="rId10"/>
    </p:embeddedFont>
  </p:embeddedFontLst>
  <p:custDataLst>
    <p:tags r:id="rId11"/>
  </p:custDataLst>
  <p:defaultTextStyle>
    <a:defPPr>
      <a:defRPr lang="en-US"/>
    </a:defPPr>
    <a:lvl1pPr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300" kern="1200">
        <a:solidFill>
          <a:schemeClr val="tx1"/>
        </a:solidFill>
        <a:latin typeface="Arial" panose="020B0604020202020204" pitchFamily="34" charset="0"/>
        <a:ea typeface="+mn-ea"/>
        <a:cs typeface="+mn-cs"/>
      </a:defRPr>
    </a:lvl5pPr>
    <a:lvl6pPr marL="2286000" algn="l" defTabSz="914400" rtl="0" eaLnBrk="1" latinLnBrk="0" hangingPunct="1">
      <a:defRPr sz="9300" kern="1200">
        <a:solidFill>
          <a:schemeClr val="tx1"/>
        </a:solidFill>
        <a:latin typeface="Arial" panose="020B0604020202020204" pitchFamily="34" charset="0"/>
        <a:ea typeface="+mn-ea"/>
        <a:cs typeface="+mn-cs"/>
      </a:defRPr>
    </a:lvl6pPr>
    <a:lvl7pPr marL="2743200" algn="l" defTabSz="914400" rtl="0" eaLnBrk="1" latinLnBrk="0" hangingPunct="1">
      <a:defRPr sz="9300" kern="1200">
        <a:solidFill>
          <a:schemeClr val="tx1"/>
        </a:solidFill>
        <a:latin typeface="Arial" panose="020B0604020202020204" pitchFamily="34" charset="0"/>
        <a:ea typeface="+mn-ea"/>
        <a:cs typeface="+mn-cs"/>
      </a:defRPr>
    </a:lvl7pPr>
    <a:lvl8pPr marL="3200400" algn="l" defTabSz="914400" rtl="0" eaLnBrk="1" latinLnBrk="0" hangingPunct="1">
      <a:defRPr sz="9300" kern="1200">
        <a:solidFill>
          <a:schemeClr val="tx1"/>
        </a:solidFill>
        <a:latin typeface="Arial" panose="020B0604020202020204" pitchFamily="34" charset="0"/>
        <a:ea typeface="+mn-ea"/>
        <a:cs typeface="+mn-cs"/>
      </a:defRPr>
    </a:lvl8pPr>
    <a:lvl9pPr marL="3657600" algn="l" defTabSz="914400" rtl="0" eaLnBrk="1" latinLnBrk="0" hangingPunct="1">
      <a:defRPr sz="9300"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B59C05"/>
    <a:srgbClr val="AE8F0C"/>
    <a:srgbClr val="B9B9B9"/>
    <a:srgbClr val="E64B3C"/>
    <a:srgbClr val="1482A5"/>
    <a:srgbClr val="235078"/>
    <a:srgbClr val="B41E1E"/>
    <a:srgbClr val="30664B"/>
    <a:srgbClr val="18516E"/>
    <a:srgbClr val="0088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6595" autoAdjust="0"/>
  </p:normalViewPr>
  <p:slideViewPr>
    <p:cSldViewPr snapToGrid="0">
      <p:cViewPr varScale="1">
        <p:scale>
          <a:sx n="14" d="100"/>
          <a:sy n="14" d="100"/>
        </p:scale>
        <p:origin x="-2160" y="-198"/>
      </p:cViewPr>
      <p:guideLst>
        <p:guide orient="horz" pos="10368"/>
        <p:guide pos="13824"/>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gs" Target="tags/tag1.xml"/><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123" y="10226675"/>
            <a:ext cx="37306957" cy="7054850"/>
          </a:xfrm>
        </p:spPr>
        <p:txBody>
          <a:bodyPr/>
          <a:lstStyle/>
          <a:p>
            <a:r>
              <a:rPr lang="en-US"/>
              <a:t>Click to edit Master title style</a:t>
            </a:r>
          </a:p>
        </p:txBody>
      </p:sp>
      <p:sp>
        <p:nvSpPr>
          <p:cNvPr id="3" name="Subtitle 2"/>
          <p:cNvSpPr>
            <a:spLocks noGrp="1"/>
          </p:cNvSpPr>
          <p:nvPr>
            <p:ph type="subTitle" idx="1"/>
          </p:nvPr>
        </p:nvSpPr>
        <p:spPr>
          <a:xfrm>
            <a:off x="6584245" y="18653125"/>
            <a:ext cx="30722711"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p14="http://schemas.microsoft.com/office/powerpoint/2010/main" xmlns:p15="http://schemas.microsoft.com/office/powerpoint/2012/main" xmlns:a16="http://schemas.microsoft.com/office/drawing/2014/main" id="{31D309A8-F4AA-43A2-8C81-BEC027D80B26}"/>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5">
            <a:extLst>
              <a:ext uri="{FF2B5EF4-FFF2-40B4-BE49-F238E27FC236}">
                <a16:creationId xmlns="" xmlns:p14="http://schemas.microsoft.com/office/powerpoint/2010/main" xmlns:p15="http://schemas.microsoft.com/office/powerpoint/2012/main" xmlns:a16="http://schemas.microsoft.com/office/drawing/2014/main" id="{18554123-AAA0-490D-8022-C1D9AFEC3944}"/>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6">
            <a:extLst>
              <a:ext uri="{FF2B5EF4-FFF2-40B4-BE49-F238E27FC236}">
                <a16:creationId xmlns="" xmlns:p14="http://schemas.microsoft.com/office/powerpoint/2010/main" xmlns:p15="http://schemas.microsoft.com/office/powerpoint/2012/main" xmlns:a16="http://schemas.microsoft.com/office/drawing/2014/main" id="{F1329F74-F32B-4159-80E2-548E04DAA4D1}"/>
              </a:ext>
            </a:extLst>
          </p:cNvPr>
          <p:cNvSpPr>
            <a:spLocks noGrp="1" noChangeArrowheads="1"/>
          </p:cNvSpPr>
          <p:nvPr>
            <p:ph type="sldNum" sz="quarter" idx="12"/>
          </p:nvPr>
        </p:nvSpPr>
        <p:spPr/>
        <p:txBody>
          <a:bodyPr/>
          <a:lstStyle>
            <a:lvl1pPr>
              <a:defRPr/>
            </a:lvl1pPr>
          </a:lstStyle>
          <a:p>
            <a:pPr>
              <a:defRPr/>
            </a:pPr>
            <a:fld id="{88190BE1-1AF4-4408-BABD-9E6C219040E5}"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225459892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p14="http://schemas.microsoft.com/office/powerpoint/2010/main" xmlns:p15="http://schemas.microsoft.com/office/powerpoint/2012/main" xmlns:a16="http://schemas.microsoft.com/office/drawing/2014/main" id="{A2C49E7D-9002-4E1C-AA2D-A877BD7BDAC3}"/>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5">
            <a:extLst>
              <a:ext uri="{FF2B5EF4-FFF2-40B4-BE49-F238E27FC236}">
                <a16:creationId xmlns="" xmlns:p14="http://schemas.microsoft.com/office/powerpoint/2010/main" xmlns:p15="http://schemas.microsoft.com/office/powerpoint/2012/main" xmlns:a16="http://schemas.microsoft.com/office/drawing/2014/main" id="{18CE2A29-7601-4A4E-BD59-9C0CC5D8E68C}"/>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6">
            <a:extLst>
              <a:ext uri="{FF2B5EF4-FFF2-40B4-BE49-F238E27FC236}">
                <a16:creationId xmlns="" xmlns:p14="http://schemas.microsoft.com/office/powerpoint/2010/main" xmlns:p15="http://schemas.microsoft.com/office/powerpoint/2012/main" xmlns:a16="http://schemas.microsoft.com/office/drawing/2014/main" id="{B6177322-F0C3-4D59-892E-B7ED71FC3AD4}"/>
              </a:ext>
            </a:extLst>
          </p:cNvPr>
          <p:cNvSpPr>
            <a:spLocks noGrp="1" noChangeArrowheads="1"/>
          </p:cNvSpPr>
          <p:nvPr>
            <p:ph type="sldNum" sz="quarter" idx="12"/>
          </p:nvPr>
        </p:nvSpPr>
        <p:spPr/>
        <p:txBody>
          <a:bodyPr/>
          <a:lstStyle>
            <a:lvl1pPr>
              <a:defRPr/>
            </a:lvl1pPr>
          </a:lstStyle>
          <a:p>
            <a:pPr>
              <a:defRPr/>
            </a:pPr>
            <a:fld id="{D0B36E21-A752-4F0E-AB8A-476EB6091062}"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130522499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968" y="1317625"/>
            <a:ext cx="9874956" cy="28087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278" y="1317625"/>
            <a:ext cx="29492222" cy="28087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p14="http://schemas.microsoft.com/office/powerpoint/2010/main" xmlns:p15="http://schemas.microsoft.com/office/powerpoint/2012/main" xmlns:a16="http://schemas.microsoft.com/office/drawing/2014/main" id="{096D8CD8-44EF-42DE-991D-F854F7E91A16}"/>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5">
            <a:extLst>
              <a:ext uri="{FF2B5EF4-FFF2-40B4-BE49-F238E27FC236}">
                <a16:creationId xmlns="" xmlns:p14="http://schemas.microsoft.com/office/powerpoint/2010/main" xmlns:p15="http://schemas.microsoft.com/office/powerpoint/2012/main" xmlns:a16="http://schemas.microsoft.com/office/drawing/2014/main" id="{2835E3C2-DA48-4567-916A-0395163CB235}"/>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6">
            <a:extLst>
              <a:ext uri="{FF2B5EF4-FFF2-40B4-BE49-F238E27FC236}">
                <a16:creationId xmlns="" xmlns:p14="http://schemas.microsoft.com/office/powerpoint/2010/main" xmlns:p15="http://schemas.microsoft.com/office/powerpoint/2012/main" xmlns:a16="http://schemas.microsoft.com/office/drawing/2014/main" id="{40A3E065-E3C2-4A13-B466-C6E0B6FAB804}"/>
              </a:ext>
            </a:extLst>
          </p:cNvPr>
          <p:cNvSpPr>
            <a:spLocks noGrp="1" noChangeArrowheads="1"/>
          </p:cNvSpPr>
          <p:nvPr>
            <p:ph type="sldNum" sz="quarter" idx="12"/>
          </p:nvPr>
        </p:nvSpPr>
        <p:spPr/>
        <p:txBody>
          <a:bodyPr/>
          <a:lstStyle>
            <a:lvl1pPr>
              <a:defRPr/>
            </a:lvl1pPr>
          </a:lstStyle>
          <a:p>
            <a:pPr>
              <a:defRPr/>
            </a:pPr>
            <a:fld id="{19B9B070-A8C8-4C1B-ACF4-A01A01276AB1}"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427147677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p14="http://schemas.microsoft.com/office/powerpoint/2010/main" xmlns:p15="http://schemas.microsoft.com/office/powerpoint/2012/main" xmlns:a16="http://schemas.microsoft.com/office/drawing/2014/main" id="{83C98B32-86AA-438F-A892-070260C13FEC}"/>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5">
            <a:extLst>
              <a:ext uri="{FF2B5EF4-FFF2-40B4-BE49-F238E27FC236}">
                <a16:creationId xmlns="" xmlns:p14="http://schemas.microsoft.com/office/powerpoint/2010/main" xmlns:p15="http://schemas.microsoft.com/office/powerpoint/2012/main" xmlns:a16="http://schemas.microsoft.com/office/drawing/2014/main" id="{5017C40A-403D-4927-AF81-1349B579D723}"/>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6">
            <a:extLst>
              <a:ext uri="{FF2B5EF4-FFF2-40B4-BE49-F238E27FC236}">
                <a16:creationId xmlns="" xmlns:p14="http://schemas.microsoft.com/office/powerpoint/2010/main" xmlns:p15="http://schemas.microsoft.com/office/powerpoint/2012/main" xmlns:a16="http://schemas.microsoft.com/office/drawing/2014/main" id="{A5C4AEA9-4741-442A-9304-90C650E99F12}"/>
              </a:ext>
            </a:extLst>
          </p:cNvPr>
          <p:cNvSpPr>
            <a:spLocks noGrp="1" noChangeArrowheads="1"/>
          </p:cNvSpPr>
          <p:nvPr>
            <p:ph type="sldNum" sz="quarter" idx="12"/>
          </p:nvPr>
        </p:nvSpPr>
        <p:spPr/>
        <p:txBody>
          <a:bodyPr/>
          <a:lstStyle>
            <a:lvl1pPr>
              <a:defRPr/>
            </a:lvl1pPr>
          </a:lstStyle>
          <a:p>
            <a:pPr>
              <a:defRPr/>
            </a:pPr>
            <a:fld id="{EB31477D-E407-4230-B1A8-1287929FCCE8}"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52180946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439"/>
            <a:ext cx="37306957" cy="653732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1" y="13952538"/>
            <a:ext cx="37306957"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p14="http://schemas.microsoft.com/office/powerpoint/2010/main" xmlns:p15="http://schemas.microsoft.com/office/powerpoint/2012/main" xmlns:a16="http://schemas.microsoft.com/office/drawing/2014/main" id="{8FECD266-FAE4-4C91-A2A9-2DC0A6D8BC63}"/>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5">
            <a:extLst>
              <a:ext uri="{FF2B5EF4-FFF2-40B4-BE49-F238E27FC236}">
                <a16:creationId xmlns="" xmlns:p14="http://schemas.microsoft.com/office/powerpoint/2010/main" xmlns:p15="http://schemas.microsoft.com/office/powerpoint/2012/main" xmlns:a16="http://schemas.microsoft.com/office/drawing/2014/main" id="{D803D73F-CFBC-44B9-8A60-1D50D5919227}"/>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6">
            <a:extLst>
              <a:ext uri="{FF2B5EF4-FFF2-40B4-BE49-F238E27FC236}">
                <a16:creationId xmlns="" xmlns:p14="http://schemas.microsoft.com/office/powerpoint/2010/main" xmlns:p15="http://schemas.microsoft.com/office/powerpoint/2012/main" xmlns:a16="http://schemas.microsoft.com/office/drawing/2014/main" id="{50DBD84F-6C78-4D3D-A3C7-166E737DF9B6}"/>
              </a:ext>
            </a:extLst>
          </p:cNvPr>
          <p:cNvSpPr>
            <a:spLocks noGrp="1" noChangeArrowheads="1"/>
          </p:cNvSpPr>
          <p:nvPr>
            <p:ph type="sldNum" sz="quarter" idx="12"/>
          </p:nvPr>
        </p:nvSpPr>
        <p:spPr/>
        <p:txBody>
          <a:bodyPr/>
          <a:lstStyle>
            <a:lvl1pPr>
              <a:defRPr/>
            </a:lvl1pPr>
          </a:lstStyle>
          <a:p>
            <a:pPr>
              <a:defRPr/>
            </a:pPr>
            <a:fld id="{510F0159-E43F-47CF-A97D-10BC1EC0C927}"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279705360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279" y="7680325"/>
            <a:ext cx="19683588" cy="21724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13334" y="7680325"/>
            <a:ext cx="19683589" cy="21724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 xmlns:p14="http://schemas.microsoft.com/office/powerpoint/2010/main" xmlns:p15="http://schemas.microsoft.com/office/powerpoint/2012/main" xmlns:a16="http://schemas.microsoft.com/office/drawing/2014/main" id="{14F43144-8958-4837-A52E-1F3C116497F3}"/>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5">
            <a:extLst>
              <a:ext uri="{FF2B5EF4-FFF2-40B4-BE49-F238E27FC236}">
                <a16:creationId xmlns="" xmlns:p14="http://schemas.microsoft.com/office/powerpoint/2010/main" xmlns:p15="http://schemas.microsoft.com/office/powerpoint/2012/main" xmlns:a16="http://schemas.microsoft.com/office/drawing/2014/main" id="{B0B3B7B1-031E-40F0-9A19-A184E5DA3340}"/>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6">
            <a:extLst>
              <a:ext uri="{FF2B5EF4-FFF2-40B4-BE49-F238E27FC236}">
                <a16:creationId xmlns="" xmlns:p14="http://schemas.microsoft.com/office/powerpoint/2010/main" xmlns:p15="http://schemas.microsoft.com/office/powerpoint/2012/main" xmlns:a16="http://schemas.microsoft.com/office/drawing/2014/main" id="{A1C2AFAF-166A-4550-B27C-7BEAC727120B}"/>
              </a:ext>
            </a:extLst>
          </p:cNvPr>
          <p:cNvSpPr>
            <a:spLocks noGrp="1" noChangeArrowheads="1"/>
          </p:cNvSpPr>
          <p:nvPr>
            <p:ph type="sldNum" sz="quarter" idx="12"/>
          </p:nvPr>
        </p:nvSpPr>
        <p:spPr/>
        <p:txBody>
          <a:bodyPr/>
          <a:lstStyle>
            <a:lvl1pPr>
              <a:defRPr/>
            </a:lvl1pPr>
          </a:lstStyle>
          <a:p>
            <a:pPr>
              <a:defRPr/>
            </a:pPr>
            <a:fld id="{9F6EC4A5-8AF5-4C62-B207-85F51DA8570F}"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330821148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278" y="7369176"/>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4278" y="10439401"/>
            <a:ext cx="19392900" cy="18965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5555" y="7369176"/>
            <a:ext cx="1940136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5555" y="10439401"/>
            <a:ext cx="19401368" cy="18965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p14="http://schemas.microsoft.com/office/powerpoint/2010/main" xmlns:p15="http://schemas.microsoft.com/office/powerpoint/2012/main" xmlns:a16="http://schemas.microsoft.com/office/drawing/2014/main" id="{2054FD09-9B48-4151-9028-96214DB60527}"/>
              </a:ext>
            </a:extLst>
          </p:cNvPr>
          <p:cNvSpPr>
            <a:spLocks noGrp="1" noChangeArrowheads="1"/>
          </p:cNvSpPr>
          <p:nvPr>
            <p:ph type="dt" sz="half" idx="10"/>
          </p:nvPr>
        </p:nvSpPr>
        <p:spPr/>
        <p:txBody>
          <a:bodyPr/>
          <a:lstStyle>
            <a:lvl1pPr>
              <a:defRPr/>
            </a:lvl1pPr>
          </a:lstStyle>
          <a:p>
            <a:pPr>
              <a:defRPr/>
            </a:pPr>
            <a:endParaRPr lang="en-US"/>
          </a:p>
        </p:txBody>
      </p:sp>
      <p:sp>
        <p:nvSpPr>
          <p:cNvPr id="8" name="Rectangle 5">
            <a:extLst>
              <a:ext uri="{FF2B5EF4-FFF2-40B4-BE49-F238E27FC236}">
                <a16:creationId xmlns="" xmlns:p14="http://schemas.microsoft.com/office/powerpoint/2010/main" xmlns:p15="http://schemas.microsoft.com/office/powerpoint/2012/main" xmlns:a16="http://schemas.microsoft.com/office/drawing/2014/main" id="{22E47633-FCBE-465A-ABCB-691ADA011A27}"/>
              </a:ext>
            </a:extLst>
          </p:cNvPr>
          <p:cNvSpPr>
            <a:spLocks noGrp="1" noChangeArrowheads="1"/>
          </p:cNvSpPr>
          <p:nvPr>
            <p:ph type="ftr" sz="quarter" idx="11"/>
          </p:nvPr>
        </p:nvSpPr>
        <p:spPr/>
        <p:txBody>
          <a:bodyPr/>
          <a:lstStyle>
            <a:lvl1pPr>
              <a:defRPr/>
            </a:lvl1pPr>
          </a:lstStyle>
          <a:p>
            <a:pPr>
              <a:defRPr/>
            </a:pPr>
            <a:endParaRPr lang="en-US"/>
          </a:p>
        </p:txBody>
      </p:sp>
      <p:sp>
        <p:nvSpPr>
          <p:cNvPr id="9" name="Rectangle 6">
            <a:extLst>
              <a:ext uri="{FF2B5EF4-FFF2-40B4-BE49-F238E27FC236}">
                <a16:creationId xmlns="" xmlns:p14="http://schemas.microsoft.com/office/powerpoint/2010/main" xmlns:p15="http://schemas.microsoft.com/office/powerpoint/2012/main" xmlns:a16="http://schemas.microsoft.com/office/drawing/2014/main" id="{AE9214A6-E1E4-4A2B-AEC7-55D4C3CA4B16}"/>
              </a:ext>
            </a:extLst>
          </p:cNvPr>
          <p:cNvSpPr>
            <a:spLocks noGrp="1" noChangeArrowheads="1"/>
          </p:cNvSpPr>
          <p:nvPr>
            <p:ph type="sldNum" sz="quarter" idx="12"/>
          </p:nvPr>
        </p:nvSpPr>
        <p:spPr/>
        <p:txBody>
          <a:bodyPr/>
          <a:lstStyle>
            <a:lvl1pPr>
              <a:defRPr/>
            </a:lvl1pPr>
          </a:lstStyle>
          <a:p>
            <a:pPr>
              <a:defRPr/>
            </a:pPr>
            <a:fld id="{2062BA43-3945-466E-87F2-3C2221FE8015}"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31271352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p14="http://schemas.microsoft.com/office/powerpoint/2010/main" xmlns:p15="http://schemas.microsoft.com/office/powerpoint/2012/main" xmlns:a16="http://schemas.microsoft.com/office/drawing/2014/main" id="{DCE1BE56-50A0-4FE0-97C3-3FB306A94844}"/>
              </a:ext>
            </a:extLst>
          </p:cNvPr>
          <p:cNvSpPr>
            <a:spLocks noGrp="1" noChangeArrowheads="1"/>
          </p:cNvSpPr>
          <p:nvPr>
            <p:ph type="dt" sz="half" idx="10"/>
          </p:nvPr>
        </p:nvSpPr>
        <p:spPr/>
        <p:txBody>
          <a:bodyPr/>
          <a:lstStyle>
            <a:lvl1pPr>
              <a:defRPr/>
            </a:lvl1pPr>
          </a:lstStyle>
          <a:p>
            <a:pPr>
              <a:defRPr/>
            </a:pPr>
            <a:endParaRPr lang="en-US"/>
          </a:p>
        </p:txBody>
      </p:sp>
      <p:sp>
        <p:nvSpPr>
          <p:cNvPr id="4" name="Rectangle 5">
            <a:extLst>
              <a:ext uri="{FF2B5EF4-FFF2-40B4-BE49-F238E27FC236}">
                <a16:creationId xmlns="" xmlns:p14="http://schemas.microsoft.com/office/powerpoint/2010/main" xmlns:p15="http://schemas.microsoft.com/office/powerpoint/2012/main" xmlns:a16="http://schemas.microsoft.com/office/drawing/2014/main" id="{009DB606-8FDA-467B-9062-C80460A59351}"/>
              </a:ext>
            </a:extLst>
          </p:cNvPr>
          <p:cNvSpPr>
            <a:spLocks noGrp="1" noChangeArrowheads="1"/>
          </p:cNvSpPr>
          <p:nvPr>
            <p:ph type="ftr" sz="quarter" idx="11"/>
          </p:nvPr>
        </p:nvSpPr>
        <p:spPr/>
        <p:txBody>
          <a:bodyPr/>
          <a:lstStyle>
            <a:lvl1pPr>
              <a:defRPr/>
            </a:lvl1pPr>
          </a:lstStyle>
          <a:p>
            <a:pPr>
              <a:defRPr/>
            </a:pPr>
            <a:endParaRPr lang="en-US"/>
          </a:p>
        </p:txBody>
      </p:sp>
      <p:sp>
        <p:nvSpPr>
          <p:cNvPr id="5" name="Rectangle 6">
            <a:extLst>
              <a:ext uri="{FF2B5EF4-FFF2-40B4-BE49-F238E27FC236}">
                <a16:creationId xmlns="" xmlns:p14="http://schemas.microsoft.com/office/powerpoint/2010/main" xmlns:p15="http://schemas.microsoft.com/office/powerpoint/2012/main" xmlns:a16="http://schemas.microsoft.com/office/drawing/2014/main" id="{47119720-A5A3-4507-9724-399123FCDE1F}"/>
              </a:ext>
            </a:extLst>
          </p:cNvPr>
          <p:cNvSpPr>
            <a:spLocks noGrp="1" noChangeArrowheads="1"/>
          </p:cNvSpPr>
          <p:nvPr>
            <p:ph type="sldNum" sz="quarter" idx="12"/>
          </p:nvPr>
        </p:nvSpPr>
        <p:spPr/>
        <p:txBody>
          <a:bodyPr/>
          <a:lstStyle>
            <a:lvl1pPr>
              <a:defRPr/>
            </a:lvl1pPr>
          </a:lstStyle>
          <a:p>
            <a:pPr>
              <a:defRPr/>
            </a:pPr>
            <a:fld id="{11879D12-469A-4ADB-99C3-E970D572BC97}"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228092783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p14="http://schemas.microsoft.com/office/powerpoint/2010/main" xmlns:p15="http://schemas.microsoft.com/office/powerpoint/2012/main" xmlns:a16="http://schemas.microsoft.com/office/drawing/2014/main" id="{AF0B713D-842B-48C0-A2D9-E253BF843B9D}"/>
              </a:ext>
            </a:extLst>
          </p:cNvPr>
          <p:cNvSpPr>
            <a:spLocks noGrp="1" noChangeArrowheads="1"/>
          </p:cNvSpPr>
          <p:nvPr>
            <p:ph type="dt" sz="half" idx="10"/>
          </p:nvPr>
        </p:nvSpPr>
        <p:spPr/>
        <p:txBody>
          <a:bodyPr/>
          <a:lstStyle>
            <a:lvl1pPr>
              <a:defRPr/>
            </a:lvl1pPr>
          </a:lstStyle>
          <a:p>
            <a:pPr>
              <a:defRPr/>
            </a:pPr>
            <a:endParaRPr lang="en-US"/>
          </a:p>
        </p:txBody>
      </p:sp>
      <p:sp>
        <p:nvSpPr>
          <p:cNvPr id="3" name="Rectangle 5">
            <a:extLst>
              <a:ext uri="{FF2B5EF4-FFF2-40B4-BE49-F238E27FC236}">
                <a16:creationId xmlns="" xmlns:p14="http://schemas.microsoft.com/office/powerpoint/2010/main" xmlns:p15="http://schemas.microsoft.com/office/powerpoint/2012/main" xmlns:a16="http://schemas.microsoft.com/office/drawing/2014/main" id="{CD481E62-D870-4ED4-A5F3-ADB3D9642E6A}"/>
              </a:ext>
            </a:extLst>
          </p:cNvPr>
          <p:cNvSpPr>
            <a:spLocks noGrp="1" noChangeArrowheads="1"/>
          </p:cNvSpPr>
          <p:nvPr>
            <p:ph type="ftr" sz="quarter" idx="11"/>
          </p:nvPr>
        </p:nvSpPr>
        <p:spPr/>
        <p:txBody>
          <a:bodyPr/>
          <a:lstStyle>
            <a:lvl1pPr>
              <a:defRPr/>
            </a:lvl1pPr>
          </a:lstStyle>
          <a:p>
            <a:pPr>
              <a:defRPr/>
            </a:pPr>
            <a:endParaRPr lang="en-US"/>
          </a:p>
        </p:txBody>
      </p:sp>
      <p:sp>
        <p:nvSpPr>
          <p:cNvPr id="4" name="Rectangle 6">
            <a:extLst>
              <a:ext uri="{FF2B5EF4-FFF2-40B4-BE49-F238E27FC236}">
                <a16:creationId xmlns="" xmlns:p14="http://schemas.microsoft.com/office/powerpoint/2010/main" xmlns:p15="http://schemas.microsoft.com/office/powerpoint/2012/main" xmlns:a16="http://schemas.microsoft.com/office/drawing/2014/main" id="{A8BA461F-5715-4B18-84C1-C85C2A174054}"/>
              </a:ext>
            </a:extLst>
          </p:cNvPr>
          <p:cNvSpPr>
            <a:spLocks noGrp="1" noChangeArrowheads="1"/>
          </p:cNvSpPr>
          <p:nvPr>
            <p:ph type="sldNum" sz="quarter" idx="12"/>
          </p:nvPr>
        </p:nvSpPr>
        <p:spPr/>
        <p:txBody>
          <a:bodyPr/>
          <a:lstStyle>
            <a:lvl1pPr>
              <a:defRPr/>
            </a:lvl1pPr>
          </a:lstStyle>
          <a:p>
            <a:pPr>
              <a:defRPr/>
            </a:pPr>
            <a:fld id="{9A845F61-BAEF-4101-961B-192C7B3D7266}"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26752792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278" y="1311275"/>
            <a:ext cx="14439900" cy="557688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523"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278"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 xmlns:p14="http://schemas.microsoft.com/office/powerpoint/2010/main" xmlns:p15="http://schemas.microsoft.com/office/powerpoint/2012/main" xmlns:a16="http://schemas.microsoft.com/office/drawing/2014/main" id="{6F02C7DC-A315-4616-9A7D-88A901411841}"/>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5">
            <a:extLst>
              <a:ext uri="{FF2B5EF4-FFF2-40B4-BE49-F238E27FC236}">
                <a16:creationId xmlns="" xmlns:p14="http://schemas.microsoft.com/office/powerpoint/2010/main" xmlns:p15="http://schemas.microsoft.com/office/powerpoint/2012/main" xmlns:a16="http://schemas.microsoft.com/office/drawing/2014/main" id="{08664DE4-26CF-460A-83E7-7EA1BAE0A705}"/>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6">
            <a:extLst>
              <a:ext uri="{FF2B5EF4-FFF2-40B4-BE49-F238E27FC236}">
                <a16:creationId xmlns="" xmlns:p14="http://schemas.microsoft.com/office/powerpoint/2010/main" xmlns:p15="http://schemas.microsoft.com/office/powerpoint/2012/main" xmlns:a16="http://schemas.microsoft.com/office/drawing/2014/main" id="{CA79F517-C723-49CA-B01B-D7818F59D8CF}"/>
              </a:ext>
            </a:extLst>
          </p:cNvPr>
          <p:cNvSpPr>
            <a:spLocks noGrp="1" noChangeArrowheads="1"/>
          </p:cNvSpPr>
          <p:nvPr>
            <p:ph type="sldNum" sz="quarter" idx="12"/>
          </p:nvPr>
        </p:nvSpPr>
        <p:spPr/>
        <p:txBody>
          <a:bodyPr/>
          <a:lstStyle>
            <a:lvl1pPr>
              <a:defRPr/>
            </a:lvl1pPr>
          </a:lstStyle>
          <a:p>
            <a:pPr>
              <a:defRPr/>
            </a:pPr>
            <a:fld id="{20337731-654E-4B55-A8E3-9E38762E924A}"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278042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545" y="23042564"/>
            <a:ext cx="26334157" cy="27209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3545" y="2941639"/>
            <a:ext cx="26334157" cy="197500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3545" y="25763539"/>
            <a:ext cx="2633415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 xmlns:p14="http://schemas.microsoft.com/office/powerpoint/2010/main" xmlns:p15="http://schemas.microsoft.com/office/powerpoint/2012/main" xmlns:a16="http://schemas.microsoft.com/office/drawing/2014/main" id="{8127E7D7-B821-406D-9F87-DA687AD656B2}"/>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5">
            <a:extLst>
              <a:ext uri="{FF2B5EF4-FFF2-40B4-BE49-F238E27FC236}">
                <a16:creationId xmlns="" xmlns:p14="http://schemas.microsoft.com/office/powerpoint/2010/main" xmlns:p15="http://schemas.microsoft.com/office/powerpoint/2012/main" xmlns:a16="http://schemas.microsoft.com/office/drawing/2014/main" id="{1B983E07-5AC5-45AD-9881-47C1636F3524}"/>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6">
            <a:extLst>
              <a:ext uri="{FF2B5EF4-FFF2-40B4-BE49-F238E27FC236}">
                <a16:creationId xmlns="" xmlns:p14="http://schemas.microsoft.com/office/powerpoint/2010/main" xmlns:p15="http://schemas.microsoft.com/office/powerpoint/2012/main" xmlns:a16="http://schemas.microsoft.com/office/drawing/2014/main" id="{DE3312D8-55C5-4EC3-A039-7D88B721A905}"/>
              </a:ext>
            </a:extLst>
          </p:cNvPr>
          <p:cNvSpPr>
            <a:spLocks noGrp="1" noChangeArrowheads="1"/>
          </p:cNvSpPr>
          <p:nvPr>
            <p:ph type="sldNum" sz="quarter" idx="12"/>
          </p:nvPr>
        </p:nvSpPr>
        <p:spPr/>
        <p:txBody>
          <a:bodyPr/>
          <a:lstStyle>
            <a:lvl1pPr>
              <a:defRPr/>
            </a:lvl1pPr>
          </a:lstStyle>
          <a:p>
            <a:pPr>
              <a:defRPr/>
            </a:pPr>
            <a:fld id="{24232CBD-0B9C-4C3F-957B-BE63619BE70E}" type="slidenum">
              <a:rPr lang="en-US" altLang="en-US"/>
              <a:pPr>
                <a:defRPr/>
              </a:pPr>
              <a:t>‹#›</a:t>
            </a:fld>
            <a:endParaRPr lang="en-US" altLang="en-US"/>
          </a:p>
        </p:txBody>
      </p:sp>
    </p:spTree>
    <p:extLst>
      <p:ext uri="{BB962C8B-B14F-4D97-AF65-F5344CB8AC3E}">
        <p14:creationId xmlns="" xmlns:p15="http://schemas.microsoft.com/office/powerpoint/2012/main" xmlns:p14="http://schemas.microsoft.com/office/powerpoint/2010/main" val="141526086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p14="http://schemas.microsoft.com/office/powerpoint/2010/main" xmlns:p15="http://schemas.microsoft.com/office/powerpoint/2012/main" xmlns:a16="http://schemas.microsoft.com/office/drawing/2014/main" id="{85D284E1-ABC4-47A2-949E-B2CDDFB5A7D9}"/>
              </a:ext>
            </a:extLst>
          </p:cNvPr>
          <p:cNvSpPr>
            <a:spLocks noGrp="1" noChangeArrowheads="1"/>
          </p:cNvSpPr>
          <p:nvPr>
            <p:ph type="title"/>
          </p:nvPr>
        </p:nvSpPr>
        <p:spPr bwMode="auto">
          <a:xfrm>
            <a:off x="2193925" y="1317625"/>
            <a:ext cx="39503350" cy="5486400"/>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vert="horz" wrap="square" lIns="470258" tIns="235129" rIns="470258" bIns="235129"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 xmlns:p14="http://schemas.microsoft.com/office/powerpoint/2010/main" xmlns:p15="http://schemas.microsoft.com/office/powerpoint/2012/main" xmlns:a16="http://schemas.microsoft.com/office/drawing/2014/main" id="{11E4A073-D973-474D-BA23-3C9AB7ABF967}"/>
              </a:ext>
            </a:extLst>
          </p:cNvPr>
          <p:cNvSpPr>
            <a:spLocks noGrp="1" noChangeArrowheads="1"/>
          </p:cNvSpPr>
          <p:nvPr>
            <p:ph type="body" idx="1"/>
          </p:nvPr>
        </p:nvSpPr>
        <p:spPr bwMode="auto">
          <a:xfrm>
            <a:off x="2193925" y="7680325"/>
            <a:ext cx="39503350" cy="21724938"/>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vert="horz" wrap="square" lIns="470258" tIns="235129" rIns="470258" bIns="23512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 xmlns:p14="http://schemas.microsoft.com/office/powerpoint/2010/main" xmlns:p15="http://schemas.microsoft.com/office/powerpoint/2012/main" xmlns:a16="http://schemas.microsoft.com/office/drawing/2014/main" id="{3CDFF451-CDED-49B3-A18D-CEECEF98B94B}"/>
              </a:ext>
            </a:extLst>
          </p:cNvPr>
          <p:cNvSpPr>
            <a:spLocks noGrp="1" noChangeArrowheads="1"/>
          </p:cNvSpPr>
          <p:nvPr>
            <p:ph type="dt" sz="half" idx="2"/>
          </p:nvPr>
        </p:nvSpPr>
        <p:spPr bwMode="auto">
          <a:xfrm>
            <a:off x="2193925" y="29976762"/>
            <a:ext cx="10242550" cy="2286000"/>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vert="horz" wrap="square" lIns="470258" tIns="235129" rIns="470258" bIns="235129" numCol="1" anchor="t" anchorCtr="0" compatLnSpc="1">
            <a:prstTxWarp prst="textNoShape">
              <a:avLst/>
            </a:prstTxWarp>
          </a:bodyPr>
          <a:lstStyle>
            <a:lvl1pPr defTabSz="4702175" eaLnBrk="1" hangingPunct="1">
              <a:defRPr sz="7200">
                <a:latin typeface="Arial"/>
              </a:defRPr>
            </a:lvl1pPr>
          </a:lstStyle>
          <a:p>
            <a:pPr>
              <a:defRPr/>
            </a:pPr>
            <a:endParaRPr lang="en-US"/>
          </a:p>
        </p:txBody>
      </p:sp>
      <p:sp>
        <p:nvSpPr>
          <p:cNvPr id="1029" name="Rectangle 5">
            <a:extLst>
              <a:ext uri="{FF2B5EF4-FFF2-40B4-BE49-F238E27FC236}">
                <a16:creationId xmlns="" xmlns:p14="http://schemas.microsoft.com/office/powerpoint/2010/main" xmlns:p15="http://schemas.microsoft.com/office/powerpoint/2012/main" xmlns:a16="http://schemas.microsoft.com/office/drawing/2014/main" id="{8DE6A0EB-84A7-4D5D-BC95-45F9C5CD5791}"/>
              </a:ext>
            </a:extLst>
          </p:cNvPr>
          <p:cNvSpPr>
            <a:spLocks noGrp="1" noChangeArrowheads="1"/>
          </p:cNvSpPr>
          <p:nvPr>
            <p:ph type="ftr" sz="quarter" idx="3"/>
          </p:nvPr>
        </p:nvSpPr>
        <p:spPr bwMode="auto">
          <a:xfrm>
            <a:off x="14995525" y="29976762"/>
            <a:ext cx="13900150" cy="2286000"/>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vert="horz" wrap="square" lIns="470258" tIns="235129" rIns="470258" bIns="235129" numCol="1" anchor="t" anchorCtr="0" compatLnSpc="1">
            <a:prstTxWarp prst="textNoShape">
              <a:avLst/>
            </a:prstTxWarp>
          </a:bodyPr>
          <a:lstStyle>
            <a:lvl1pPr algn="ctr" defTabSz="4702175" eaLnBrk="1" hangingPunct="1">
              <a:defRPr sz="7200">
                <a:latin typeface="Arial"/>
              </a:defRPr>
            </a:lvl1pPr>
          </a:lstStyle>
          <a:p>
            <a:pPr>
              <a:defRPr/>
            </a:pPr>
            <a:endParaRPr lang="en-US"/>
          </a:p>
        </p:txBody>
      </p:sp>
      <p:sp>
        <p:nvSpPr>
          <p:cNvPr id="1030" name="Rectangle 6">
            <a:extLst>
              <a:ext uri="{FF2B5EF4-FFF2-40B4-BE49-F238E27FC236}">
                <a16:creationId xmlns="" xmlns:p14="http://schemas.microsoft.com/office/powerpoint/2010/main" xmlns:p15="http://schemas.microsoft.com/office/powerpoint/2012/main" xmlns:a16="http://schemas.microsoft.com/office/drawing/2014/main" id="{94A8940C-5440-4316-ADDD-E78881BA4CEB}"/>
              </a:ext>
            </a:extLst>
          </p:cNvPr>
          <p:cNvSpPr>
            <a:spLocks noGrp="1" noChangeArrowheads="1"/>
          </p:cNvSpPr>
          <p:nvPr>
            <p:ph type="sldNum" sz="quarter" idx="4"/>
          </p:nvPr>
        </p:nvSpPr>
        <p:spPr bwMode="auto">
          <a:xfrm>
            <a:off x="31454725" y="29976762"/>
            <a:ext cx="10242550" cy="2286000"/>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vert="horz" wrap="square" lIns="470258" tIns="235129" rIns="470258" bIns="235129" numCol="1" anchor="t" anchorCtr="0" compatLnSpc="1">
            <a:prstTxWarp prst="textNoShape">
              <a:avLst/>
            </a:prstTxWarp>
          </a:bodyPr>
          <a:lstStyle>
            <a:lvl1pPr algn="r" defTabSz="4702175" eaLnBrk="1" hangingPunct="1">
              <a:defRPr sz="7200"/>
            </a:lvl1pPr>
          </a:lstStyle>
          <a:p>
            <a:pPr>
              <a:defRPr/>
            </a:pPr>
            <a:fld id="{34FE963B-2661-45A5-BBD2-5BA733EB36AC}" type="slidenum">
              <a:rPr lang="en-US" altLang="en-US"/>
              <a:pPr>
                <a:defRPr/>
              </a:pPr>
              <a:t>‹#›</a:t>
            </a:fld>
            <a:endParaRPr lang="en-US" altLang="en-US"/>
          </a:p>
        </p:txBody>
      </p:sp>
      <p:pic>
        <p:nvPicPr>
          <p:cNvPr id="1031" name="New picture"/>
          <p:cNvPicPr/>
          <p:nvPr/>
        </p:nvPicPr>
        <p:blipFill>
          <a:blip r:embed="rId13"/>
          <a:stretch>
            <a:fillRect/>
          </a:stretch>
        </p:blipFill>
        <p:spPr>
          <a:xfrm rot="16200000">
            <a:off x="-11506200" y="16459200"/>
            <a:ext cx="14274800" cy="4368800"/>
          </a:xfrm>
          <a:prstGeom prst="rect">
            <a:avLst/>
          </a:prstGeom>
        </p:spPr>
      </p:pic>
      <p:pic>
        <p:nvPicPr>
          <p:cNvPr id="1032" name="New picture"/>
          <p:cNvPicPr/>
          <p:nvPr/>
        </p:nvPicPr>
        <p:blipFill>
          <a:blip r:embed="rId13"/>
          <a:stretch>
            <a:fillRect/>
          </a:stretch>
        </p:blipFill>
        <p:spPr>
          <a:xfrm rot="5400000">
            <a:off x="41122600" y="16459200"/>
            <a:ext cx="14274800" cy="4368800"/>
          </a:xfrm>
          <a:prstGeom prst="rect">
            <a:avLst/>
          </a:prstGeom>
        </p:spPr>
      </p:pic>
      <p:pic>
        <p:nvPicPr>
          <p:cNvPr id="1033" name="New picture"/>
          <p:cNvPicPr/>
          <p:nvPr/>
        </p:nvPicPr>
        <p:blipFill>
          <a:blip r:embed="rId14"/>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theorizingvermillion  Size: tri-fold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4702175" rtl="0" eaLnBrk="0" fontAlgn="base" hangingPunct="0">
        <a:spcBef>
          <a:spcPct val="0"/>
        </a:spcBef>
        <a:spcAft>
          <a:spcPct val="0"/>
        </a:spcAft>
        <a:defRPr sz="22600">
          <a:solidFill>
            <a:schemeClr val="tx2"/>
          </a:solidFill>
          <a:latin typeface="+mj-lt"/>
          <a:ea typeface="+mj-ea"/>
          <a:cs typeface="+mj-cs"/>
        </a:defRPr>
      </a:lvl1pPr>
      <a:lvl2pPr algn="ctr" defTabSz="4702175" rtl="0" eaLnBrk="0" fontAlgn="base" hangingPunct="0">
        <a:spcBef>
          <a:spcPct val="0"/>
        </a:spcBef>
        <a:spcAft>
          <a:spcPct val="0"/>
        </a:spcAft>
        <a:defRPr sz="22600">
          <a:solidFill>
            <a:schemeClr val="tx2"/>
          </a:solidFill>
          <a:latin typeface="Arial"/>
        </a:defRPr>
      </a:lvl2pPr>
      <a:lvl3pPr algn="ctr" defTabSz="4702175" rtl="0" eaLnBrk="0" fontAlgn="base" hangingPunct="0">
        <a:spcBef>
          <a:spcPct val="0"/>
        </a:spcBef>
        <a:spcAft>
          <a:spcPct val="0"/>
        </a:spcAft>
        <a:defRPr sz="22600">
          <a:solidFill>
            <a:schemeClr val="tx2"/>
          </a:solidFill>
          <a:latin typeface="Arial"/>
        </a:defRPr>
      </a:lvl3pPr>
      <a:lvl4pPr algn="ctr" defTabSz="4702175" rtl="0" eaLnBrk="0" fontAlgn="base" hangingPunct="0">
        <a:spcBef>
          <a:spcPct val="0"/>
        </a:spcBef>
        <a:spcAft>
          <a:spcPct val="0"/>
        </a:spcAft>
        <a:defRPr sz="22600">
          <a:solidFill>
            <a:schemeClr val="tx2"/>
          </a:solidFill>
          <a:latin typeface="Arial"/>
        </a:defRPr>
      </a:lvl4pPr>
      <a:lvl5pPr algn="ctr" defTabSz="4702175" rtl="0" eaLnBrk="0" fontAlgn="base" hangingPunct="0">
        <a:spcBef>
          <a:spcPct val="0"/>
        </a:spcBef>
        <a:spcAft>
          <a:spcPct val="0"/>
        </a:spcAft>
        <a:defRPr sz="22600">
          <a:solidFill>
            <a:schemeClr val="tx2"/>
          </a:solidFill>
          <a:latin typeface="Arial"/>
        </a:defRPr>
      </a:lvl5pPr>
      <a:lvl6pPr marL="457200" algn="ctr" defTabSz="4702175" rtl="0" fontAlgn="base">
        <a:spcBef>
          <a:spcPct val="0"/>
        </a:spcBef>
        <a:spcAft>
          <a:spcPct val="0"/>
        </a:spcAft>
        <a:defRPr sz="22600">
          <a:solidFill>
            <a:schemeClr val="tx2"/>
          </a:solidFill>
          <a:latin typeface="Arial"/>
        </a:defRPr>
      </a:lvl6pPr>
      <a:lvl7pPr marL="914400" algn="ctr" defTabSz="4702175" rtl="0" fontAlgn="base">
        <a:spcBef>
          <a:spcPct val="0"/>
        </a:spcBef>
        <a:spcAft>
          <a:spcPct val="0"/>
        </a:spcAft>
        <a:defRPr sz="22600">
          <a:solidFill>
            <a:schemeClr val="tx2"/>
          </a:solidFill>
          <a:latin typeface="Arial"/>
        </a:defRPr>
      </a:lvl7pPr>
      <a:lvl8pPr marL="1371600" algn="ctr" defTabSz="4702175" rtl="0" fontAlgn="base">
        <a:spcBef>
          <a:spcPct val="0"/>
        </a:spcBef>
        <a:spcAft>
          <a:spcPct val="0"/>
        </a:spcAft>
        <a:defRPr sz="22600">
          <a:solidFill>
            <a:schemeClr val="tx2"/>
          </a:solidFill>
          <a:latin typeface="Arial"/>
        </a:defRPr>
      </a:lvl8pPr>
      <a:lvl9pPr marL="1828800" algn="ctr" defTabSz="4702175" rtl="0" fontAlgn="base">
        <a:spcBef>
          <a:spcPct val="0"/>
        </a:spcBef>
        <a:spcAft>
          <a:spcPct val="0"/>
        </a:spcAft>
        <a:defRPr sz="22600">
          <a:solidFill>
            <a:schemeClr val="tx2"/>
          </a:solidFill>
          <a:latin typeface="Arial"/>
        </a:defRPr>
      </a:lvl9pPr>
    </p:titleStyle>
    <p:bodyStyle>
      <a:lvl1pPr marL="1763713" indent="-1763713" algn="l" defTabSz="4702175" rtl="0" eaLnBrk="0" fontAlgn="base" hangingPunct="0">
        <a:spcBef>
          <a:spcPct val="20000"/>
        </a:spcBef>
        <a:spcAft>
          <a:spcPct val="0"/>
        </a:spcAft>
        <a:buChar char="•"/>
        <a:defRPr sz="16500">
          <a:solidFill>
            <a:schemeClr val="tx1"/>
          </a:solidFill>
          <a:latin typeface="+mn-lt"/>
          <a:ea typeface="+mn-ea"/>
          <a:cs typeface="+mn-cs"/>
        </a:defRPr>
      </a:lvl1pPr>
      <a:lvl2pPr marL="3821113" indent="-1470025" algn="l" defTabSz="4702175" rtl="0" eaLnBrk="0" fontAlgn="base" hangingPunct="0">
        <a:spcBef>
          <a:spcPct val="20000"/>
        </a:spcBef>
        <a:spcAft>
          <a:spcPct val="0"/>
        </a:spcAft>
        <a:buChar char="–"/>
        <a:defRPr sz="14400">
          <a:solidFill>
            <a:schemeClr val="tx1"/>
          </a:solidFill>
          <a:latin typeface="+mn-lt"/>
        </a:defRPr>
      </a:lvl2pPr>
      <a:lvl3pPr marL="5878513" indent="-1176338" algn="l" defTabSz="4702175" rtl="0" eaLnBrk="0" fontAlgn="base" hangingPunct="0">
        <a:spcBef>
          <a:spcPct val="20000"/>
        </a:spcBef>
        <a:spcAft>
          <a:spcPct val="0"/>
        </a:spcAft>
        <a:buChar char="•"/>
        <a:defRPr sz="12300">
          <a:solidFill>
            <a:schemeClr val="tx1"/>
          </a:solidFill>
          <a:latin typeface="+mn-lt"/>
        </a:defRPr>
      </a:lvl3pPr>
      <a:lvl4pPr marL="8229600" indent="-1176338" algn="l" defTabSz="4702175" rtl="0" eaLnBrk="0" fontAlgn="base" hangingPunct="0">
        <a:spcBef>
          <a:spcPct val="20000"/>
        </a:spcBef>
        <a:spcAft>
          <a:spcPct val="0"/>
        </a:spcAft>
        <a:buChar char="–"/>
        <a:defRPr sz="10300">
          <a:solidFill>
            <a:schemeClr val="tx1"/>
          </a:solidFill>
          <a:latin typeface="+mn-lt"/>
        </a:defRPr>
      </a:lvl4pPr>
      <a:lvl5pPr marL="10580688" indent="-1174750" algn="l" defTabSz="4702175" rtl="0" eaLnBrk="0" fontAlgn="base" hangingPunct="0">
        <a:spcBef>
          <a:spcPct val="20000"/>
        </a:spcBef>
        <a:spcAft>
          <a:spcPct val="0"/>
        </a:spcAft>
        <a:buChar char="»"/>
        <a:defRPr sz="10300">
          <a:solidFill>
            <a:schemeClr val="tx1"/>
          </a:solidFill>
          <a:latin typeface="+mn-lt"/>
        </a:defRPr>
      </a:lvl5pPr>
      <a:lvl6pPr marL="11037888" indent="-1174750" algn="l" defTabSz="4702175" rtl="0" fontAlgn="base">
        <a:spcBef>
          <a:spcPct val="20000"/>
        </a:spcBef>
        <a:spcAft>
          <a:spcPct val="0"/>
        </a:spcAft>
        <a:buChar char="»"/>
        <a:defRPr sz="10300">
          <a:solidFill>
            <a:schemeClr val="tx1"/>
          </a:solidFill>
          <a:latin typeface="+mn-lt"/>
        </a:defRPr>
      </a:lvl6pPr>
      <a:lvl7pPr marL="11495088" indent="-1174750" algn="l" defTabSz="4702175" rtl="0" fontAlgn="base">
        <a:spcBef>
          <a:spcPct val="20000"/>
        </a:spcBef>
        <a:spcAft>
          <a:spcPct val="0"/>
        </a:spcAft>
        <a:buChar char="»"/>
        <a:defRPr sz="10300">
          <a:solidFill>
            <a:schemeClr val="tx1"/>
          </a:solidFill>
          <a:latin typeface="+mn-lt"/>
        </a:defRPr>
      </a:lvl7pPr>
      <a:lvl8pPr marL="11952288" indent="-1174750" algn="l" defTabSz="4702175" rtl="0" fontAlgn="base">
        <a:spcBef>
          <a:spcPct val="20000"/>
        </a:spcBef>
        <a:spcAft>
          <a:spcPct val="0"/>
        </a:spcAft>
        <a:buChar char="»"/>
        <a:defRPr sz="10300">
          <a:solidFill>
            <a:schemeClr val="tx1"/>
          </a:solidFill>
          <a:latin typeface="+mn-lt"/>
        </a:defRPr>
      </a:lvl8pPr>
      <a:lvl9pPr marL="12409488" indent="-1174750" algn="l" defTabSz="4702175" rtl="0" fontAlgn="base">
        <a:spcBef>
          <a:spcPct val="20000"/>
        </a:spcBef>
        <a:spcAft>
          <a:spcPct val="0"/>
        </a:spcAft>
        <a:buChar char="»"/>
        <a:defRPr sz="10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AutoShape 396">
            <a:extLst>
              <a:ext uri="{FF2B5EF4-FFF2-40B4-BE49-F238E27FC236}">
                <a16:creationId xmlns="" xmlns:p14="http://schemas.microsoft.com/office/powerpoint/2010/main" xmlns:p15="http://schemas.microsoft.com/office/powerpoint/2012/main" xmlns:a16="http://schemas.microsoft.com/office/drawing/2014/main" id="{85CA99BB-AF96-4C6D-9C43-9691292FD9B9}"/>
              </a:ext>
            </a:extLst>
          </p:cNvPr>
          <p:cNvSpPr>
            <a:spLocks noChangeArrowheads="1"/>
          </p:cNvSpPr>
          <p:nvPr/>
        </p:nvSpPr>
        <p:spPr bwMode="auto">
          <a:xfrm>
            <a:off x="1143425" y="6718305"/>
            <a:ext cx="9144000" cy="939796"/>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Introduction</a:t>
            </a:r>
            <a:endParaRPr lang="en-US" altLang="en-US" sz="3600" b="1" dirty="0">
              <a:solidFill>
                <a:schemeClr val="bg1"/>
              </a:solidFill>
              <a:latin typeface="+mn-lt"/>
              <a:cs typeface="Calibri" panose="020F0502020204030204" pitchFamily="34" charset="0"/>
            </a:endParaRPr>
          </a:p>
        </p:txBody>
      </p:sp>
      <p:sp>
        <p:nvSpPr>
          <p:cNvPr id="2052" name="Rectangle 398">
            <a:extLst>
              <a:ext uri="{FF2B5EF4-FFF2-40B4-BE49-F238E27FC236}">
                <a16:creationId xmlns="" xmlns:p14="http://schemas.microsoft.com/office/powerpoint/2010/main" xmlns:p15="http://schemas.microsoft.com/office/powerpoint/2012/main" xmlns:a16="http://schemas.microsoft.com/office/drawing/2014/main" id="{EBA3864F-DD70-43DC-A688-1571D1F160C0}"/>
              </a:ext>
            </a:extLst>
          </p:cNvPr>
          <p:cNvSpPr>
            <a:spLocks noChangeArrowheads="1"/>
          </p:cNvSpPr>
          <p:nvPr/>
        </p:nvSpPr>
        <p:spPr bwMode="auto">
          <a:xfrm>
            <a:off x="0" y="0"/>
            <a:ext cx="725913" cy="32918400"/>
          </a:xfrm>
          <a:prstGeom prst="rect">
            <a:avLst/>
          </a:prstGeom>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style>
          <a:lnRef idx="1">
            <a:schemeClr val="accent4"/>
          </a:lnRef>
          <a:fillRef idx="2">
            <a:schemeClr val="accent4"/>
          </a:fillRef>
          <a:effectRef idx="1">
            <a:schemeClr val="accent4"/>
          </a:effectRef>
          <a:fontRef idx="minor">
            <a:schemeClr val="dk1"/>
          </a:fontRef>
        </p:style>
        <p:txBody>
          <a:bodyPr wrap="none" anchor="ctr"/>
          <a:lstStyle>
            <a:lvl1pPr>
              <a:spcBef>
                <a:spcPct val="20000"/>
              </a:spcBef>
              <a:buChar char="•"/>
              <a:defRPr sz="16500">
                <a:solidFill>
                  <a:schemeClr val="tx1"/>
                </a:solidFill>
                <a:latin typeface="Arial" panose="020B0604020202020204" pitchFamily="34" charset="0"/>
              </a:defRPr>
            </a:lvl1pPr>
            <a:lvl2pPr marL="742950" indent="-285750">
              <a:spcBef>
                <a:spcPct val="20000"/>
              </a:spcBef>
              <a:buChar char="–"/>
              <a:defRPr sz="14400">
                <a:solidFill>
                  <a:schemeClr val="tx1"/>
                </a:solidFill>
                <a:latin typeface="Arial" panose="020B0604020202020204" pitchFamily="34" charset="0"/>
              </a:defRPr>
            </a:lvl2pPr>
            <a:lvl3pPr marL="1143000" indent="-228600">
              <a:spcBef>
                <a:spcPct val="20000"/>
              </a:spcBef>
              <a:buChar char="•"/>
              <a:defRPr sz="12300">
                <a:solidFill>
                  <a:schemeClr val="tx1"/>
                </a:solidFill>
                <a:latin typeface="Arial" panose="020B0604020202020204" pitchFamily="34" charset="0"/>
              </a:defRPr>
            </a:lvl3pPr>
            <a:lvl4pPr marL="1600200" indent="-228600">
              <a:spcBef>
                <a:spcPct val="20000"/>
              </a:spcBef>
              <a:buChar char="–"/>
              <a:defRPr sz="10300">
                <a:solidFill>
                  <a:schemeClr val="tx1"/>
                </a:solidFill>
                <a:latin typeface="Arial" panose="020B0604020202020204" pitchFamily="34" charset="0"/>
              </a:defRPr>
            </a:lvl4pPr>
            <a:lvl5pPr marL="2057400" indent="-228600">
              <a:spcBef>
                <a:spcPct val="20000"/>
              </a:spcBef>
              <a:buChar char="»"/>
              <a:defRPr sz="103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spcBef>
                <a:spcPct val="0"/>
              </a:spcBef>
              <a:buFontTx/>
              <a:buNone/>
            </a:pPr>
            <a:endParaRPr lang="en-US" altLang="en-US" sz="9300">
              <a:solidFill>
                <a:srgbClr val="E64B3C"/>
              </a:solidFill>
            </a:endParaRPr>
          </a:p>
        </p:txBody>
      </p:sp>
      <p:sp>
        <p:nvSpPr>
          <p:cNvPr id="2053" name="Text Placeholder 5">
            <a:extLst>
              <a:ext uri="{FF2B5EF4-FFF2-40B4-BE49-F238E27FC236}">
                <a16:creationId xmlns="" xmlns:p14="http://schemas.microsoft.com/office/powerpoint/2010/main" xmlns:p15="http://schemas.microsoft.com/office/powerpoint/2012/main" xmlns:a16="http://schemas.microsoft.com/office/drawing/2014/main" id="{1C0C5311-0A50-4A29-9CC1-461AC412135C}"/>
              </a:ext>
            </a:extLst>
          </p:cNvPr>
          <p:cNvSpPr txBox="1">
            <a:spLocks noChangeArrowheads="1"/>
          </p:cNvSpPr>
          <p:nvPr/>
        </p:nvSpPr>
        <p:spPr bwMode="auto">
          <a:xfrm>
            <a:off x="2290763" y="647700"/>
            <a:ext cx="39309675" cy="3238500"/>
          </a:xfrm>
          <a:prstGeom prst="rect">
            <a:avLst/>
          </a:prstGeom>
          <a:ln/>
          <a:extLst>
            <a:ext uri="{909E8E84-426E-40DD-AFC4-6F175D3DCCD1}">
              <a14:hiddenFill xmlns="" xmlns:p14="http://schemas.microsoft.com/office/powerpoint/2010/main" xmlns:p15="http://schemas.microsoft.com/office/powerpoint/2012/main" xmlns:a14="http://schemas.microsoft.com/office/drawing/2010/main">
                <a:solidFill>
                  <a:srgbClr val="FFFFFF"/>
                </a:solidFill>
              </a14:hiddenFill>
            </a:ex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style>
          <a:lnRef idx="2">
            <a:schemeClr val="accent3"/>
          </a:lnRef>
          <a:fillRef idx="1">
            <a:schemeClr val="lt1"/>
          </a:fillRef>
          <a:effectRef idx="0">
            <a:schemeClr val="accent3"/>
          </a:effectRef>
          <a:fontRef idx="minor">
            <a:schemeClr val="dk1"/>
          </a:fontRef>
        </p:style>
        <p:txBody>
          <a:bodyPr lIns="0" tIns="0" rIns="0" bIns="0"/>
          <a:lstStyle>
            <a:lvl1pPr defTabSz="4029075">
              <a:spcBef>
                <a:spcPct val="20000"/>
              </a:spcBef>
              <a:buChar char="•"/>
              <a:defRPr sz="16500">
                <a:solidFill>
                  <a:schemeClr val="tx1"/>
                </a:solidFill>
                <a:latin typeface="Arial" panose="020B0604020202020204" pitchFamily="34" charset="0"/>
              </a:defRPr>
            </a:lvl1pPr>
            <a:lvl2pPr marL="1879600" defTabSz="4029075">
              <a:spcBef>
                <a:spcPct val="20000"/>
              </a:spcBef>
              <a:buChar char="–"/>
              <a:defRPr sz="14400">
                <a:solidFill>
                  <a:schemeClr val="tx1"/>
                </a:solidFill>
                <a:latin typeface="Arial" panose="020B0604020202020204" pitchFamily="34" charset="0"/>
              </a:defRPr>
            </a:lvl2pPr>
            <a:lvl3pPr marL="3760788" defTabSz="4029075">
              <a:spcBef>
                <a:spcPct val="20000"/>
              </a:spcBef>
              <a:buChar char="•"/>
              <a:defRPr sz="12300">
                <a:solidFill>
                  <a:schemeClr val="tx1"/>
                </a:solidFill>
                <a:latin typeface="Arial" panose="020B0604020202020204" pitchFamily="34" charset="0"/>
              </a:defRPr>
            </a:lvl3pPr>
            <a:lvl4pPr marL="5640388" defTabSz="4029075">
              <a:spcBef>
                <a:spcPct val="20000"/>
              </a:spcBef>
              <a:buChar char="–"/>
              <a:defRPr sz="10300">
                <a:solidFill>
                  <a:schemeClr val="tx1"/>
                </a:solidFill>
                <a:latin typeface="Arial" panose="020B0604020202020204" pitchFamily="34" charset="0"/>
              </a:defRPr>
            </a:lvl4pPr>
            <a:lvl5pPr marL="7521575" defTabSz="4029075">
              <a:spcBef>
                <a:spcPct val="20000"/>
              </a:spcBef>
              <a:buChar char="»"/>
              <a:defRPr sz="10300">
                <a:solidFill>
                  <a:schemeClr val="tx1"/>
                </a:solidFill>
                <a:latin typeface="Arial" panose="020B0604020202020204" pitchFamily="34" charset="0"/>
              </a:defRPr>
            </a:lvl5pPr>
            <a:lvl6pPr marL="7978775" defTabSz="4029075" eaLnBrk="0" fontAlgn="base" hangingPunct="0">
              <a:spcBef>
                <a:spcPct val="20000"/>
              </a:spcBef>
              <a:spcAft>
                <a:spcPct val="0"/>
              </a:spcAft>
              <a:buChar char="»"/>
              <a:defRPr sz="10300">
                <a:solidFill>
                  <a:schemeClr val="tx1"/>
                </a:solidFill>
                <a:latin typeface="Arial" panose="020B0604020202020204" pitchFamily="34" charset="0"/>
              </a:defRPr>
            </a:lvl6pPr>
            <a:lvl7pPr marL="8435975" defTabSz="4029075" eaLnBrk="0" fontAlgn="base" hangingPunct="0">
              <a:spcBef>
                <a:spcPct val="20000"/>
              </a:spcBef>
              <a:spcAft>
                <a:spcPct val="0"/>
              </a:spcAft>
              <a:buChar char="»"/>
              <a:defRPr sz="10300">
                <a:solidFill>
                  <a:schemeClr val="tx1"/>
                </a:solidFill>
                <a:latin typeface="Arial" panose="020B0604020202020204" pitchFamily="34" charset="0"/>
              </a:defRPr>
            </a:lvl7pPr>
            <a:lvl8pPr marL="8893175" defTabSz="4029075" eaLnBrk="0" fontAlgn="base" hangingPunct="0">
              <a:spcBef>
                <a:spcPct val="20000"/>
              </a:spcBef>
              <a:spcAft>
                <a:spcPct val="0"/>
              </a:spcAft>
              <a:buChar char="»"/>
              <a:defRPr sz="10300">
                <a:solidFill>
                  <a:schemeClr val="tx1"/>
                </a:solidFill>
                <a:latin typeface="Arial" panose="020B0604020202020204" pitchFamily="34" charset="0"/>
              </a:defRPr>
            </a:lvl8pPr>
            <a:lvl9pPr marL="9350375" defTabSz="40290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buFontTx/>
              <a:buNone/>
            </a:pPr>
            <a:r>
              <a:rPr lang="en-US" altLang="en-US" sz="8500" dirty="0" smtClean="0">
                <a:solidFill>
                  <a:schemeClr val="accent4">
                    <a:lumMod val="75000"/>
                    <a:lumOff val="25000"/>
                  </a:schemeClr>
                </a:solidFill>
                <a:latin typeface="Montserrat Extra Bold" panose="00000900000000000000" pitchFamily="50" charset="0"/>
                <a:cs typeface="Calibri" panose="020F0502020204030204" pitchFamily="34" charset="0"/>
              </a:rPr>
              <a:t>Is Your Child Having Trouble in Climbing </a:t>
            </a:r>
            <a:r>
              <a:rPr lang="en-US" altLang="en-US" sz="8500" dirty="0" smtClean="0">
                <a:solidFill>
                  <a:schemeClr val="accent4">
                    <a:lumMod val="75000"/>
                    <a:lumOff val="25000"/>
                  </a:schemeClr>
                </a:solidFill>
                <a:latin typeface="Montserrat Extra Bold" panose="00000900000000000000" pitchFamily="50" charset="0"/>
                <a:cs typeface="Calibri" panose="020F0502020204030204" pitchFamily="34" charset="0"/>
              </a:rPr>
              <a:t>Stairs</a:t>
            </a:r>
            <a:endParaRPr lang="en-US" altLang="en-US" sz="8500" dirty="0" smtClean="0">
              <a:solidFill>
                <a:schemeClr val="accent4">
                  <a:lumMod val="75000"/>
                  <a:lumOff val="25000"/>
                </a:schemeClr>
              </a:solidFill>
              <a:latin typeface="Montserrat Extra Bold" panose="00000900000000000000" pitchFamily="50" charset="0"/>
              <a:cs typeface="Calibri" panose="020F0502020204030204" pitchFamily="34" charset="0"/>
            </a:endParaRPr>
          </a:p>
          <a:p>
            <a:pPr algn="ctr" eaLnBrk="1" hangingPunct="1">
              <a:buFontTx/>
              <a:buNone/>
            </a:pPr>
            <a:r>
              <a:rPr lang="en-US" altLang="en-US" sz="8500" dirty="0" smtClean="0">
                <a:solidFill>
                  <a:schemeClr val="accent4">
                    <a:lumMod val="75000"/>
                    <a:lumOff val="25000"/>
                  </a:schemeClr>
                </a:solidFill>
                <a:latin typeface="Montserrat Extra Bold" panose="00000900000000000000" pitchFamily="50" charset="0"/>
                <a:cs typeface="Calibri" panose="020F0502020204030204" pitchFamily="34" charset="0"/>
              </a:rPr>
              <a:t>(</a:t>
            </a:r>
            <a:r>
              <a:rPr lang="en-US" altLang="en-US" sz="8500" dirty="0" err="1" smtClean="0">
                <a:solidFill>
                  <a:schemeClr val="accent4">
                    <a:lumMod val="75000"/>
                    <a:lumOff val="25000"/>
                  </a:schemeClr>
                </a:solidFill>
                <a:latin typeface="Montserrat Extra Bold" panose="00000900000000000000" pitchFamily="50" charset="0"/>
                <a:cs typeface="Calibri" panose="020F0502020204030204" pitchFamily="34" charset="0"/>
              </a:rPr>
              <a:t>Duchenne</a:t>
            </a:r>
            <a:r>
              <a:rPr lang="en-US" altLang="en-US" sz="8500" dirty="0" smtClean="0">
                <a:solidFill>
                  <a:schemeClr val="accent4">
                    <a:lumMod val="75000"/>
                    <a:lumOff val="25000"/>
                  </a:schemeClr>
                </a:solidFill>
                <a:latin typeface="Montserrat Extra Bold" panose="00000900000000000000" pitchFamily="50" charset="0"/>
                <a:cs typeface="Calibri" panose="020F0502020204030204" pitchFamily="34" charset="0"/>
              </a:rPr>
              <a:t> Muscular Dystrophy)</a:t>
            </a:r>
            <a:endParaRPr lang="en-US" altLang="en-US" sz="8500" dirty="0">
              <a:solidFill>
                <a:schemeClr val="accent4">
                  <a:lumMod val="75000"/>
                  <a:lumOff val="25000"/>
                </a:schemeClr>
              </a:solidFill>
              <a:latin typeface="Montserrat Extra Bold" panose="00000900000000000000" pitchFamily="50" charset="0"/>
              <a:cs typeface="Calibri" panose="020F0502020204030204" pitchFamily="34" charset="0"/>
            </a:endParaRPr>
          </a:p>
        </p:txBody>
      </p:sp>
      <p:sp>
        <p:nvSpPr>
          <p:cNvPr id="2054" name="Text Placeholder 5">
            <a:extLst>
              <a:ext uri="{FF2B5EF4-FFF2-40B4-BE49-F238E27FC236}">
                <a16:creationId xmlns="" xmlns:p14="http://schemas.microsoft.com/office/powerpoint/2010/main" xmlns:p15="http://schemas.microsoft.com/office/powerpoint/2012/main" xmlns:a16="http://schemas.microsoft.com/office/drawing/2014/main" id="{C43A5C15-0988-44C8-8498-D8B66B48C8CF}"/>
              </a:ext>
            </a:extLst>
          </p:cNvPr>
          <p:cNvSpPr txBox="1">
            <a:spLocks noChangeArrowheads="1"/>
          </p:cNvSpPr>
          <p:nvPr/>
        </p:nvSpPr>
        <p:spPr bwMode="auto">
          <a:xfrm>
            <a:off x="2290763" y="3771901"/>
            <a:ext cx="39309675" cy="3044334"/>
          </a:xfrm>
          <a:prstGeom prst="rect">
            <a:avLst/>
          </a:prstGeom>
          <a:noFill/>
          <a:ln>
            <a:noFill/>
          </a:ln>
          <a:extLst>
            <a:ext uri="{909E8E84-426E-40DD-AFC4-6F175D3DCCD1}">
              <a14:hiddenFill xmlns="" xmlns:p14="http://schemas.microsoft.com/office/powerpoint/2010/main" xmlns:p15="http://schemas.microsoft.com/office/powerpoint/2012/main" xmlns:a14="http://schemas.microsoft.com/office/drawing/2010/main">
                <a:solidFill>
                  <a:srgbClr val="FFFFFF"/>
                </a:solidFill>
              </a14:hiddenFill>
            </a:ex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square" lIns="0" tIns="0" rIns="0" bIns="0">
            <a:spAutoFit/>
          </a:bodyPr>
          <a:lstStyle>
            <a:lvl1pPr defTabSz="3760788">
              <a:spcBef>
                <a:spcPct val="20000"/>
              </a:spcBef>
              <a:buChar char="•"/>
              <a:defRPr sz="16500">
                <a:solidFill>
                  <a:schemeClr val="tx1"/>
                </a:solidFill>
                <a:latin typeface="Arial" panose="020B0604020202020204" pitchFamily="34" charset="0"/>
              </a:defRPr>
            </a:lvl1pPr>
            <a:lvl2pPr marL="1879600" defTabSz="3760788">
              <a:spcBef>
                <a:spcPct val="20000"/>
              </a:spcBef>
              <a:buChar char="–"/>
              <a:defRPr sz="14400">
                <a:solidFill>
                  <a:schemeClr val="tx1"/>
                </a:solidFill>
                <a:latin typeface="Arial" panose="020B0604020202020204" pitchFamily="34" charset="0"/>
              </a:defRPr>
            </a:lvl2pPr>
            <a:lvl3pPr marL="3760788" defTabSz="3760788">
              <a:spcBef>
                <a:spcPct val="20000"/>
              </a:spcBef>
              <a:buChar char="•"/>
              <a:defRPr sz="12300">
                <a:solidFill>
                  <a:schemeClr val="tx1"/>
                </a:solidFill>
                <a:latin typeface="Arial" panose="020B0604020202020204" pitchFamily="34" charset="0"/>
              </a:defRPr>
            </a:lvl3pPr>
            <a:lvl4pPr marL="5640388" defTabSz="3760788">
              <a:spcBef>
                <a:spcPct val="20000"/>
              </a:spcBef>
              <a:buChar char="–"/>
              <a:defRPr sz="10300">
                <a:solidFill>
                  <a:schemeClr val="tx1"/>
                </a:solidFill>
                <a:latin typeface="Arial" panose="020B0604020202020204" pitchFamily="34" charset="0"/>
              </a:defRPr>
            </a:lvl4pPr>
            <a:lvl5pPr marL="7521575" defTabSz="3760788">
              <a:spcBef>
                <a:spcPct val="20000"/>
              </a:spcBef>
              <a:buChar char="»"/>
              <a:defRPr sz="10300">
                <a:solidFill>
                  <a:schemeClr val="tx1"/>
                </a:solidFill>
                <a:latin typeface="Arial" panose="020B0604020202020204" pitchFamily="34" charset="0"/>
              </a:defRPr>
            </a:lvl5pPr>
            <a:lvl6pPr marL="7978775" defTabSz="3760788" eaLnBrk="0" fontAlgn="base" hangingPunct="0">
              <a:spcBef>
                <a:spcPct val="20000"/>
              </a:spcBef>
              <a:spcAft>
                <a:spcPct val="0"/>
              </a:spcAft>
              <a:buChar char="»"/>
              <a:defRPr sz="10300">
                <a:solidFill>
                  <a:schemeClr val="tx1"/>
                </a:solidFill>
                <a:latin typeface="Arial" panose="020B0604020202020204" pitchFamily="34" charset="0"/>
              </a:defRPr>
            </a:lvl6pPr>
            <a:lvl7pPr marL="8435975" defTabSz="3760788" eaLnBrk="0" fontAlgn="base" hangingPunct="0">
              <a:spcBef>
                <a:spcPct val="20000"/>
              </a:spcBef>
              <a:spcAft>
                <a:spcPct val="0"/>
              </a:spcAft>
              <a:buChar char="»"/>
              <a:defRPr sz="10300">
                <a:solidFill>
                  <a:schemeClr val="tx1"/>
                </a:solidFill>
                <a:latin typeface="Arial" panose="020B0604020202020204" pitchFamily="34" charset="0"/>
              </a:defRPr>
            </a:lvl7pPr>
            <a:lvl8pPr marL="8893175" defTabSz="3760788" eaLnBrk="0" fontAlgn="base" hangingPunct="0">
              <a:spcBef>
                <a:spcPct val="20000"/>
              </a:spcBef>
              <a:spcAft>
                <a:spcPct val="0"/>
              </a:spcAft>
              <a:buChar char="»"/>
              <a:defRPr sz="10300">
                <a:solidFill>
                  <a:schemeClr val="tx1"/>
                </a:solidFill>
                <a:latin typeface="Arial" panose="020B0604020202020204" pitchFamily="34" charset="0"/>
              </a:defRPr>
            </a:lvl8pPr>
            <a:lvl9pPr marL="9350375" defTabSz="3760788" eaLnBrk="0" fontAlgn="base" hangingPunct="0">
              <a:spcBef>
                <a:spcPct val="20000"/>
              </a:spcBef>
              <a:spcAft>
                <a:spcPct val="0"/>
              </a:spcAft>
              <a:buChar char="»"/>
              <a:defRPr sz="10300">
                <a:solidFill>
                  <a:schemeClr val="tx1"/>
                </a:solidFill>
                <a:latin typeface="Arial" panose="020B0604020202020204" pitchFamily="34" charset="0"/>
              </a:defRPr>
            </a:lvl9pPr>
          </a:lstStyle>
          <a:p>
            <a:pPr algn="ctr" eaLnBrk="1" hangingPunct="1">
              <a:buFontTx/>
              <a:buNone/>
            </a:pPr>
            <a:r>
              <a:rPr lang="en-US" altLang="en-US" sz="5600" dirty="0" err="1" smtClean="0">
                <a:solidFill>
                  <a:schemeClr val="accent4">
                    <a:lumMod val="75000"/>
                    <a:lumOff val="25000"/>
                  </a:schemeClr>
                </a:solidFill>
                <a:latin typeface="+mn-lt"/>
                <a:cs typeface="Calibri" panose="020F0502020204030204" pitchFamily="34" charset="0"/>
              </a:rPr>
              <a:t>Doaa</a:t>
            </a:r>
            <a:r>
              <a:rPr lang="en-US" altLang="en-US" sz="5600" dirty="0" smtClean="0">
                <a:solidFill>
                  <a:schemeClr val="accent4">
                    <a:lumMod val="75000"/>
                    <a:lumOff val="25000"/>
                  </a:schemeClr>
                </a:solidFill>
                <a:latin typeface="+mn-lt"/>
                <a:cs typeface="Calibri" panose="020F0502020204030204" pitchFamily="34" charset="0"/>
              </a:rPr>
              <a:t> </a:t>
            </a:r>
            <a:r>
              <a:rPr lang="en-US" altLang="en-US" sz="5600" dirty="0" err="1" smtClean="0">
                <a:solidFill>
                  <a:schemeClr val="accent4">
                    <a:lumMod val="75000"/>
                    <a:lumOff val="25000"/>
                  </a:schemeClr>
                </a:solidFill>
                <a:latin typeface="+mn-lt"/>
                <a:cs typeface="Calibri" panose="020F0502020204030204" pitchFamily="34" charset="0"/>
              </a:rPr>
              <a:t>Alawami</a:t>
            </a:r>
            <a:r>
              <a:rPr lang="en-US" altLang="en-US" sz="5600" dirty="0" smtClean="0">
                <a:solidFill>
                  <a:schemeClr val="accent4">
                    <a:lumMod val="75000"/>
                    <a:lumOff val="25000"/>
                  </a:schemeClr>
                </a:solidFill>
                <a:latin typeface="+mn-lt"/>
                <a:cs typeface="Calibri" panose="020F0502020204030204" pitchFamily="34" charset="0"/>
              </a:rPr>
              <a:t> 2nd Year Medical Student</a:t>
            </a:r>
            <a:endParaRPr lang="en-US" altLang="en-US" sz="5600" dirty="0">
              <a:solidFill>
                <a:schemeClr val="accent4">
                  <a:lumMod val="75000"/>
                  <a:lumOff val="25000"/>
                </a:schemeClr>
              </a:solidFill>
              <a:latin typeface="+mn-lt"/>
              <a:cs typeface="Calibri" panose="020F0502020204030204" pitchFamily="34" charset="0"/>
            </a:endParaRPr>
          </a:p>
          <a:p>
            <a:pPr algn="ctr" eaLnBrk="1" hangingPunct="1">
              <a:buFontTx/>
              <a:buNone/>
            </a:pPr>
            <a:r>
              <a:rPr lang="en-US" altLang="en-US" sz="5600" dirty="0" smtClean="0">
                <a:solidFill>
                  <a:schemeClr val="accent4">
                    <a:lumMod val="75000"/>
                    <a:lumOff val="25000"/>
                  </a:schemeClr>
                </a:solidFill>
                <a:latin typeface="+mn-lt"/>
                <a:cs typeface="Calibri" panose="020F0502020204030204" pitchFamily="34" charset="0"/>
              </a:rPr>
              <a:t>Faculty Of Basic Medical Science </a:t>
            </a:r>
          </a:p>
          <a:p>
            <a:pPr algn="ctr" eaLnBrk="1" hangingPunct="1">
              <a:buFontTx/>
              <a:buNone/>
            </a:pPr>
            <a:r>
              <a:rPr lang="en-US" altLang="en-US" sz="5600" dirty="0" smtClean="0">
                <a:solidFill>
                  <a:schemeClr val="accent4">
                    <a:lumMod val="75000"/>
                    <a:lumOff val="25000"/>
                  </a:schemeClr>
                </a:solidFill>
                <a:latin typeface="+mn-lt"/>
                <a:cs typeface="Calibri" panose="020F0502020204030204" pitchFamily="34" charset="0"/>
              </a:rPr>
              <a:t>Libyan International Medical University</a:t>
            </a:r>
            <a:endParaRPr lang="en-US" altLang="en-US" sz="5600" dirty="0">
              <a:solidFill>
                <a:schemeClr val="accent4">
                  <a:lumMod val="75000"/>
                  <a:lumOff val="25000"/>
                </a:schemeClr>
              </a:solidFill>
              <a:latin typeface="+mn-lt"/>
              <a:cs typeface="Calibri" panose="020F0502020204030204" pitchFamily="34" charset="0"/>
            </a:endParaRPr>
          </a:p>
        </p:txBody>
      </p:sp>
      <p:sp>
        <p:nvSpPr>
          <p:cNvPr id="2061" name="Text Box 379">
            <a:extLst>
              <a:ext uri="{FF2B5EF4-FFF2-40B4-BE49-F238E27FC236}">
                <a16:creationId xmlns="" xmlns:p14="http://schemas.microsoft.com/office/powerpoint/2010/main" xmlns:p15="http://schemas.microsoft.com/office/powerpoint/2012/main" xmlns:a16="http://schemas.microsoft.com/office/drawing/2014/main" id="{C0A6FB38-29AB-47E8-86F1-473B2DA5DFB5}"/>
              </a:ext>
            </a:extLst>
          </p:cNvPr>
          <p:cNvSpPr txBox="1">
            <a:spLocks noChangeArrowheads="1"/>
          </p:cNvSpPr>
          <p:nvPr/>
        </p:nvSpPr>
        <p:spPr bwMode="auto">
          <a:xfrm>
            <a:off x="1028700" y="15201900"/>
            <a:ext cx="9258725" cy="6740307"/>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wrap="square">
            <a:spAutoFit/>
          </a:bodyPr>
          <a:lstStyle>
            <a:lvl1pPr defTabSz="4703763">
              <a:spcBef>
                <a:spcPct val="20000"/>
              </a:spcBef>
              <a:buChar char="•"/>
              <a:defRPr sz="16500">
                <a:solidFill>
                  <a:schemeClr val="tx1"/>
                </a:solidFill>
                <a:latin typeface="Arial" panose="020B0604020202020204" pitchFamily="34" charset="0"/>
              </a:defRPr>
            </a:lvl1pPr>
            <a:lvl2pPr marL="742950" indent="-285750" defTabSz="4703763">
              <a:spcBef>
                <a:spcPct val="20000"/>
              </a:spcBef>
              <a:buChar char="–"/>
              <a:defRPr sz="14400">
                <a:solidFill>
                  <a:schemeClr val="tx1"/>
                </a:solidFill>
                <a:latin typeface="Arial" panose="020B0604020202020204" pitchFamily="34" charset="0"/>
              </a:defRPr>
            </a:lvl2pPr>
            <a:lvl3pPr marL="1143000" indent="-228600" defTabSz="4703763">
              <a:spcBef>
                <a:spcPct val="20000"/>
              </a:spcBef>
              <a:buChar char="•"/>
              <a:defRPr sz="12300">
                <a:solidFill>
                  <a:schemeClr val="tx1"/>
                </a:solidFill>
                <a:latin typeface="Arial" panose="020B0604020202020204" pitchFamily="34" charset="0"/>
              </a:defRPr>
            </a:lvl3pPr>
            <a:lvl4pPr marL="1600200" indent="-228600" defTabSz="4703763">
              <a:spcBef>
                <a:spcPct val="20000"/>
              </a:spcBef>
              <a:buChar char="–"/>
              <a:defRPr sz="10300">
                <a:solidFill>
                  <a:schemeClr val="tx1"/>
                </a:solidFill>
                <a:latin typeface="Arial" panose="020B0604020202020204" pitchFamily="34" charset="0"/>
              </a:defRPr>
            </a:lvl4pPr>
            <a:lvl5pPr marL="2057400" indent="-228600" defTabSz="4703763">
              <a:spcBef>
                <a:spcPct val="20000"/>
              </a:spcBef>
              <a:buChar char="»"/>
              <a:defRPr sz="10300">
                <a:solidFill>
                  <a:schemeClr val="tx1"/>
                </a:solidFill>
                <a:latin typeface="Arial" panose="020B0604020202020204" pitchFamily="34" charset="0"/>
              </a:defRPr>
            </a:lvl5pPr>
            <a:lvl6pPr marL="25146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9pPr>
          </a:lstStyle>
          <a:p>
            <a:pPr algn="just" eaLnBrk="1" hangingPunct="1">
              <a:lnSpc>
                <a:spcPct val="150000"/>
              </a:lnSpc>
              <a:spcBef>
                <a:spcPct val="50000"/>
              </a:spcBef>
              <a:buFontTx/>
              <a:buNone/>
            </a:pPr>
            <a:r>
              <a:rPr lang="en-US" sz="3200" dirty="0" err="1" smtClean="0"/>
              <a:t>Dystrophin</a:t>
            </a:r>
            <a:r>
              <a:rPr lang="en-US" sz="3200" dirty="0" smtClean="0"/>
              <a:t> protein is integral to the structural stability of the </a:t>
            </a:r>
            <a:r>
              <a:rPr lang="en-US" sz="3200" dirty="0" err="1" smtClean="0"/>
              <a:t>myofiber</a:t>
            </a:r>
            <a:r>
              <a:rPr lang="en-US" sz="3200" dirty="0" smtClean="0"/>
              <a:t>. Without </a:t>
            </a:r>
            <a:r>
              <a:rPr lang="en-US" sz="3200" dirty="0" err="1" smtClean="0"/>
              <a:t>dystrophin</a:t>
            </a:r>
            <a:r>
              <a:rPr lang="en-US" sz="3200" dirty="0" smtClean="0"/>
              <a:t>, muscles are susceptible to mechanical injury and undergo repeated cycles of necrosis and regeneration. </a:t>
            </a:r>
            <a:r>
              <a:rPr lang="en-US" sz="3200" dirty="0" err="1" smtClean="0"/>
              <a:t>Duchenne</a:t>
            </a:r>
            <a:r>
              <a:rPr lang="en-US" sz="3200" dirty="0" smtClean="0"/>
              <a:t> muscular dystrophies are caused by mutations in same gene encoding </a:t>
            </a:r>
            <a:r>
              <a:rPr lang="en-US" sz="3200" dirty="0" err="1" smtClean="0"/>
              <a:t>dystrophin</a:t>
            </a:r>
            <a:r>
              <a:rPr lang="en-US" sz="3200" dirty="0" smtClean="0"/>
              <a:t>. These disorders almost exclusively affect males because of the X-linked inheritance pattern.(1-3)</a:t>
            </a:r>
            <a:endParaRPr lang="en-US" altLang="en-US" sz="3200" dirty="0">
              <a:latin typeface="Domine" panose="02040503040403060204" pitchFamily="18" charset="0"/>
            </a:endParaRPr>
          </a:p>
        </p:txBody>
      </p:sp>
      <p:sp>
        <p:nvSpPr>
          <p:cNvPr id="2062" name="AutoShape 396">
            <a:extLst>
              <a:ext uri="{FF2B5EF4-FFF2-40B4-BE49-F238E27FC236}">
                <a16:creationId xmlns="" xmlns:p14="http://schemas.microsoft.com/office/powerpoint/2010/main" xmlns:p15="http://schemas.microsoft.com/office/powerpoint/2012/main" xmlns:a16="http://schemas.microsoft.com/office/drawing/2014/main" id="{66FB029C-71D5-4220-9E91-027C855AF074}"/>
              </a:ext>
            </a:extLst>
          </p:cNvPr>
          <p:cNvSpPr>
            <a:spLocks noChangeArrowheads="1"/>
          </p:cNvSpPr>
          <p:nvPr/>
        </p:nvSpPr>
        <p:spPr bwMode="auto">
          <a:xfrm>
            <a:off x="1067225" y="14169723"/>
            <a:ext cx="9144000" cy="914400"/>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err="1" smtClean="0">
                <a:solidFill>
                  <a:schemeClr val="bg1"/>
                </a:solidFill>
                <a:latin typeface="+mn-lt"/>
                <a:cs typeface="Calibri" panose="020F0502020204030204" pitchFamily="34" charset="0"/>
              </a:rPr>
              <a:t>Dystrophinopathies</a:t>
            </a:r>
            <a:endParaRPr lang="en-US" altLang="en-US" sz="3600" b="1" dirty="0">
              <a:solidFill>
                <a:schemeClr val="bg1"/>
              </a:solidFill>
              <a:latin typeface="+mn-lt"/>
              <a:cs typeface="Calibri" panose="020F0502020204030204" pitchFamily="34" charset="0"/>
            </a:endParaRPr>
          </a:p>
        </p:txBody>
      </p:sp>
      <p:sp>
        <p:nvSpPr>
          <p:cNvPr id="2064" name="AutoShape 396">
            <a:extLst>
              <a:ext uri="{FF2B5EF4-FFF2-40B4-BE49-F238E27FC236}">
                <a16:creationId xmlns="" xmlns:p14="http://schemas.microsoft.com/office/powerpoint/2010/main" xmlns:p15="http://schemas.microsoft.com/office/powerpoint/2012/main" xmlns:a16="http://schemas.microsoft.com/office/drawing/2014/main" id="{E4A0662A-3A83-4013-8345-F0F994B91068}"/>
              </a:ext>
            </a:extLst>
          </p:cNvPr>
          <p:cNvSpPr>
            <a:spLocks noChangeArrowheads="1"/>
          </p:cNvSpPr>
          <p:nvPr/>
        </p:nvSpPr>
        <p:spPr bwMode="auto">
          <a:xfrm>
            <a:off x="33032275" y="24280812"/>
            <a:ext cx="9820700" cy="914400"/>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References</a:t>
            </a:r>
            <a:endParaRPr lang="en-US" altLang="en-US" sz="3600" b="1" dirty="0">
              <a:solidFill>
                <a:schemeClr val="bg1"/>
              </a:solidFill>
              <a:latin typeface="+mn-lt"/>
              <a:cs typeface="Calibri" panose="020F0502020204030204" pitchFamily="34" charset="0"/>
            </a:endParaRPr>
          </a:p>
        </p:txBody>
      </p:sp>
      <p:sp>
        <p:nvSpPr>
          <p:cNvPr id="2056" name="AutoShape 396">
            <a:extLst>
              <a:ext uri="{FF2B5EF4-FFF2-40B4-BE49-F238E27FC236}">
                <a16:creationId xmlns="" xmlns:p14="http://schemas.microsoft.com/office/powerpoint/2010/main" xmlns:p15="http://schemas.microsoft.com/office/powerpoint/2012/main" xmlns:a16="http://schemas.microsoft.com/office/drawing/2014/main" id="{97C37397-BCD5-45FF-AEA9-022009D75399}"/>
              </a:ext>
            </a:extLst>
          </p:cNvPr>
          <p:cNvSpPr>
            <a:spLocks noChangeArrowheads="1"/>
          </p:cNvSpPr>
          <p:nvPr/>
        </p:nvSpPr>
        <p:spPr bwMode="auto">
          <a:xfrm>
            <a:off x="11319629" y="21221701"/>
            <a:ext cx="9292471" cy="876299"/>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Stage 1: </a:t>
            </a:r>
            <a:r>
              <a:rPr lang="en-US" altLang="en-US" sz="3600" b="1" dirty="0" err="1" smtClean="0">
                <a:solidFill>
                  <a:schemeClr val="bg1"/>
                </a:solidFill>
                <a:latin typeface="+mn-lt"/>
                <a:cs typeface="Calibri" panose="020F0502020204030204" pitchFamily="34" charset="0"/>
              </a:rPr>
              <a:t>presymptomatic</a:t>
            </a:r>
            <a:r>
              <a:rPr lang="en-US" altLang="en-US" sz="3600" b="1" dirty="0" smtClean="0">
                <a:solidFill>
                  <a:schemeClr val="bg1"/>
                </a:solidFill>
                <a:latin typeface="+mn-lt"/>
                <a:cs typeface="Calibri" panose="020F0502020204030204" pitchFamily="34" charset="0"/>
              </a:rPr>
              <a:t> </a:t>
            </a:r>
            <a:endParaRPr lang="en-US" altLang="en-US" sz="3600" b="1" dirty="0">
              <a:solidFill>
                <a:schemeClr val="bg1"/>
              </a:solidFill>
              <a:latin typeface="+mn-lt"/>
              <a:cs typeface="Calibri" panose="020F0502020204030204" pitchFamily="34" charset="0"/>
            </a:endParaRPr>
          </a:p>
        </p:txBody>
      </p:sp>
      <p:sp>
        <p:nvSpPr>
          <p:cNvPr id="2057" name="Text Box 379">
            <a:extLst>
              <a:ext uri="{FF2B5EF4-FFF2-40B4-BE49-F238E27FC236}">
                <a16:creationId xmlns="" xmlns:p14="http://schemas.microsoft.com/office/powerpoint/2010/main" xmlns:p15="http://schemas.microsoft.com/office/powerpoint/2012/main" xmlns:a16="http://schemas.microsoft.com/office/drawing/2014/main" id="{464836E7-EB8E-4EC9-877E-8316639813B3}"/>
              </a:ext>
            </a:extLst>
          </p:cNvPr>
          <p:cNvSpPr txBox="1">
            <a:spLocks noChangeArrowheads="1"/>
          </p:cNvSpPr>
          <p:nvPr/>
        </p:nvSpPr>
        <p:spPr bwMode="auto">
          <a:xfrm>
            <a:off x="49316227" y="21893303"/>
            <a:ext cx="9841750" cy="517065"/>
          </a:xfrm>
          <a:prstGeom prst="rect">
            <a:avLst/>
          </a:prstGeom>
          <a:noFill/>
          <a:ln>
            <a:noFill/>
          </a:ln>
          <a:effectLst/>
          <a:extLst>
            <a:ext uri="{909E8E84-426E-40DD-AFC4-6F175D3DCCD1}">
              <a14:hiddenFill xmlns="" xmlns:p14="http://schemas.microsoft.com/office/powerpoint/2010/main" xmlns:p15="http://schemas.microsoft.com/office/powerpoint/2012/main" xmlns:a14="http://schemas.microsoft.com/office/drawing/2010/main">
                <a:solidFill>
                  <a:schemeClr val="accent1"/>
                </a:solidFill>
              </a14:hiddenFill>
            </a:ext>
            <a:ext uri="{91240B29-F687-4F45-9708-019B960494DF}">
              <a14:hiddenLine xmlns="" xmlns:p14="http://schemas.microsoft.com/office/powerpoint/2010/main" xmlns:p15="http://schemas.microsoft.com/office/powerpoint/2012/main" xmlns:a14="http://schemas.microsoft.com/office/drawing/2010/main" w="9525">
                <a:solidFill>
                  <a:schemeClr val="tx1"/>
                </a:solidFill>
                <a:miter lim="800000"/>
                <a:headEnd/>
                <a:tailEnd/>
              </a14:hiddenLine>
            </a:ext>
            <a:ext uri="{AF507438-7753-43E0-B8FC-AC1667EBCBE1}">
              <a14:hiddenEffects xmlns="" xmlns:p14="http://schemas.microsoft.com/office/powerpoint/2010/main" xmlns:p15="http://schemas.microsoft.com/office/powerpoint/2012/main" xmlns:a14="http://schemas.microsoft.com/office/drawing/2010/main">
                <a:effectLst>
                  <a:outerShdw dist="35921" dir="2700000" algn="ctr" rotWithShape="0">
                    <a:schemeClr val="bg2"/>
                  </a:outerShdw>
                </a:effectLst>
              </a14:hiddenEffects>
            </a:ext>
          </a:extLst>
        </p:spPr>
        <p:txBody>
          <a:bodyPr>
            <a:spAutoFit/>
          </a:bodyPr>
          <a:lstStyle>
            <a:lvl1pPr defTabSz="4703763">
              <a:spcBef>
                <a:spcPct val="20000"/>
              </a:spcBef>
              <a:buChar char="•"/>
              <a:defRPr sz="16500">
                <a:solidFill>
                  <a:schemeClr val="tx1"/>
                </a:solidFill>
                <a:latin typeface="Arial" panose="020B0604020202020204" pitchFamily="34" charset="0"/>
              </a:defRPr>
            </a:lvl1pPr>
            <a:lvl2pPr marL="742950" indent="-285750" defTabSz="4703763">
              <a:spcBef>
                <a:spcPct val="20000"/>
              </a:spcBef>
              <a:buChar char="–"/>
              <a:defRPr sz="14400">
                <a:solidFill>
                  <a:schemeClr val="tx1"/>
                </a:solidFill>
                <a:latin typeface="Arial" panose="020B0604020202020204" pitchFamily="34" charset="0"/>
              </a:defRPr>
            </a:lvl2pPr>
            <a:lvl3pPr marL="1143000" indent="-228600" defTabSz="4703763">
              <a:spcBef>
                <a:spcPct val="20000"/>
              </a:spcBef>
              <a:buChar char="•"/>
              <a:defRPr sz="12300">
                <a:solidFill>
                  <a:schemeClr val="tx1"/>
                </a:solidFill>
                <a:latin typeface="Arial" panose="020B0604020202020204" pitchFamily="34" charset="0"/>
              </a:defRPr>
            </a:lvl3pPr>
            <a:lvl4pPr marL="1600200" indent="-228600" defTabSz="4703763">
              <a:spcBef>
                <a:spcPct val="20000"/>
              </a:spcBef>
              <a:buChar char="–"/>
              <a:defRPr sz="10300">
                <a:solidFill>
                  <a:schemeClr val="tx1"/>
                </a:solidFill>
                <a:latin typeface="Arial" panose="020B0604020202020204" pitchFamily="34" charset="0"/>
              </a:defRPr>
            </a:lvl4pPr>
            <a:lvl5pPr marL="2057400" indent="-228600" defTabSz="4703763">
              <a:spcBef>
                <a:spcPct val="20000"/>
              </a:spcBef>
              <a:buChar char="»"/>
              <a:defRPr sz="10300">
                <a:solidFill>
                  <a:schemeClr val="tx1"/>
                </a:solidFill>
                <a:latin typeface="Arial" panose="020B0604020202020204" pitchFamily="34" charset="0"/>
              </a:defRPr>
            </a:lvl5pPr>
            <a:lvl6pPr marL="25146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3763" eaLnBrk="0" fontAlgn="base" hangingPunct="0">
              <a:spcBef>
                <a:spcPct val="20000"/>
              </a:spcBef>
              <a:spcAft>
                <a:spcPct val="0"/>
              </a:spcAft>
              <a:buChar char="»"/>
              <a:defRPr sz="10300">
                <a:solidFill>
                  <a:schemeClr val="tx1"/>
                </a:solidFill>
                <a:latin typeface="Arial" panose="020B0604020202020204" pitchFamily="34" charset="0"/>
              </a:defRPr>
            </a:lvl9pPr>
          </a:lstStyle>
          <a:p>
            <a:pPr eaLnBrk="1" hangingPunct="1">
              <a:lnSpc>
                <a:spcPct val="120000"/>
              </a:lnSpc>
              <a:spcBef>
                <a:spcPct val="50000"/>
              </a:spcBef>
              <a:buFontTx/>
              <a:buNone/>
            </a:pPr>
            <a:r>
              <a:rPr lang="en-US" altLang="en-US" sz="2400" dirty="0">
                <a:latin typeface="Domine" panose="02040503040403060204" pitchFamily="18" charset="0"/>
              </a:rPr>
              <a:t>Add your information, graphs and images to this section.</a:t>
            </a:r>
          </a:p>
        </p:txBody>
      </p:sp>
      <p:sp>
        <p:nvSpPr>
          <p:cNvPr id="2058" name="AutoShape 396">
            <a:extLst>
              <a:ext uri="{FF2B5EF4-FFF2-40B4-BE49-F238E27FC236}">
                <a16:creationId xmlns="" xmlns:p14="http://schemas.microsoft.com/office/powerpoint/2010/main" xmlns:p15="http://schemas.microsoft.com/office/powerpoint/2012/main" xmlns:a16="http://schemas.microsoft.com/office/drawing/2014/main" id="{C8511C50-AD8E-4BA8-B2CC-5F6A7875B7FC}"/>
              </a:ext>
            </a:extLst>
          </p:cNvPr>
          <p:cNvSpPr>
            <a:spLocks noChangeArrowheads="1"/>
          </p:cNvSpPr>
          <p:nvPr/>
        </p:nvSpPr>
        <p:spPr bwMode="auto">
          <a:xfrm>
            <a:off x="11430173" y="6894884"/>
            <a:ext cx="9029527" cy="848941"/>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Signs and symptoms </a:t>
            </a:r>
            <a:endParaRPr lang="en-US" altLang="en-US" sz="3600" b="1" dirty="0">
              <a:solidFill>
                <a:schemeClr val="bg1"/>
              </a:solidFill>
              <a:latin typeface="+mn-lt"/>
              <a:cs typeface="Calibri" panose="020F0502020204030204" pitchFamily="34" charset="0"/>
            </a:endParaRPr>
          </a:p>
        </p:txBody>
      </p:sp>
      <p:sp>
        <p:nvSpPr>
          <p:cNvPr id="18"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21939512" y="25772237"/>
            <a:ext cx="9841750" cy="897763"/>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Stage 5: Late </a:t>
            </a:r>
            <a:r>
              <a:rPr lang="en-US" altLang="en-US" sz="3600" b="1" dirty="0" err="1" smtClean="0">
                <a:solidFill>
                  <a:schemeClr val="bg1"/>
                </a:solidFill>
                <a:latin typeface="+mn-lt"/>
                <a:cs typeface="Calibri" panose="020F0502020204030204" pitchFamily="34" charset="0"/>
              </a:rPr>
              <a:t>nonambulatory</a:t>
            </a:r>
            <a:r>
              <a:rPr lang="en-US" altLang="en-US" sz="3600" b="1" dirty="0" smtClean="0">
                <a:solidFill>
                  <a:schemeClr val="bg1"/>
                </a:solidFill>
                <a:latin typeface="+mn-lt"/>
                <a:cs typeface="Calibri" panose="020F0502020204030204" pitchFamily="34" charset="0"/>
              </a:rPr>
              <a:t> </a:t>
            </a:r>
            <a:endParaRPr lang="en-US" altLang="en-US" sz="3600" b="1" dirty="0">
              <a:solidFill>
                <a:schemeClr val="bg1"/>
              </a:solidFill>
              <a:latin typeface="+mn-lt"/>
              <a:cs typeface="Calibri" panose="020F0502020204030204" pitchFamily="34" charset="0"/>
            </a:endParaRPr>
          </a:p>
        </p:txBody>
      </p:sp>
      <p:grpSp>
        <p:nvGrpSpPr>
          <p:cNvPr id="22" name="Group 21">
            <a:extLst>
              <a:ext uri="{FF2B5EF4-FFF2-40B4-BE49-F238E27FC236}">
                <a16:creationId xmlns="" xmlns:p14="http://schemas.microsoft.com/office/powerpoint/2010/main" xmlns:p15="http://schemas.microsoft.com/office/powerpoint/2012/main" xmlns:a16="http://schemas.microsoft.com/office/drawing/2014/main" id="{8D7A7BCC-6743-40D2-B9B0-2867AAA4D632}"/>
              </a:ext>
            </a:extLst>
          </p:cNvPr>
          <p:cNvGrpSpPr/>
          <p:nvPr/>
        </p:nvGrpSpPr>
        <p:grpSpPr>
          <a:xfrm>
            <a:off x="19186585" y="47267445"/>
            <a:ext cx="28995261" cy="5488599"/>
            <a:chOff x="-16309789" y="0"/>
            <a:chExt cx="49409230" cy="37566219"/>
          </a:xfrm>
        </p:grpSpPr>
        <p:sp>
          <p:nvSpPr>
            <p:cNvPr id="23" name="TextBox 51">
              <a:extLst>
                <a:ext uri="{FF2B5EF4-FFF2-40B4-BE49-F238E27FC236}">
                  <a16:creationId xmlns="" xmlns:p14="http://schemas.microsoft.com/office/powerpoint/2010/main" xmlns:p15="http://schemas.microsoft.com/office/powerpoint/2012/main" xmlns:a16="http://schemas.microsoft.com/office/drawing/2014/main" id="{E4C4A74D-EA23-49E9-BBF7-AE282F8CE6C8}"/>
                </a:ext>
              </a:extLst>
            </p:cNvPr>
            <p:cNvSpPr txBox="1">
              <a:spLocks noChangeArrowheads="1"/>
            </p:cNvSpPr>
            <p:nvPr/>
          </p:nvSpPr>
          <p:spPr bwMode="auto">
            <a:xfrm rot="16200000">
              <a:off x="-32586109" y="20924139"/>
              <a:ext cx="32918400" cy="365760"/>
            </a:xfrm>
            <a:prstGeom prst="rect">
              <a:avLst/>
            </a:prstGeom>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style>
            <a:lnRef idx="1">
              <a:schemeClr val="accent4"/>
            </a:lnRef>
            <a:fillRef idx="2">
              <a:schemeClr val="accent4"/>
            </a:fillRef>
            <a:effectRef idx="1">
              <a:schemeClr val="accent4"/>
            </a:effectRef>
            <a:fontRef idx="minor">
              <a:schemeClr val="dk1"/>
            </a:fontRef>
          </p:style>
          <p:txBody>
            <a:bodyPr anchor="ctr">
              <a:noAutofit/>
            </a:bodyP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pPr eaLnBrk="1" hangingPunct="1"/>
              <a:r>
                <a:rPr lang="en-US" sz="1800" b="1" dirty="0">
                  <a:solidFill>
                    <a:schemeClr val="bg1"/>
                  </a:solidFill>
                  <a:latin typeface="Arial" panose="020B0604020202020204" pitchFamily="34" charset="0"/>
                </a:rPr>
                <a:t>TRIFOLD AREA – THIS GUIDE WILL BE REMOVED BEFORE PRINTING – TRIFOLD AREA – THIS GUIDE WILL BE REMOVED BEFORE PRINTING – TRIFOLD AREA – THIS GUIDE WILL BE REMOVED BEFORE PRINTING – TRIFOLD AREA – THIS GUIDE WILL BE REMOVED BEFORE PRINTING – TRIFOLD </a:t>
              </a:r>
            </a:p>
          </p:txBody>
        </p:sp>
        <p:sp>
          <p:nvSpPr>
            <p:cNvPr id="24" name="TextBox 51">
              <a:extLst>
                <a:ext uri="{FF2B5EF4-FFF2-40B4-BE49-F238E27FC236}">
                  <a16:creationId xmlns="" xmlns:p14="http://schemas.microsoft.com/office/powerpoint/2010/main" xmlns:p15="http://schemas.microsoft.com/office/powerpoint/2012/main" xmlns:a16="http://schemas.microsoft.com/office/drawing/2014/main" id="{904CF93A-9750-48ED-AC6A-235688D1D322}"/>
                </a:ext>
              </a:extLst>
            </p:cNvPr>
            <p:cNvSpPr txBox="1">
              <a:spLocks noChangeArrowheads="1"/>
            </p:cNvSpPr>
            <p:nvPr/>
          </p:nvSpPr>
          <p:spPr bwMode="auto">
            <a:xfrm rot="16200000">
              <a:off x="16457361" y="16276320"/>
              <a:ext cx="32918400" cy="365760"/>
            </a:xfrm>
            <a:prstGeom prst="rect">
              <a:avLst/>
            </a:prstGeom>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style>
            <a:lnRef idx="1">
              <a:schemeClr val="accent4"/>
            </a:lnRef>
            <a:fillRef idx="2">
              <a:schemeClr val="accent4"/>
            </a:fillRef>
            <a:effectRef idx="1">
              <a:schemeClr val="accent4"/>
            </a:effectRef>
            <a:fontRef idx="minor">
              <a:schemeClr val="dk1"/>
            </a:fontRef>
          </p:style>
          <p:txBody>
            <a:bodyPr anchor="ctr">
              <a:noAutofit/>
            </a:bodyP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pPr eaLnBrk="1" hangingPunct="1"/>
              <a:r>
                <a:rPr lang="en-US" sz="1800" b="1" dirty="0">
                  <a:solidFill>
                    <a:schemeClr val="bg1"/>
                  </a:solidFill>
                  <a:latin typeface="Arial" panose="020B0604020202020204" pitchFamily="34" charset="0"/>
                </a:rPr>
                <a:t>TRIFOLD AREA – THIS GUIDE WILL BE REMOVED BEFORE PRINTING – TRIFOLD AREA – THIS GUIDE WILL BE REMOVED BEFORE PRINTING – TRIFOLD AREA – THIS GUIDE WILL BE REMOVED BEFORE PRINTING – TRIFOLD AREA – THIS GUIDE WILL BE REMOVED BEFORE PRINTING – TRIFOLD </a:t>
              </a:r>
            </a:p>
          </p:txBody>
        </p:sp>
      </p:grpSp>
      <p:pic>
        <p:nvPicPr>
          <p:cNvPr id="2065" name="New picture"/>
          <p:cNvPicPr/>
          <p:nvPr/>
        </p:nvPicPr>
        <p:blipFill>
          <a:blip r:embed="rId2"/>
          <a:stretch>
            <a:fillRect/>
          </a:stretch>
        </p:blipFill>
        <p:spPr>
          <a:xfrm>
            <a:off x="48204314" y="-2360247"/>
            <a:ext cx="20142200" cy="14427200"/>
          </a:xfrm>
          <a:prstGeom prst="rect">
            <a:avLst/>
          </a:prstGeom>
        </p:spPr>
      </p:pic>
      <p:sp>
        <p:nvSpPr>
          <p:cNvPr id="26" name="Rectangle 25"/>
          <p:cNvSpPr/>
          <p:nvPr/>
        </p:nvSpPr>
        <p:spPr>
          <a:xfrm>
            <a:off x="1305436" y="8016270"/>
            <a:ext cx="8410064" cy="6001643"/>
          </a:xfrm>
          <a:prstGeom prst="rect">
            <a:avLst/>
          </a:prstGeom>
        </p:spPr>
        <p:txBody>
          <a:bodyPr wrap="square">
            <a:spAutoFit/>
          </a:bodyPr>
          <a:lstStyle/>
          <a:p>
            <a:pPr algn="just">
              <a:lnSpc>
                <a:spcPct val="150000"/>
              </a:lnSpc>
            </a:pPr>
            <a:r>
              <a:rPr lang="en-US" altLang="en-US" sz="3200" dirty="0" err="1" smtClean="0">
                <a:latin typeface="+mn-lt"/>
                <a:cs typeface="Calibri" panose="020F0502020204030204" pitchFamily="34" charset="0"/>
              </a:rPr>
              <a:t>Duchenne</a:t>
            </a:r>
            <a:r>
              <a:rPr lang="en-US" altLang="en-US" sz="3200" dirty="0" smtClean="0">
                <a:latin typeface="+mn-lt"/>
                <a:cs typeface="Calibri" panose="020F0502020204030204" pitchFamily="34" charset="0"/>
              </a:rPr>
              <a:t> muscular dystrophy (DMD) is the most sever and the most common form of muscular dystrophy, with incidence of about 1 per 3500 live male births. DMD become clinically    evident by age 5, with progressive weakness leading to wheelchair dependence by age 10 to 12 years, and death by the early 20s. (1)</a:t>
            </a:r>
            <a:endParaRPr lang="en-US" altLang="en-US" sz="3200" dirty="0">
              <a:latin typeface="+mn-lt"/>
              <a:cs typeface="Calibri" panose="020F0502020204030204" pitchFamily="34" charset="0"/>
            </a:endParaRPr>
          </a:p>
        </p:txBody>
      </p:sp>
      <p:sp>
        <p:nvSpPr>
          <p:cNvPr id="27" name="Rectangle 26"/>
          <p:cNvSpPr/>
          <p:nvPr/>
        </p:nvSpPr>
        <p:spPr>
          <a:xfrm>
            <a:off x="1170968" y="31394906"/>
            <a:ext cx="3236784" cy="1523494"/>
          </a:xfrm>
          <a:prstGeom prst="rect">
            <a:avLst/>
          </a:prstGeom>
        </p:spPr>
        <p:txBody>
          <a:bodyPr wrap="square">
            <a:spAutoFit/>
          </a:bodyPr>
          <a:lstStyle/>
          <a:p>
            <a:r>
              <a:rPr lang="en-US" dirty="0" smtClean="0"/>
              <a:t> </a:t>
            </a:r>
            <a:endParaRPr lang="ar-LY" dirty="0"/>
          </a:p>
        </p:txBody>
      </p:sp>
      <p:sp>
        <p:nvSpPr>
          <p:cNvPr id="32" name="Rectangle 31"/>
          <p:cNvSpPr/>
          <p:nvPr/>
        </p:nvSpPr>
        <p:spPr>
          <a:xfrm>
            <a:off x="43891200" y="24905028"/>
            <a:ext cx="1678665" cy="523220"/>
          </a:xfrm>
          <a:prstGeom prst="rect">
            <a:avLst/>
          </a:prstGeom>
        </p:spPr>
        <p:txBody>
          <a:bodyPr wrap="none">
            <a:spAutoFit/>
          </a:bodyPr>
          <a:lstStyle/>
          <a:p>
            <a:r>
              <a:rPr lang="en-US" altLang="en-US" sz="2800" b="1" dirty="0" smtClean="0">
                <a:solidFill>
                  <a:srgbClr val="000000"/>
                </a:solidFill>
                <a:latin typeface="Domine" panose="02040503040403060204" pitchFamily="18" charset="0"/>
              </a:rPr>
              <a:t>Figure  3</a:t>
            </a:r>
            <a:endParaRPr lang="ar-LY" dirty="0"/>
          </a:p>
        </p:txBody>
      </p:sp>
      <p:sp>
        <p:nvSpPr>
          <p:cNvPr id="34" name="Rectangle 33"/>
          <p:cNvSpPr/>
          <p:nvPr/>
        </p:nvSpPr>
        <p:spPr>
          <a:xfrm>
            <a:off x="11377194" y="22227571"/>
            <a:ext cx="8482431" cy="1569660"/>
          </a:xfrm>
          <a:prstGeom prst="rect">
            <a:avLst/>
          </a:prstGeom>
        </p:spPr>
        <p:txBody>
          <a:bodyPr wrap="square">
            <a:spAutoFit/>
          </a:bodyPr>
          <a:lstStyle/>
          <a:p>
            <a:pPr algn="just">
              <a:lnSpc>
                <a:spcPct val="150000"/>
              </a:lnSpc>
            </a:pPr>
            <a:r>
              <a:rPr lang="en-US" sz="3200" dirty="0" err="1" smtClean="0"/>
              <a:t>Creatin</a:t>
            </a:r>
            <a:r>
              <a:rPr lang="en-US" sz="3200" dirty="0" smtClean="0"/>
              <a:t> </a:t>
            </a:r>
            <a:r>
              <a:rPr lang="en-US" sz="3200" dirty="0" err="1" smtClean="0"/>
              <a:t>kinase</a:t>
            </a:r>
            <a:r>
              <a:rPr lang="en-US" sz="3200" dirty="0" smtClean="0"/>
              <a:t> levels are usually elevated and Patient have a positive family history.(2)</a:t>
            </a:r>
            <a:endParaRPr lang="ar-LY" sz="3200" dirty="0"/>
          </a:p>
        </p:txBody>
      </p:sp>
      <p:sp>
        <p:nvSpPr>
          <p:cNvPr id="35" name="AutoShape 396">
            <a:extLst>
              <a:ext uri="{FF2B5EF4-FFF2-40B4-BE49-F238E27FC236}">
                <a16:creationId xmlns="" xmlns:p14="http://schemas.microsoft.com/office/powerpoint/2010/main" xmlns:p15="http://schemas.microsoft.com/office/powerpoint/2012/main" xmlns:a16="http://schemas.microsoft.com/office/drawing/2014/main" id="{C8511C50-AD8E-4BA8-B2CC-5F6A7875B7FC}"/>
              </a:ext>
            </a:extLst>
          </p:cNvPr>
          <p:cNvSpPr>
            <a:spLocks noChangeArrowheads="1"/>
          </p:cNvSpPr>
          <p:nvPr/>
        </p:nvSpPr>
        <p:spPr bwMode="auto">
          <a:xfrm>
            <a:off x="11313275" y="23974425"/>
            <a:ext cx="9422650" cy="800100"/>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dirty="0" smtClean="0">
                <a:solidFill>
                  <a:schemeClr val="bg1"/>
                </a:solidFill>
                <a:latin typeface="Montserrat" panose="00000500000000000000" pitchFamily="50" charset="0"/>
                <a:cs typeface="Calibri" panose="020F0502020204030204" pitchFamily="34" charset="0"/>
              </a:rPr>
              <a:t>Stage 2: Early ambulatory </a:t>
            </a:r>
            <a:endParaRPr lang="en-US" altLang="en-US" sz="3600" dirty="0">
              <a:solidFill>
                <a:schemeClr val="bg1"/>
              </a:solidFill>
              <a:latin typeface="Montserrat" panose="00000500000000000000" pitchFamily="50" charset="0"/>
              <a:cs typeface="Calibri" panose="020F0502020204030204" pitchFamily="34" charset="0"/>
            </a:endParaRPr>
          </a:p>
        </p:txBody>
      </p:sp>
      <p:sp>
        <p:nvSpPr>
          <p:cNvPr id="36" name="AutoShape 396">
            <a:extLst>
              <a:ext uri="{FF2B5EF4-FFF2-40B4-BE49-F238E27FC236}">
                <a16:creationId xmlns="" xmlns:p14="http://schemas.microsoft.com/office/powerpoint/2010/main" xmlns:p15="http://schemas.microsoft.com/office/powerpoint/2012/main" xmlns:a16="http://schemas.microsoft.com/office/drawing/2014/main" id="{C8511C50-AD8E-4BA8-B2CC-5F6A7875B7FC}"/>
              </a:ext>
            </a:extLst>
          </p:cNvPr>
          <p:cNvSpPr>
            <a:spLocks noChangeArrowheads="1"/>
          </p:cNvSpPr>
          <p:nvPr/>
        </p:nvSpPr>
        <p:spPr bwMode="auto">
          <a:xfrm>
            <a:off x="21879098" y="22182509"/>
            <a:ext cx="9841750" cy="848942"/>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Stage 4: Early </a:t>
            </a:r>
            <a:r>
              <a:rPr lang="en-US" altLang="en-US" sz="3600" b="1" dirty="0" err="1" smtClean="0">
                <a:solidFill>
                  <a:schemeClr val="bg1"/>
                </a:solidFill>
                <a:latin typeface="+mn-lt"/>
                <a:cs typeface="Calibri" panose="020F0502020204030204" pitchFamily="34" charset="0"/>
              </a:rPr>
              <a:t>nonambulatory</a:t>
            </a:r>
            <a:r>
              <a:rPr lang="en-US" altLang="en-US" sz="3600" b="1" dirty="0" smtClean="0">
                <a:solidFill>
                  <a:schemeClr val="bg1"/>
                </a:solidFill>
                <a:latin typeface="+mn-lt"/>
                <a:cs typeface="Calibri" panose="020F0502020204030204" pitchFamily="34" charset="0"/>
              </a:rPr>
              <a:t> </a:t>
            </a:r>
            <a:endParaRPr lang="en-US" altLang="en-US" sz="3600" b="1" dirty="0">
              <a:solidFill>
                <a:schemeClr val="bg1"/>
              </a:solidFill>
              <a:latin typeface="+mn-lt"/>
              <a:cs typeface="Calibri" panose="020F0502020204030204" pitchFamily="34" charset="0"/>
            </a:endParaRPr>
          </a:p>
        </p:txBody>
      </p:sp>
      <p:sp>
        <p:nvSpPr>
          <p:cNvPr id="38" name="Rectangle 37"/>
          <p:cNvSpPr/>
          <p:nvPr/>
        </p:nvSpPr>
        <p:spPr>
          <a:xfrm>
            <a:off x="11339094" y="24819352"/>
            <a:ext cx="8863431" cy="8956298"/>
          </a:xfrm>
          <a:prstGeom prst="rect">
            <a:avLst/>
          </a:prstGeom>
        </p:spPr>
        <p:txBody>
          <a:bodyPr wrap="square">
            <a:spAutoFit/>
          </a:bodyPr>
          <a:lstStyle/>
          <a:p>
            <a:pPr algn="just">
              <a:lnSpc>
                <a:spcPct val="150000"/>
              </a:lnSpc>
            </a:pPr>
            <a:r>
              <a:rPr lang="en-US" sz="3200" dirty="0" smtClean="0">
                <a:solidFill>
                  <a:srgbClr val="000000"/>
                </a:solidFill>
                <a:latin typeface="+mn-lt"/>
              </a:rPr>
              <a:t>Waddling gait, manifesting in children aged 2-6 years; often the first clinical symptom in patients with </a:t>
            </a:r>
            <a:r>
              <a:rPr lang="en-US" sz="3200" dirty="0" err="1" smtClean="0">
                <a:solidFill>
                  <a:srgbClr val="000000"/>
                </a:solidFill>
                <a:latin typeface="+mn-lt"/>
              </a:rPr>
              <a:t>Duchenne</a:t>
            </a:r>
            <a:r>
              <a:rPr lang="en-US" sz="3200" dirty="0" smtClean="0">
                <a:solidFill>
                  <a:srgbClr val="000000"/>
                </a:solidFill>
                <a:latin typeface="+mn-lt"/>
              </a:rPr>
              <a:t> muscular dystrophy and is secondary to hip girdle muscle weakness, initially in the lower extremities, but later involving the neck flexors, shoulders, and arms , because of proximal lower back and extremity weakness, parents often note that the boy pushes on his knees in order to stand, this is know as the </a:t>
            </a:r>
            <a:r>
              <a:rPr lang="en-US" sz="3200" dirty="0" err="1" smtClean="0">
                <a:solidFill>
                  <a:srgbClr val="000000"/>
                </a:solidFill>
                <a:latin typeface="+mn-lt"/>
              </a:rPr>
              <a:t>Gowers</a:t>
            </a:r>
            <a:r>
              <a:rPr lang="en-US" sz="3200" dirty="0" smtClean="0">
                <a:solidFill>
                  <a:srgbClr val="000000"/>
                </a:solidFill>
                <a:latin typeface="+mn-lt"/>
              </a:rPr>
              <a:t> sign.(2)</a:t>
            </a:r>
          </a:p>
          <a:p>
            <a:pPr algn="just">
              <a:lnSpc>
                <a:spcPct val="150000"/>
              </a:lnSpc>
            </a:pPr>
            <a:endParaRPr lang="en-US" sz="3200" dirty="0" smtClean="0"/>
          </a:p>
          <a:p>
            <a:pPr algn="just">
              <a:lnSpc>
                <a:spcPct val="150000"/>
              </a:lnSpc>
            </a:pPr>
            <a:endParaRPr lang="en-US" sz="3200" dirty="0" smtClean="0">
              <a:solidFill>
                <a:srgbClr val="000000"/>
              </a:solidFill>
              <a:latin typeface="Domine" panose="02040503040403060204" pitchFamily="18" charset="0"/>
            </a:endParaRPr>
          </a:p>
        </p:txBody>
      </p:sp>
      <p:sp>
        <p:nvSpPr>
          <p:cNvPr id="40"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21863312" y="16933037"/>
            <a:ext cx="9841750" cy="927069"/>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Stage 3: Late ambulatory </a:t>
            </a:r>
            <a:endParaRPr lang="en-US" altLang="en-US" sz="3600" b="1" dirty="0">
              <a:solidFill>
                <a:schemeClr val="bg1"/>
              </a:solidFill>
              <a:latin typeface="+mn-lt"/>
              <a:cs typeface="Calibri" panose="020F0502020204030204" pitchFamily="34" charset="0"/>
            </a:endParaRPr>
          </a:p>
        </p:txBody>
      </p:sp>
      <p:sp>
        <p:nvSpPr>
          <p:cNvPr id="41"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33102812" y="19076162"/>
            <a:ext cx="9841750" cy="927069"/>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Conclusion</a:t>
            </a:r>
            <a:endParaRPr lang="en-US" altLang="en-US" sz="3600" b="1" dirty="0">
              <a:solidFill>
                <a:schemeClr val="bg1"/>
              </a:solidFill>
              <a:latin typeface="+mn-lt"/>
              <a:cs typeface="Calibri" panose="020F0502020204030204" pitchFamily="34" charset="0"/>
            </a:endParaRPr>
          </a:p>
        </p:txBody>
      </p:sp>
      <p:sp>
        <p:nvSpPr>
          <p:cNvPr id="42" name="Rectangle 41"/>
          <p:cNvSpPr/>
          <p:nvPr/>
        </p:nvSpPr>
        <p:spPr>
          <a:xfrm>
            <a:off x="21845797" y="18027045"/>
            <a:ext cx="9358103" cy="3046988"/>
          </a:xfrm>
          <a:prstGeom prst="rect">
            <a:avLst/>
          </a:prstGeom>
        </p:spPr>
        <p:txBody>
          <a:bodyPr wrap="square">
            <a:spAutoFit/>
          </a:bodyPr>
          <a:lstStyle/>
          <a:p>
            <a:pPr algn="just">
              <a:lnSpc>
                <a:spcPct val="150000"/>
              </a:lnSpc>
            </a:pPr>
            <a:r>
              <a:rPr lang="en-US" sz="3200" dirty="0" smtClean="0">
                <a:solidFill>
                  <a:srgbClr val="000000"/>
                </a:solidFill>
                <a:latin typeface="+mn-lt"/>
              </a:rPr>
              <a:t>Around age 8 years, most patient notice difficulty with ascending stairs, and respiratory muscle strength  begins as a slow but steady decline and cannot arise from the floor.(2)</a:t>
            </a:r>
            <a:endParaRPr lang="ar-LY" sz="3200" dirty="0">
              <a:latin typeface="+mn-lt"/>
            </a:endParaRPr>
          </a:p>
        </p:txBody>
      </p:sp>
      <p:sp>
        <p:nvSpPr>
          <p:cNvPr id="43" name="Rectangle 42"/>
          <p:cNvSpPr/>
          <p:nvPr/>
        </p:nvSpPr>
        <p:spPr>
          <a:xfrm>
            <a:off x="21921997" y="23098125"/>
            <a:ext cx="9548603" cy="3046988"/>
          </a:xfrm>
          <a:prstGeom prst="rect">
            <a:avLst/>
          </a:prstGeom>
        </p:spPr>
        <p:txBody>
          <a:bodyPr wrap="square">
            <a:spAutoFit/>
          </a:bodyPr>
          <a:lstStyle/>
          <a:p>
            <a:pPr algn="just">
              <a:lnSpc>
                <a:spcPct val="150000"/>
              </a:lnSpc>
            </a:pPr>
            <a:r>
              <a:rPr lang="en-US" sz="3200" dirty="0" smtClean="0">
                <a:solidFill>
                  <a:srgbClr val="000000"/>
                </a:solidFill>
                <a:latin typeface="+mn-lt"/>
              </a:rPr>
              <a:t>Patient can self-propel for some time, able to maintain posture and possible development of scoliosis.(2)</a:t>
            </a:r>
          </a:p>
          <a:p>
            <a:pPr algn="just">
              <a:lnSpc>
                <a:spcPct val="150000"/>
              </a:lnSpc>
            </a:pPr>
            <a:endParaRPr lang="ar-LY" sz="3200" dirty="0"/>
          </a:p>
        </p:txBody>
      </p:sp>
      <p:pic>
        <p:nvPicPr>
          <p:cNvPr id="2" name="Picture 2" descr="C:\Users\TST\Desktop\57422043_2278422355715027_8614229448171978752_n.jpg"/>
          <p:cNvPicPr>
            <a:picLocks noChangeAspect="1" noChangeArrowheads="1"/>
          </p:cNvPicPr>
          <p:nvPr/>
        </p:nvPicPr>
        <p:blipFill>
          <a:blip r:embed="rId3"/>
          <a:srcRect/>
          <a:stretch>
            <a:fillRect/>
          </a:stretch>
        </p:blipFill>
        <p:spPr bwMode="auto">
          <a:xfrm>
            <a:off x="1066800" y="21945600"/>
            <a:ext cx="4152900" cy="7886700"/>
          </a:xfrm>
          <a:prstGeom prst="rect">
            <a:avLst/>
          </a:prstGeom>
          <a:noFill/>
        </p:spPr>
      </p:pic>
      <p:pic>
        <p:nvPicPr>
          <p:cNvPr id="1027" name="Picture 3" descr="C:\Users\TST\Desktop\57387284_2794874223885976_6509053744888414208_n.jpg"/>
          <p:cNvPicPr>
            <a:picLocks noChangeAspect="1" noChangeArrowheads="1"/>
          </p:cNvPicPr>
          <p:nvPr/>
        </p:nvPicPr>
        <p:blipFill>
          <a:blip r:embed="rId4"/>
          <a:srcRect/>
          <a:stretch>
            <a:fillRect/>
          </a:stretch>
        </p:blipFill>
        <p:spPr bwMode="auto">
          <a:xfrm>
            <a:off x="5562600" y="21983700"/>
            <a:ext cx="4571999" cy="7848600"/>
          </a:xfrm>
          <a:prstGeom prst="rect">
            <a:avLst/>
          </a:prstGeom>
          <a:noFill/>
        </p:spPr>
      </p:pic>
      <p:sp>
        <p:nvSpPr>
          <p:cNvPr id="44" name="Rectangle 43"/>
          <p:cNvSpPr/>
          <p:nvPr/>
        </p:nvSpPr>
        <p:spPr>
          <a:xfrm>
            <a:off x="22143041" y="27028170"/>
            <a:ext cx="9213259" cy="5262979"/>
          </a:xfrm>
          <a:prstGeom prst="rect">
            <a:avLst/>
          </a:prstGeom>
        </p:spPr>
        <p:txBody>
          <a:bodyPr wrap="square">
            <a:spAutoFit/>
          </a:bodyPr>
          <a:lstStyle/>
          <a:p>
            <a:pPr algn="just">
              <a:lnSpc>
                <a:spcPct val="150000"/>
              </a:lnSpc>
            </a:pPr>
            <a:r>
              <a:rPr lang="en-US" sz="3200" dirty="0" smtClean="0">
                <a:solidFill>
                  <a:srgbClr val="000000"/>
                </a:solidFill>
                <a:latin typeface="+mn-lt"/>
              </a:rPr>
              <a:t>Scoliosis may progress, especially when more wheelchair dependent, if wheelchair bound and profoundly weak, patients develop terminal respiratory or cardiac failure, usually by early 20s, if not sooner; poor nutritional intake can also be a serious complication in individuals with sever end-stage </a:t>
            </a:r>
            <a:r>
              <a:rPr lang="en-US" sz="3200" dirty="0" err="1" smtClean="0">
                <a:solidFill>
                  <a:srgbClr val="000000"/>
                </a:solidFill>
                <a:latin typeface="+mn-lt"/>
              </a:rPr>
              <a:t>Duchenne</a:t>
            </a:r>
            <a:r>
              <a:rPr lang="en-US" sz="3200" dirty="0" smtClean="0">
                <a:solidFill>
                  <a:srgbClr val="000000"/>
                </a:solidFill>
                <a:latin typeface="+mn-lt"/>
              </a:rPr>
              <a:t> muscular dystrophy.(2)</a:t>
            </a:r>
            <a:endParaRPr lang="ar-LY" sz="3200" dirty="0">
              <a:latin typeface="+mn-lt"/>
            </a:endParaRPr>
          </a:p>
        </p:txBody>
      </p:sp>
      <p:sp>
        <p:nvSpPr>
          <p:cNvPr id="45"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33293312" y="6360287"/>
            <a:ext cx="9841750" cy="859663"/>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spcBef>
                <a:spcPct val="0"/>
              </a:spcBef>
              <a:buFontTx/>
              <a:buNone/>
            </a:pPr>
            <a:r>
              <a:rPr lang="en-US" altLang="en-US" sz="3600" b="1" dirty="0" smtClean="0">
                <a:solidFill>
                  <a:schemeClr val="bg1"/>
                </a:solidFill>
                <a:latin typeface="+mn-lt"/>
                <a:cs typeface="Calibri" panose="020F0502020204030204" pitchFamily="34" charset="0"/>
              </a:rPr>
              <a:t>diagnosis</a:t>
            </a:r>
            <a:endParaRPr lang="en-US" altLang="en-US" sz="3600" b="1" dirty="0">
              <a:solidFill>
                <a:schemeClr val="bg1"/>
              </a:solidFill>
              <a:latin typeface="+mn-lt"/>
              <a:cs typeface="Calibri" panose="020F0502020204030204" pitchFamily="34" charset="0"/>
            </a:endParaRPr>
          </a:p>
        </p:txBody>
      </p:sp>
      <p:pic>
        <p:nvPicPr>
          <p:cNvPr id="1028" name="Picture 4" descr="C:\Users\TST\Desktop\download.png"/>
          <p:cNvPicPr>
            <a:picLocks noChangeAspect="1" noChangeArrowheads="1"/>
          </p:cNvPicPr>
          <p:nvPr/>
        </p:nvPicPr>
        <p:blipFill>
          <a:blip r:embed="rId5"/>
          <a:srcRect/>
          <a:stretch>
            <a:fillRect/>
          </a:stretch>
        </p:blipFill>
        <p:spPr bwMode="auto">
          <a:xfrm>
            <a:off x="32966025" y="12258675"/>
            <a:ext cx="9906000" cy="5867400"/>
          </a:xfrm>
          <a:prstGeom prst="rect">
            <a:avLst/>
          </a:prstGeom>
          <a:noFill/>
        </p:spPr>
      </p:pic>
      <p:sp>
        <p:nvSpPr>
          <p:cNvPr id="46" name="Rectangle 45"/>
          <p:cNvSpPr/>
          <p:nvPr/>
        </p:nvSpPr>
        <p:spPr>
          <a:xfrm>
            <a:off x="33276566" y="7054245"/>
            <a:ext cx="9252559" cy="5262979"/>
          </a:xfrm>
          <a:prstGeom prst="rect">
            <a:avLst/>
          </a:prstGeom>
        </p:spPr>
        <p:txBody>
          <a:bodyPr wrap="square">
            <a:spAutoFit/>
          </a:bodyPr>
          <a:lstStyle/>
          <a:p>
            <a:pPr algn="just">
              <a:lnSpc>
                <a:spcPct val="150000"/>
              </a:lnSpc>
            </a:pPr>
            <a:r>
              <a:rPr lang="en-US" sz="3200" dirty="0" smtClean="0"/>
              <a:t>The levels of serum </a:t>
            </a:r>
            <a:r>
              <a:rPr lang="en-US" sz="3200" dirty="0" err="1" smtClean="0"/>
              <a:t>creatine</a:t>
            </a:r>
            <a:r>
              <a:rPr lang="en-US" sz="3200" dirty="0" smtClean="0"/>
              <a:t> </a:t>
            </a:r>
            <a:r>
              <a:rPr lang="en-US" sz="3200" dirty="0" err="1" smtClean="0"/>
              <a:t>phsphokinase</a:t>
            </a:r>
            <a:r>
              <a:rPr lang="en-US" sz="3200" dirty="0" smtClean="0"/>
              <a:t> (CPK ) are always increased mostly at younger age And it is gradually decreasing because the mass of the muscle is reducing, and use Electromyography (EMG) to diagnosis the muscles, in general, the proximal of the lower extremities may exhibit the more prominent EMG findings.(1-2)</a:t>
            </a:r>
            <a:endParaRPr lang="ar-LY" sz="3200" dirty="0"/>
          </a:p>
        </p:txBody>
      </p:sp>
      <p:pic>
        <p:nvPicPr>
          <p:cNvPr id="47" name="Picture 46"/>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762001" y="0"/>
            <a:ext cx="7010400" cy="5466033"/>
          </a:xfrm>
          <a:prstGeom prst="rect">
            <a:avLst/>
          </a:prstGeom>
        </p:spPr>
      </p:pic>
      <p:pic>
        <p:nvPicPr>
          <p:cNvPr id="48" name="Picture 2"/>
          <p:cNvPicPr preferRelativeResize="0">
            <a:picLocks noChangeArrowheads="1"/>
          </p:cNvPicPr>
          <p:nvPr/>
        </p:nvPicPr>
        <p:blipFill>
          <a:blip r:embed="rId7"/>
          <a:srcRect/>
          <a:stretch>
            <a:fillRect/>
          </a:stretch>
        </p:blipFill>
        <p:spPr bwMode="auto">
          <a:xfrm>
            <a:off x="35623500" y="0"/>
            <a:ext cx="7619999" cy="5829300"/>
          </a:xfrm>
          <a:prstGeom prst="rect">
            <a:avLst/>
          </a:prstGeom>
          <a:noFill/>
          <a:ln w="9525">
            <a:noFill/>
            <a:miter lim="800000"/>
            <a:headEnd/>
            <a:tailEnd/>
          </a:ln>
        </p:spPr>
      </p:pic>
      <p:sp>
        <p:nvSpPr>
          <p:cNvPr id="49" name="AutoShape 396">
            <a:extLst>
              <a:ext uri="{FF2B5EF4-FFF2-40B4-BE49-F238E27FC236}">
                <a16:creationId xmlns="" xmlns:p14="http://schemas.microsoft.com/office/powerpoint/2010/main" xmlns:p15="http://schemas.microsoft.com/office/powerpoint/2012/main" xmlns:a16="http://schemas.microsoft.com/office/drawing/2014/main" id="{E4A0662A-3A83-4013-8345-F0F994B91068}"/>
              </a:ext>
            </a:extLst>
          </p:cNvPr>
          <p:cNvSpPr>
            <a:spLocks noChangeArrowheads="1"/>
          </p:cNvSpPr>
          <p:nvPr/>
        </p:nvSpPr>
        <p:spPr bwMode="auto">
          <a:xfrm>
            <a:off x="952075" y="30110112"/>
            <a:ext cx="2857925" cy="674688"/>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r>
              <a:rPr lang="en-US" altLang="en-US" sz="2800" b="1" dirty="0" smtClean="0">
                <a:latin typeface="Domine" panose="02040503040403060204" pitchFamily="18" charset="0"/>
              </a:rPr>
              <a:t>Figure 1 </a:t>
            </a:r>
            <a:endParaRPr lang="ar-LY" sz="2800" dirty="0"/>
          </a:p>
        </p:txBody>
      </p:sp>
      <p:sp>
        <p:nvSpPr>
          <p:cNvPr id="50" name="Rectangle 49"/>
          <p:cNvSpPr/>
          <p:nvPr/>
        </p:nvSpPr>
        <p:spPr>
          <a:xfrm>
            <a:off x="3742375" y="30152370"/>
            <a:ext cx="6887526" cy="1200329"/>
          </a:xfrm>
          <a:prstGeom prst="rect">
            <a:avLst/>
          </a:prstGeom>
        </p:spPr>
        <p:txBody>
          <a:bodyPr wrap="square">
            <a:spAutoFit/>
          </a:bodyPr>
          <a:lstStyle/>
          <a:p>
            <a:pPr algn="just"/>
            <a:r>
              <a:rPr lang="en-US" sz="2400" dirty="0" smtClean="0"/>
              <a:t>(A)Normal </a:t>
            </a:r>
            <a:r>
              <a:rPr lang="en-US" sz="2400" dirty="0" err="1" smtClean="0"/>
              <a:t>dystrophin</a:t>
            </a:r>
            <a:r>
              <a:rPr lang="en-US" sz="2400" dirty="0" smtClean="0"/>
              <a:t> staining. </a:t>
            </a:r>
          </a:p>
          <a:p>
            <a:pPr algn="just"/>
            <a:r>
              <a:rPr lang="en-US" sz="2400" dirty="0" smtClean="0"/>
              <a:t>(C) Absent </a:t>
            </a:r>
            <a:r>
              <a:rPr lang="en-US" sz="2400" dirty="0" err="1" smtClean="0"/>
              <a:t>dystrophin</a:t>
            </a:r>
            <a:r>
              <a:rPr lang="en-US" sz="2400" dirty="0" smtClean="0"/>
              <a:t> staining in a patient with </a:t>
            </a:r>
            <a:r>
              <a:rPr lang="en-US" sz="2400" dirty="0" err="1" smtClean="0"/>
              <a:t>Duchenne</a:t>
            </a:r>
            <a:r>
              <a:rPr lang="en-US" sz="2400" dirty="0" smtClean="0"/>
              <a:t> muscular dystrophy. </a:t>
            </a:r>
            <a:endParaRPr lang="ar-LY" sz="2400" dirty="0"/>
          </a:p>
        </p:txBody>
      </p:sp>
      <p:sp>
        <p:nvSpPr>
          <p:cNvPr id="51"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21834737" y="15780512"/>
            <a:ext cx="2596888" cy="669163"/>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just" eaLnBrk="1" hangingPunct="1">
              <a:lnSpc>
                <a:spcPct val="120000"/>
              </a:lnSpc>
              <a:spcBef>
                <a:spcPct val="50000"/>
              </a:spcBef>
              <a:buFontTx/>
              <a:buNone/>
            </a:pPr>
            <a:r>
              <a:rPr lang="en-US" altLang="en-US" sz="2800" b="1" dirty="0" smtClean="0">
                <a:latin typeface="Domine" panose="02040503040403060204" pitchFamily="18" charset="0"/>
              </a:rPr>
              <a:t>Figure  3</a:t>
            </a:r>
            <a:endParaRPr lang="en-US" altLang="en-US" sz="2800" dirty="0">
              <a:latin typeface="Domine" panose="02040503040403060204" pitchFamily="18" charset="0"/>
            </a:endParaRPr>
          </a:p>
        </p:txBody>
      </p:sp>
      <p:sp>
        <p:nvSpPr>
          <p:cNvPr id="54" name="Rectangle 53"/>
          <p:cNvSpPr/>
          <p:nvPr/>
        </p:nvSpPr>
        <p:spPr>
          <a:xfrm>
            <a:off x="11579263" y="8001000"/>
            <a:ext cx="6670637" cy="584775"/>
          </a:xfrm>
          <a:prstGeom prst="rect">
            <a:avLst/>
          </a:prstGeom>
        </p:spPr>
        <p:txBody>
          <a:bodyPr wrap="square">
            <a:spAutoFit/>
          </a:bodyPr>
          <a:lstStyle/>
          <a:p>
            <a:r>
              <a:rPr lang="en-US" sz="3200" dirty="0" smtClean="0"/>
              <a:t> </a:t>
            </a:r>
            <a:endParaRPr lang="ar-LY" sz="3200" dirty="0"/>
          </a:p>
        </p:txBody>
      </p:sp>
      <p:sp>
        <p:nvSpPr>
          <p:cNvPr id="55" name="Rectangle 54"/>
          <p:cNvSpPr/>
          <p:nvPr/>
        </p:nvSpPr>
        <p:spPr>
          <a:xfrm>
            <a:off x="11579263" y="9311670"/>
            <a:ext cx="298480" cy="584775"/>
          </a:xfrm>
          <a:prstGeom prst="rect">
            <a:avLst/>
          </a:prstGeom>
        </p:spPr>
        <p:txBody>
          <a:bodyPr wrap="none">
            <a:spAutoFit/>
          </a:bodyPr>
          <a:lstStyle/>
          <a:p>
            <a:r>
              <a:rPr lang="en-US" sz="3200" dirty="0" smtClean="0"/>
              <a:t> </a:t>
            </a:r>
            <a:endParaRPr lang="ar-LY" sz="3200" dirty="0"/>
          </a:p>
        </p:txBody>
      </p:sp>
      <p:pic>
        <p:nvPicPr>
          <p:cNvPr id="1032" name="Picture 8" descr="ØµÙØ±Ø© Ø°Ø§Øª ØµÙØ©"/>
          <p:cNvPicPr>
            <a:picLocks noChangeAspect="1" noChangeArrowheads="1"/>
          </p:cNvPicPr>
          <p:nvPr/>
        </p:nvPicPr>
        <p:blipFill>
          <a:blip r:embed="rId8"/>
          <a:srcRect/>
          <a:stretch>
            <a:fillRect/>
          </a:stretch>
        </p:blipFill>
        <p:spPr bwMode="auto">
          <a:xfrm>
            <a:off x="11410950" y="8515350"/>
            <a:ext cx="8572500" cy="11010900"/>
          </a:xfrm>
          <a:prstGeom prst="rect">
            <a:avLst/>
          </a:prstGeom>
          <a:noFill/>
        </p:spPr>
      </p:pic>
      <p:sp>
        <p:nvSpPr>
          <p:cNvPr id="57"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11328662" y="19952462"/>
            <a:ext cx="2596888" cy="669163"/>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just" eaLnBrk="1" hangingPunct="1">
              <a:lnSpc>
                <a:spcPct val="120000"/>
              </a:lnSpc>
              <a:spcBef>
                <a:spcPct val="50000"/>
              </a:spcBef>
              <a:buFontTx/>
              <a:buNone/>
            </a:pPr>
            <a:r>
              <a:rPr lang="en-US" altLang="en-US" sz="2800" b="1" dirty="0" smtClean="0">
                <a:latin typeface="Domine" panose="02040503040403060204" pitchFamily="18" charset="0"/>
              </a:rPr>
              <a:t>Figure  2</a:t>
            </a:r>
            <a:endParaRPr lang="en-US" altLang="en-US" sz="2800" dirty="0">
              <a:latin typeface="Domine" panose="02040503040403060204" pitchFamily="18" charset="0"/>
            </a:endParaRPr>
          </a:p>
        </p:txBody>
      </p:sp>
      <p:sp>
        <p:nvSpPr>
          <p:cNvPr id="58" name="AutoShape 396">
            <a:extLst>
              <a:ext uri="{FF2B5EF4-FFF2-40B4-BE49-F238E27FC236}">
                <a16:creationId xmlns="" xmlns:p14="http://schemas.microsoft.com/office/powerpoint/2010/main" xmlns:p15="http://schemas.microsoft.com/office/powerpoint/2012/main" xmlns:a16="http://schemas.microsoft.com/office/drawing/2014/main" id="{93387BD6-B5ED-4401-9B36-F665D2DEC6CF}"/>
              </a:ext>
            </a:extLst>
          </p:cNvPr>
          <p:cNvSpPr>
            <a:spLocks noChangeArrowheads="1"/>
          </p:cNvSpPr>
          <p:nvPr/>
        </p:nvSpPr>
        <p:spPr bwMode="auto">
          <a:xfrm>
            <a:off x="33121862" y="18257012"/>
            <a:ext cx="2596888" cy="669163"/>
          </a:xfrm>
          <a:prstGeom prst="homePlate">
            <a:avLst>
              <a:gd name="adj" fmla="val 50000"/>
            </a:avLst>
          </a:prstGeom>
          <a:solidFill>
            <a:srgbClr val="B9B9B9"/>
          </a:solidFill>
          <a:ln>
            <a:noFill/>
          </a:ln>
          <a:extLst>
            <a:ext uri="{91240B29-F687-4F45-9708-019B960494DF}">
              <a14:hiddenLine xmlns="" xmlns:p14="http://schemas.microsoft.com/office/powerpoint/2010/main" xmlns:p15="http://schemas.microsoft.com/office/powerpoint/2012/main" xmlns:a14="http://schemas.microsoft.com/office/drawing/2010/main" w="9525">
                <a:solidFill>
                  <a:srgbClr val="000000"/>
                </a:solidFill>
                <a:miter lim="800000"/>
                <a:headEnd/>
                <a:tailEnd/>
              </a14:hiddenLine>
            </a:ext>
          </a:extLst>
        </p:spPr>
        <p:txBody>
          <a:bodyPr wrap="none" lIns="274320" anchor="ctr"/>
          <a:lstStyle>
            <a:lvl1pPr defTabSz="4702175">
              <a:spcBef>
                <a:spcPct val="20000"/>
              </a:spcBef>
              <a:buChar char="•"/>
              <a:defRPr sz="16500">
                <a:solidFill>
                  <a:schemeClr val="tx1"/>
                </a:solidFill>
                <a:latin typeface="Arial" panose="020B0604020202020204" pitchFamily="34" charset="0"/>
              </a:defRPr>
            </a:lvl1pPr>
            <a:lvl2pPr marL="742950" indent="-285750" defTabSz="4702175">
              <a:spcBef>
                <a:spcPct val="20000"/>
              </a:spcBef>
              <a:buChar char="–"/>
              <a:defRPr sz="14400">
                <a:solidFill>
                  <a:schemeClr val="tx1"/>
                </a:solidFill>
                <a:latin typeface="Arial" panose="020B0604020202020204" pitchFamily="34" charset="0"/>
              </a:defRPr>
            </a:lvl2pPr>
            <a:lvl3pPr marL="1143000" indent="-228600" defTabSz="4702175">
              <a:spcBef>
                <a:spcPct val="20000"/>
              </a:spcBef>
              <a:buChar char="•"/>
              <a:defRPr sz="12300">
                <a:solidFill>
                  <a:schemeClr val="tx1"/>
                </a:solidFill>
                <a:latin typeface="Arial" panose="020B0604020202020204" pitchFamily="34" charset="0"/>
              </a:defRPr>
            </a:lvl3pPr>
            <a:lvl4pPr marL="1600200" indent="-228600" defTabSz="4702175">
              <a:spcBef>
                <a:spcPct val="20000"/>
              </a:spcBef>
              <a:buChar char="–"/>
              <a:defRPr sz="10300">
                <a:solidFill>
                  <a:schemeClr val="tx1"/>
                </a:solidFill>
                <a:latin typeface="Arial" panose="020B0604020202020204" pitchFamily="34" charset="0"/>
              </a:defRPr>
            </a:lvl4pPr>
            <a:lvl5pPr marL="2057400" indent="-228600" defTabSz="4702175">
              <a:spcBef>
                <a:spcPct val="20000"/>
              </a:spcBef>
              <a:buChar char="»"/>
              <a:defRPr sz="10300">
                <a:solidFill>
                  <a:schemeClr val="tx1"/>
                </a:solidFill>
                <a:latin typeface="Arial" panose="020B0604020202020204" pitchFamily="34" charset="0"/>
              </a:defRPr>
            </a:lvl5pPr>
            <a:lvl6pPr marL="25146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6pPr>
            <a:lvl7pPr marL="29718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7pPr>
            <a:lvl8pPr marL="34290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8pPr>
            <a:lvl9pPr marL="3886200" indent="-228600" defTabSz="4702175" eaLnBrk="0" fontAlgn="base" hangingPunct="0">
              <a:spcBef>
                <a:spcPct val="20000"/>
              </a:spcBef>
              <a:spcAft>
                <a:spcPct val="0"/>
              </a:spcAft>
              <a:buChar char="»"/>
              <a:defRPr sz="10300">
                <a:solidFill>
                  <a:schemeClr val="tx1"/>
                </a:solidFill>
                <a:latin typeface="Arial" panose="020B0604020202020204" pitchFamily="34" charset="0"/>
              </a:defRPr>
            </a:lvl9pPr>
          </a:lstStyle>
          <a:p>
            <a:pPr algn="just" eaLnBrk="1" hangingPunct="1">
              <a:lnSpc>
                <a:spcPct val="120000"/>
              </a:lnSpc>
              <a:spcBef>
                <a:spcPct val="50000"/>
              </a:spcBef>
              <a:buFontTx/>
              <a:buNone/>
            </a:pPr>
            <a:r>
              <a:rPr lang="en-US" altLang="en-US" sz="2800" b="1" dirty="0" smtClean="0">
                <a:latin typeface="Domine" panose="02040503040403060204" pitchFamily="18" charset="0"/>
              </a:rPr>
              <a:t>Figure  4</a:t>
            </a:r>
            <a:endParaRPr lang="en-US" altLang="en-US" sz="2800" dirty="0">
              <a:latin typeface="Domine" panose="02040503040403060204" pitchFamily="18" charset="0"/>
            </a:endParaRPr>
          </a:p>
        </p:txBody>
      </p:sp>
      <p:sp>
        <p:nvSpPr>
          <p:cNvPr id="59" name="Rectangle 58"/>
          <p:cNvSpPr/>
          <p:nvPr/>
        </p:nvSpPr>
        <p:spPr>
          <a:xfrm>
            <a:off x="13897732" y="19960620"/>
            <a:ext cx="5830442" cy="577850"/>
          </a:xfrm>
          <a:prstGeom prst="rect">
            <a:avLst/>
          </a:prstGeom>
        </p:spPr>
        <p:txBody>
          <a:bodyPr wrap="none">
            <a:spAutoFit/>
          </a:bodyPr>
          <a:lstStyle/>
          <a:p>
            <a:pPr algn="just">
              <a:lnSpc>
                <a:spcPct val="150000"/>
              </a:lnSpc>
            </a:pPr>
            <a:r>
              <a:rPr lang="en-US" sz="2400" dirty="0" smtClean="0"/>
              <a:t>Common signs and symptoms of (DMD)  </a:t>
            </a:r>
            <a:endParaRPr lang="ar-LY" sz="2400" dirty="0"/>
          </a:p>
        </p:txBody>
      </p:sp>
      <p:sp>
        <p:nvSpPr>
          <p:cNvPr id="60" name="Rectangle 59"/>
          <p:cNvSpPr/>
          <p:nvPr/>
        </p:nvSpPr>
        <p:spPr>
          <a:xfrm>
            <a:off x="24422564" y="15817245"/>
            <a:ext cx="1896673" cy="577850"/>
          </a:xfrm>
          <a:prstGeom prst="rect">
            <a:avLst/>
          </a:prstGeom>
        </p:spPr>
        <p:txBody>
          <a:bodyPr wrap="none">
            <a:spAutoFit/>
          </a:bodyPr>
          <a:lstStyle/>
          <a:p>
            <a:pPr algn="just">
              <a:lnSpc>
                <a:spcPct val="150000"/>
              </a:lnSpc>
            </a:pPr>
            <a:r>
              <a:rPr lang="en-US" sz="2400" dirty="0" err="1" smtClean="0"/>
              <a:t>Gowers</a:t>
            </a:r>
            <a:r>
              <a:rPr lang="en-US" sz="2400" dirty="0" smtClean="0"/>
              <a:t> sign</a:t>
            </a:r>
            <a:endParaRPr lang="ar-LY" sz="2400" dirty="0"/>
          </a:p>
        </p:txBody>
      </p:sp>
      <p:sp>
        <p:nvSpPr>
          <p:cNvPr id="61" name="Rectangle 60"/>
          <p:cNvSpPr/>
          <p:nvPr/>
        </p:nvSpPr>
        <p:spPr>
          <a:xfrm>
            <a:off x="33185100" y="25087898"/>
            <a:ext cx="8372475" cy="3046988"/>
          </a:xfrm>
          <a:prstGeom prst="rect">
            <a:avLst/>
          </a:prstGeom>
        </p:spPr>
        <p:txBody>
          <a:bodyPr wrap="square">
            <a:spAutoFit/>
          </a:bodyPr>
          <a:lstStyle/>
          <a:p>
            <a:pPr algn="just"/>
            <a:r>
              <a:rPr lang="en-US" sz="3200" dirty="0" smtClean="0"/>
              <a:t>1) </a:t>
            </a:r>
            <a:r>
              <a:rPr lang="en-US" sz="3200" dirty="0" err="1" smtClean="0"/>
              <a:t>Klatt</a:t>
            </a:r>
            <a:r>
              <a:rPr lang="en-US" sz="3200" dirty="0" smtClean="0"/>
              <a:t>, E., Kumar, V. and Robbins, S. (2010). Robbins and </a:t>
            </a:r>
            <a:r>
              <a:rPr lang="en-US" sz="3200" dirty="0" err="1" smtClean="0"/>
              <a:t>Cotran</a:t>
            </a:r>
            <a:r>
              <a:rPr lang="en-US" sz="3200" dirty="0" smtClean="0"/>
              <a:t> review of pathology. 8th ed. Philadelphia: Saunders/Elsevier</a:t>
            </a:r>
          </a:p>
          <a:p>
            <a:r>
              <a:rPr lang="en-US" sz="3200" dirty="0" smtClean="0"/>
              <a:t/>
            </a:r>
            <a:br>
              <a:rPr lang="en-US" sz="3200" dirty="0" smtClean="0"/>
            </a:br>
            <a:endParaRPr lang="ar-LY" sz="3200" dirty="0"/>
          </a:p>
        </p:txBody>
      </p:sp>
      <p:pic>
        <p:nvPicPr>
          <p:cNvPr id="62" name="Picture 61" descr="kkkkkkkkkkkkkk.png"/>
          <p:cNvPicPr>
            <a:picLocks noChangeAspect="1"/>
          </p:cNvPicPr>
          <p:nvPr/>
        </p:nvPicPr>
        <p:blipFill>
          <a:blip r:embed="rId9"/>
          <a:stretch>
            <a:fillRect/>
          </a:stretch>
        </p:blipFill>
        <p:spPr>
          <a:xfrm>
            <a:off x="21774150" y="6943725"/>
            <a:ext cx="9458325" cy="8515350"/>
          </a:xfrm>
          <a:prstGeom prst="rect">
            <a:avLst/>
          </a:prstGeom>
        </p:spPr>
      </p:pic>
      <p:sp>
        <p:nvSpPr>
          <p:cNvPr id="63" name="Rectangle 62"/>
          <p:cNvSpPr/>
          <p:nvPr/>
        </p:nvSpPr>
        <p:spPr>
          <a:xfrm>
            <a:off x="35920306" y="18284220"/>
            <a:ext cx="2521844" cy="523220"/>
          </a:xfrm>
          <a:prstGeom prst="rect">
            <a:avLst/>
          </a:prstGeom>
        </p:spPr>
        <p:txBody>
          <a:bodyPr wrap="none">
            <a:spAutoFit/>
          </a:bodyPr>
          <a:lstStyle/>
          <a:p>
            <a:r>
              <a:rPr lang="en-US" sz="2800" dirty="0" smtClean="0">
                <a:solidFill>
                  <a:srgbClr val="000000"/>
                </a:solidFill>
                <a:latin typeface="+mn-lt"/>
              </a:rPr>
              <a:t>Level of (CPK)</a:t>
            </a:r>
            <a:endParaRPr lang="ar-LY" sz="2800" dirty="0">
              <a:latin typeface="+mn-lt"/>
            </a:endParaRPr>
          </a:p>
        </p:txBody>
      </p:sp>
      <p:sp>
        <p:nvSpPr>
          <p:cNvPr id="64" name="Rectangle 63"/>
          <p:cNvSpPr/>
          <p:nvPr/>
        </p:nvSpPr>
        <p:spPr>
          <a:xfrm>
            <a:off x="33099375" y="27009090"/>
            <a:ext cx="8543925" cy="5909310"/>
          </a:xfrm>
          <a:prstGeom prst="rect">
            <a:avLst/>
          </a:prstGeom>
        </p:spPr>
        <p:txBody>
          <a:bodyPr wrap="square">
            <a:spAutoFit/>
          </a:bodyPr>
          <a:lstStyle/>
          <a:p>
            <a:pPr algn="just">
              <a:lnSpc>
                <a:spcPct val="150000"/>
              </a:lnSpc>
            </a:pPr>
            <a:r>
              <a:rPr lang="en-US" sz="3200" dirty="0" smtClean="0"/>
              <a:t>2) </a:t>
            </a:r>
            <a:r>
              <a:rPr lang="en-US" sz="3200" dirty="0" err="1" smtClean="0"/>
              <a:t>Ervasti</a:t>
            </a:r>
            <a:r>
              <a:rPr lang="en-US" sz="3200" dirty="0" smtClean="0"/>
              <a:t> JM, Campbell KP. Membrane organization of the </a:t>
            </a:r>
            <a:r>
              <a:rPr lang="en-US" sz="3200" dirty="0" err="1" smtClean="0"/>
              <a:t>dystrophin</a:t>
            </a:r>
            <a:r>
              <a:rPr lang="en-US" sz="3200" dirty="0" smtClean="0"/>
              <a:t>-glycoprotein complex. Cell. 2013 Sep 20. 66(6):1121-31. [Medline].</a:t>
            </a:r>
          </a:p>
          <a:p>
            <a:r>
              <a:rPr lang="en-US" dirty="0" smtClean="0"/>
              <a:t/>
            </a:r>
            <a:br>
              <a:rPr lang="en-US" dirty="0" smtClean="0"/>
            </a:br>
            <a:endParaRPr lang="ar-LY" dirty="0"/>
          </a:p>
        </p:txBody>
      </p:sp>
      <p:sp>
        <p:nvSpPr>
          <p:cNvPr id="65" name="Rectangle 64"/>
          <p:cNvSpPr/>
          <p:nvPr/>
        </p:nvSpPr>
        <p:spPr>
          <a:xfrm>
            <a:off x="43205400" y="29717523"/>
            <a:ext cx="9601200" cy="2954655"/>
          </a:xfrm>
          <a:prstGeom prst="rect">
            <a:avLst/>
          </a:prstGeom>
        </p:spPr>
        <p:txBody>
          <a:bodyPr wrap="square">
            <a:spAutoFit/>
          </a:bodyPr>
          <a:lstStyle/>
          <a:p>
            <a:r>
              <a:rPr lang="en-US" dirty="0" smtClean="0"/>
              <a:t/>
            </a:r>
            <a:br>
              <a:rPr lang="en-US" dirty="0" smtClean="0"/>
            </a:br>
            <a:endParaRPr lang="ar-LY" dirty="0"/>
          </a:p>
        </p:txBody>
      </p:sp>
      <p:sp>
        <p:nvSpPr>
          <p:cNvPr id="66" name="Rectangle 65"/>
          <p:cNvSpPr/>
          <p:nvPr/>
        </p:nvSpPr>
        <p:spPr>
          <a:xfrm>
            <a:off x="33404175" y="29963745"/>
            <a:ext cx="6629400" cy="2954655"/>
          </a:xfrm>
          <a:prstGeom prst="rect">
            <a:avLst/>
          </a:prstGeom>
        </p:spPr>
        <p:txBody>
          <a:bodyPr wrap="square">
            <a:spAutoFit/>
          </a:bodyPr>
          <a:lstStyle/>
          <a:p>
            <a:r>
              <a:rPr lang="en-US" dirty="0" smtClean="0"/>
              <a:t/>
            </a:r>
            <a:br>
              <a:rPr lang="en-US" dirty="0" smtClean="0"/>
            </a:br>
            <a:endParaRPr lang="ar-LY" dirty="0"/>
          </a:p>
        </p:txBody>
      </p:sp>
      <p:sp>
        <p:nvSpPr>
          <p:cNvPr id="67" name="Rectangle 66"/>
          <p:cNvSpPr/>
          <p:nvPr/>
        </p:nvSpPr>
        <p:spPr>
          <a:xfrm>
            <a:off x="33004124" y="29963745"/>
            <a:ext cx="7229475" cy="5909310"/>
          </a:xfrm>
          <a:prstGeom prst="rect">
            <a:avLst/>
          </a:prstGeom>
        </p:spPr>
        <p:txBody>
          <a:bodyPr wrap="square">
            <a:spAutoFit/>
          </a:bodyPr>
          <a:lstStyle/>
          <a:p>
            <a:pPr algn="just">
              <a:lnSpc>
                <a:spcPct val="150000"/>
              </a:lnSpc>
            </a:pPr>
            <a:r>
              <a:rPr lang="en-US" sz="3200" dirty="0" smtClean="0"/>
              <a:t>3)</a:t>
            </a:r>
            <a:r>
              <a:rPr lang="en-US" sz="3200" dirty="0" err="1" smtClean="0"/>
              <a:t>Bushby</a:t>
            </a:r>
            <a:r>
              <a:rPr lang="en-US" sz="3200" dirty="0" smtClean="0"/>
              <a:t> K, Straub V. </a:t>
            </a:r>
            <a:r>
              <a:rPr lang="en-US" sz="3200" dirty="0" err="1" smtClean="0"/>
              <a:t>Nonmolecular</a:t>
            </a:r>
            <a:r>
              <a:rPr lang="en-US" sz="3200" dirty="0" smtClean="0"/>
              <a:t> treatment for muscular dystrophies. </a:t>
            </a:r>
            <a:r>
              <a:rPr lang="en-US" sz="3200" dirty="0" err="1" smtClean="0"/>
              <a:t>Curr</a:t>
            </a:r>
            <a:r>
              <a:rPr lang="en-US" sz="3200" dirty="0" smtClean="0"/>
              <a:t> </a:t>
            </a:r>
            <a:r>
              <a:rPr lang="en-US" sz="3200" dirty="0" err="1" smtClean="0"/>
              <a:t>Opin</a:t>
            </a:r>
            <a:r>
              <a:rPr lang="en-US" sz="3200" dirty="0" smtClean="0"/>
              <a:t> Neurol. 2005 Oct. 18(5):511-8. [Medline].</a:t>
            </a:r>
          </a:p>
          <a:p>
            <a:r>
              <a:rPr lang="en-US" dirty="0" smtClean="0"/>
              <a:t/>
            </a:r>
            <a:br>
              <a:rPr lang="en-US" dirty="0" smtClean="0"/>
            </a:br>
            <a:endParaRPr lang="ar-LY" dirty="0"/>
          </a:p>
        </p:txBody>
      </p:sp>
      <p:sp>
        <p:nvSpPr>
          <p:cNvPr id="69" name="Rectangle 68"/>
          <p:cNvSpPr/>
          <p:nvPr/>
        </p:nvSpPr>
        <p:spPr>
          <a:xfrm>
            <a:off x="33023176" y="19889540"/>
            <a:ext cx="10058400" cy="4524315"/>
          </a:xfrm>
          <a:prstGeom prst="rect">
            <a:avLst/>
          </a:prstGeom>
        </p:spPr>
        <p:txBody>
          <a:bodyPr wrap="square">
            <a:spAutoFit/>
          </a:bodyPr>
          <a:lstStyle/>
          <a:p>
            <a:pPr algn="just">
              <a:lnSpc>
                <a:spcPct val="150000"/>
              </a:lnSpc>
            </a:pPr>
            <a:r>
              <a:rPr lang="en-US" sz="3200" dirty="0" err="1" smtClean="0"/>
              <a:t>Duchenne</a:t>
            </a:r>
            <a:r>
              <a:rPr lang="en-US" sz="3200" dirty="0" smtClean="0"/>
              <a:t> muscular dystrophy (DMD) is a genetically X-linked disorder of skeletal muscle characterized by progressive muscle atrophy. DMD is caused by various mutations in the DMD gene and result in a loss of the skeletal muscle protein </a:t>
            </a:r>
            <a:r>
              <a:rPr lang="en-US" sz="3200" dirty="0" err="1" smtClean="0"/>
              <a:t>dystrophin</a:t>
            </a:r>
            <a:r>
              <a:rPr lang="en-US" sz="3200" dirty="0" smtClean="0"/>
              <a:t>, which leads to a degradation of skeletal muscle.</a:t>
            </a:r>
            <a:endParaRPr lang="ar-LY" sz="3200" dirty="0"/>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theorizingvermillion|09-2018"/>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r="http://schemas.openxmlformats.org/officeDocument/2006/relationship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r="http://schemas.openxmlformats.org/officeDocument/2006/relationship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Pixel</Template>
  <TotalTime>2631</TotalTime>
  <Words>727</Words>
  <Application>Aspose.Slides for .NET</Application>
  <PresentationFormat>Custom</PresentationFormat>
  <Paragraphs>49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Montserrat Extra Bold</vt:lpstr>
      <vt:lpstr>Domine</vt:lpstr>
      <vt:lpstr>Montserrat</vt:lpstr>
      <vt:lpstr>Default Design</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 research poster template</dc:title>
  <dc:subject>Example Of A Sample Research Poster</dc:subject>
  <dc:creator>Graphicsland/MakeSigns.com</dc:creator>
  <cp:keywords>scientific, research, template, custom, poster, presentation, symposium, printing, PowerPoint, create, design, example, sample, download</cp:keywords>
  <dc:description>These templates are offered for free to help your create a poster ranging from nursing research posters to psychology research posters.</dc:description>
  <cp:lastModifiedBy>TST</cp:lastModifiedBy>
  <cp:revision>119</cp:revision>
  <dcterms:created xsi:type="dcterms:W3CDTF">2009-11-12T17:03:12Z</dcterms:created>
  <dcterms:modified xsi:type="dcterms:W3CDTF">2019-04-21T16:54:35Z</dcterms:modified>
  <cp:category>scientific poster template</cp:category>
</cp:coreProperties>
</file>