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embedTrueTypeFonts="1" saveSubsetFonts="1" autoCompressPictures="0">
  <p:sldMasterIdLst>
    <p:sldMasterId id="2147483671" r:id="rId1"/>
  </p:sldMasterIdLst>
  <p:notesMasterIdLst>
    <p:notesMasterId r:id="rId18"/>
  </p:notesMasterIdLst>
  <p:sldIdLst>
    <p:sldId id="286" r:id="rId2"/>
    <p:sldId id="287" r:id="rId3"/>
    <p:sldId id="259" r:id="rId4"/>
    <p:sldId id="260" r:id="rId5"/>
    <p:sldId id="261" r:id="rId6"/>
    <p:sldId id="281" r:id="rId7"/>
    <p:sldId id="262" r:id="rId8"/>
    <p:sldId id="263" r:id="rId9"/>
    <p:sldId id="269" r:id="rId10"/>
    <p:sldId id="264" r:id="rId11"/>
    <p:sldId id="279" r:id="rId12"/>
    <p:sldId id="283" r:id="rId13"/>
    <p:sldId id="285" r:id="rId14"/>
    <p:sldId id="280" r:id="rId15"/>
    <p:sldId id="277" r:id="rId16"/>
    <p:sldId id="282" r:id="rId17"/>
  </p:sldIdLst>
  <p:sldSz cx="9144000" cy="5143500" type="screen16x9"/>
  <p:notesSz cx="6858000" cy="9144000"/>
  <p:embeddedFontLst>
    <p:embeddedFont>
      <p:font typeface="Barlow" pitchFamily="2" charset="77"/>
      <p:regular r:id="rId19"/>
      <p:bold r:id="rId20"/>
      <p:italic r:id="rId21"/>
      <p:boldItalic r:id="rId22"/>
    </p:embeddedFont>
    <p:embeddedFont>
      <p:font typeface="Barlow Light" panose="020F0302020204030204" pitchFamily="34" charset="0"/>
      <p:regular r:id="rId23"/>
      <p:bold r:id="rId24"/>
      <p:italic r:id="rId25"/>
      <p:boldItalic r:id="rId26"/>
    </p:embeddedFont>
    <p:embeddedFont>
      <p:font typeface="Elsie Swash Caps" panose="02000000000000000000" pitchFamily="2" charset="77"/>
      <p:regular r:id="rId27"/>
    </p:embeddedFont>
    <p:embeddedFont>
      <p:font typeface="Josefin Sans" pitchFamily="2" charset="77"/>
      <p:regular r:id="rId28"/>
      <p:bold r:id="rId29"/>
      <p:italic r:id="rId30"/>
      <p:boldItalic r:id="rId31"/>
    </p:embeddedFont>
    <p:embeddedFont>
      <p:font typeface="Josefin Sans SemiBold" panose="020F0502020204030204" pitchFamily="34" charset="0"/>
      <p:regular r:id="rId32"/>
      <p:bold r:id="rId33"/>
      <p:italic r:id="rId34"/>
      <p:boldItalic r:id="rId35"/>
    </p:embeddedFont>
    <p:embeddedFont>
      <p:font typeface="Josefin Slab" pitchFamily="2" charset="77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53FFC99-AD10-4AC9-B3E3-9F029CD62DA4}">
  <a:tblStyle styleId="{953FFC99-AD10-4AC9-B3E3-9F029CD62D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0"/>
    <p:restoredTop sz="94687"/>
  </p:normalViewPr>
  <p:slideViewPr>
    <p:cSldViewPr snapToGrid="0" snapToObjects="1">
      <p:cViewPr varScale="1">
        <p:scale>
          <a:sx n="139" d="100"/>
          <a:sy n="139" d="100"/>
        </p:scale>
        <p:origin x="7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font" Target="fonts/font21.fntdata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font" Target="fonts/font19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font" Target="fonts/font2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7083711ead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7083711ead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7083711ead_2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7083711ead_2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7083711ead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7083711ead_1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7083711ead_2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7083711ead_2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7083118e57_1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7083118e57_1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7083711ead_2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7083711ead_2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cecdfb478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6cecdfb478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7083711ead_2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9" name="Google Shape;819;g7083711ead_2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2690975" y="450"/>
            <a:ext cx="5729400" cy="3484500"/>
          </a:xfrm>
          <a:prstGeom prst="rect">
            <a:avLst/>
          </a:prstGeom>
          <a:solidFill>
            <a:srgbClr val="CC4125">
              <a:alpha val="55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0" y="450"/>
            <a:ext cx="4014900" cy="3484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0" y="450"/>
            <a:ext cx="4014900" cy="3484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723750" y="1819713"/>
            <a:ext cx="2567400" cy="134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4096400" y="4204954"/>
            <a:ext cx="4323900" cy="3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idx="2" hasCustomPrompt="1"/>
          </p:nvPr>
        </p:nvSpPr>
        <p:spPr>
          <a:xfrm>
            <a:off x="723750" y="3688642"/>
            <a:ext cx="2096100" cy="100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>
  <p:cSld name="BLANK_1_1_1">
    <p:bg>
      <p:bgPr>
        <a:solidFill>
          <a:schemeClr val="dk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/>
          <p:nvPr/>
        </p:nvSpPr>
        <p:spPr>
          <a:xfrm>
            <a:off x="100" y="1213175"/>
            <a:ext cx="9144000" cy="3931800"/>
          </a:xfrm>
          <a:prstGeom prst="rect">
            <a:avLst/>
          </a:prstGeom>
          <a:solidFill>
            <a:srgbClr val="CC4125">
              <a:alpha val="55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1061775" y="3545950"/>
            <a:ext cx="1539300" cy="7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title" idx="2"/>
          </p:nvPr>
        </p:nvSpPr>
        <p:spPr>
          <a:xfrm>
            <a:off x="6548925" y="3545950"/>
            <a:ext cx="1539300" cy="7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11" name="Google Shape;111;p16"/>
          <p:cNvSpPr txBox="1">
            <a:spLocks noGrp="1"/>
          </p:cNvSpPr>
          <p:nvPr>
            <p:ph type="title" idx="3"/>
          </p:nvPr>
        </p:nvSpPr>
        <p:spPr>
          <a:xfrm>
            <a:off x="3805349" y="3545950"/>
            <a:ext cx="1539300" cy="7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type="subTitle" idx="1"/>
          </p:nvPr>
        </p:nvSpPr>
        <p:spPr>
          <a:xfrm>
            <a:off x="723600" y="2403825"/>
            <a:ext cx="2213100" cy="9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subTitle" idx="4"/>
          </p:nvPr>
        </p:nvSpPr>
        <p:spPr>
          <a:xfrm>
            <a:off x="6206450" y="2403825"/>
            <a:ext cx="2213100" cy="9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14" name="Google Shape;114;p16"/>
          <p:cNvSpPr txBox="1">
            <a:spLocks noGrp="1"/>
          </p:cNvSpPr>
          <p:nvPr>
            <p:ph type="subTitle" idx="5"/>
          </p:nvPr>
        </p:nvSpPr>
        <p:spPr>
          <a:xfrm>
            <a:off x="3465025" y="2403825"/>
            <a:ext cx="2213100" cy="9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15" name="Google Shape;115;p16"/>
          <p:cNvSpPr txBox="1">
            <a:spLocks noGrp="1"/>
          </p:cNvSpPr>
          <p:nvPr>
            <p:ph type="title" idx="6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">
  <p:cSld name="BLANK_1_1_1_1_1_1">
    <p:bg>
      <p:bgPr>
        <a:solidFill>
          <a:schemeClr val="dk1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/>
          <p:nvPr/>
        </p:nvSpPr>
        <p:spPr>
          <a:xfrm>
            <a:off x="100" y="1213175"/>
            <a:ext cx="9144000" cy="3931800"/>
          </a:xfrm>
          <a:prstGeom prst="rect">
            <a:avLst/>
          </a:prstGeom>
          <a:solidFill>
            <a:srgbClr val="CC4125">
              <a:alpha val="55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title"/>
          </p:nvPr>
        </p:nvSpPr>
        <p:spPr>
          <a:xfrm>
            <a:off x="720063" y="1959350"/>
            <a:ext cx="22512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i="0"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subTitle" idx="1"/>
          </p:nvPr>
        </p:nvSpPr>
        <p:spPr>
          <a:xfrm>
            <a:off x="720075" y="2270704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title" idx="2"/>
          </p:nvPr>
        </p:nvSpPr>
        <p:spPr>
          <a:xfrm>
            <a:off x="6172888" y="1959350"/>
            <a:ext cx="22512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i="0"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3"/>
          </p:nvPr>
        </p:nvSpPr>
        <p:spPr>
          <a:xfrm>
            <a:off x="6172888" y="2270704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title" idx="4"/>
          </p:nvPr>
        </p:nvSpPr>
        <p:spPr>
          <a:xfrm>
            <a:off x="3446513" y="3513412"/>
            <a:ext cx="22512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i="0"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subTitle" idx="5"/>
          </p:nvPr>
        </p:nvSpPr>
        <p:spPr>
          <a:xfrm>
            <a:off x="3446512" y="3823340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title" idx="6"/>
          </p:nvPr>
        </p:nvSpPr>
        <p:spPr>
          <a:xfrm>
            <a:off x="3446513" y="1959350"/>
            <a:ext cx="22512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i="0"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subTitle" idx="7"/>
          </p:nvPr>
        </p:nvSpPr>
        <p:spPr>
          <a:xfrm>
            <a:off x="3446513" y="2270704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20"/>
          <p:cNvSpPr txBox="1">
            <a:spLocks noGrp="1"/>
          </p:cNvSpPr>
          <p:nvPr>
            <p:ph type="title" idx="8"/>
          </p:nvPr>
        </p:nvSpPr>
        <p:spPr>
          <a:xfrm>
            <a:off x="720063" y="3513412"/>
            <a:ext cx="22512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i="0"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subTitle" idx="9"/>
          </p:nvPr>
        </p:nvSpPr>
        <p:spPr>
          <a:xfrm>
            <a:off x="720075" y="3823340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20"/>
          <p:cNvSpPr txBox="1">
            <a:spLocks noGrp="1"/>
          </p:cNvSpPr>
          <p:nvPr>
            <p:ph type="title" idx="13"/>
          </p:nvPr>
        </p:nvSpPr>
        <p:spPr>
          <a:xfrm>
            <a:off x="6085875" y="3513425"/>
            <a:ext cx="24252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i="0"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6" name="Google Shape;156;p20"/>
          <p:cNvSpPr txBox="1">
            <a:spLocks noGrp="1"/>
          </p:cNvSpPr>
          <p:nvPr>
            <p:ph type="subTitle" idx="14"/>
          </p:nvPr>
        </p:nvSpPr>
        <p:spPr>
          <a:xfrm>
            <a:off x="6172888" y="3823340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title" idx="15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1">
    <p:bg>
      <p:bgPr>
        <a:solidFill>
          <a:schemeClr val="dk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/>
          <p:nvPr/>
        </p:nvSpPr>
        <p:spPr>
          <a:xfrm>
            <a:off x="715125" y="543250"/>
            <a:ext cx="8428800" cy="4601700"/>
          </a:xfrm>
          <a:prstGeom prst="rect">
            <a:avLst/>
          </a:prstGeom>
          <a:solidFill>
            <a:srgbClr val="CC4125">
              <a:alpha val="55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ctrTitle"/>
          </p:nvPr>
        </p:nvSpPr>
        <p:spPr>
          <a:xfrm>
            <a:off x="4400400" y="1189500"/>
            <a:ext cx="4020000" cy="91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4800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1"/>
          <p:cNvSpPr txBox="1">
            <a:spLocks noGrp="1"/>
          </p:cNvSpPr>
          <p:nvPr>
            <p:ph type="subTitle" idx="1"/>
          </p:nvPr>
        </p:nvSpPr>
        <p:spPr>
          <a:xfrm>
            <a:off x="4400400" y="2374875"/>
            <a:ext cx="4020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2" name="Google Shape;162;p21"/>
          <p:cNvSpPr txBox="1"/>
          <p:nvPr/>
        </p:nvSpPr>
        <p:spPr>
          <a:xfrm>
            <a:off x="4902900" y="3796475"/>
            <a:ext cx="3517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rPr>
              <a:t>CREDITS: This presentation template was created by </a:t>
            </a:r>
            <a:r>
              <a:rPr lang="en" sz="900">
                <a:solidFill>
                  <a:schemeClr val="dk1"/>
                </a:solidFill>
                <a:uFill>
                  <a:noFill/>
                </a:uFill>
                <a:latin typeface="Barlow Light"/>
                <a:ea typeface="Barlow Light"/>
                <a:cs typeface="Barlow Light"/>
                <a:sym typeface="Barlow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9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rPr>
              <a:t>, including icons by </a:t>
            </a:r>
            <a:r>
              <a:rPr lang="en" sz="900">
                <a:solidFill>
                  <a:schemeClr val="dk1"/>
                </a:solidFill>
                <a:uFill>
                  <a:noFill/>
                </a:uFill>
                <a:latin typeface="Barlow Light"/>
                <a:ea typeface="Barlow Light"/>
                <a:cs typeface="Barlow Light"/>
                <a:sym typeface="Barlow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9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rPr>
              <a:t>, and infographics &amp; images by </a:t>
            </a:r>
            <a:r>
              <a:rPr lang="en" sz="900">
                <a:solidFill>
                  <a:schemeClr val="dk1"/>
                </a:solidFill>
                <a:uFill>
                  <a:noFill/>
                </a:uFill>
                <a:latin typeface="Barlow Light"/>
                <a:ea typeface="Barlow Light"/>
                <a:cs typeface="Barlow Light"/>
                <a:sym typeface="Barlow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9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rPr>
              <a:t>. </a:t>
            </a:r>
            <a:endParaRPr sz="900">
              <a:solidFill>
                <a:schemeClr val="dk1"/>
              </a:solidFill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r" rtl="0">
              <a:spcBef>
                <a:spcPts val="3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Barlow Light"/>
              <a:ea typeface="Barlow Light"/>
              <a:cs typeface="Barlow Light"/>
              <a:sym typeface="Barlow Light"/>
            </a:endParaRPr>
          </a:p>
        </p:txBody>
      </p:sp>
      <p:grpSp>
        <p:nvGrpSpPr>
          <p:cNvPr id="163" name="Google Shape;163;p21"/>
          <p:cNvGrpSpPr/>
          <p:nvPr/>
        </p:nvGrpSpPr>
        <p:grpSpPr>
          <a:xfrm>
            <a:off x="-75" y="-62150"/>
            <a:ext cx="9144000" cy="5207100"/>
            <a:chOff x="-75" y="-62150"/>
            <a:chExt cx="9144000" cy="5207100"/>
          </a:xfrm>
        </p:grpSpPr>
        <p:sp>
          <p:nvSpPr>
            <p:cNvPr id="164" name="Google Shape;164;p21"/>
            <p:cNvSpPr/>
            <p:nvPr/>
          </p:nvSpPr>
          <p:spPr>
            <a:xfrm>
              <a:off x="0" y="-62150"/>
              <a:ext cx="723600" cy="5207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1"/>
            <p:cNvSpPr/>
            <p:nvPr/>
          </p:nvSpPr>
          <p:spPr>
            <a:xfrm>
              <a:off x="-75" y="-62150"/>
              <a:ext cx="9144000" cy="608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6" name="Google Shape;166;p21"/>
          <p:cNvSpPr/>
          <p:nvPr/>
        </p:nvSpPr>
        <p:spPr>
          <a:xfrm>
            <a:off x="715125" y="543250"/>
            <a:ext cx="2284500" cy="4601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_1">
    <p:bg>
      <p:bgPr>
        <a:solidFill>
          <a:schemeClr val="lt1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_1">
    <p:bg>
      <p:bgPr>
        <a:solidFill>
          <a:schemeClr val="dk1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720100" y="1213075"/>
            <a:ext cx="3852000" cy="3930300"/>
          </a:xfrm>
          <a:prstGeom prst="rect">
            <a:avLst/>
          </a:prstGeom>
          <a:solidFill>
            <a:srgbClr val="CC4125">
              <a:alpha val="55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/>
          <p:nvPr/>
        </p:nvSpPr>
        <p:spPr>
          <a:xfrm>
            <a:off x="4572100" y="1213075"/>
            <a:ext cx="3852000" cy="3930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1"/>
          </p:nvPr>
        </p:nvSpPr>
        <p:spPr>
          <a:xfrm flipH="1">
            <a:off x="6154725" y="2470150"/>
            <a:ext cx="1822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20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2"/>
          </p:nvPr>
        </p:nvSpPr>
        <p:spPr>
          <a:xfrm flipH="1">
            <a:off x="5351925" y="3014501"/>
            <a:ext cx="2625300" cy="13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3"/>
          </p:nvPr>
        </p:nvSpPr>
        <p:spPr>
          <a:xfrm flipH="1">
            <a:off x="1166860" y="2470150"/>
            <a:ext cx="18228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20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Josefin Sans"/>
              <a:buNone/>
              <a:defRPr sz="1400" b="1"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4"/>
          </p:nvPr>
        </p:nvSpPr>
        <p:spPr>
          <a:xfrm flipH="1">
            <a:off x="1166775" y="3014502"/>
            <a:ext cx="2625300" cy="13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/>
          <p:nvPr/>
        </p:nvSpPr>
        <p:spPr>
          <a:xfrm>
            <a:off x="100" y="1213175"/>
            <a:ext cx="9144000" cy="3931800"/>
          </a:xfrm>
          <a:prstGeom prst="rect">
            <a:avLst/>
          </a:prstGeom>
          <a:solidFill>
            <a:srgbClr val="CC4125">
              <a:alpha val="55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 flipH="1">
            <a:off x="3826225" y="450"/>
            <a:ext cx="5321700" cy="3484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/>
          <p:nvPr/>
        </p:nvSpPr>
        <p:spPr>
          <a:xfrm rot="-5400000" flipH="1">
            <a:off x="3742650" y="-259650"/>
            <a:ext cx="1658700" cy="914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7"/>
          <p:cNvSpPr/>
          <p:nvPr/>
        </p:nvSpPr>
        <p:spPr>
          <a:xfrm flipH="1">
            <a:off x="723625" y="-450"/>
            <a:ext cx="3102600" cy="5143500"/>
          </a:xfrm>
          <a:prstGeom prst="rect">
            <a:avLst/>
          </a:prstGeom>
          <a:solidFill>
            <a:srgbClr val="CC4125">
              <a:alpha val="55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ubTitle" idx="1"/>
          </p:nvPr>
        </p:nvSpPr>
        <p:spPr>
          <a:xfrm>
            <a:off x="5052600" y="1219050"/>
            <a:ext cx="3367800" cy="104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rgbClr val="F3F3F3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4253100" y="3932700"/>
            <a:ext cx="4167300" cy="5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>
            <a:spLocks noGrp="1"/>
          </p:cNvSpPr>
          <p:nvPr>
            <p:ph type="subTitle" idx="1"/>
          </p:nvPr>
        </p:nvSpPr>
        <p:spPr>
          <a:xfrm>
            <a:off x="1893725" y="1817750"/>
            <a:ext cx="5336100" cy="15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">
  <p:cSld name="BLANK_1_1">
    <p:bg>
      <p:bgPr>
        <a:solidFill>
          <a:schemeClr val="dk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/>
          <p:nvPr/>
        </p:nvSpPr>
        <p:spPr>
          <a:xfrm>
            <a:off x="0" y="3181919"/>
            <a:ext cx="4572000" cy="1961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4"/>
          <p:cNvSpPr/>
          <p:nvPr/>
        </p:nvSpPr>
        <p:spPr>
          <a:xfrm>
            <a:off x="4572000" y="3181919"/>
            <a:ext cx="4572000" cy="1961700"/>
          </a:xfrm>
          <a:prstGeom prst="rect">
            <a:avLst/>
          </a:prstGeom>
          <a:solidFill>
            <a:srgbClr val="CC4125">
              <a:alpha val="55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4"/>
          <p:cNvSpPr/>
          <p:nvPr/>
        </p:nvSpPr>
        <p:spPr>
          <a:xfrm>
            <a:off x="0" y="1220349"/>
            <a:ext cx="4572000" cy="1961700"/>
          </a:xfrm>
          <a:prstGeom prst="rect">
            <a:avLst/>
          </a:prstGeom>
          <a:solidFill>
            <a:srgbClr val="CC4125">
              <a:alpha val="55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4"/>
          <p:cNvSpPr/>
          <p:nvPr/>
        </p:nvSpPr>
        <p:spPr>
          <a:xfrm>
            <a:off x="4572000" y="1220349"/>
            <a:ext cx="4572000" cy="1961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ubTitle" idx="1"/>
          </p:nvPr>
        </p:nvSpPr>
        <p:spPr>
          <a:xfrm>
            <a:off x="642300" y="1805625"/>
            <a:ext cx="32874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sz="18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ubTitle" idx="2"/>
          </p:nvPr>
        </p:nvSpPr>
        <p:spPr>
          <a:xfrm>
            <a:off x="642300" y="2227875"/>
            <a:ext cx="32874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ubTitle" idx="3"/>
          </p:nvPr>
        </p:nvSpPr>
        <p:spPr>
          <a:xfrm>
            <a:off x="5214300" y="1805625"/>
            <a:ext cx="32874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sz="18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subTitle" idx="4"/>
          </p:nvPr>
        </p:nvSpPr>
        <p:spPr>
          <a:xfrm>
            <a:off x="5214350" y="2227875"/>
            <a:ext cx="32874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subTitle" idx="5"/>
          </p:nvPr>
        </p:nvSpPr>
        <p:spPr>
          <a:xfrm>
            <a:off x="642300" y="3554800"/>
            <a:ext cx="32874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sz="18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6"/>
          </p:nvPr>
        </p:nvSpPr>
        <p:spPr>
          <a:xfrm>
            <a:off x="642300" y="3977050"/>
            <a:ext cx="32874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ubTitle" idx="7"/>
          </p:nvPr>
        </p:nvSpPr>
        <p:spPr>
          <a:xfrm>
            <a:off x="5214300" y="3554801"/>
            <a:ext cx="32874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sz="18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ubTitle" idx="8"/>
          </p:nvPr>
        </p:nvSpPr>
        <p:spPr>
          <a:xfrm>
            <a:off x="5214350" y="3977051"/>
            <a:ext cx="32874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 1">
  <p:cSld name="BLANK_1_1_2">
    <p:bg>
      <p:bgPr>
        <a:solidFill>
          <a:schemeClr val="dk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/>
          <p:nvPr/>
        </p:nvSpPr>
        <p:spPr>
          <a:xfrm>
            <a:off x="100" y="1213175"/>
            <a:ext cx="9144000" cy="393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subTitle" idx="1"/>
          </p:nvPr>
        </p:nvSpPr>
        <p:spPr>
          <a:xfrm>
            <a:off x="723600" y="1544721"/>
            <a:ext cx="207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SemiBold"/>
              <a:buNone/>
              <a:defRPr sz="16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subTitle" idx="2"/>
          </p:nvPr>
        </p:nvSpPr>
        <p:spPr>
          <a:xfrm>
            <a:off x="723600" y="1882064"/>
            <a:ext cx="20775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subTitle" idx="3"/>
          </p:nvPr>
        </p:nvSpPr>
        <p:spPr>
          <a:xfrm>
            <a:off x="723600" y="2574017"/>
            <a:ext cx="207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SemiBold"/>
              <a:buNone/>
              <a:defRPr sz="16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ubTitle" idx="4"/>
          </p:nvPr>
        </p:nvSpPr>
        <p:spPr>
          <a:xfrm>
            <a:off x="723600" y="2915980"/>
            <a:ext cx="20775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ubTitle" idx="5"/>
          </p:nvPr>
        </p:nvSpPr>
        <p:spPr>
          <a:xfrm>
            <a:off x="723600" y="3663922"/>
            <a:ext cx="207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SemiBold"/>
              <a:buNone/>
              <a:defRPr sz="16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ubTitle" idx="6"/>
          </p:nvPr>
        </p:nvSpPr>
        <p:spPr>
          <a:xfrm>
            <a:off x="723600" y="4010710"/>
            <a:ext cx="20775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subTitle" idx="7"/>
          </p:nvPr>
        </p:nvSpPr>
        <p:spPr>
          <a:xfrm>
            <a:off x="3474525" y="1544721"/>
            <a:ext cx="207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SemiBold"/>
              <a:buNone/>
              <a:defRPr sz="16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subTitle" idx="8"/>
          </p:nvPr>
        </p:nvSpPr>
        <p:spPr>
          <a:xfrm>
            <a:off x="3474525" y="1882064"/>
            <a:ext cx="20775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 txBox="1">
            <a:spLocks noGrp="1"/>
          </p:cNvSpPr>
          <p:nvPr>
            <p:ph type="subTitle" idx="9"/>
          </p:nvPr>
        </p:nvSpPr>
        <p:spPr>
          <a:xfrm>
            <a:off x="3474525" y="2574017"/>
            <a:ext cx="207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SemiBold"/>
              <a:buNone/>
              <a:defRPr sz="16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subTitle" idx="13"/>
          </p:nvPr>
        </p:nvSpPr>
        <p:spPr>
          <a:xfrm>
            <a:off x="3474525" y="2915980"/>
            <a:ext cx="20775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subTitle" idx="14"/>
          </p:nvPr>
        </p:nvSpPr>
        <p:spPr>
          <a:xfrm>
            <a:off x="3474525" y="3663922"/>
            <a:ext cx="207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Josefin Sans SemiBold"/>
              <a:buNone/>
              <a:defRPr sz="160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lsie Swash Caps"/>
              <a:buNone/>
              <a:defRPr b="1">
                <a:solidFill>
                  <a:schemeClr val="dk1"/>
                </a:solidFill>
                <a:latin typeface="Elsie Swash Caps"/>
                <a:ea typeface="Elsie Swash Caps"/>
                <a:cs typeface="Elsie Swash Caps"/>
                <a:sym typeface="Elsie Swash Caps"/>
              </a:defRPr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ubTitle" idx="15"/>
          </p:nvPr>
        </p:nvSpPr>
        <p:spPr>
          <a:xfrm>
            <a:off x="3474525" y="4010710"/>
            <a:ext cx="20775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Josefin Slab"/>
              <a:buNone/>
              <a:defRPr sz="1100">
                <a:solidFill>
                  <a:schemeClr val="dk1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8F8F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Josefin Sans SemiBold"/>
              <a:buNone/>
              <a:defRPr sz="2800">
                <a:solidFill>
                  <a:schemeClr val="lt2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Josefin Sans SemiBold"/>
              <a:buNone/>
              <a:defRPr sz="2800">
                <a:solidFill>
                  <a:schemeClr val="lt2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Josefin Sans SemiBold"/>
              <a:buNone/>
              <a:defRPr sz="2800">
                <a:solidFill>
                  <a:schemeClr val="lt2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Josefin Sans SemiBold"/>
              <a:buNone/>
              <a:defRPr sz="2800">
                <a:solidFill>
                  <a:schemeClr val="lt2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Josefin Sans SemiBold"/>
              <a:buNone/>
              <a:defRPr sz="2800">
                <a:solidFill>
                  <a:schemeClr val="lt2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Josefin Sans SemiBold"/>
              <a:buNone/>
              <a:defRPr sz="2800">
                <a:solidFill>
                  <a:schemeClr val="lt2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Josefin Sans SemiBold"/>
              <a:buNone/>
              <a:defRPr sz="2800">
                <a:solidFill>
                  <a:schemeClr val="lt2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Josefin Sans SemiBold"/>
              <a:buNone/>
              <a:defRPr sz="2800">
                <a:solidFill>
                  <a:schemeClr val="lt2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Josefin Sans SemiBold"/>
              <a:buNone/>
              <a:defRPr sz="2800">
                <a:solidFill>
                  <a:schemeClr val="lt2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arlow"/>
              <a:buChar char="●"/>
              <a:defRPr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arlow"/>
              <a:buChar char="○"/>
              <a:defRPr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arlow"/>
              <a:buChar char="■"/>
              <a:defRPr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arlow"/>
              <a:buChar char="●"/>
              <a:defRPr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arlow"/>
              <a:buChar char="○"/>
              <a:defRPr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arlow"/>
              <a:buChar char="■"/>
              <a:defRPr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arlow"/>
              <a:buChar char="●"/>
              <a:defRPr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arlow"/>
              <a:buChar char="○"/>
              <a:defRPr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Barlow"/>
              <a:buChar char="■"/>
              <a:defRPr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8" r:id="rId7"/>
    <p:sldLayoutId id="2147483660" r:id="rId8"/>
    <p:sldLayoutId id="2147483661" r:id="rId9"/>
    <p:sldLayoutId id="2147483662" r:id="rId10"/>
    <p:sldLayoutId id="2147483666" r:id="rId11"/>
    <p:sldLayoutId id="2147483667" r:id="rId12"/>
    <p:sldLayoutId id="2147483668" r:id="rId13"/>
    <p:sldLayoutId id="2147483669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ademia.edu/68598323/Robbins_Basic_Pathology_10th_Edit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EF7D147-6736-E748-842A-13753A1A2C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2752342" y="1339348"/>
            <a:ext cx="3405225" cy="964939"/>
          </a:xfrm>
        </p:spPr>
        <p:txBody>
          <a:bodyPr/>
          <a:lstStyle/>
          <a:p>
            <a:r>
              <a:rPr lang="en-US" sz="4000" dirty="0"/>
              <a:t>L</a:t>
            </a:r>
            <a:r>
              <a:rPr lang="en-LY" sz="4000" dirty="0"/>
              <a:t>ife revived !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5DA5AE-356F-B14A-9142-D816A297C59C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91543F28-436C-E74A-B064-CB2584BF8A44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 flipH="1">
            <a:off x="1166860" y="2470150"/>
            <a:ext cx="2152412" cy="445500"/>
          </a:xfrm>
        </p:spPr>
        <p:txBody>
          <a:bodyPr/>
          <a:lstStyle/>
          <a:p>
            <a:pPr marL="457200" marR="0" indent="-31750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Josefin Sans"/>
              <a:buNone/>
            </a:pPr>
            <a:r>
              <a:rPr lang="en-US" dirty="0"/>
              <a:t>Presented by:</a:t>
            </a:r>
            <a:endParaRPr lang="en-LY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158DD91-1FB4-1A48-965E-0600FEA660AA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LY" dirty="0"/>
              <a:t>awad faraj elmozogi</a:t>
            </a:r>
          </a:p>
          <a:p>
            <a:r>
              <a:rPr lang="en-LY" dirty="0"/>
              <a:t>3464</a:t>
            </a:r>
          </a:p>
          <a:p>
            <a:endParaRPr lang="en-LY" dirty="0"/>
          </a:p>
          <a:p>
            <a:r>
              <a:rPr lang="en-US" dirty="0"/>
              <a:t>A</a:t>
            </a:r>
            <a:r>
              <a:rPr lang="en-LY" dirty="0"/>
              <a:t>cademic year:</a:t>
            </a:r>
          </a:p>
          <a:p>
            <a:r>
              <a:rPr lang="en-LY" dirty="0"/>
              <a:t>2021/2022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CA02F6A-C51F-7246-9A8F-846D2EF91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36898"/>
            <a:ext cx="7704000" cy="572700"/>
          </a:xfrm>
        </p:spPr>
        <p:txBody>
          <a:bodyPr/>
          <a:lstStyle/>
          <a:p>
            <a:r>
              <a:rPr lang="ar-SA" dirty="0"/>
              <a:t>الجامعة الليبية الدولية للعلوم الطبية</a:t>
            </a:r>
            <a:br>
              <a:rPr lang="ar-SA" dirty="0"/>
            </a:br>
            <a:r>
              <a:rPr lang="ar-SA" dirty="0"/>
              <a:t>كلية العلوم الطبية </a:t>
            </a:r>
            <a:endParaRPr lang="en-LY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5ED6A7-06F7-B04E-8755-B95BE4899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224" y="0"/>
            <a:ext cx="1166775" cy="11667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0AE474-8C70-FD42-A24A-BEC294E16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673352" cy="11909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85BB8BF-E316-FB45-9834-3A9D69B6DF65}"/>
              </a:ext>
            </a:extLst>
          </p:cNvPr>
          <p:cNvSpPr txBox="1"/>
          <p:nvPr/>
        </p:nvSpPr>
        <p:spPr>
          <a:xfrm>
            <a:off x="128016" y="487375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44251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6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4"/>
          <p:cNvSpPr/>
          <p:nvPr/>
        </p:nvSpPr>
        <p:spPr>
          <a:xfrm>
            <a:off x="4135300" y="1213175"/>
            <a:ext cx="873600" cy="393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34"/>
          <p:cNvSpPr txBox="1">
            <a:spLocks noGrp="1"/>
          </p:cNvSpPr>
          <p:nvPr>
            <p:ph type="title"/>
          </p:nvPr>
        </p:nvSpPr>
        <p:spPr>
          <a:xfrm>
            <a:off x="720100" y="180375"/>
            <a:ext cx="7704000" cy="902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03:</a:t>
            </a:r>
            <a:r>
              <a:rPr lang="en" dirty="0"/>
              <a:t>SYMPTOMS OF THE DISEASE</a:t>
            </a:r>
            <a:endParaRPr sz="2400" dirty="0"/>
          </a:p>
        </p:txBody>
      </p:sp>
      <p:sp>
        <p:nvSpPr>
          <p:cNvPr id="292" name="Google Shape;292;p34"/>
          <p:cNvSpPr txBox="1">
            <a:spLocks noGrp="1"/>
          </p:cNvSpPr>
          <p:nvPr>
            <p:ph type="ctrTitle" idx="4294967295"/>
          </p:nvPr>
        </p:nvSpPr>
        <p:spPr>
          <a:xfrm>
            <a:off x="1635617" y="1740175"/>
            <a:ext cx="2176200" cy="42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 </a:t>
            </a:r>
            <a:endParaRPr sz="1800" dirty="0"/>
          </a:p>
        </p:txBody>
      </p:sp>
      <p:sp>
        <p:nvSpPr>
          <p:cNvPr id="293" name="Google Shape;293;p34"/>
          <p:cNvSpPr txBox="1">
            <a:spLocks noGrp="1"/>
          </p:cNvSpPr>
          <p:nvPr>
            <p:ph type="subTitle" idx="4294967295"/>
          </p:nvPr>
        </p:nvSpPr>
        <p:spPr>
          <a:xfrm>
            <a:off x="1436417" y="2050400"/>
            <a:ext cx="2375400" cy="5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r">
              <a:spcAft>
                <a:spcPts val="1600"/>
              </a:spcAft>
              <a:buNone/>
            </a:pPr>
            <a:r>
              <a:rPr lang="en-US" dirty="0"/>
              <a:t> </a:t>
            </a:r>
          </a:p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600" dirty="0"/>
              <a:t> </a:t>
            </a:r>
            <a:endParaRPr sz="1600" dirty="0"/>
          </a:p>
        </p:txBody>
      </p:sp>
      <p:sp>
        <p:nvSpPr>
          <p:cNvPr id="294" name="Google Shape;294;p34"/>
          <p:cNvSpPr txBox="1">
            <a:spLocks noGrp="1"/>
          </p:cNvSpPr>
          <p:nvPr>
            <p:ph type="ctrTitle" idx="4294967295"/>
          </p:nvPr>
        </p:nvSpPr>
        <p:spPr>
          <a:xfrm>
            <a:off x="1635317" y="3751425"/>
            <a:ext cx="2176500" cy="42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 </a:t>
            </a:r>
            <a:endParaRPr sz="1800" dirty="0"/>
          </a:p>
        </p:txBody>
      </p:sp>
      <p:sp>
        <p:nvSpPr>
          <p:cNvPr id="295" name="Google Shape;295;p34"/>
          <p:cNvSpPr txBox="1">
            <a:spLocks noGrp="1"/>
          </p:cNvSpPr>
          <p:nvPr>
            <p:ph type="subTitle" idx="4294967295"/>
          </p:nvPr>
        </p:nvSpPr>
        <p:spPr>
          <a:xfrm>
            <a:off x="1436417" y="3751425"/>
            <a:ext cx="2375400" cy="902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r"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en-US" dirty="0"/>
              <a:t>03.Fatigue or extreme tiredness that doesn't get better with rest.</a:t>
            </a:r>
          </a:p>
          <a:p>
            <a:pPr marL="0" lvl="0" indent="0" algn="r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/>
          </a:p>
        </p:txBody>
      </p:sp>
      <p:sp>
        <p:nvSpPr>
          <p:cNvPr id="296" name="Google Shape;296;p34"/>
          <p:cNvSpPr txBox="1">
            <a:spLocks noGrp="1"/>
          </p:cNvSpPr>
          <p:nvPr>
            <p:ph type="ctrTitle" idx="4294967295"/>
          </p:nvPr>
        </p:nvSpPr>
        <p:spPr>
          <a:xfrm>
            <a:off x="5122988" y="1317145"/>
            <a:ext cx="2176500" cy="42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 </a:t>
            </a:r>
            <a:endParaRPr sz="1800" dirty="0"/>
          </a:p>
        </p:txBody>
      </p:sp>
      <p:sp>
        <p:nvSpPr>
          <p:cNvPr id="297" name="Google Shape;297;p34"/>
          <p:cNvSpPr txBox="1">
            <a:spLocks noGrp="1"/>
          </p:cNvSpPr>
          <p:nvPr>
            <p:ph type="subTitle" idx="4294967295"/>
          </p:nvPr>
        </p:nvSpPr>
        <p:spPr>
          <a:xfrm>
            <a:off x="5267020" y="4069827"/>
            <a:ext cx="2375400" cy="5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en" sz="1600" dirty="0">
                <a:solidFill>
                  <a:schemeClr val="dk1"/>
                </a:solidFill>
              </a:rPr>
              <a:t> </a:t>
            </a:r>
            <a:r>
              <a:rPr lang="en" sz="1600" dirty="0">
                <a:solidFill>
                  <a:schemeClr val="tx1">
                    <a:lumMod val="10000"/>
                  </a:schemeClr>
                </a:solidFill>
              </a:rPr>
              <a:t>04.</a:t>
            </a:r>
            <a:r>
              <a:rPr lang="en-US" dirty="0"/>
              <a:t>Swelling or lumps anywhere in the body.</a:t>
            </a:r>
            <a:endParaRPr sz="1600" dirty="0"/>
          </a:p>
        </p:txBody>
      </p:sp>
      <p:grpSp>
        <p:nvGrpSpPr>
          <p:cNvPr id="298" name="Google Shape;298;p34"/>
          <p:cNvGrpSpPr/>
          <p:nvPr/>
        </p:nvGrpSpPr>
        <p:grpSpPr>
          <a:xfrm>
            <a:off x="4357224" y="4062036"/>
            <a:ext cx="429549" cy="479813"/>
            <a:chOff x="6219124" y="2902788"/>
            <a:chExt cx="318231" cy="355470"/>
          </a:xfrm>
        </p:grpSpPr>
        <p:sp>
          <p:nvSpPr>
            <p:cNvPr id="299" name="Google Shape;299;p34"/>
            <p:cNvSpPr/>
            <p:nvPr/>
          </p:nvSpPr>
          <p:spPr>
            <a:xfrm>
              <a:off x="6219124" y="2990994"/>
              <a:ext cx="140353" cy="267263"/>
            </a:xfrm>
            <a:custGeom>
              <a:avLst/>
              <a:gdLst/>
              <a:ahLst/>
              <a:cxnLst/>
              <a:rect l="l" t="t" r="r" b="b"/>
              <a:pathLst>
                <a:path w="4406" h="8390" extrusionOk="0">
                  <a:moveTo>
                    <a:pt x="1303" y="0"/>
                  </a:moveTo>
                  <a:cubicBezTo>
                    <a:pt x="1243" y="0"/>
                    <a:pt x="1178" y="40"/>
                    <a:pt x="1143" y="91"/>
                  </a:cubicBezTo>
                  <a:cubicBezTo>
                    <a:pt x="858" y="686"/>
                    <a:pt x="715" y="1329"/>
                    <a:pt x="715" y="1984"/>
                  </a:cubicBezTo>
                  <a:cubicBezTo>
                    <a:pt x="715" y="2222"/>
                    <a:pt x="774" y="2627"/>
                    <a:pt x="786" y="2758"/>
                  </a:cubicBezTo>
                  <a:lnTo>
                    <a:pt x="191" y="3806"/>
                  </a:lnTo>
                  <a:cubicBezTo>
                    <a:pt x="0" y="4127"/>
                    <a:pt x="143" y="4544"/>
                    <a:pt x="500" y="4699"/>
                  </a:cubicBezTo>
                  <a:lnTo>
                    <a:pt x="1143" y="4961"/>
                  </a:lnTo>
                  <a:lnTo>
                    <a:pt x="1143" y="6104"/>
                  </a:lnTo>
                  <a:cubicBezTo>
                    <a:pt x="1143" y="6628"/>
                    <a:pt x="1572" y="7056"/>
                    <a:pt x="2096" y="7056"/>
                  </a:cubicBezTo>
                  <a:lnTo>
                    <a:pt x="2965" y="7056"/>
                  </a:lnTo>
                  <a:lnTo>
                    <a:pt x="2965" y="8223"/>
                  </a:lnTo>
                  <a:cubicBezTo>
                    <a:pt x="2965" y="8306"/>
                    <a:pt x="3036" y="8390"/>
                    <a:pt x="3120" y="8390"/>
                  </a:cubicBezTo>
                  <a:cubicBezTo>
                    <a:pt x="3215" y="8390"/>
                    <a:pt x="3286" y="8306"/>
                    <a:pt x="3286" y="8223"/>
                  </a:cubicBezTo>
                  <a:lnTo>
                    <a:pt x="3286" y="7044"/>
                  </a:lnTo>
                  <a:cubicBezTo>
                    <a:pt x="3525" y="7032"/>
                    <a:pt x="4001" y="6937"/>
                    <a:pt x="4334" y="6663"/>
                  </a:cubicBezTo>
                  <a:cubicBezTo>
                    <a:pt x="4406" y="6604"/>
                    <a:pt x="4406" y="6497"/>
                    <a:pt x="4346" y="6437"/>
                  </a:cubicBezTo>
                  <a:cubicBezTo>
                    <a:pt x="4320" y="6398"/>
                    <a:pt x="4279" y="6380"/>
                    <a:pt x="4234" y="6380"/>
                  </a:cubicBezTo>
                  <a:cubicBezTo>
                    <a:pt x="4197" y="6380"/>
                    <a:pt x="4157" y="6392"/>
                    <a:pt x="4120" y="6413"/>
                  </a:cubicBezTo>
                  <a:cubicBezTo>
                    <a:pt x="3763" y="6735"/>
                    <a:pt x="3144" y="6735"/>
                    <a:pt x="3132" y="6735"/>
                  </a:cubicBezTo>
                  <a:lnTo>
                    <a:pt x="2096" y="6735"/>
                  </a:lnTo>
                  <a:cubicBezTo>
                    <a:pt x="1762" y="6735"/>
                    <a:pt x="1477" y="6449"/>
                    <a:pt x="1477" y="6104"/>
                  </a:cubicBezTo>
                  <a:lnTo>
                    <a:pt x="1477" y="4854"/>
                  </a:lnTo>
                  <a:cubicBezTo>
                    <a:pt x="1477" y="4782"/>
                    <a:pt x="1429" y="4723"/>
                    <a:pt x="1370" y="4711"/>
                  </a:cubicBezTo>
                  <a:lnTo>
                    <a:pt x="619" y="4389"/>
                  </a:lnTo>
                  <a:cubicBezTo>
                    <a:pt x="465" y="4318"/>
                    <a:pt x="381" y="4127"/>
                    <a:pt x="477" y="3961"/>
                  </a:cubicBezTo>
                  <a:cubicBezTo>
                    <a:pt x="1120" y="2818"/>
                    <a:pt x="1131" y="2865"/>
                    <a:pt x="1120" y="2770"/>
                  </a:cubicBezTo>
                  <a:cubicBezTo>
                    <a:pt x="1120" y="2770"/>
                    <a:pt x="1036" y="2246"/>
                    <a:pt x="1036" y="1984"/>
                  </a:cubicBezTo>
                  <a:cubicBezTo>
                    <a:pt x="1036" y="1377"/>
                    <a:pt x="1179" y="782"/>
                    <a:pt x="1441" y="246"/>
                  </a:cubicBezTo>
                  <a:cubicBezTo>
                    <a:pt x="1489" y="163"/>
                    <a:pt x="1441" y="67"/>
                    <a:pt x="1370" y="20"/>
                  </a:cubicBezTo>
                  <a:cubicBezTo>
                    <a:pt x="1350" y="6"/>
                    <a:pt x="1327" y="0"/>
                    <a:pt x="13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4"/>
            <p:cNvSpPr/>
            <p:nvPr/>
          </p:nvSpPr>
          <p:spPr>
            <a:xfrm>
              <a:off x="6268054" y="2902788"/>
              <a:ext cx="269302" cy="354705"/>
            </a:xfrm>
            <a:custGeom>
              <a:avLst/>
              <a:gdLst/>
              <a:ahLst/>
              <a:cxnLst/>
              <a:rect l="l" t="t" r="r" b="b"/>
              <a:pathLst>
                <a:path w="8454" h="11135" extrusionOk="0">
                  <a:moveTo>
                    <a:pt x="8246" y="1"/>
                  </a:moveTo>
                  <a:cubicBezTo>
                    <a:pt x="8218" y="1"/>
                    <a:pt x="8187" y="9"/>
                    <a:pt x="8156" y="26"/>
                  </a:cubicBezTo>
                  <a:lnTo>
                    <a:pt x="5930" y="1098"/>
                  </a:lnTo>
                  <a:cubicBezTo>
                    <a:pt x="5192" y="610"/>
                    <a:pt x="4366" y="377"/>
                    <a:pt x="3549" y="377"/>
                  </a:cubicBezTo>
                  <a:cubicBezTo>
                    <a:pt x="2216" y="377"/>
                    <a:pt x="909" y="997"/>
                    <a:pt x="60" y="2134"/>
                  </a:cubicBezTo>
                  <a:cubicBezTo>
                    <a:pt x="0" y="2205"/>
                    <a:pt x="12" y="2312"/>
                    <a:pt x="84" y="2360"/>
                  </a:cubicBezTo>
                  <a:cubicBezTo>
                    <a:pt x="113" y="2385"/>
                    <a:pt x="149" y="2397"/>
                    <a:pt x="185" y="2397"/>
                  </a:cubicBezTo>
                  <a:cubicBezTo>
                    <a:pt x="234" y="2397"/>
                    <a:pt x="282" y="2373"/>
                    <a:pt x="310" y="2324"/>
                  </a:cubicBezTo>
                  <a:cubicBezTo>
                    <a:pt x="1125" y="1233"/>
                    <a:pt x="2334" y="704"/>
                    <a:pt x="3540" y="704"/>
                  </a:cubicBezTo>
                  <a:cubicBezTo>
                    <a:pt x="4255" y="704"/>
                    <a:pt x="4967" y="890"/>
                    <a:pt x="5596" y="1253"/>
                  </a:cubicBezTo>
                  <a:lnTo>
                    <a:pt x="5596" y="1277"/>
                  </a:lnTo>
                  <a:cubicBezTo>
                    <a:pt x="5513" y="1336"/>
                    <a:pt x="5513" y="1396"/>
                    <a:pt x="5513" y="1396"/>
                  </a:cubicBezTo>
                  <a:cubicBezTo>
                    <a:pt x="5513" y="1396"/>
                    <a:pt x="5501" y="1479"/>
                    <a:pt x="5596" y="1538"/>
                  </a:cubicBezTo>
                  <a:lnTo>
                    <a:pt x="6370" y="2050"/>
                  </a:lnTo>
                  <a:lnTo>
                    <a:pt x="4989" y="3253"/>
                  </a:lnTo>
                  <a:cubicBezTo>
                    <a:pt x="4906" y="3324"/>
                    <a:pt x="4906" y="3455"/>
                    <a:pt x="5025" y="3515"/>
                  </a:cubicBezTo>
                  <a:cubicBezTo>
                    <a:pt x="5046" y="3524"/>
                    <a:pt x="5059" y="3531"/>
                    <a:pt x="5082" y="3531"/>
                  </a:cubicBezTo>
                  <a:cubicBezTo>
                    <a:pt x="5175" y="3531"/>
                    <a:pt x="5438" y="3414"/>
                    <a:pt x="7120" y="2860"/>
                  </a:cubicBezTo>
                  <a:lnTo>
                    <a:pt x="7120" y="2860"/>
                  </a:lnTo>
                  <a:cubicBezTo>
                    <a:pt x="7989" y="4515"/>
                    <a:pt x="7632" y="6611"/>
                    <a:pt x="6108" y="7849"/>
                  </a:cubicBezTo>
                  <a:cubicBezTo>
                    <a:pt x="5775" y="8135"/>
                    <a:pt x="5584" y="8551"/>
                    <a:pt x="5584" y="8992"/>
                  </a:cubicBezTo>
                  <a:lnTo>
                    <a:pt x="5584" y="10980"/>
                  </a:lnTo>
                  <a:cubicBezTo>
                    <a:pt x="5584" y="11063"/>
                    <a:pt x="5656" y="11135"/>
                    <a:pt x="5739" y="11135"/>
                  </a:cubicBezTo>
                  <a:cubicBezTo>
                    <a:pt x="5834" y="11135"/>
                    <a:pt x="5906" y="11063"/>
                    <a:pt x="5906" y="10980"/>
                  </a:cubicBezTo>
                  <a:lnTo>
                    <a:pt x="5906" y="8992"/>
                  </a:lnTo>
                  <a:cubicBezTo>
                    <a:pt x="5906" y="8635"/>
                    <a:pt x="6049" y="8313"/>
                    <a:pt x="6322" y="8099"/>
                  </a:cubicBezTo>
                  <a:cubicBezTo>
                    <a:pt x="7870" y="6825"/>
                    <a:pt x="8394" y="4634"/>
                    <a:pt x="7442" y="2765"/>
                  </a:cubicBezTo>
                  <a:lnTo>
                    <a:pt x="8347" y="2467"/>
                  </a:lnTo>
                  <a:cubicBezTo>
                    <a:pt x="8406" y="2443"/>
                    <a:pt x="8454" y="2384"/>
                    <a:pt x="8454" y="2324"/>
                  </a:cubicBezTo>
                  <a:cubicBezTo>
                    <a:pt x="8454" y="2265"/>
                    <a:pt x="8418" y="2205"/>
                    <a:pt x="8382" y="2181"/>
                  </a:cubicBezTo>
                  <a:lnTo>
                    <a:pt x="8085" y="1955"/>
                  </a:lnTo>
                  <a:cubicBezTo>
                    <a:pt x="8050" y="1930"/>
                    <a:pt x="8013" y="1918"/>
                    <a:pt x="7979" y="1918"/>
                  </a:cubicBezTo>
                  <a:cubicBezTo>
                    <a:pt x="7930" y="1918"/>
                    <a:pt x="7886" y="1942"/>
                    <a:pt x="7858" y="1991"/>
                  </a:cubicBezTo>
                  <a:cubicBezTo>
                    <a:pt x="7799" y="2062"/>
                    <a:pt x="7811" y="2170"/>
                    <a:pt x="7882" y="2205"/>
                  </a:cubicBezTo>
                  <a:lnTo>
                    <a:pt x="7930" y="2241"/>
                  </a:lnTo>
                  <a:lnTo>
                    <a:pt x="7144" y="2503"/>
                  </a:lnTo>
                  <a:lnTo>
                    <a:pt x="5822" y="2955"/>
                  </a:lnTo>
                  <a:lnTo>
                    <a:pt x="5822" y="2955"/>
                  </a:lnTo>
                  <a:lnTo>
                    <a:pt x="6751" y="2134"/>
                  </a:lnTo>
                  <a:cubicBezTo>
                    <a:pt x="6834" y="2062"/>
                    <a:pt x="6834" y="1931"/>
                    <a:pt x="6739" y="1872"/>
                  </a:cubicBezTo>
                  <a:lnTo>
                    <a:pt x="6025" y="1408"/>
                  </a:lnTo>
                  <a:lnTo>
                    <a:pt x="7692" y="598"/>
                  </a:lnTo>
                  <a:lnTo>
                    <a:pt x="7692" y="598"/>
                  </a:lnTo>
                  <a:cubicBezTo>
                    <a:pt x="7096" y="1419"/>
                    <a:pt x="7037" y="1408"/>
                    <a:pt x="7049" y="1527"/>
                  </a:cubicBezTo>
                  <a:cubicBezTo>
                    <a:pt x="7073" y="1634"/>
                    <a:pt x="7156" y="1658"/>
                    <a:pt x="7323" y="1777"/>
                  </a:cubicBezTo>
                  <a:cubicBezTo>
                    <a:pt x="7353" y="1802"/>
                    <a:pt x="7391" y="1815"/>
                    <a:pt x="7428" y="1815"/>
                  </a:cubicBezTo>
                  <a:cubicBezTo>
                    <a:pt x="7476" y="1815"/>
                    <a:pt x="7522" y="1793"/>
                    <a:pt x="7549" y="1753"/>
                  </a:cubicBezTo>
                  <a:cubicBezTo>
                    <a:pt x="7608" y="1669"/>
                    <a:pt x="7585" y="1574"/>
                    <a:pt x="7513" y="1527"/>
                  </a:cubicBezTo>
                  <a:lnTo>
                    <a:pt x="7454" y="1479"/>
                  </a:lnTo>
                  <a:lnTo>
                    <a:pt x="8358" y="265"/>
                  </a:lnTo>
                  <a:cubicBezTo>
                    <a:pt x="8446" y="148"/>
                    <a:pt x="8367" y="1"/>
                    <a:pt x="82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4"/>
            <p:cNvSpPr/>
            <p:nvPr/>
          </p:nvSpPr>
          <p:spPr>
            <a:xfrm>
              <a:off x="6407993" y="2995773"/>
              <a:ext cx="31505" cy="37207"/>
            </a:xfrm>
            <a:custGeom>
              <a:avLst/>
              <a:gdLst/>
              <a:ahLst/>
              <a:cxnLst/>
              <a:rect l="l" t="t" r="r" b="b"/>
              <a:pathLst>
                <a:path w="989" h="1168" extrusionOk="0">
                  <a:moveTo>
                    <a:pt x="179" y="1"/>
                  </a:moveTo>
                  <a:cubicBezTo>
                    <a:pt x="84" y="1"/>
                    <a:pt x="13" y="84"/>
                    <a:pt x="13" y="167"/>
                  </a:cubicBezTo>
                  <a:cubicBezTo>
                    <a:pt x="1" y="763"/>
                    <a:pt x="263" y="1120"/>
                    <a:pt x="798" y="1167"/>
                  </a:cubicBezTo>
                  <a:cubicBezTo>
                    <a:pt x="894" y="1167"/>
                    <a:pt x="965" y="1108"/>
                    <a:pt x="977" y="1013"/>
                  </a:cubicBezTo>
                  <a:cubicBezTo>
                    <a:pt x="989" y="905"/>
                    <a:pt x="917" y="822"/>
                    <a:pt x="834" y="822"/>
                  </a:cubicBezTo>
                  <a:cubicBezTo>
                    <a:pt x="596" y="810"/>
                    <a:pt x="322" y="703"/>
                    <a:pt x="334" y="167"/>
                  </a:cubicBezTo>
                  <a:cubicBezTo>
                    <a:pt x="334" y="84"/>
                    <a:pt x="263" y="1"/>
                    <a:pt x="1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2" name="Google Shape;302;p34"/>
          <p:cNvGrpSpPr/>
          <p:nvPr/>
        </p:nvGrpSpPr>
        <p:grpSpPr>
          <a:xfrm>
            <a:off x="4330071" y="3055048"/>
            <a:ext cx="483855" cy="475557"/>
            <a:chOff x="4882170" y="3349841"/>
            <a:chExt cx="358464" cy="352316"/>
          </a:xfrm>
        </p:grpSpPr>
        <p:sp>
          <p:nvSpPr>
            <p:cNvPr id="303" name="Google Shape;303;p34"/>
            <p:cNvSpPr/>
            <p:nvPr/>
          </p:nvSpPr>
          <p:spPr>
            <a:xfrm>
              <a:off x="5024403" y="3395521"/>
              <a:ext cx="174119" cy="166156"/>
            </a:xfrm>
            <a:custGeom>
              <a:avLst/>
              <a:gdLst/>
              <a:ahLst/>
              <a:cxnLst/>
              <a:rect l="l" t="t" r="r" b="b"/>
              <a:pathLst>
                <a:path w="5466" h="5216" extrusionOk="0">
                  <a:moveTo>
                    <a:pt x="4647" y="1"/>
                  </a:moveTo>
                  <a:cubicBezTo>
                    <a:pt x="4489" y="1"/>
                    <a:pt x="4335" y="60"/>
                    <a:pt x="4215" y="179"/>
                  </a:cubicBezTo>
                  <a:lnTo>
                    <a:pt x="239" y="4156"/>
                  </a:lnTo>
                  <a:cubicBezTo>
                    <a:pt x="1" y="4394"/>
                    <a:pt x="1" y="4799"/>
                    <a:pt x="239" y="5037"/>
                  </a:cubicBezTo>
                  <a:cubicBezTo>
                    <a:pt x="358" y="5156"/>
                    <a:pt x="519" y="5216"/>
                    <a:pt x="679" y="5216"/>
                  </a:cubicBezTo>
                  <a:cubicBezTo>
                    <a:pt x="840" y="5216"/>
                    <a:pt x="1001" y="5156"/>
                    <a:pt x="1120" y="5037"/>
                  </a:cubicBezTo>
                  <a:lnTo>
                    <a:pt x="4501" y="1656"/>
                  </a:lnTo>
                  <a:cubicBezTo>
                    <a:pt x="4561" y="1596"/>
                    <a:pt x="4561" y="1489"/>
                    <a:pt x="4501" y="1430"/>
                  </a:cubicBezTo>
                  <a:cubicBezTo>
                    <a:pt x="4471" y="1400"/>
                    <a:pt x="4430" y="1385"/>
                    <a:pt x="4388" y="1385"/>
                  </a:cubicBezTo>
                  <a:cubicBezTo>
                    <a:pt x="4346" y="1385"/>
                    <a:pt x="4305" y="1400"/>
                    <a:pt x="4275" y="1430"/>
                  </a:cubicBezTo>
                  <a:lnTo>
                    <a:pt x="894" y="4811"/>
                  </a:lnTo>
                  <a:cubicBezTo>
                    <a:pt x="834" y="4870"/>
                    <a:pt x="757" y="4900"/>
                    <a:pt x="681" y="4900"/>
                  </a:cubicBezTo>
                  <a:cubicBezTo>
                    <a:pt x="605" y="4900"/>
                    <a:pt x="530" y="4870"/>
                    <a:pt x="477" y="4811"/>
                  </a:cubicBezTo>
                  <a:cubicBezTo>
                    <a:pt x="358" y="4692"/>
                    <a:pt x="358" y="4501"/>
                    <a:pt x="477" y="4394"/>
                  </a:cubicBezTo>
                  <a:lnTo>
                    <a:pt x="4454" y="417"/>
                  </a:lnTo>
                  <a:cubicBezTo>
                    <a:pt x="4512" y="359"/>
                    <a:pt x="4585" y="333"/>
                    <a:pt x="4657" y="333"/>
                  </a:cubicBezTo>
                  <a:cubicBezTo>
                    <a:pt x="4807" y="333"/>
                    <a:pt x="4954" y="447"/>
                    <a:pt x="4954" y="632"/>
                  </a:cubicBezTo>
                  <a:cubicBezTo>
                    <a:pt x="4954" y="703"/>
                    <a:pt x="4930" y="775"/>
                    <a:pt x="4870" y="834"/>
                  </a:cubicBezTo>
                  <a:cubicBezTo>
                    <a:pt x="4811" y="894"/>
                    <a:pt x="4811" y="1001"/>
                    <a:pt x="4870" y="1060"/>
                  </a:cubicBezTo>
                  <a:cubicBezTo>
                    <a:pt x="4903" y="1094"/>
                    <a:pt x="4940" y="1108"/>
                    <a:pt x="4977" y="1108"/>
                  </a:cubicBezTo>
                  <a:cubicBezTo>
                    <a:pt x="5208" y="1108"/>
                    <a:pt x="5465" y="538"/>
                    <a:pt x="5097" y="179"/>
                  </a:cubicBezTo>
                  <a:cubicBezTo>
                    <a:pt x="4966" y="60"/>
                    <a:pt x="4805" y="1"/>
                    <a:pt x="46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4"/>
            <p:cNvSpPr/>
            <p:nvPr/>
          </p:nvSpPr>
          <p:spPr>
            <a:xfrm>
              <a:off x="4882170" y="3349841"/>
              <a:ext cx="358464" cy="352316"/>
            </a:xfrm>
            <a:custGeom>
              <a:avLst/>
              <a:gdLst/>
              <a:ahLst/>
              <a:cxnLst/>
              <a:rect l="l" t="t" r="r" b="b"/>
              <a:pathLst>
                <a:path w="11253" h="11060" extrusionOk="0">
                  <a:moveTo>
                    <a:pt x="8809" y="364"/>
                  </a:moveTo>
                  <a:cubicBezTo>
                    <a:pt x="8973" y="364"/>
                    <a:pt x="9138" y="421"/>
                    <a:pt x="9276" y="530"/>
                  </a:cubicBezTo>
                  <a:lnTo>
                    <a:pt x="10585" y="1840"/>
                  </a:lnTo>
                  <a:cubicBezTo>
                    <a:pt x="10895" y="2078"/>
                    <a:pt x="10895" y="2518"/>
                    <a:pt x="10633" y="2804"/>
                  </a:cubicBezTo>
                  <a:cubicBezTo>
                    <a:pt x="7276" y="6150"/>
                    <a:pt x="7395" y="6054"/>
                    <a:pt x="7192" y="6233"/>
                  </a:cubicBezTo>
                  <a:cubicBezTo>
                    <a:pt x="6609" y="6745"/>
                    <a:pt x="6002" y="7102"/>
                    <a:pt x="5287" y="7376"/>
                  </a:cubicBezTo>
                  <a:cubicBezTo>
                    <a:pt x="5144" y="7432"/>
                    <a:pt x="5001" y="7458"/>
                    <a:pt x="4863" y="7458"/>
                  </a:cubicBezTo>
                  <a:cubicBezTo>
                    <a:pt x="4096" y="7458"/>
                    <a:pt x="3484" y="6663"/>
                    <a:pt x="3787" y="5876"/>
                  </a:cubicBezTo>
                  <a:cubicBezTo>
                    <a:pt x="3799" y="5828"/>
                    <a:pt x="4061" y="5042"/>
                    <a:pt x="4704" y="4233"/>
                  </a:cubicBezTo>
                  <a:lnTo>
                    <a:pt x="4978" y="4507"/>
                  </a:lnTo>
                  <a:cubicBezTo>
                    <a:pt x="5007" y="4536"/>
                    <a:pt x="5046" y="4551"/>
                    <a:pt x="5085" y="4551"/>
                  </a:cubicBezTo>
                  <a:cubicBezTo>
                    <a:pt x="5123" y="4551"/>
                    <a:pt x="5162" y="4536"/>
                    <a:pt x="5192" y="4507"/>
                  </a:cubicBezTo>
                  <a:cubicBezTo>
                    <a:pt x="5251" y="4447"/>
                    <a:pt x="5251" y="4340"/>
                    <a:pt x="5192" y="4280"/>
                  </a:cubicBezTo>
                  <a:lnTo>
                    <a:pt x="4918" y="3995"/>
                  </a:lnTo>
                  <a:cubicBezTo>
                    <a:pt x="5073" y="3816"/>
                    <a:pt x="5180" y="3709"/>
                    <a:pt x="5287" y="3614"/>
                  </a:cubicBezTo>
                  <a:lnTo>
                    <a:pt x="5573" y="3887"/>
                  </a:lnTo>
                  <a:cubicBezTo>
                    <a:pt x="5603" y="3917"/>
                    <a:pt x="5641" y="3932"/>
                    <a:pt x="5680" y="3932"/>
                  </a:cubicBezTo>
                  <a:cubicBezTo>
                    <a:pt x="5719" y="3932"/>
                    <a:pt x="5757" y="3917"/>
                    <a:pt x="5787" y="3887"/>
                  </a:cubicBezTo>
                  <a:cubicBezTo>
                    <a:pt x="5847" y="3828"/>
                    <a:pt x="5847" y="3733"/>
                    <a:pt x="5787" y="3673"/>
                  </a:cubicBezTo>
                  <a:lnTo>
                    <a:pt x="5513" y="3387"/>
                  </a:lnTo>
                  <a:lnTo>
                    <a:pt x="5894" y="2994"/>
                  </a:lnTo>
                  <a:lnTo>
                    <a:pt x="6180" y="3280"/>
                  </a:lnTo>
                  <a:cubicBezTo>
                    <a:pt x="6210" y="3310"/>
                    <a:pt x="6252" y="3325"/>
                    <a:pt x="6293" y="3325"/>
                  </a:cubicBezTo>
                  <a:cubicBezTo>
                    <a:pt x="6335" y="3325"/>
                    <a:pt x="6377" y="3310"/>
                    <a:pt x="6406" y="3280"/>
                  </a:cubicBezTo>
                  <a:cubicBezTo>
                    <a:pt x="6466" y="3221"/>
                    <a:pt x="6466" y="3114"/>
                    <a:pt x="6406" y="3054"/>
                  </a:cubicBezTo>
                  <a:lnTo>
                    <a:pt x="6121" y="2780"/>
                  </a:lnTo>
                  <a:lnTo>
                    <a:pt x="6502" y="2387"/>
                  </a:lnTo>
                  <a:lnTo>
                    <a:pt x="6787" y="2673"/>
                  </a:lnTo>
                  <a:cubicBezTo>
                    <a:pt x="6817" y="2703"/>
                    <a:pt x="6859" y="2718"/>
                    <a:pt x="6900" y="2718"/>
                  </a:cubicBezTo>
                  <a:cubicBezTo>
                    <a:pt x="6942" y="2718"/>
                    <a:pt x="6984" y="2703"/>
                    <a:pt x="7014" y="2673"/>
                  </a:cubicBezTo>
                  <a:cubicBezTo>
                    <a:pt x="7073" y="2613"/>
                    <a:pt x="7073" y="2506"/>
                    <a:pt x="7014" y="2447"/>
                  </a:cubicBezTo>
                  <a:lnTo>
                    <a:pt x="6728" y="2161"/>
                  </a:lnTo>
                  <a:lnTo>
                    <a:pt x="7109" y="1780"/>
                  </a:lnTo>
                  <a:lnTo>
                    <a:pt x="7395" y="2054"/>
                  </a:lnTo>
                  <a:cubicBezTo>
                    <a:pt x="7424" y="2084"/>
                    <a:pt x="7466" y="2099"/>
                    <a:pt x="7508" y="2099"/>
                  </a:cubicBezTo>
                  <a:cubicBezTo>
                    <a:pt x="7549" y="2099"/>
                    <a:pt x="7591" y="2084"/>
                    <a:pt x="7621" y="2054"/>
                  </a:cubicBezTo>
                  <a:cubicBezTo>
                    <a:pt x="7680" y="1994"/>
                    <a:pt x="7680" y="1899"/>
                    <a:pt x="7621" y="1840"/>
                  </a:cubicBezTo>
                  <a:lnTo>
                    <a:pt x="7335" y="1554"/>
                  </a:lnTo>
                  <a:lnTo>
                    <a:pt x="7728" y="1161"/>
                  </a:lnTo>
                  <a:lnTo>
                    <a:pt x="8002" y="1447"/>
                  </a:lnTo>
                  <a:cubicBezTo>
                    <a:pt x="8038" y="1476"/>
                    <a:pt x="8079" y="1491"/>
                    <a:pt x="8119" y="1491"/>
                  </a:cubicBezTo>
                  <a:cubicBezTo>
                    <a:pt x="8160" y="1491"/>
                    <a:pt x="8198" y="1476"/>
                    <a:pt x="8228" y="1447"/>
                  </a:cubicBezTo>
                  <a:cubicBezTo>
                    <a:pt x="8288" y="1387"/>
                    <a:pt x="8288" y="1280"/>
                    <a:pt x="8228" y="1220"/>
                  </a:cubicBezTo>
                  <a:lnTo>
                    <a:pt x="7942" y="947"/>
                  </a:lnTo>
                  <a:lnTo>
                    <a:pt x="8323" y="566"/>
                  </a:lnTo>
                  <a:cubicBezTo>
                    <a:pt x="8459" y="430"/>
                    <a:pt x="8633" y="364"/>
                    <a:pt x="8809" y="364"/>
                  </a:cubicBezTo>
                  <a:close/>
                  <a:moveTo>
                    <a:pt x="1180" y="9245"/>
                  </a:moveTo>
                  <a:lnTo>
                    <a:pt x="1918" y="9995"/>
                  </a:lnTo>
                  <a:lnTo>
                    <a:pt x="1322" y="10591"/>
                  </a:lnTo>
                  <a:cubicBezTo>
                    <a:pt x="1227" y="10698"/>
                    <a:pt x="1108" y="10734"/>
                    <a:pt x="953" y="10734"/>
                  </a:cubicBezTo>
                  <a:cubicBezTo>
                    <a:pt x="477" y="10734"/>
                    <a:pt x="251" y="10174"/>
                    <a:pt x="584" y="9841"/>
                  </a:cubicBezTo>
                  <a:lnTo>
                    <a:pt x="1180" y="9245"/>
                  </a:lnTo>
                  <a:close/>
                  <a:moveTo>
                    <a:pt x="8855" y="0"/>
                  </a:moveTo>
                  <a:cubicBezTo>
                    <a:pt x="8591" y="0"/>
                    <a:pt x="8329" y="101"/>
                    <a:pt x="8133" y="304"/>
                  </a:cubicBezTo>
                  <a:cubicBezTo>
                    <a:pt x="4716" y="3709"/>
                    <a:pt x="4882" y="3530"/>
                    <a:pt x="4692" y="3756"/>
                  </a:cubicBezTo>
                  <a:cubicBezTo>
                    <a:pt x="3394" y="5185"/>
                    <a:pt x="3692" y="5876"/>
                    <a:pt x="2656" y="7221"/>
                  </a:cubicBezTo>
                  <a:cubicBezTo>
                    <a:pt x="2596" y="7305"/>
                    <a:pt x="2608" y="7400"/>
                    <a:pt x="2680" y="7447"/>
                  </a:cubicBezTo>
                  <a:cubicBezTo>
                    <a:pt x="2711" y="7473"/>
                    <a:pt x="2748" y="7486"/>
                    <a:pt x="2785" y="7486"/>
                  </a:cubicBezTo>
                  <a:cubicBezTo>
                    <a:pt x="2833" y="7486"/>
                    <a:pt x="2879" y="7464"/>
                    <a:pt x="2906" y="7424"/>
                  </a:cubicBezTo>
                  <a:cubicBezTo>
                    <a:pt x="3096" y="7162"/>
                    <a:pt x="3263" y="6912"/>
                    <a:pt x="3406" y="6638"/>
                  </a:cubicBezTo>
                  <a:cubicBezTo>
                    <a:pt x="3549" y="7174"/>
                    <a:pt x="3966" y="7614"/>
                    <a:pt x="4501" y="7733"/>
                  </a:cubicBezTo>
                  <a:cubicBezTo>
                    <a:pt x="3382" y="8352"/>
                    <a:pt x="2894" y="9043"/>
                    <a:pt x="2120" y="9757"/>
                  </a:cubicBezTo>
                  <a:lnTo>
                    <a:pt x="1370" y="9007"/>
                  </a:lnTo>
                  <a:lnTo>
                    <a:pt x="2334" y="8043"/>
                  </a:lnTo>
                  <a:cubicBezTo>
                    <a:pt x="2394" y="7983"/>
                    <a:pt x="2394" y="7876"/>
                    <a:pt x="2334" y="7817"/>
                  </a:cubicBezTo>
                  <a:cubicBezTo>
                    <a:pt x="2305" y="7787"/>
                    <a:pt x="2266" y="7772"/>
                    <a:pt x="2227" y="7772"/>
                  </a:cubicBezTo>
                  <a:cubicBezTo>
                    <a:pt x="2189" y="7772"/>
                    <a:pt x="2150" y="7787"/>
                    <a:pt x="2120" y="7817"/>
                  </a:cubicBezTo>
                  <a:lnTo>
                    <a:pt x="334" y="9602"/>
                  </a:lnTo>
                  <a:cubicBezTo>
                    <a:pt x="1" y="9936"/>
                    <a:pt x="1" y="10472"/>
                    <a:pt x="334" y="10805"/>
                  </a:cubicBezTo>
                  <a:cubicBezTo>
                    <a:pt x="494" y="10976"/>
                    <a:pt x="705" y="11059"/>
                    <a:pt x="921" y="11059"/>
                  </a:cubicBezTo>
                  <a:cubicBezTo>
                    <a:pt x="1140" y="11059"/>
                    <a:pt x="1363" y="10973"/>
                    <a:pt x="1537" y="10805"/>
                  </a:cubicBezTo>
                  <a:lnTo>
                    <a:pt x="3323" y="9019"/>
                  </a:lnTo>
                  <a:cubicBezTo>
                    <a:pt x="4335" y="8019"/>
                    <a:pt x="5287" y="7745"/>
                    <a:pt x="5716" y="7531"/>
                  </a:cubicBezTo>
                  <a:cubicBezTo>
                    <a:pt x="6430" y="7221"/>
                    <a:pt x="7061" y="6793"/>
                    <a:pt x="7621" y="6233"/>
                  </a:cubicBezTo>
                  <a:lnTo>
                    <a:pt x="10824" y="3030"/>
                  </a:lnTo>
                  <a:cubicBezTo>
                    <a:pt x="11252" y="2625"/>
                    <a:pt x="11252" y="1971"/>
                    <a:pt x="10847" y="1566"/>
                  </a:cubicBezTo>
                  <a:lnTo>
                    <a:pt x="9585" y="304"/>
                  </a:lnTo>
                  <a:cubicBezTo>
                    <a:pt x="9383" y="101"/>
                    <a:pt x="9118" y="0"/>
                    <a:pt x="8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5" name="Google Shape;305;p34"/>
          <p:cNvGrpSpPr/>
          <p:nvPr/>
        </p:nvGrpSpPr>
        <p:grpSpPr>
          <a:xfrm>
            <a:off x="4325627" y="2050412"/>
            <a:ext cx="492744" cy="494870"/>
            <a:chOff x="998350" y="3231600"/>
            <a:chExt cx="365050" cy="366625"/>
          </a:xfrm>
        </p:grpSpPr>
        <p:sp>
          <p:nvSpPr>
            <p:cNvPr id="306" name="Google Shape;306;p34"/>
            <p:cNvSpPr/>
            <p:nvPr/>
          </p:nvSpPr>
          <p:spPr>
            <a:xfrm>
              <a:off x="1064625" y="3297500"/>
              <a:ext cx="182525" cy="100550"/>
            </a:xfrm>
            <a:custGeom>
              <a:avLst/>
              <a:gdLst/>
              <a:ahLst/>
              <a:cxnLst/>
              <a:rect l="l" t="t" r="r" b="b"/>
              <a:pathLst>
                <a:path w="7301" h="4022" extrusionOk="0">
                  <a:moveTo>
                    <a:pt x="3435" y="1807"/>
                  </a:moveTo>
                  <a:lnTo>
                    <a:pt x="3435" y="2825"/>
                  </a:lnTo>
                  <a:cubicBezTo>
                    <a:pt x="3079" y="2902"/>
                    <a:pt x="2776" y="3152"/>
                    <a:pt x="2647" y="3503"/>
                  </a:cubicBezTo>
                  <a:cubicBezTo>
                    <a:pt x="2623" y="3556"/>
                    <a:pt x="2575" y="3589"/>
                    <a:pt x="2522" y="3589"/>
                  </a:cubicBezTo>
                  <a:lnTo>
                    <a:pt x="1628" y="3589"/>
                  </a:lnTo>
                  <a:cubicBezTo>
                    <a:pt x="1739" y="2652"/>
                    <a:pt x="2493" y="1907"/>
                    <a:pt x="3435" y="1807"/>
                  </a:cubicBezTo>
                  <a:close/>
                  <a:moveTo>
                    <a:pt x="3651" y="3233"/>
                  </a:moveTo>
                  <a:cubicBezTo>
                    <a:pt x="3896" y="3233"/>
                    <a:pt x="4117" y="3377"/>
                    <a:pt x="4222" y="3589"/>
                  </a:cubicBezTo>
                  <a:lnTo>
                    <a:pt x="3075" y="3589"/>
                  </a:lnTo>
                  <a:cubicBezTo>
                    <a:pt x="3180" y="3377"/>
                    <a:pt x="3406" y="3233"/>
                    <a:pt x="3651" y="3233"/>
                  </a:cubicBezTo>
                  <a:close/>
                  <a:moveTo>
                    <a:pt x="3862" y="1807"/>
                  </a:moveTo>
                  <a:cubicBezTo>
                    <a:pt x="4804" y="1907"/>
                    <a:pt x="5558" y="2652"/>
                    <a:pt x="5668" y="3589"/>
                  </a:cubicBezTo>
                  <a:lnTo>
                    <a:pt x="4780" y="3589"/>
                  </a:lnTo>
                  <a:cubicBezTo>
                    <a:pt x="4722" y="3589"/>
                    <a:pt x="4674" y="3556"/>
                    <a:pt x="4654" y="3503"/>
                  </a:cubicBezTo>
                  <a:cubicBezTo>
                    <a:pt x="4525" y="3152"/>
                    <a:pt x="4217" y="2902"/>
                    <a:pt x="3862" y="2825"/>
                  </a:cubicBezTo>
                  <a:lnTo>
                    <a:pt x="3862" y="1807"/>
                  </a:lnTo>
                  <a:close/>
                  <a:moveTo>
                    <a:pt x="6696" y="433"/>
                  </a:moveTo>
                  <a:cubicBezTo>
                    <a:pt x="6792" y="433"/>
                    <a:pt x="6868" y="510"/>
                    <a:pt x="6868" y="606"/>
                  </a:cubicBezTo>
                  <a:lnTo>
                    <a:pt x="6868" y="3416"/>
                  </a:lnTo>
                  <a:cubicBezTo>
                    <a:pt x="6868" y="3512"/>
                    <a:pt x="6792" y="3589"/>
                    <a:pt x="6696" y="3589"/>
                  </a:cubicBezTo>
                  <a:lnTo>
                    <a:pt x="6101" y="3589"/>
                  </a:lnTo>
                  <a:cubicBezTo>
                    <a:pt x="5990" y="2426"/>
                    <a:pt x="5058" y="1475"/>
                    <a:pt x="3862" y="1375"/>
                  </a:cubicBezTo>
                  <a:lnTo>
                    <a:pt x="3862" y="991"/>
                  </a:lnTo>
                  <a:cubicBezTo>
                    <a:pt x="3862" y="876"/>
                    <a:pt x="3767" y="779"/>
                    <a:pt x="3651" y="779"/>
                  </a:cubicBezTo>
                  <a:cubicBezTo>
                    <a:pt x="3530" y="779"/>
                    <a:pt x="3435" y="876"/>
                    <a:pt x="3435" y="991"/>
                  </a:cubicBezTo>
                  <a:lnTo>
                    <a:pt x="3435" y="1375"/>
                  </a:lnTo>
                  <a:cubicBezTo>
                    <a:pt x="2268" y="1475"/>
                    <a:pt x="1311" y="2397"/>
                    <a:pt x="1202" y="3589"/>
                  </a:cubicBezTo>
                  <a:lnTo>
                    <a:pt x="606" y="3589"/>
                  </a:lnTo>
                  <a:cubicBezTo>
                    <a:pt x="510" y="3589"/>
                    <a:pt x="428" y="3512"/>
                    <a:pt x="428" y="3416"/>
                  </a:cubicBezTo>
                  <a:lnTo>
                    <a:pt x="428" y="606"/>
                  </a:lnTo>
                  <a:cubicBezTo>
                    <a:pt x="428" y="510"/>
                    <a:pt x="510" y="433"/>
                    <a:pt x="606" y="433"/>
                  </a:cubicBezTo>
                  <a:close/>
                  <a:moveTo>
                    <a:pt x="606" y="1"/>
                  </a:moveTo>
                  <a:cubicBezTo>
                    <a:pt x="269" y="1"/>
                    <a:pt x="1" y="275"/>
                    <a:pt x="1" y="606"/>
                  </a:cubicBezTo>
                  <a:lnTo>
                    <a:pt x="1" y="3416"/>
                  </a:lnTo>
                  <a:cubicBezTo>
                    <a:pt x="1" y="3747"/>
                    <a:pt x="269" y="4021"/>
                    <a:pt x="606" y="4021"/>
                  </a:cubicBezTo>
                  <a:lnTo>
                    <a:pt x="6696" y="4021"/>
                  </a:lnTo>
                  <a:cubicBezTo>
                    <a:pt x="7028" y="4021"/>
                    <a:pt x="7301" y="3747"/>
                    <a:pt x="7301" y="3416"/>
                  </a:cubicBezTo>
                  <a:lnTo>
                    <a:pt x="7301" y="606"/>
                  </a:lnTo>
                  <a:cubicBezTo>
                    <a:pt x="7301" y="275"/>
                    <a:pt x="7028" y="1"/>
                    <a:pt x="66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4"/>
            <p:cNvSpPr/>
            <p:nvPr/>
          </p:nvSpPr>
          <p:spPr>
            <a:xfrm>
              <a:off x="1128150" y="3411000"/>
              <a:ext cx="55375" cy="10825"/>
            </a:xfrm>
            <a:custGeom>
              <a:avLst/>
              <a:gdLst/>
              <a:ahLst/>
              <a:cxnLst/>
              <a:rect l="l" t="t" r="r" b="b"/>
              <a:pathLst>
                <a:path w="2215" h="433" extrusionOk="0">
                  <a:moveTo>
                    <a:pt x="217" y="0"/>
                  </a:moveTo>
                  <a:cubicBezTo>
                    <a:pt x="96" y="0"/>
                    <a:pt x="0" y="96"/>
                    <a:pt x="0" y="216"/>
                  </a:cubicBezTo>
                  <a:cubicBezTo>
                    <a:pt x="0" y="336"/>
                    <a:pt x="96" y="432"/>
                    <a:pt x="217" y="432"/>
                  </a:cubicBezTo>
                  <a:lnTo>
                    <a:pt x="1998" y="432"/>
                  </a:lnTo>
                  <a:cubicBezTo>
                    <a:pt x="2119" y="432"/>
                    <a:pt x="2215" y="336"/>
                    <a:pt x="2215" y="216"/>
                  </a:cubicBezTo>
                  <a:cubicBezTo>
                    <a:pt x="2215" y="96"/>
                    <a:pt x="2119" y="0"/>
                    <a:pt x="19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4"/>
            <p:cNvSpPr/>
            <p:nvPr/>
          </p:nvSpPr>
          <p:spPr>
            <a:xfrm>
              <a:off x="1180975" y="3411075"/>
              <a:ext cx="101975" cy="158425"/>
            </a:xfrm>
            <a:custGeom>
              <a:avLst/>
              <a:gdLst/>
              <a:ahLst/>
              <a:cxnLst/>
              <a:rect l="l" t="t" r="r" b="b"/>
              <a:pathLst>
                <a:path w="4079" h="6337" extrusionOk="0">
                  <a:moveTo>
                    <a:pt x="2895" y="429"/>
                  </a:moveTo>
                  <a:cubicBezTo>
                    <a:pt x="3277" y="429"/>
                    <a:pt x="3651" y="719"/>
                    <a:pt x="3651" y="1174"/>
                  </a:cubicBezTo>
                  <a:lnTo>
                    <a:pt x="3651" y="5160"/>
                  </a:lnTo>
                  <a:cubicBezTo>
                    <a:pt x="3651" y="5573"/>
                    <a:pt x="3314" y="5909"/>
                    <a:pt x="2901" y="5909"/>
                  </a:cubicBezTo>
                  <a:lnTo>
                    <a:pt x="1177" y="5909"/>
                  </a:lnTo>
                  <a:cubicBezTo>
                    <a:pt x="769" y="5909"/>
                    <a:pt x="432" y="5573"/>
                    <a:pt x="432" y="5160"/>
                  </a:cubicBezTo>
                  <a:lnTo>
                    <a:pt x="432" y="3152"/>
                  </a:lnTo>
                  <a:cubicBezTo>
                    <a:pt x="432" y="2975"/>
                    <a:pt x="496" y="2802"/>
                    <a:pt x="616" y="2662"/>
                  </a:cubicBezTo>
                  <a:lnTo>
                    <a:pt x="2340" y="684"/>
                  </a:lnTo>
                  <a:cubicBezTo>
                    <a:pt x="2493" y="508"/>
                    <a:pt x="2695" y="429"/>
                    <a:pt x="2895" y="429"/>
                  </a:cubicBezTo>
                  <a:close/>
                  <a:moveTo>
                    <a:pt x="2890" y="0"/>
                  </a:moveTo>
                  <a:cubicBezTo>
                    <a:pt x="2576" y="0"/>
                    <a:pt x="2257" y="125"/>
                    <a:pt x="2013" y="405"/>
                  </a:cubicBezTo>
                  <a:lnTo>
                    <a:pt x="294" y="2379"/>
                  </a:lnTo>
                  <a:cubicBezTo>
                    <a:pt x="106" y="2595"/>
                    <a:pt x="0" y="2868"/>
                    <a:pt x="0" y="3152"/>
                  </a:cubicBezTo>
                  <a:lnTo>
                    <a:pt x="0" y="5160"/>
                  </a:lnTo>
                  <a:cubicBezTo>
                    <a:pt x="0" y="5808"/>
                    <a:pt x="529" y="6337"/>
                    <a:pt x="1177" y="6337"/>
                  </a:cubicBezTo>
                  <a:lnTo>
                    <a:pt x="2901" y="6337"/>
                  </a:lnTo>
                  <a:cubicBezTo>
                    <a:pt x="3550" y="6337"/>
                    <a:pt x="4078" y="5808"/>
                    <a:pt x="4078" y="5160"/>
                  </a:cubicBezTo>
                  <a:lnTo>
                    <a:pt x="4078" y="1174"/>
                  </a:lnTo>
                  <a:cubicBezTo>
                    <a:pt x="4078" y="460"/>
                    <a:pt x="3493" y="0"/>
                    <a:pt x="28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4"/>
            <p:cNvSpPr/>
            <p:nvPr/>
          </p:nvSpPr>
          <p:spPr>
            <a:xfrm>
              <a:off x="1236325" y="3442800"/>
              <a:ext cx="24900" cy="10825"/>
            </a:xfrm>
            <a:custGeom>
              <a:avLst/>
              <a:gdLst/>
              <a:ahLst/>
              <a:cxnLst/>
              <a:rect l="l" t="t" r="r" b="b"/>
              <a:pathLst>
                <a:path w="996" h="433" extrusionOk="0">
                  <a:moveTo>
                    <a:pt x="217" y="1"/>
                  </a:moveTo>
                  <a:cubicBezTo>
                    <a:pt x="97" y="1"/>
                    <a:pt x="0" y="101"/>
                    <a:pt x="0" y="216"/>
                  </a:cubicBezTo>
                  <a:cubicBezTo>
                    <a:pt x="0" y="337"/>
                    <a:pt x="97" y="433"/>
                    <a:pt x="217" y="433"/>
                  </a:cubicBezTo>
                  <a:lnTo>
                    <a:pt x="779" y="433"/>
                  </a:lnTo>
                  <a:cubicBezTo>
                    <a:pt x="898" y="433"/>
                    <a:pt x="995" y="337"/>
                    <a:pt x="995" y="216"/>
                  </a:cubicBezTo>
                  <a:cubicBezTo>
                    <a:pt x="995" y="101"/>
                    <a:pt x="898" y="1"/>
                    <a:pt x="7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4"/>
            <p:cNvSpPr/>
            <p:nvPr/>
          </p:nvSpPr>
          <p:spPr>
            <a:xfrm>
              <a:off x="1219400" y="3465475"/>
              <a:ext cx="41825" cy="10725"/>
            </a:xfrm>
            <a:custGeom>
              <a:avLst/>
              <a:gdLst/>
              <a:ahLst/>
              <a:cxnLst/>
              <a:rect l="l" t="t" r="r" b="b"/>
              <a:pathLst>
                <a:path w="1673" h="429" extrusionOk="0">
                  <a:moveTo>
                    <a:pt x="216" y="1"/>
                  </a:moveTo>
                  <a:cubicBezTo>
                    <a:pt x="96" y="1"/>
                    <a:pt x="1" y="98"/>
                    <a:pt x="1" y="218"/>
                  </a:cubicBezTo>
                  <a:cubicBezTo>
                    <a:pt x="1" y="333"/>
                    <a:pt x="96" y="428"/>
                    <a:pt x="216" y="428"/>
                  </a:cubicBezTo>
                  <a:lnTo>
                    <a:pt x="1456" y="428"/>
                  </a:lnTo>
                  <a:cubicBezTo>
                    <a:pt x="1575" y="428"/>
                    <a:pt x="1672" y="333"/>
                    <a:pt x="1672" y="218"/>
                  </a:cubicBezTo>
                  <a:cubicBezTo>
                    <a:pt x="1672" y="98"/>
                    <a:pt x="1575" y="1"/>
                    <a:pt x="14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4"/>
            <p:cNvSpPr/>
            <p:nvPr/>
          </p:nvSpPr>
          <p:spPr>
            <a:xfrm>
              <a:off x="1206675" y="3488075"/>
              <a:ext cx="54550" cy="10825"/>
            </a:xfrm>
            <a:custGeom>
              <a:avLst/>
              <a:gdLst/>
              <a:ahLst/>
              <a:cxnLst/>
              <a:rect l="l" t="t" r="r" b="b"/>
              <a:pathLst>
                <a:path w="2182" h="433" extrusionOk="0">
                  <a:moveTo>
                    <a:pt x="217" y="1"/>
                  </a:moveTo>
                  <a:cubicBezTo>
                    <a:pt x="96" y="1"/>
                    <a:pt x="0" y="96"/>
                    <a:pt x="0" y="216"/>
                  </a:cubicBezTo>
                  <a:cubicBezTo>
                    <a:pt x="0" y="336"/>
                    <a:pt x="96" y="433"/>
                    <a:pt x="217" y="433"/>
                  </a:cubicBezTo>
                  <a:lnTo>
                    <a:pt x="1965" y="433"/>
                  </a:lnTo>
                  <a:cubicBezTo>
                    <a:pt x="2084" y="433"/>
                    <a:pt x="2181" y="336"/>
                    <a:pt x="2181" y="216"/>
                  </a:cubicBezTo>
                  <a:cubicBezTo>
                    <a:pt x="2181" y="96"/>
                    <a:pt x="2084" y="1"/>
                    <a:pt x="19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4"/>
            <p:cNvSpPr/>
            <p:nvPr/>
          </p:nvSpPr>
          <p:spPr>
            <a:xfrm>
              <a:off x="1206675" y="3510750"/>
              <a:ext cx="54550" cy="10725"/>
            </a:xfrm>
            <a:custGeom>
              <a:avLst/>
              <a:gdLst/>
              <a:ahLst/>
              <a:cxnLst/>
              <a:rect l="l" t="t" r="r" b="b"/>
              <a:pathLst>
                <a:path w="2182" h="429" extrusionOk="0">
                  <a:moveTo>
                    <a:pt x="217" y="1"/>
                  </a:moveTo>
                  <a:cubicBezTo>
                    <a:pt x="96" y="1"/>
                    <a:pt x="0" y="98"/>
                    <a:pt x="0" y="217"/>
                  </a:cubicBezTo>
                  <a:cubicBezTo>
                    <a:pt x="0" y="333"/>
                    <a:pt x="96" y="428"/>
                    <a:pt x="217" y="428"/>
                  </a:cubicBezTo>
                  <a:lnTo>
                    <a:pt x="1965" y="428"/>
                  </a:lnTo>
                  <a:cubicBezTo>
                    <a:pt x="2084" y="428"/>
                    <a:pt x="2181" y="333"/>
                    <a:pt x="2181" y="217"/>
                  </a:cubicBezTo>
                  <a:cubicBezTo>
                    <a:pt x="2181" y="98"/>
                    <a:pt x="2084" y="1"/>
                    <a:pt x="19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4"/>
            <p:cNvSpPr/>
            <p:nvPr/>
          </p:nvSpPr>
          <p:spPr>
            <a:xfrm>
              <a:off x="1206675" y="3533350"/>
              <a:ext cx="54550" cy="10825"/>
            </a:xfrm>
            <a:custGeom>
              <a:avLst/>
              <a:gdLst/>
              <a:ahLst/>
              <a:cxnLst/>
              <a:rect l="l" t="t" r="r" b="b"/>
              <a:pathLst>
                <a:path w="2182" h="433" extrusionOk="0">
                  <a:moveTo>
                    <a:pt x="217" y="0"/>
                  </a:moveTo>
                  <a:cubicBezTo>
                    <a:pt x="96" y="0"/>
                    <a:pt x="0" y="101"/>
                    <a:pt x="0" y="216"/>
                  </a:cubicBezTo>
                  <a:cubicBezTo>
                    <a:pt x="0" y="336"/>
                    <a:pt x="96" y="433"/>
                    <a:pt x="217" y="433"/>
                  </a:cubicBezTo>
                  <a:lnTo>
                    <a:pt x="1965" y="433"/>
                  </a:lnTo>
                  <a:cubicBezTo>
                    <a:pt x="2084" y="433"/>
                    <a:pt x="2181" y="336"/>
                    <a:pt x="2181" y="216"/>
                  </a:cubicBezTo>
                  <a:cubicBezTo>
                    <a:pt x="2181" y="101"/>
                    <a:pt x="2084" y="0"/>
                    <a:pt x="19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4"/>
            <p:cNvSpPr/>
            <p:nvPr/>
          </p:nvSpPr>
          <p:spPr>
            <a:xfrm>
              <a:off x="1028725" y="3411075"/>
              <a:ext cx="101975" cy="158425"/>
            </a:xfrm>
            <a:custGeom>
              <a:avLst/>
              <a:gdLst/>
              <a:ahLst/>
              <a:cxnLst/>
              <a:rect l="l" t="t" r="r" b="b"/>
              <a:pathLst>
                <a:path w="4079" h="6337" extrusionOk="0">
                  <a:moveTo>
                    <a:pt x="1189" y="428"/>
                  </a:moveTo>
                  <a:cubicBezTo>
                    <a:pt x="1388" y="428"/>
                    <a:pt x="1590" y="507"/>
                    <a:pt x="1744" y="684"/>
                  </a:cubicBezTo>
                  <a:lnTo>
                    <a:pt x="3463" y="2662"/>
                  </a:lnTo>
                  <a:cubicBezTo>
                    <a:pt x="3583" y="2802"/>
                    <a:pt x="3651" y="2975"/>
                    <a:pt x="3651" y="3152"/>
                  </a:cubicBezTo>
                  <a:lnTo>
                    <a:pt x="3651" y="5160"/>
                  </a:lnTo>
                  <a:cubicBezTo>
                    <a:pt x="3651" y="5573"/>
                    <a:pt x="3314" y="5909"/>
                    <a:pt x="2902" y="5909"/>
                  </a:cubicBezTo>
                  <a:lnTo>
                    <a:pt x="1182" y="5909"/>
                  </a:lnTo>
                  <a:cubicBezTo>
                    <a:pt x="769" y="5909"/>
                    <a:pt x="433" y="5573"/>
                    <a:pt x="433" y="5160"/>
                  </a:cubicBezTo>
                  <a:lnTo>
                    <a:pt x="433" y="1174"/>
                  </a:lnTo>
                  <a:cubicBezTo>
                    <a:pt x="433" y="722"/>
                    <a:pt x="805" y="428"/>
                    <a:pt x="1189" y="428"/>
                  </a:cubicBezTo>
                  <a:close/>
                  <a:moveTo>
                    <a:pt x="1190" y="0"/>
                  </a:moveTo>
                  <a:cubicBezTo>
                    <a:pt x="587" y="0"/>
                    <a:pt x="0" y="460"/>
                    <a:pt x="0" y="1174"/>
                  </a:cubicBezTo>
                  <a:lnTo>
                    <a:pt x="0" y="5160"/>
                  </a:lnTo>
                  <a:cubicBezTo>
                    <a:pt x="0" y="5808"/>
                    <a:pt x="528" y="6337"/>
                    <a:pt x="1182" y="6337"/>
                  </a:cubicBezTo>
                  <a:lnTo>
                    <a:pt x="2902" y="6337"/>
                  </a:lnTo>
                  <a:cubicBezTo>
                    <a:pt x="3550" y="6337"/>
                    <a:pt x="4079" y="5808"/>
                    <a:pt x="4079" y="5160"/>
                  </a:cubicBezTo>
                  <a:lnTo>
                    <a:pt x="4079" y="3152"/>
                  </a:lnTo>
                  <a:cubicBezTo>
                    <a:pt x="4079" y="2868"/>
                    <a:pt x="3977" y="2595"/>
                    <a:pt x="3790" y="2379"/>
                  </a:cubicBezTo>
                  <a:lnTo>
                    <a:pt x="2066" y="405"/>
                  </a:lnTo>
                  <a:cubicBezTo>
                    <a:pt x="1824" y="125"/>
                    <a:pt x="1505" y="0"/>
                    <a:pt x="11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4"/>
            <p:cNvSpPr/>
            <p:nvPr/>
          </p:nvSpPr>
          <p:spPr>
            <a:xfrm>
              <a:off x="1050450" y="3442800"/>
              <a:ext cx="24900" cy="10825"/>
            </a:xfrm>
            <a:custGeom>
              <a:avLst/>
              <a:gdLst/>
              <a:ahLst/>
              <a:cxnLst/>
              <a:rect l="l" t="t" r="r" b="b"/>
              <a:pathLst>
                <a:path w="996" h="433" extrusionOk="0">
                  <a:moveTo>
                    <a:pt x="217" y="1"/>
                  </a:moveTo>
                  <a:cubicBezTo>
                    <a:pt x="97" y="1"/>
                    <a:pt x="0" y="101"/>
                    <a:pt x="0" y="216"/>
                  </a:cubicBezTo>
                  <a:cubicBezTo>
                    <a:pt x="0" y="337"/>
                    <a:pt x="97" y="433"/>
                    <a:pt x="217" y="433"/>
                  </a:cubicBezTo>
                  <a:lnTo>
                    <a:pt x="783" y="433"/>
                  </a:lnTo>
                  <a:cubicBezTo>
                    <a:pt x="898" y="433"/>
                    <a:pt x="995" y="337"/>
                    <a:pt x="995" y="216"/>
                  </a:cubicBezTo>
                  <a:cubicBezTo>
                    <a:pt x="995" y="101"/>
                    <a:pt x="898" y="1"/>
                    <a:pt x="7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4"/>
            <p:cNvSpPr/>
            <p:nvPr/>
          </p:nvSpPr>
          <p:spPr>
            <a:xfrm>
              <a:off x="1050450" y="3465475"/>
              <a:ext cx="41925" cy="10725"/>
            </a:xfrm>
            <a:custGeom>
              <a:avLst/>
              <a:gdLst/>
              <a:ahLst/>
              <a:cxnLst/>
              <a:rect l="l" t="t" r="r" b="b"/>
              <a:pathLst>
                <a:path w="1677" h="429" extrusionOk="0">
                  <a:moveTo>
                    <a:pt x="217" y="1"/>
                  </a:moveTo>
                  <a:cubicBezTo>
                    <a:pt x="97" y="1"/>
                    <a:pt x="0" y="98"/>
                    <a:pt x="0" y="218"/>
                  </a:cubicBezTo>
                  <a:cubicBezTo>
                    <a:pt x="0" y="333"/>
                    <a:pt x="97" y="428"/>
                    <a:pt x="217" y="428"/>
                  </a:cubicBezTo>
                  <a:lnTo>
                    <a:pt x="1461" y="428"/>
                  </a:lnTo>
                  <a:cubicBezTo>
                    <a:pt x="1576" y="428"/>
                    <a:pt x="1677" y="333"/>
                    <a:pt x="1677" y="218"/>
                  </a:cubicBezTo>
                  <a:cubicBezTo>
                    <a:pt x="1677" y="98"/>
                    <a:pt x="1576" y="1"/>
                    <a:pt x="14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4"/>
            <p:cNvSpPr/>
            <p:nvPr/>
          </p:nvSpPr>
          <p:spPr>
            <a:xfrm>
              <a:off x="1050450" y="3488075"/>
              <a:ext cx="54675" cy="10825"/>
            </a:xfrm>
            <a:custGeom>
              <a:avLst/>
              <a:gdLst/>
              <a:ahLst/>
              <a:cxnLst/>
              <a:rect l="l" t="t" r="r" b="b"/>
              <a:pathLst>
                <a:path w="2187" h="433" extrusionOk="0">
                  <a:moveTo>
                    <a:pt x="217" y="1"/>
                  </a:moveTo>
                  <a:cubicBezTo>
                    <a:pt x="97" y="1"/>
                    <a:pt x="0" y="96"/>
                    <a:pt x="0" y="216"/>
                  </a:cubicBezTo>
                  <a:cubicBezTo>
                    <a:pt x="0" y="336"/>
                    <a:pt x="97" y="433"/>
                    <a:pt x="217" y="433"/>
                  </a:cubicBezTo>
                  <a:lnTo>
                    <a:pt x="1970" y="433"/>
                  </a:lnTo>
                  <a:cubicBezTo>
                    <a:pt x="2090" y="433"/>
                    <a:pt x="2186" y="336"/>
                    <a:pt x="2186" y="216"/>
                  </a:cubicBezTo>
                  <a:cubicBezTo>
                    <a:pt x="2186" y="96"/>
                    <a:pt x="2090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4"/>
            <p:cNvSpPr/>
            <p:nvPr/>
          </p:nvSpPr>
          <p:spPr>
            <a:xfrm>
              <a:off x="1050450" y="3510750"/>
              <a:ext cx="54675" cy="10725"/>
            </a:xfrm>
            <a:custGeom>
              <a:avLst/>
              <a:gdLst/>
              <a:ahLst/>
              <a:cxnLst/>
              <a:rect l="l" t="t" r="r" b="b"/>
              <a:pathLst>
                <a:path w="2187" h="429" extrusionOk="0">
                  <a:moveTo>
                    <a:pt x="217" y="1"/>
                  </a:moveTo>
                  <a:cubicBezTo>
                    <a:pt x="97" y="1"/>
                    <a:pt x="0" y="98"/>
                    <a:pt x="0" y="217"/>
                  </a:cubicBezTo>
                  <a:cubicBezTo>
                    <a:pt x="0" y="333"/>
                    <a:pt x="97" y="428"/>
                    <a:pt x="217" y="428"/>
                  </a:cubicBezTo>
                  <a:lnTo>
                    <a:pt x="1970" y="428"/>
                  </a:lnTo>
                  <a:cubicBezTo>
                    <a:pt x="2090" y="428"/>
                    <a:pt x="2186" y="333"/>
                    <a:pt x="2186" y="217"/>
                  </a:cubicBezTo>
                  <a:cubicBezTo>
                    <a:pt x="2186" y="98"/>
                    <a:pt x="2090" y="1"/>
                    <a:pt x="1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4"/>
            <p:cNvSpPr/>
            <p:nvPr/>
          </p:nvSpPr>
          <p:spPr>
            <a:xfrm>
              <a:off x="1050450" y="3533350"/>
              <a:ext cx="54675" cy="10825"/>
            </a:xfrm>
            <a:custGeom>
              <a:avLst/>
              <a:gdLst/>
              <a:ahLst/>
              <a:cxnLst/>
              <a:rect l="l" t="t" r="r" b="b"/>
              <a:pathLst>
                <a:path w="2187" h="433" extrusionOk="0">
                  <a:moveTo>
                    <a:pt x="217" y="0"/>
                  </a:moveTo>
                  <a:cubicBezTo>
                    <a:pt x="97" y="0"/>
                    <a:pt x="0" y="101"/>
                    <a:pt x="0" y="216"/>
                  </a:cubicBezTo>
                  <a:cubicBezTo>
                    <a:pt x="0" y="336"/>
                    <a:pt x="97" y="433"/>
                    <a:pt x="217" y="433"/>
                  </a:cubicBezTo>
                  <a:lnTo>
                    <a:pt x="1970" y="433"/>
                  </a:lnTo>
                  <a:cubicBezTo>
                    <a:pt x="2090" y="433"/>
                    <a:pt x="2186" y="336"/>
                    <a:pt x="2186" y="216"/>
                  </a:cubicBezTo>
                  <a:cubicBezTo>
                    <a:pt x="2186" y="101"/>
                    <a:pt x="2090" y="0"/>
                    <a:pt x="19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4"/>
            <p:cNvSpPr/>
            <p:nvPr/>
          </p:nvSpPr>
          <p:spPr>
            <a:xfrm>
              <a:off x="1162950" y="3231600"/>
              <a:ext cx="200450" cy="194775"/>
            </a:xfrm>
            <a:custGeom>
              <a:avLst/>
              <a:gdLst/>
              <a:ahLst/>
              <a:cxnLst/>
              <a:rect l="l" t="t" r="r" b="b"/>
              <a:pathLst>
                <a:path w="8018" h="7791" extrusionOk="0">
                  <a:moveTo>
                    <a:pt x="5803" y="428"/>
                  </a:moveTo>
                  <a:cubicBezTo>
                    <a:pt x="6788" y="428"/>
                    <a:pt x="7590" y="1229"/>
                    <a:pt x="7590" y="2215"/>
                  </a:cubicBezTo>
                  <a:cubicBezTo>
                    <a:pt x="7590" y="3199"/>
                    <a:pt x="6788" y="4002"/>
                    <a:pt x="5803" y="4002"/>
                  </a:cubicBezTo>
                  <a:cubicBezTo>
                    <a:pt x="4819" y="4002"/>
                    <a:pt x="4017" y="3199"/>
                    <a:pt x="4017" y="2215"/>
                  </a:cubicBezTo>
                  <a:cubicBezTo>
                    <a:pt x="4017" y="1229"/>
                    <a:pt x="4819" y="428"/>
                    <a:pt x="5803" y="428"/>
                  </a:cubicBezTo>
                  <a:close/>
                  <a:moveTo>
                    <a:pt x="5803" y="0"/>
                  </a:moveTo>
                  <a:cubicBezTo>
                    <a:pt x="4833" y="0"/>
                    <a:pt x="4012" y="624"/>
                    <a:pt x="3709" y="1489"/>
                  </a:cubicBezTo>
                  <a:lnTo>
                    <a:pt x="217" y="1489"/>
                  </a:lnTo>
                  <a:cubicBezTo>
                    <a:pt x="97" y="1489"/>
                    <a:pt x="1" y="1585"/>
                    <a:pt x="1" y="1705"/>
                  </a:cubicBezTo>
                  <a:cubicBezTo>
                    <a:pt x="1" y="1825"/>
                    <a:pt x="97" y="1921"/>
                    <a:pt x="217" y="1921"/>
                  </a:cubicBezTo>
                  <a:lnTo>
                    <a:pt x="3609" y="1921"/>
                  </a:lnTo>
                  <a:cubicBezTo>
                    <a:pt x="3594" y="2018"/>
                    <a:pt x="3584" y="2128"/>
                    <a:pt x="3584" y="2215"/>
                  </a:cubicBezTo>
                  <a:cubicBezTo>
                    <a:pt x="3584" y="3357"/>
                    <a:pt x="4458" y="4308"/>
                    <a:pt x="5587" y="4419"/>
                  </a:cubicBezTo>
                  <a:lnTo>
                    <a:pt x="5587" y="7575"/>
                  </a:lnTo>
                  <a:cubicBezTo>
                    <a:pt x="5587" y="7695"/>
                    <a:pt x="5683" y="7790"/>
                    <a:pt x="5803" y="7790"/>
                  </a:cubicBezTo>
                  <a:cubicBezTo>
                    <a:pt x="5919" y="7790"/>
                    <a:pt x="6014" y="7695"/>
                    <a:pt x="6014" y="7575"/>
                  </a:cubicBezTo>
                  <a:lnTo>
                    <a:pt x="6014" y="4419"/>
                  </a:lnTo>
                  <a:cubicBezTo>
                    <a:pt x="7138" y="4313"/>
                    <a:pt x="8018" y="3362"/>
                    <a:pt x="8018" y="2215"/>
                  </a:cubicBezTo>
                  <a:cubicBezTo>
                    <a:pt x="8018" y="994"/>
                    <a:pt x="7023" y="0"/>
                    <a:pt x="58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4"/>
            <p:cNvSpPr/>
            <p:nvPr/>
          </p:nvSpPr>
          <p:spPr>
            <a:xfrm>
              <a:off x="1282075" y="3272100"/>
              <a:ext cx="53225" cy="35850"/>
            </a:xfrm>
            <a:custGeom>
              <a:avLst/>
              <a:gdLst/>
              <a:ahLst/>
              <a:cxnLst/>
              <a:rect l="l" t="t" r="r" b="b"/>
              <a:pathLst>
                <a:path w="2129" h="1434" extrusionOk="0">
                  <a:moveTo>
                    <a:pt x="1893" y="1"/>
                  </a:moveTo>
                  <a:cubicBezTo>
                    <a:pt x="1838" y="1"/>
                    <a:pt x="1782" y="23"/>
                    <a:pt x="1739" y="66"/>
                  </a:cubicBezTo>
                  <a:lnTo>
                    <a:pt x="890" y="916"/>
                  </a:lnTo>
                  <a:lnTo>
                    <a:pt x="389" y="412"/>
                  </a:lnTo>
                  <a:cubicBezTo>
                    <a:pt x="346" y="371"/>
                    <a:pt x="291" y="350"/>
                    <a:pt x="236" y="350"/>
                  </a:cubicBezTo>
                  <a:cubicBezTo>
                    <a:pt x="181" y="350"/>
                    <a:pt x="126" y="371"/>
                    <a:pt x="83" y="412"/>
                  </a:cubicBezTo>
                  <a:cubicBezTo>
                    <a:pt x="1" y="498"/>
                    <a:pt x="1" y="633"/>
                    <a:pt x="83" y="719"/>
                  </a:cubicBezTo>
                  <a:lnTo>
                    <a:pt x="740" y="1373"/>
                  </a:lnTo>
                  <a:cubicBezTo>
                    <a:pt x="781" y="1413"/>
                    <a:pt x="835" y="1433"/>
                    <a:pt x="890" y="1433"/>
                  </a:cubicBezTo>
                  <a:cubicBezTo>
                    <a:pt x="944" y="1433"/>
                    <a:pt x="1000" y="1413"/>
                    <a:pt x="1043" y="1373"/>
                  </a:cubicBezTo>
                  <a:lnTo>
                    <a:pt x="2047" y="369"/>
                  </a:lnTo>
                  <a:cubicBezTo>
                    <a:pt x="2129" y="287"/>
                    <a:pt x="2129" y="148"/>
                    <a:pt x="2047" y="66"/>
                  </a:cubicBezTo>
                  <a:cubicBezTo>
                    <a:pt x="2004" y="23"/>
                    <a:pt x="1948" y="1"/>
                    <a:pt x="18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4"/>
            <p:cNvSpPr/>
            <p:nvPr/>
          </p:nvSpPr>
          <p:spPr>
            <a:xfrm>
              <a:off x="998350" y="3268800"/>
              <a:ext cx="314975" cy="329425"/>
            </a:xfrm>
            <a:custGeom>
              <a:avLst/>
              <a:gdLst/>
              <a:ahLst/>
              <a:cxnLst/>
              <a:rect l="l" t="t" r="r" b="b"/>
              <a:pathLst>
                <a:path w="12599" h="13177" extrusionOk="0">
                  <a:moveTo>
                    <a:pt x="1177" y="1"/>
                  </a:moveTo>
                  <a:cubicBezTo>
                    <a:pt x="528" y="1"/>
                    <a:pt x="0" y="530"/>
                    <a:pt x="0" y="1178"/>
                  </a:cubicBezTo>
                  <a:lnTo>
                    <a:pt x="0" y="11999"/>
                  </a:lnTo>
                  <a:cubicBezTo>
                    <a:pt x="0" y="12647"/>
                    <a:pt x="528" y="13176"/>
                    <a:pt x="1177" y="13176"/>
                  </a:cubicBezTo>
                  <a:lnTo>
                    <a:pt x="11421" y="13176"/>
                  </a:lnTo>
                  <a:cubicBezTo>
                    <a:pt x="12075" y="13176"/>
                    <a:pt x="12598" y="12647"/>
                    <a:pt x="12598" y="11999"/>
                  </a:cubicBezTo>
                  <a:lnTo>
                    <a:pt x="12598" y="7090"/>
                  </a:lnTo>
                  <a:cubicBezTo>
                    <a:pt x="12598" y="6970"/>
                    <a:pt x="12503" y="6874"/>
                    <a:pt x="12387" y="6874"/>
                  </a:cubicBezTo>
                  <a:cubicBezTo>
                    <a:pt x="12267" y="6874"/>
                    <a:pt x="12171" y="6970"/>
                    <a:pt x="12171" y="7090"/>
                  </a:cubicBezTo>
                  <a:lnTo>
                    <a:pt x="12171" y="11999"/>
                  </a:lnTo>
                  <a:cubicBezTo>
                    <a:pt x="12171" y="12412"/>
                    <a:pt x="11835" y="12748"/>
                    <a:pt x="11421" y="12748"/>
                  </a:cubicBezTo>
                  <a:lnTo>
                    <a:pt x="1177" y="12748"/>
                  </a:lnTo>
                  <a:cubicBezTo>
                    <a:pt x="763" y="12748"/>
                    <a:pt x="433" y="12412"/>
                    <a:pt x="433" y="11999"/>
                  </a:cubicBezTo>
                  <a:lnTo>
                    <a:pt x="433" y="1178"/>
                  </a:lnTo>
                  <a:cubicBezTo>
                    <a:pt x="433" y="769"/>
                    <a:pt x="763" y="433"/>
                    <a:pt x="1177" y="433"/>
                  </a:cubicBezTo>
                  <a:lnTo>
                    <a:pt x="5797" y="433"/>
                  </a:lnTo>
                  <a:cubicBezTo>
                    <a:pt x="5917" y="433"/>
                    <a:pt x="6014" y="337"/>
                    <a:pt x="6014" y="217"/>
                  </a:cubicBezTo>
                  <a:cubicBezTo>
                    <a:pt x="6014" y="97"/>
                    <a:pt x="5917" y="1"/>
                    <a:pt x="579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DA7CB1C-D2E2-E641-8805-9FCD73F292B2}"/>
              </a:ext>
            </a:extLst>
          </p:cNvPr>
          <p:cNvSpPr txBox="1"/>
          <p:nvPr/>
        </p:nvSpPr>
        <p:spPr>
          <a:xfrm>
            <a:off x="2307925" y="1273415"/>
            <a:ext cx="121384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01.Weight loss and loss of appetite .</a:t>
            </a:r>
            <a:endParaRPr lang="en-LY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AB6BA8D-95CC-7E40-9305-95B5949BB8C1}"/>
              </a:ext>
            </a:extLst>
          </p:cNvPr>
          <p:cNvSpPr txBox="1"/>
          <p:nvPr/>
        </p:nvSpPr>
        <p:spPr>
          <a:xfrm>
            <a:off x="5199227" y="1318270"/>
            <a:ext cx="147446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u="none" strike="noStrike" dirty="0">
                <a:solidFill>
                  <a:schemeClr val="tx1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02.Eating problems such as not feeling hungry, trouble swallowing, belly pain, or nausea and vomiting.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AF659C-DCDC-A943-96AD-56C0B4D69F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48" y="1213175"/>
            <a:ext cx="1402146" cy="13143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BCF8AE-2ABB-B343-A1F8-E1AFD731C1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417" y="3964725"/>
            <a:ext cx="1588247" cy="11774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EA2345-A2A8-0244-954B-4ABA940A90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4141" y="3751425"/>
            <a:ext cx="1939859" cy="1392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68B519-7D4F-EC46-9D48-E33F5E0CBF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2368" y="1205881"/>
            <a:ext cx="2011632" cy="12664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1D6C94-2D21-0F41-BCD1-1713B984670D}"/>
              </a:ext>
            </a:extLst>
          </p:cNvPr>
          <p:cNvSpPr txBox="1"/>
          <p:nvPr/>
        </p:nvSpPr>
        <p:spPr>
          <a:xfrm>
            <a:off x="64008" y="487375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400F4B0-953F-A44B-9801-1862E41651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1372A2-A757-AB4A-BB51-27B1397DDD4B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753177" y="1882064"/>
            <a:ext cx="2077500" cy="701400"/>
          </a:xfrm>
        </p:spPr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21D5ED-EE12-2045-998E-EEE8D42EA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Y" dirty="0"/>
              <a:t>   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5D21D88-0CC6-4641-B289-9A03FD128C56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506128" y="4206406"/>
            <a:ext cx="2077500" cy="445500"/>
          </a:xfrm>
        </p:spPr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0D8AEAE-0366-DA4F-B210-03F8E5AB97C4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9DC8620-A8A4-2E4F-828D-426D06A1617B}"/>
              </a:ext>
            </a:extLst>
          </p:cNvPr>
          <p:cNvSpPr>
            <a:spLocks noGrp="1"/>
          </p:cNvSpPr>
          <p:nvPr>
            <p:ph type="subTitle" idx="5"/>
          </p:nvPr>
        </p:nvSpPr>
        <p:spPr/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91D00BD-13F9-BB43-A6B7-54B8F5D8554B}"/>
              </a:ext>
            </a:extLst>
          </p:cNvPr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C2A582AC-929F-014A-9513-1F5772E4DE87}"/>
              </a:ext>
            </a:extLst>
          </p:cNvPr>
          <p:cNvSpPr>
            <a:spLocks noGrp="1"/>
          </p:cNvSpPr>
          <p:nvPr>
            <p:ph type="subTitle" idx="7"/>
          </p:nvPr>
        </p:nvSpPr>
        <p:spPr/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A77C86F-B101-F24E-995D-AE98442D87BE}"/>
              </a:ext>
            </a:extLst>
          </p:cNvPr>
          <p:cNvSpPr>
            <a:spLocks noGrp="1"/>
          </p:cNvSpPr>
          <p:nvPr>
            <p:ph type="subTitle" idx="8"/>
          </p:nvPr>
        </p:nvSpPr>
        <p:spPr/>
        <p:txBody>
          <a:bodyPr/>
          <a:lstStyle/>
          <a:p>
            <a:r>
              <a:rPr lang="en-LY" dirty="0"/>
              <a:t>   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0B02A0B9-F6DE-644F-963B-40C063AFA492}"/>
              </a:ext>
            </a:extLst>
          </p:cNvPr>
          <p:cNvSpPr>
            <a:spLocks noGrp="1"/>
          </p:cNvSpPr>
          <p:nvPr>
            <p:ph type="subTitle" idx="9"/>
          </p:nvPr>
        </p:nvSpPr>
        <p:spPr>
          <a:xfrm>
            <a:off x="1743741" y="1670364"/>
            <a:ext cx="6092454" cy="1232957"/>
          </a:xfrm>
        </p:spPr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4FB7AB7F-C326-CE48-93B6-A69C0420C02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08074" y="1479578"/>
            <a:ext cx="5667154" cy="2380040"/>
          </a:xfrm>
        </p:spPr>
        <p:txBody>
          <a:bodyPr/>
          <a:lstStyle/>
          <a:p>
            <a:r>
              <a:rPr lang="en-LY" sz="6000" dirty="0"/>
              <a:t> 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9DF8BF57-8DF5-D246-9169-129F63F1C2DB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506128" y="3009927"/>
            <a:ext cx="6699344" cy="603451"/>
          </a:xfrm>
        </p:spPr>
        <p:txBody>
          <a:bodyPr/>
          <a:lstStyle/>
          <a:p>
            <a:r>
              <a:rPr lang="en-LY" sz="6600" dirty="0"/>
              <a:t>04.Treatment.  </a:t>
            </a:r>
          </a:p>
          <a:p>
            <a:r>
              <a:rPr lang="en-LY" dirty="0"/>
              <a:t>  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C4F1B2ED-9200-3340-9DBE-A6CD09B1C423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FA56A8-9A68-504B-BB1E-75730FD5F6B3}"/>
              </a:ext>
            </a:extLst>
          </p:cNvPr>
          <p:cNvSpPr txBox="1"/>
          <p:nvPr/>
        </p:nvSpPr>
        <p:spPr>
          <a:xfrm>
            <a:off x="237744" y="471211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5882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3D90A3-6B95-FB4D-B650-D5902F53C9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D10476-7708-D546-8524-B3487FCA29FC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723599" y="1544721"/>
            <a:ext cx="7704000" cy="1038743"/>
          </a:xfrm>
        </p:spPr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6CC27F-AE99-B143-B0F7-352FD49DE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45040"/>
            <a:ext cx="7704000" cy="572700"/>
          </a:xfrm>
        </p:spPr>
        <p:txBody>
          <a:bodyPr/>
          <a:lstStyle/>
          <a:p>
            <a:r>
              <a:rPr lang="en-US" sz="4400" dirty="0"/>
              <a:t>T</a:t>
            </a:r>
            <a:r>
              <a:rPr lang="en-LY" sz="4400" dirty="0"/>
              <a:t>reatment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F1A3227-6BA4-2141-B753-FF2393F8A401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0380ED4-5DB9-A747-A5B3-E022F628E2D2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A6D5F69-EA86-A641-BF3F-078559FD68ED}"/>
              </a:ext>
            </a:extLst>
          </p:cNvPr>
          <p:cNvSpPr>
            <a:spLocks noGrp="1"/>
          </p:cNvSpPr>
          <p:nvPr>
            <p:ph type="subTitle" idx="5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9CF5B9A-D6E6-0141-9684-0F79AC77F488}"/>
              </a:ext>
            </a:extLst>
          </p:cNvPr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96615256-F204-F84B-9C6E-064886D7CF49}"/>
              </a:ext>
            </a:extLst>
          </p:cNvPr>
          <p:cNvSpPr>
            <a:spLocks noGrp="1"/>
          </p:cNvSpPr>
          <p:nvPr>
            <p:ph type="subTitle" idx="7"/>
          </p:nvPr>
        </p:nvSpPr>
        <p:spPr>
          <a:xfrm>
            <a:off x="3474525" y="1386586"/>
            <a:ext cx="2077500" cy="445500"/>
          </a:xfrm>
        </p:spPr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6534787-F15B-7D42-8560-49160421F2AB}"/>
              </a:ext>
            </a:extLst>
          </p:cNvPr>
          <p:cNvSpPr>
            <a:spLocks noGrp="1"/>
          </p:cNvSpPr>
          <p:nvPr>
            <p:ph type="subTitle" idx="8"/>
          </p:nvPr>
        </p:nvSpPr>
        <p:spPr>
          <a:xfrm>
            <a:off x="1376314" y="1882064"/>
            <a:ext cx="4100659" cy="701400"/>
          </a:xfrm>
        </p:spPr>
        <p:txBody>
          <a:bodyPr/>
          <a:lstStyle/>
          <a:p>
            <a:r>
              <a:rPr lang="en-US" sz="4400" dirty="0"/>
              <a:t>T</a:t>
            </a:r>
            <a:r>
              <a:rPr lang="en-LY" sz="4400" dirty="0"/>
              <a:t>reatment modalities (types) 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6A61EF01-80EC-674A-BE62-1CA252BB1038}"/>
              </a:ext>
            </a:extLst>
          </p:cNvPr>
          <p:cNvSpPr>
            <a:spLocks noGrp="1"/>
          </p:cNvSpPr>
          <p:nvPr>
            <p:ph type="subTitle" idx="9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6081BEA7-893E-8448-B950-3DDC28BA0A39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8C328823-4020-9843-AEE1-D83A82C2354E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E6EB78F5-F44D-D148-8FB0-A72B0751C7E9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0097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0EDFE93-D2AA-1B45-A87C-8AC040944F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B2A9E1-855A-1D49-84D2-AB7AEA767623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58DEEA1-0936-8E43-ADAE-A460690A8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64728"/>
            <a:ext cx="7704000" cy="572700"/>
          </a:xfrm>
        </p:spPr>
        <p:txBody>
          <a:bodyPr/>
          <a:lstStyle/>
          <a:p>
            <a:r>
              <a:rPr lang="en-LY" sz="4800" dirty="0"/>
              <a:t>treatment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0661A9D-1877-6C48-BF29-DF10B7EBD7ED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F5F49D1-3AF5-344B-AFCB-9E704AA779F3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C83354B-A4EB-994B-921F-1F5FFE6D7E20}"/>
              </a:ext>
            </a:extLst>
          </p:cNvPr>
          <p:cNvSpPr>
            <a:spLocks noGrp="1"/>
          </p:cNvSpPr>
          <p:nvPr>
            <p:ph type="subTitle" idx="5"/>
          </p:nvPr>
        </p:nvSpPr>
        <p:spPr>
          <a:xfrm>
            <a:off x="784672" y="3959343"/>
            <a:ext cx="3212293" cy="830210"/>
          </a:xfrm>
        </p:spPr>
        <p:txBody>
          <a:bodyPr/>
          <a:lstStyle/>
          <a:p>
            <a:r>
              <a:rPr lang="en-LY" dirty="0"/>
              <a:t> 1. chemotherapy </a:t>
            </a:r>
          </a:p>
          <a:p>
            <a:r>
              <a:rPr lang="en-LY" dirty="0"/>
              <a:t>2.</a:t>
            </a:r>
            <a:r>
              <a:rPr lang="en-US" dirty="0"/>
              <a:t>H</a:t>
            </a:r>
            <a:r>
              <a:rPr lang="en-LY" dirty="0"/>
              <a:t>ormone  therapy </a:t>
            </a:r>
          </a:p>
          <a:p>
            <a:r>
              <a:rPr lang="en-LY" dirty="0"/>
              <a:t>3.immunotherapy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E0850D2F-CCBD-9248-A687-5121571E1F1C}"/>
              </a:ext>
            </a:extLst>
          </p:cNvPr>
          <p:cNvSpPr>
            <a:spLocks noGrp="1"/>
          </p:cNvSpPr>
          <p:nvPr>
            <p:ph type="subTitle" idx="6"/>
          </p:nvPr>
        </p:nvSpPr>
        <p:spPr>
          <a:xfrm>
            <a:off x="318247" y="3061234"/>
            <a:ext cx="4828425" cy="701400"/>
          </a:xfrm>
        </p:spPr>
        <p:txBody>
          <a:bodyPr/>
          <a:lstStyle/>
          <a:p>
            <a:r>
              <a:rPr lang="en-US" sz="4000" dirty="0"/>
              <a:t>M</a:t>
            </a:r>
            <a:r>
              <a:rPr lang="en-LY" sz="4000" dirty="0"/>
              <a:t>edical therapy </a:t>
            </a:r>
          </a:p>
          <a:p>
            <a:r>
              <a:rPr lang="en-LY" dirty="0"/>
              <a:t> 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4DDF00E3-8D35-2D40-8CB7-55812B1A5558}"/>
              </a:ext>
            </a:extLst>
          </p:cNvPr>
          <p:cNvSpPr>
            <a:spLocks noGrp="1"/>
          </p:cNvSpPr>
          <p:nvPr>
            <p:ph type="subTitle" idx="7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154084B-E54E-5043-B0AF-E18F4E3B267F}"/>
              </a:ext>
            </a:extLst>
          </p:cNvPr>
          <p:cNvSpPr>
            <a:spLocks noGrp="1"/>
          </p:cNvSpPr>
          <p:nvPr>
            <p:ph type="subTitle" idx="8"/>
          </p:nvPr>
        </p:nvSpPr>
        <p:spPr>
          <a:xfrm>
            <a:off x="529396" y="1514223"/>
            <a:ext cx="2945129" cy="701400"/>
          </a:xfrm>
        </p:spPr>
        <p:txBody>
          <a:bodyPr/>
          <a:lstStyle/>
          <a:p>
            <a:r>
              <a:rPr lang="en-LY" sz="4400" dirty="0"/>
              <a:t>surgery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0689D52B-D8DD-6842-9655-4F0491EF82C7}"/>
              </a:ext>
            </a:extLst>
          </p:cNvPr>
          <p:cNvSpPr>
            <a:spLocks noGrp="1"/>
          </p:cNvSpPr>
          <p:nvPr>
            <p:ph type="subTitle" idx="9"/>
          </p:nvPr>
        </p:nvSpPr>
        <p:spPr>
          <a:xfrm>
            <a:off x="3474524" y="2574017"/>
            <a:ext cx="4170614" cy="445500"/>
          </a:xfrm>
        </p:spPr>
        <p:txBody>
          <a:bodyPr/>
          <a:lstStyle/>
          <a:p>
            <a:r>
              <a:rPr lang="en-LY" sz="4400" dirty="0"/>
              <a:t> radiotherapy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E77AA4FA-9FC4-5641-8EB5-0E25E893938E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1F9D369D-407D-4744-BD18-562598C23B7A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0B6B7891-BAE3-8845-A87B-1B0A7D3AA5B8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452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10" grpId="0" build="p"/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3F016-C0A0-9C40-B0FA-2A19AF4CD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AFECCF-DFEB-C64C-8707-F37943B5E3AD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33C9B6-F034-0D4A-BA06-A7E4C08F89AD}"/>
              </a:ext>
            </a:extLst>
          </p:cNvPr>
          <p:cNvSpPr>
            <a:spLocks noGrp="1"/>
          </p:cNvSpPr>
          <p:nvPr>
            <p:ph type="title" idx="3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D53123E-2638-AC46-A19A-65305FEB5C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30DB0D4-BF9A-544E-AE45-103D8F8BD051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37C3879-219A-AC4A-A1E7-4190F2AC7265}"/>
              </a:ext>
            </a:extLst>
          </p:cNvPr>
          <p:cNvSpPr>
            <a:spLocks noGrp="1"/>
          </p:cNvSpPr>
          <p:nvPr>
            <p:ph type="subTitle" idx="5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265B222-B896-F14A-AEB3-3D5728A0AA8A}"/>
              </a:ext>
            </a:extLst>
          </p:cNvPr>
          <p:cNvSpPr>
            <a:spLocks noGrp="1"/>
          </p:cNvSpPr>
          <p:nvPr>
            <p:ph type="title" idx="6"/>
          </p:nvPr>
        </p:nvSpPr>
        <p:spPr/>
        <p:txBody>
          <a:bodyPr/>
          <a:lstStyle/>
          <a:p>
            <a:r>
              <a:rPr lang="en-LY" sz="48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6FB787-4FEB-C345-B2FD-86DF1DCD2FE7}"/>
              </a:ext>
            </a:extLst>
          </p:cNvPr>
          <p:cNvSpPr txBox="1"/>
          <p:nvPr/>
        </p:nvSpPr>
        <p:spPr>
          <a:xfrm>
            <a:off x="315075" y="249289"/>
            <a:ext cx="62338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LY" sz="5400" dirty="0"/>
              <a:t>CONCLUSION: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6AA332-97F6-0B44-BE04-144E2A1FA6C4}"/>
              </a:ext>
            </a:extLst>
          </p:cNvPr>
          <p:cNvSpPr txBox="1"/>
          <p:nvPr/>
        </p:nvSpPr>
        <p:spPr>
          <a:xfrm>
            <a:off x="315075" y="1600200"/>
            <a:ext cx="78582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</a:t>
            </a:r>
            <a:r>
              <a:rPr lang="en-LY" dirty="0"/>
              <a:t>ancer  is the uncontorllabel growth of cells.</a:t>
            </a:r>
          </a:p>
          <a:p>
            <a:pPr marL="342900" indent="-342900">
              <a:buAutoNum type="arabicPeriod"/>
            </a:pPr>
            <a:endParaRPr lang="en-LY" dirty="0"/>
          </a:p>
          <a:p>
            <a:pPr marL="342900" indent="-342900">
              <a:buAutoNum type="arabicPeriod"/>
            </a:pPr>
            <a:r>
              <a:rPr lang="en-US" dirty="0"/>
              <a:t>Common types of cancer are breast cancer , bladder cancer , prostate cancer , brain cancer.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3.    Symptoms are nausea , fatigue , vomiting , tiredness , swelling.</a:t>
            </a:r>
          </a:p>
          <a:p>
            <a:endParaRPr lang="en-US" dirty="0"/>
          </a:p>
          <a:p>
            <a:r>
              <a:rPr lang="en-US" dirty="0"/>
              <a:t>4.    Treatment is either by radiology, chemotherapy , hormone therapy ,etc.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LY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6F1564-11CF-6344-8147-A04A1859A5AC}"/>
              </a:ext>
            </a:extLst>
          </p:cNvPr>
          <p:cNvSpPr txBox="1"/>
          <p:nvPr/>
        </p:nvSpPr>
        <p:spPr>
          <a:xfrm>
            <a:off x="82296" y="475488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24909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6"/>
        </a:solidFill>
        <a:effectLst/>
      </p:bgPr>
    </p:bg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47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REFERENCES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571828-270A-5B41-B93A-0F4EB4FE02E8}"/>
              </a:ext>
            </a:extLst>
          </p:cNvPr>
          <p:cNvSpPr txBox="1"/>
          <p:nvPr/>
        </p:nvSpPr>
        <p:spPr>
          <a:xfrm>
            <a:off x="297180" y="1249341"/>
            <a:ext cx="8126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▪ Robbins basic pathology, 10th edition, 2018.  </a:t>
            </a:r>
          </a:p>
          <a:p>
            <a:endParaRPr lang="en-US" sz="2000" dirty="0">
              <a:effectLst/>
            </a:endParaRPr>
          </a:p>
          <a:p>
            <a:r>
              <a:rPr lang="en-US" sz="2000" dirty="0">
                <a:hlinkClick r:id="rId3"/>
              </a:rPr>
              <a:t>https://www.academia.edu/68598323/Robbins_Basic_Pathology_10th_Edition</a:t>
            </a:r>
            <a:endParaRPr lang="en-US" sz="2000" dirty="0"/>
          </a:p>
          <a:p>
            <a:endParaRPr lang="en-US" sz="2000" dirty="0">
              <a:effectLst/>
            </a:endParaRP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Lippincott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effectLst/>
            </a:endParaRPr>
          </a:p>
          <a:p>
            <a:r>
              <a:rPr lang="en-US" sz="2000" dirty="0"/>
              <a:t>https://</a:t>
            </a:r>
            <a:r>
              <a:rPr lang="en-US" sz="2000" dirty="0" err="1"/>
              <a:t>lippincott.com</a:t>
            </a:r>
            <a:endParaRPr lang="en-US" sz="2000" dirty="0"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049642-A66D-A340-BFD6-228CB4C28CBB}"/>
              </a:ext>
            </a:extLst>
          </p:cNvPr>
          <p:cNvSpPr txBox="1"/>
          <p:nvPr/>
        </p:nvSpPr>
        <p:spPr>
          <a:xfrm>
            <a:off x="137160" y="481888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DB475-6472-474A-B5A1-8C3D0C24DD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L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5944EF-D650-094B-9619-56FD00CF07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LY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E67D12-62B4-5B4F-83D9-898E5C48B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152" y="-201168"/>
            <a:ext cx="9390888" cy="56052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B8640F-3DA7-7642-8851-A99FECD580B3}"/>
              </a:ext>
            </a:extLst>
          </p:cNvPr>
          <p:cNvSpPr txBox="1"/>
          <p:nvPr/>
        </p:nvSpPr>
        <p:spPr>
          <a:xfrm>
            <a:off x="0" y="514350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10858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15CC7FC-BD8A-4E42-9A5A-6E7E54D79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4813242" y="1683498"/>
            <a:ext cx="3112532" cy="445500"/>
          </a:xfrm>
        </p:spPr>
        <p:txBody>
          <a:bodyPr/>
          <a:lstStyle/>
          <a:p>
            <a:r>
              <a:rPr lang="en-US" dirty="0"/>
              <a:t>O</a:t>
            </a:r>
            <a:r>
              <a:rPr lang="en-LY" dirty="0"/>
              <a:t>utline types of cancer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368F57-A1A9-C248-8DC7-8A38DE2014D4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LY" dirty="0"/>
              <a:t>reatment for cancer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9BC3E41-A7E4-DE42-A533-B0C59F6AF875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 flipH="1">
            <a:off x="1267444" y="1683498"/>
            <a:ext cx="3112532" cy="445500"/>
          </a:xfrm>
        </p:spPr>
        <p:txBody>
          <a:bodyPr/>
          <a:lstStyle/>
          <a:p>
            <a:r>
              <a:rPr lang="en-US" dirty="0"/>
              <a:t>Define </a:t>
            </a:r>
            <a:r>
              <a:rPr lang="en-LY" dirty="0"/>
              <a:t> cancer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2022A65-0589-2D4D-A0A2-355313C7354C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 flipH="1">
            <a:off x="1166774" y="3014502"/>
            <a:ext cx="3213201" cy="1319400"/>
          </a:xfrm>
        </p:spPr>
        <p:txBody>
          <a:bodyPr/>
          <a:lstStyle/>
          <a:p>
            <a:r>
              <a:rPr lang="en-US" dirty="0"/>
              <a:t>O</a:t>
            </a:r>
            <a:r>
              <a:rPr lang="en-LY" dirty="0"/>
              <a:t>utline sypmtoms of cancer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C783C5A-3052-DB48-8F13-0BBEB99FF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LY" dirty="0"/>
              <a:t>bjectives: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A13672-A8F2-FB41-8F71-EA0217654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45" y="3657600"/>
            <a:ext cx="5654564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34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6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9"/>
          <p:cNvSpPr txBox="1">
            <a:spLocks noGrp="1"/>
          </p:cNvSpPr>
          <p:nvPr>
            <p:ph type="subTitle" idx="1"/>
          </p:nvPr>
        </p:nvSpPr>
        <p:spPr>
          <a:xfrm>
            <a:off x="4842288" y="1191618"/>
            <a:ext cx="3367800" cy="104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endParaRPr dirty="0"/>
          </a:p>
        </p:txBody>
      </p:sp>
      <p:sp>
        <p:nvSpPr>
          <p:cNvPr id="214" name="Google Shape;214;p29"/>
          <p:cNvSpPr txBox="1">
            <a:spLocks noGrp="1"/>
          </p:cNvSpPr>
          <p:nvPr>
            <p:ph type="title"/>
          </p:nvPr>
        </p:nvSpPr>
        <p:spPr>
          <a:xfrm>
            <a:off x="4253100" y="3932700"/>
            <a:ext cx="4167300" cy="5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D1FFD1-ED07-BC41-9FF3-61C8A1C85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818021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79286F-BEFF-4F4D-899A-BB3984EAAE67}"/>
              </a:ext>
            </a:extLst>
          </p:cNvPr>
          <p:cNvSpPr txBox="1"/>
          <p:nvPr/>
        </p:nvSpPr>
        <p:spPr>
          <a:xfrm>
            <a:off x="4427739" y="435606"/>
            <a:ext cx="38180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/>
                </a:solidFill>
              </a:rPr>
              <a:t>C</a:t>
            </a:r>
            <a:r>
              <a:rPr lang="en-LY" sz="2400" dirty="0">
                <a:solidFill>
                  <a:schemeClr val="accent6"/>
                </a:solidFill>
              </a:rPr>
              <a:t>ancer is a common  disease in our world that happens due to some irrgular changes in our body And it is the second cause of death in the world.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F1E8FD-8087-1B42-9906-D0D80C7F1AE0}"/>
              </a:ext>
            </a:extLst>
          </p:cNvPr>
          <p:cNvSpPr txBox="1"/>
          <p:nvPr/>
        </p:nvSpPr>
        <p:spPr>
          <a:xfrm>
            <a:off x="173736" y="483717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6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0"/>
          <p:cNvSpPr txBox="1">
            <a:spLocks noGrp="1"/>
          </p:cNvSpPr>
          <p:nvPr>
            <p:ph type="title"/>
          </p:nvPr>
        </p:nvSpPr>
        <p:spPr>
          <a:xfrm>
            <a:off x="488100" y="328865"/>
            <a:ext cx="2567400" cy="261206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 </a:t>
            </a:r>
            <a:endParaRPr dirty="0"/>
          </a:p>
        </p:txBody>
      </p:sp>
      <p:sp>
        <p:nvSpPr>
          <p:cNvPr id="224" name="Google Shape;224;p30"/>
          <p:cNvSpPr txBox="1">
            <a:spLocks noGrp="1"/>
          </p:cNvSpPr>
          <p:nvPr>
            <p:ph type="subTitle" idx="1"/>
          </p:nvPr>
        </p:nvSpPr>
        <p:spPr>
          <a:xfrm>
            <a:off x="4096400" y="4204954"/>
            <a:ext cx="4323900" cy="3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endParaRPr dirty="0"/>
          </a:p>
        </p:txBody>
      </p:sp>
      <p:sp>
        <p:nvSpPr>
          <p:cNvPr id="225" name="Google Shape;225;p30"/>
          <p:cNvSpPr txBox="1">
            <a:spLocks noGrp="1"/>
          </p:cNvSpPr>
          <p:nvPr>
            <p:ph type="title" idx="2"/>
          </p:nvPr>
        </p:nvSpPr>
        <p:spPr>
          <a:xfrm>
            <a:off x="723700" y="3546874"/>
            <a:ext cx="2096100" cy="1004700"/>
          </a:xfrm>
          <a:prstGeom prst="rect">
            <a:avLst/>
          </a:prstGeom>
        </p:spPr>
        <p:txBody>
          <a:bodyPr spcFirstLastPara="1" wrap="square" lIns="91425" tIns="457200" rIns="91425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2B7FE9-EC0F-2049-8CAA-9675A9B29493}"/>
              </a:ext>
            </a:extLst>
          </p:cNvPr>
          <p:cNvSpPr txBox="1"/>
          <p:nvPr/>
        </p:nvSpPr>
        <p:spPr>
          <a:xfrm>
            <a:off x="0" y="558146"/>
            <a:ext cx="33598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6000" dirty="0">
                <a:solidFill>
                  <a:schemeClr val="accent6"/>
                </a:solidFill>
              </a:rPr>
              <a:t>W</a:t>
            </a:r>
            <a:r>
              <a:rPr lang="en-LY" sz="6000" dirty="0">
                <a:solidFill>
                  <a:schemeClr val="accent6"/>
                </a:solidFill>
              </a:rPr>
              <a:t>hat is cancer?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9FED86-14E3-034C-93E0-64C7A3264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686" y="0"/>
            <a:ext cx="5081046" cy="35468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7AA329-BEBF-A74A-A607-FBFA1441A1F7}"/>
              </a:ext>
            </a:extLst>
          </p:cNvPr>
          <p:cNvSpPr txBox="1"/>
          <p:nvPr/>
        </p:nvSpPr>
        <p:spPr>
          <a:xfrm>
            <a:off x="0" y="485546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6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1"/>
          <p:cNvSpPr txBox="1">
            <a:spLocks noGrp="1"/>
          </p:cNvSpPr>
          <p:nvPr>
            <p:ph type="title"/>
          </p:nvPr>
        </p:nvSpPr>
        <p:spPr>
          <a:xfrm>
            <a:off x="832210" y="192083"/>
            <a:ext cx="7526915" cy="7794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000" dirty="0"/>
              <a:t>What is cancer?</a:t>
            </a:r>
            <a:endParaRPr sz="4000" dirty="0"/>
          </a:p>
        </p:txBody>
      </p:sp>
      <p:sp>
        <p:nvSpPr>
          <p:cNvPr id="234" name="Google Shape;234;p31"/>
          <p:cNvSpPr txBox="1">
            <a:spLocks noGrp="1"/>
          </p:cNvSpPr>
          <p:nvPr>
            <p:ph type="subTitle" idx="1"/>
          </p:nvPr>
        </p:nvSpPr>
        <p:spPr>
          <a:xfrm flipH="1">
            <a:off x="6154725" y="2470150"/>
            <a:ext cx="1822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</a:t>
            </a:r>
            <a:endParaRPr dirty="0"/>
          </a:p>
        </p:txBody>
      </p:sp>
      <p:sp>
        <p:nvSpPr>
          <p:cNvPr id="235" name="Google Shape;235;p31"/>
          <p:cNvSpPr txBox="1">
            <a:spLocks noGrp="1"/>
          </p:cNvSpPr>
          <p:nvPr>
            <p:ph type="subTitle" idx="2"/>
          </p:nvPr>
        </p:nvSpPr>
        <p:spPr>
          <a:xfrm flipH="1">
            <a:off x="5351925" y="3014501"/>
            <a:ext cx="2625300" cy="13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endParaRPr dirty="0"/>
          </a:p>
        </p:txBody>
      </p:sp>
      <p:sp>
        <p:nvSpPr>
          <p:cNvPr id="236" name="Google Shape;236;p31"/>
          <p:cNvSpPr txBox="1">
            <a:spLocks noGrp="1"/>
          </p:cNvSpPr>
          <p:nvPr>
            <p:ph type="subTitle" idx="3"/>
          </p:nvPr>
        </p:nvSpPr>
        <p:spPr>
          <a:xfrm flipH="1">
            <a:off x="1166860" y="2470150"/>
            <a:ext cx="18228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237" name="Google Shape;237;p31"/>
          <p:cNvSpPr txBox="1">
            <a:spLocks noGrp="1"/>
          </p:cNvSpPr>
          <p:nvPr>
            <p:ph type="subTitle" idx="4"/>
          </p:nvPr>
        </p:nvSpPr>
        <p:spPr>
          <a:xfrm flipH="1">
            <a:off x="1144093" y="2692900"/>
            <a:ext cx="2625300" cy="13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endParaRPr dirty="0"/>
          </a:p>
        </p:txBody>
      </p:sp>
      <p:grpSp>
        <p:nvGrpSpPr>
          <p:cNvPr id="238" name="Google Shape;238;p31"/>
          <p:cNvGrpSpPr/>
          <p:nvPr/>
        </p:nvGrpSpPr>
        <p:grpSpPr>
          <a:xfrm>
            <a:off x="8073750" y="426564"/>
            <a:ext cx="350150" cy="367400"/>
            <a:chOff x="4690500" y="1516275"/>
            <a:chExt cx="350150" cy="367400"/>
          </a:xfrm>
        </p:grpSpPr>
        <p:sp>
          <p:nvSpPr>
            <p:cNvPr id="239" name="Google Shape;239;p31"/>
            <p:cNvSpPr/>
            <p:nvPr/>
          </p:nvSpPr>
          <p:spPr>
            <a:xfrm>
              <a:off x="4690500" y="1516275"/>
              <a:ext cx="350150" cy="367400"/>
            </a:xfrm>
            <a:custGeom>
              <a:avLst/>
              <a:gdLst/>
              <a:ahLst/>
              <a:cxnLst/>
              <a:rect l="l" t="t" r="r" b="b"/>
              <a:pathLst>
                <a:path w="14006" h="14696" extrusionOk="0">
                  <a:moveTo>
                    <a:pt x="9409" y="565"/>
                  </a:moveTo>
                  <a:lnTo>
                    <a:pt x="10115" y="815"/>
                  </a:lnTo>
                  <a:lnTo>
                    <a:pt x="9851" y="1550"/>
                  </a:lnTo>
                  <a:lnTo>
                    <a:pt x="9149" y="1300"/>
                  </a:lnTo>
                  <a:lnTo>
                    <a:pt x="9409" y="565"/>
                  </a:lnTo>
                  <a:close/>
                  <a:moveTo>
                    <a:pt x="9851" y="3750"/>
                  </a:moveTo>
                  <a:lnTo>
                    <a:pt x="10187" y="3870"/>
                  </a:lnTo>
                  <a:cubicBezTo>
                    <a:pt x="10202" y="3874"/>
                    <a:pt x="10211" y="3889"/>
                    <a:pt x="10206" y="3903"/>
                  </a:cubicBezTo>
                  <a:cubicBezTo>
                    <a:pt x="10202" y="3908"/>
                    <a:pt x="9688" y="5363"/>
                    <a:pt x="9688" y="5368"/>
                  </a:cubicBezTo>
                  <a:cubicBezTo>
                    <a:pt x="9684" y="5379"/>
                    <a:pt x="9675" y="5385"/>
                    <a:pt x="9664" y="5385"/>
                  </a:cubicBezTo>
                  <a:cubicBezTo>
                    <a:pt x="9661" y="5385"/>
                    <a:pt x="9658" y="5384"/>
                    <a:pt x="9654" y="5383"/>
                  </a:cubicBezTo>
                  <a:lnTo>
                    <a:pt x="9313" y="5262"/>
                  </a:lnTo>
                  <a:cubicBezTo>
                    <a:pt x="9539" y="4623"/>
                    <a:pt x="9832" y="3803"/>
                    <a:pt x="9851" y="3750"/>
                  </a:cubicBezTo>
                  <a:close/>
                  <a:moveTo>
                    <a:pt x="8595" y="1563"/>
                  </a:moveTo>
                  <a:cubicBezTo>
                    <a:pt x="8599" y="1563"/>
                    <a:pt x="8603" y="1563"/>
                    <a:pt x="8606" y="1564"/>
                  </a:cubicBezTo>
                  <a:cubicBezTo>
                    <a:pt x="8808" y="1637"/>
                    <a:pt x="9769" y="1977"/>
                    <a:pt x="9947" y="2040"/>
                  </a:cubicBezTo>
                  <a:cubicBezTo>
                    <a:pt x="9971" y="2049"/>
                    <a:pt x="9985" y="2078"/>
                    <a:pt x="9976" y="2102"/>
                  </a:cubicBezTo>
                  <a:cubicBezTo>
                    <a:pt x="9932" y="2218"/>
                    <a:pt x="8679" y="5767"/>
                    <a:pt x="8497" y="6276"/>
                  </a:cubicBezTo>
                  <a:cubicBezTo>
                    <a:pt x="8492" y="6295"/>
                    <a:pt x="8473" y="6308"/>
                    <a:pt x="8454" y="6308"/>
                  </a:cubicBezTo>
                  <a:cubicBezTo>
                    <a:pt x="8449" y="6308"/>
                    <a:pt x="8444" y="6307"/>
                    <a:pt x="8439" y="6305"/>
                  </a:cubicBezTo>
                  <a:cubicBezTo>
                    <a:pt x="8136" y="6199"/>
                    <a:pt x="8203" y="6219"/>
                    <a:pt x="8045" y="6166"/>
                  </a:cubicBezTo>
                  <a:cubicBezTo>
                    <a:pt x="8151" y="5800"/>
                    <a:pt x="8203" y="5406"/>
                    <a:pt x="8203" y="5018"/>
                  </a:cubicBezTo>
                  <a:cubicBezTo>
                    <a:pt x="8203" y="4479"/>
                    <a:pt x="8098" y="3947"/>
                    <a:pt x="7892" y="3447"/>
                  </a:cubicBezTo>
                  <a:lnTo>
                    <a:pt x="8544" y="1598"/>
                  </a:lnTo>
                  <a:cubicBezTo>
                    <a:pt x="8553" y="1573"/>
                    <a:pt x="8574" y="1563"/>
                    <a:pt x="8595" y="1563"/>
                  </a:cubicBezTo>
                  <a:close/>
                  <a:moveTo>
                    <a:pt x="10446" y="4519"/>
                  </a:moveTo>
                  <a:lnTo>
                    <a:pt x="10975" y="4940"/>
                  </a:lnTo>
                  <a:cubicBezTo>
                    <a:pt x="11532" y="5392"/>
                    <a:pt x="11853" y="6060"/>
                    <a:pt x="11853" y="6776"/>
                  </a:cubicBezTo>
                  <a:lnTo>
                    <a:pt x="11853" y="7625"/>
                  </a:lnTo>
                  <a:lnTo>
                    <a:pt x="10989" y="7625"/>
                  </a:lnTo>
                  <a:lnTo>
                    <a:pt x="10989" y="6776"/>
                  </a:lnTo>
                  <a:cubicBezTo>
                    <a:pt x="10989" y="6324"/>
                    <a:pt x="10787" y="5902"/>
                    <a:pt x="10432" y="5618"/>
                  </a:cubicBezTo>
                  <a:lnTo>
                    <a:pt x="10139" y="5388"/>
                  </a:lnTo>
                  <a:lnTo>
                    <a:pt x="10446" y="4519"/>
                  </a:lnTo>
                  <a:close/>
                  <a:moveTo>
                    <a:pt x="7901" y="6569"/>
                  </a:moveTo>
                  <a:cubicBezTo>
                    <a:pt x="7983" y="6598"/>
                    <a:pt x="7954" y="6588"/>
                    <a:pt x="8036" y="6616"/>
                  </a:cubicBezTo>
                  <a:lnTo>
                    <a:pt x="7522" y="8063"/>
                  </a:lnTo>
                  <a:lnTo>
                    <a:pt x="7032" y="7890"/>
                  </a:lnTo>
                  <a:cubicBezTo>
                    <a:pt x="7402" y="7510"/>
                    <a:pt x="7704" y="7054"/>
                    <a:pt x="7901" y="6569"/>
                  </a:cubicBezTo>
                  <a:close/>
                  <a:moveTo>
                    <a:pt x="6671" y="8216"/>
                  </a:moveTo>
                  <a:lnTo>
                    <a:pt x="7378" y="8467"/>
                  </a:lnTo>
                  <a:lnTo>
                    <a:pt x="7291" y="8711"/>
                  </a:lnTo>
                  <a:cubicBezTo>
                    <a:pt x="7287" y="8723"/>
                    <a:pt x="7273" y="8732"/>
                    <a:pt x="7260" y="8732"/>
                  </a:cubicBezTo>
                  <a:cubicBezTo>
                    <a:pt x="7257" y="8732"/>
                    <a:pt x="7255" y="8731"/>
                    <a:pt x="7252" y="8731"/>
                  </a:cubicBezTo>
                  <a:lnTo>
                    <a:pt x="6493" y="8461"/>
                  </a:lnTo>
                  <a:cubicBezTo>
                    <a:pt x="6480" y="8456"/>
                    <a:pt x="6469" y="8438"/>
                    <a:pt x="6474" y="8423"/>
                  </a:cubicBezTo>
                  <a:lnTo>
                    <a:pt x="6503" y="8346"/>
                  </a:lnTo>
                  <a:cubicBezTo>
                    <a:pt x="6556" y="8307"/>
                    <a:pt x="6618" y="8259"/>
                    <a:pt x="6671" y="8216"/>
                  </a:cubicBezTo>
                  <a:close/>
                  <a:moveTo>
                    <a:pt x="8007" y="10478"/>
                  </a:moveTo>
                  <a:lnTo>
                    <a:pt x="8007" y="11041"/>
                  </a:lnTo>
                  <a:lnTo>
                    <a:pt x="5955" y="11041"/>
                  </a:lnTo>
                  <a:cubicBezTo>
                    <a:pt x="5926" y="11041"/>
                    <a:pt x="5903" y="11021"/>
                    <a:pt x="5903" y="10992"/>
                  </a:cubicBezTo>
                  <a:lnTo>
                    <a:pt x="5903" y="10478"/>
                  </a:lnTo>
                  <a:close/>
                  <a:moveTo>
                    <a:pt x="9515" y="10478"/>
                  </a:moveTo>
                  <a:lnTo>
                    <a:pt x="9515" y="12275"/>
                  </a:lnTo>
                  <a:lnTo>
                    <a:pt x="9304" y="12275"/>
                  </a:lnTo>
                  <a:lnTo>
                    <a:pt x="8439" y="11185"/>
                  </a:lnTo>
                  <a:lnTo>
                    <a:pt x="8439" y="10478"/>
                  </a:lnTo>
                  <a:close/>
                  <a:moveTo>
                    <a:pt x="13530" y="12707"/>
                  </a:moveTo>
                  <a:cubicBezTo>
                    <a:pt x="13554" y="12707"/>
                    <a:pt x="13573" y="12726"/>
                    <a:pt x="13573" y="12750"/>
                  </a:cubicBezTo>
                  <a:lnTo>
                    <a:pt x="13573" y="13226"/>
                  </a:lnTo>
                  <a:cubicBezTo>
                    <a:pt x="13573" y="13250"/>
                    <a:pt x="13554" y="13269"/>
                    <a:pt x="13530" y="13269"/>
                  </a:cubicBezTo>
                  <a:lnTo>
                    <a:pt x="5316" y="13269"/>
                  </a:lnTo>
                  <a:cubicBezTo>
                    <a:pt x="5298" y="13269"/>
                    <a:pt x="5278" y="13250"/>
                    <a:pt x="5278" y="13226"/>
                  </a:cubicBezTo>
                  <a:lnTo>
                    <a:pt x="5278" y="12750"/>
                  </a:lnTo>
                  <a:cubicBezTo>
                    <a:pt x="5278" y="12726"/>
                    <a:pt x="5298" y="12707"/>
                    <a:pt x="5316" y="12707"/>
                  </a:cubicBezTo>
                  <a:close/>
                  <a:moveTo>
                    <a:pt x="12766" y="13701"/>
                  </a:moveTo>
                  <a:lnTo>
                    <a:pt x="12766" y="13960"/>
                  </a:lnTo>
                  <a:cubicBezTo>
                    <a:pt x="12766" y="14129"/>
                    <a:pt x="12627" y="14263"/>
                    <a:pt x="12463" y="14263"/>
                  </a:cubicBezTo>
                  <a:lnTo>
                    <a:pt x="6387" y="14263"/>
                  </a:lnTo>
                  <a:cubicBezTo>
                    <a:pt x="6225" y="14263"/>
                    <a:pt x="6085" y="14129"/>
                    <a:pt x="6085" y="13960"/>
                  </a:cubicBezTo>
                  <a:lnTo>
                    <a:pt x="6085" y="13701"/>
                  </a:lnTo>
                  <a:close/>
                  <a:moveTo>
                    <a:pt x="9070" y="1"/>
                  </a:moveTo>
                  <a:cubicBezTo>
                    <a:pt x="8981" y="1"/>
                    <a:pt x="8897" y="56"/>
                    <a:pt x="8866" y="147"/>
                  </a:cubicBezTo>
                  <a:cubicBezTo>
                    <a:pt x="8828" y="258"/>
                    <a:pt x="8885" y="383"/>
                    <a:pt x="8996" y="421"/>
                  </a:cubicBezTo>
                  <a:lnTo>
                    <a:pt x="9005" y="426"/>
                  </a:lnTo>
                  <a:lnTo>
                    <a:pt x="8746" y="1161"/>
                  </a:lnTo>
                  <a:cubicBezTo>
                    <a:pt x="8694" y="1143"/>
                    <a:pt x="8641" y="1134"/>
                    <a:pt x="8589" y="1134"/>
                  </a:cubicBezTo>
                  <a:cubicBezTo>
                    <a:pt x="8392" y="1134"/>
                    <a:pt x="8209" y="1257"/>
                    <a:pt x="8141" y="1453"/>
                  </a:cubicBezTo>
                  <a:lnTo>
                    <a:pt x="7622" y="2914"/>
                  </a:lnTo>
                  <a:cubicBezTo>
                    <a:pt x="6906" y="1717"/>
                    <a:pt x="5595" y="916"/>
                    <a:pt x="4102" y="916"/>
                  </a:cubicBezTo>
                  <a:cubicBezTo>
                    <a:pt x="1845" y="916"/>
                    <a:pt x="0" y="2761"/>
                    <a:pt x="0" y="5022"/>
                  </a:cubicBezTo>
                  <a:cubicBezTo>
                    <a:pt x="0" y="7078"/>
                    <a:pt x="1541" y="8831"/>
                    <a:pt x="3583" y="9090"/>
                  </a:cubicBezTo>
                  <a:lnTo>
                    <a:pt x="3612" y="9090"/>
                  </a:lnTo>
                  <a:cubicBezTo>
                    <a:pt x="3718" y="9090"/>
                    <a:pt x="3809" y="9008"/>
                    <a:pt x="3823" y="8903"/>
                  </a:cubicBezTo>
                  <a:cubicBezTo>
                    <a:pt x="3838" y="8784"/>
                    <a:pt x="3756" y="8677"/>
                    <a:pt x="3640" y="8663"/>
                  </a:cubicBezTo>
                  <a:cubicBezTo>
                    <a:pt x="1811" y="8427"/>
                    <a:pt x="432" y="6862"/>
                    <a:pt x="432" y="5022"/>
                  </a:cubicBezTo>
                  <a:cubicBezTo>
                    <a:pt x="432" y="2996"/>
                    <a:pt x="2080" y="1349"/>
                    <a:pt x="4102" y="1349"/>
                  </a:cubicBezTo>
                  <a:cubicBezTo>
                    <a:pt x="6119" y="1349"/>
                    <a:pt x="7776" y="2985"/>
                    <a:pt x="7776" y="5022"/>
                  </a:cubicBezTo>
                  <a:cubicBezTo>
                    <a:pt x="7776" y="6853"/>
                    <a:pt x="6412" y="8418"/>
                    <a:pt x="4587" y="8658"/>
                  </a:cubicBezTo>
                  <a:cubicBezTo>
                    <a:pt x="4472" y="8673"/>
                    <a:pt x="4385" y="8784"/>
                    <a:pt x="4405" y="8903"/>
                  </a:cubicBezTo>
                  <a:cubicBezTo>
                    <a:pt x="4417" y="9010"/>
                    <a:pt x="4508" y="9087"/>
                    <a:pt x="4616" y="9087"/>
                  </a:cubicBezTo>
                  <a:cubicBezTo>
                    <a:pt x="4626" y="9087"/>
                    <a:pt x="4635" y="9087"/>
                    <a:pt x="4644" y="9086"/>
                  </a:cubicBezTo>
                  <a:cubicBezTo>
                    <a:pt x="5159" y="9019"/>
                    <a:pt x="5644" y="8855"/>
                    <a:pt x="6081" y="8615"/>
                  </a:cubicBezTo>
                  <a:cubicBezTo>
                    <a:pt x="6134" y="8740"/>
                    <a:pt x="6229" y="8826"/>
                    <a:pt x="6349" y="8870"/>
                  </a:cubicBezTo>
                  <a:lnTo>
                    <a:pt x="7108" y="9134"/>
                  </a:lnTo>
                  <a:cubicBezTo>
                    <a:pt x="7159" y="9152"/>
                    <a:pt x="7212" y="9161"/>
                    <a:pt x="7264" y="9161"/>
                  </a:cubicBezTo>
                  <a:cubicBezTo>
                    <a:pt x="7454" y="9161"/>
                    <a:pt x="7631" y="9043"/>
                    <a:pt x="7699" y="8855"/>
                  </a:cubicBezTo>
                  <a:lnTo>
                    <a:pt x="7786" y="8605"/>
                  </a:lnTo>
                  <a:cubicBezTo>
                    <a:pt x="7799" y="8607"/>
                    <a:pt x="7812" y="8609"/>
                    <a:pt x="7825" y="8609"/>
                  </a:cubicBezTo>
                  <a:cubicBezTo>
                    <a:pt x="7911" y="8609"/>
                    <a:pt x="7992" y="8554"/>
                    <a:pt x="8025" y="8467"/>
                  </a:cubicBezTo>
                  <a:cubicBezTo>
                    <a:pt x="8059" y="8365"/>
                    <a:pt x="8016" y="8259"/>
                    <a:pt x="7925" y="8207"/>
                  </a:cubicBezTo>
                  <a:lnTo>
                    <a:pt x="8448" y="6737"/>
                  </a:lnTo>
                  <a:lnTo>
                    <a:pt x="8453" y="6737"/>
                  </a:lnTo>
                  <a:cubicBezTo>
                    <a:pt x="8650" y="6737"/>
                    <a:pt x="8832" y="6612"/>
                    <a:pt x="8905" y="6420"/>
                  </a:cubicBezTo>
                  <a:lnTo>
                    <a:pt x="9169" y="5671"/>
                  </a:lnTo>
                  <a:lnTo>
                    <a:pt x="9510" y="5791"/>
                  </a:lnTo>
                  <a:cubicBezTo>
                    <a:pt x="9560" y="5808"/>
                    <a:pt x="9612" y="5816"/>
                    <a:pt x="9663" y="5816"/>
                  </a:cubicBezTo>
                  <a:cubicBezTo>
                    <a:pt x="9745" y="5816"/>
                    <a:pt x="9827" y="5795"/>
                    <a:pt x="9903" y="5747"/>
                  </a:cubicBezTo>
                  <a:lnTo>
                    <a:pt x="10162" y="5959"/>
                  </a:lnTo>
                  <a:cubicBezTo>
                    <a:pt x="10413" y="6155"/>
                    <a:pt x="10557" y="6454"/>
                    <a:pt x="10557" y="6776"/>
                  </a:cubicBezTo>
                  <a:lnTo>
                    <a:pt x="10557" y="7625"/>
                  </a:lnTo>
                  <a:lnTo>
                    <a:pt x="10120" y="7625"/>
                  </a:lnTo>
                  <a:cubicBezTo>
                    <a:pt x="9788" y="7625"/>
                    <a:pt x="9515" y="7899"/>
                    <a:pt x="9515" y="8230"/>
                  </a:cubicBezTo>
                  <a:lnTo>
                    <a:pt x="9515" y="10046"/>
                  </a:lnTo>
                  <a:lnTo>
                    <a:pt x="5389" y="10046"/>
                  </a:lnTo>
                  <a:cubicBezTo>
                    <a:pt x="5269" y="10046"/>
                    <a:pt x="5172" y="10143"/>
                    <a:pt x="5172" y="10262"/>
                  </a:cubicBezTo>
                  <a:cubicBezTo>
                    <a:pt x="5172" y="10382"/>
                    <a:pt x="5269" y="10478"/>
                    <a:pt x="5389" y="10478"/>
                  </a:cubicBezTo>
                  <a:lnTo>
                    <a:pt x="5476" y="10478"/>
                  </a:lnTo>
                  <a:lnTo>
                    <a:pt x="5476" y="10992"/>
                  </a:lnTo>
                  <a:cubicBezTo>
                    <a:pt x="5476" y="11256"/>
                    <a:pt x="5691" y="11473"/>
                    <a:pt x="5955" y="11473"/>
                  </a:cubicBezTo>
                  <a:lnTo>
                    <a:pt x="8116" y="11473"/>
                  </a:lnTo>
                  <a:lnTo>
                    <a:pt x="8750" y="12275"/>
                  </a:lnTo>
                  <a:lnTo>
                    <a:pt x="5316" y="12275"/>
                  </a:lnTo>
                  <a:cubicBezTo>
                    <a:pt x="5057" y="12275"/>
                    <a:pt x="4846" y="12486"/>
                    <a:pt x="4846" y="12750"/>
                  </a:cubicBezTo>
                  <a:lnTo>
                    <a:pt x="4846" y="13226"/>
                  </a:lnTo>
                  <a:cubicBezTo>
                    <a:pt x="4846" y="13490"/>
                    <a:pt x="5057" y="13701"/>
                    <a:pt x="5316" y="13701"/>
                  </a:cubicBezTo>
                  <a:lnTo>
                    <a:pt x="5658" y="13701"/>
                  </a:lnTo>
                  <a:lnTo>
                    <a:pt x="5658" y="13960"/>
                  </a:lnTo>
                  <a:cubicBezTo>
                    <a:pt x="5658" y="14368"/>
                    <a:pt x="5984" y="14696"/>
                    <a:pt x="6387" y="14696"/>
                  </a:cubicBezTo>
                  <a:lnTo>
                    <a:pt x="12463" y="14696"/>
                  </a:lnTo>
                  <a:cubicBezTo>
                    <a:pt x="12867" y="14696"/>
                    <a:pt x="13194" y="14368"/>
                    <a:pt x="13194" y="13960"/>
                  </a:cubicBezTo>
                  <a:lnTo>
                    <a:pt x="13194" y="13701"/>
                  </a:lnTo>
                  <a:lnTo>
                    <a:pt x="13530" y="13701"/>
                  </a:lnTo>
                  <a:cubicBezTo>
                    <a:pt x="13793" y="13701"/>
                    <a:pt x="14006" y="13490"/>
                    <a:pt x="14006" y="13226"/>
                  </a:cubicBezTo>
                  <a:lnTo>
                    <a:pt x="14006" y="12750"/>
                  </a:lnTo>
                  <a:cubicBezTo>
                    <a:pt x="14006" y="12486"/>
                    <a:pt x="13793" y="12275"/>
                    <a:pt x="13530" y="12275"/>
                  </a:cubicBezTo>
                  <a:lnTo>
                    <a:pt x="13290" y="12275"/>
                  </a:lnTo>
                  <a:lnTo>
                    <a:pt x="13290" y="10766"/>
                  </a:lnTo>
                  <a:cubicBezTo>
                    <a:pt x="13290" y="10646"/>
                    <a:pt x="13194" y="10551"/>
                    <a:pt x="13073" y="10551"/>
                  </a:cubicBezTo>
                  <a:cubicBezTo>
                    <a:pt x="12958" y="10551"/>
                    <a:pt x="12862" y="10646"/>
                    <a:pt x="12862" y="10766"/>
                  </a:cubicBezTo>
                  <a:lnTo>
                    <a:pt x="12862" y="12275"/>
                  </a:lnTo>
                  <a:lnTo>
                    <a:pt x="9947" y="12275"/>
                  </a:lnTo>
                  <a:lnTo>
                    <a:pt x="9947" y="8230"/>
                  </a:lnTo>
                  <a:cubicBezTo>
                    <a:pt x="9947" y="8135"/>
                    <a:pt x="10024" y="8057"/>
                    <a:pt x="10120" y="8057"/>
                  </a:cubicBezTo>
                  <a:lnTo>
                    <a:pt x="12685" y="8057"/>
                  </a:lnTo>
                  <a:cubicBezTo>
                    <a:pt x="12780" y="8057"/>
                    <a:pt x="12862" y="8135"/>
                    <a:pt x="12862" y="8230"/>
                  </a:cubicBezTo>
                  <a:lnTo>
                    <a:pt x="12862" y="9763"/>
                  </a:lnTo>
                  <a:cubicBezTo>
                    <a:pt x="12862" y="9879"/>
                    <a:pt x="12958" y="9974"/>
                    <a:pt x="13073" y="9974"/>
                  </a:cubicBezTo>
                  <a:cubicBezTo>
                    <a:pt x="13194" y="9974"/>
                    <a:pt x="13290" y="9879"/>
                    <a:pt x="13290" y="9763"/>
                  </a:cubicBezTo>
                  <a:lnTo>
                    <a:pt x="13290" y="8230"/>
                  </a:lnTo>
                  <a:cubicBezTo>
                    <a:pt x="13290" y="7899"/>
                    <a:pt x="13021" y="7625"/>
                    <a:pt x="12685" y="7625"/>
                  </a:cubicBezTo>
                  <a:lnTo>
                    <a:pt x="12286" y="7625"/>
                  </a:lnTo>
                  <a:lnTo>
                    <a:pt x="12286" y="6776"/>
                  </a:lnTo>
                  <a:cubicBezTo>
                    <a:pt x="12286" y="5925"/>
                    <a:pt x="11907" y="5138"/>
                    <a:pt x="11244" y="4605"/>
                  </a:cubicBezTo>
                  <a:lnTo>
                    <a:pt x="10595" y="4091"/>
                  </a:lnTo>
                  <a:lnTo>
                    <a:pt x="10610" y="4047"/>
                  </a:lnTo>
                  <a:cubicBezTo>
                    <a:pt x="10696" y="3812"/>
                    <a:pt x="10572" y="3548"/>
                    <a:pt x="10331" y="3466"/>
                  </a:cubicBezTo>
                  <a:lnTo>
                    <a:pt x="9995" y="3346"/>
                  </a:lnTo>
                  <a:lnTo>
                    <a:pt x="10384" y="2247"/>
                  </a:lnTo>
                  <a:cubicBezTo>
                    <a:pt x="10422" y="2127"/>
                    <a:pt x="10417" y="1996"/>
                    <a:pt x="10360" y="1881"/>
                  </a:cubicBezTo>
                  <a:cubicBezTo>
                    <a:pt x="10335" y="1819"/>
                    <a:pt x="10293" y="1770"/>
                    <a:pt x="10249" y="1728"/>
                  </a:cubicBezTo>
                  <a:lnTo>
                    <a:pt x="10519" y="959"/>
                  </a:lnTo>
                  <a:lnTo>
                    <a:pt x="10528" y="964"/>
                  </a:lnTo>
                  <a:cubicBezTo>
                    <a:pt x="10552" y="974"/>
                    <a:pt x="10576" y="974"/>
                    <a:pt x="10600" y="974"/>
                  </a:cubicBezTo>
                  <a:cubicBezTo>
                    <a:pt x="10687" y="974"/>
                    <a:pt x="10773" y="921"/>
                    <a:pt x="10802" y="830"/>
                  </a:cubicBezTo>
                  <a:cubicBezTo>
                    <a:pt x="10840" y="719"/>
                    <a:pt x="10783" y="599"/>
                    <a:pt x="10672" y="556"/>
                  </a:cubicBezTo>
                  <a:cubicBezTo>
                    <a:pt x="10537" y="507"/>
                    <a:pt x="9308" y="75"/>
                    <a:pt x="9140" y="13"/>
                  </a:cubicBezTo>
                  <a:cubicBezTo>
                    <a:pt x="9117" y="5"/>
                    <a:pt x="9094" y="1"/>
                    <a:pt x="90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1"/>
            <p:cNvSpPr/>
            <p:nvPr/>
          </p:nvSpPr>
          <p:spPr>
            <a:xfrm>
              <a:off x="4707400" y="1556075"/>
              <a:ext cx="171375" cy="171375"/>
            </a:xfrm>
            <a:custGeom>
              <a:avLst/>
              <a:gdLst/>
              <a:ahLst/>
              <a:cxnLst/>
              <a:rect l="l" t="t" r="r" b="b"/>
              <a:pathLst>
                <a:path w="6855" h="6855" extrusionOk="0">
                  <a:moveTo>
                    <a:pt x="3426" y="433"/>
                  </a:moveTo>
                  <a:cubicBezTo>
                    <a:pt x="5077" y="433"/>
                    <a:pt x="6423" y="1778"/>
                    <a:pt x="6423" y="3430"/>
                  </a:cubicBezTo>
                  <a:cubicBezTo>
                    <a:pt x="6423" y="5077"/>
                    <a:pt x="5077" y="6423"/>
                    <a:pt x="3426" y="6423"/>
                  </a:cubicBezTo>
                  <a:cubicBezTo>
                    <a:pt x="1778" y="6423"/>
                    <a:pt x="433" y="5077"/>
                    <a:pt x="433" y="3430"/>
                  </a:cubicBezTo>
                  <a:cubicBezTo>
                    <a:pt x="433" y="1778"/>
                    <a:pt x="1778" y="433"/>
                    <a:pt x="3426" y="433"/>
                  </a:cubicBezTo>
                  <a:close/>
                  <a:moveTo>
                    <a:pt x="3426" y="1"/>
                  </a:moveTo>
                  <a:cubicBezTo>
                    <a:pt x="1539" y="1"/>
                    <a:pt x="1" y="1538"/>
                    <a:pt x="1" y="3430"/>
                  </a:cubicBezTo>
                  <a:cubicBezTo>
                    <a:pt x="1" y="5318"/>
                    <a:pt x="1539" y="6855"/>
                    <a:pt x="3426" y="6855"/>
                  </a:cubicBezTo>
                  <a:cubicBezTo>
                    <a:pt x="5318" y="6855"/>
                    <a:pt x="6855" y="5318"/>
                    <a:pt x="6855" y="3430"/>
                  </a:cubicBezTo>
                  <a:cubicBezTo>
                    <a:pt x="6855" y="1538"/>
                    <a:pt x="5318" y="1"/>
                    <a:pt x="34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1"/>
            <p:cNvSpPr/>
            <p:nvPr/>
          </p:nvSpPr>
          <p:spPr>
            <a:xfrm>
              <a:off x="4768750" y="1657325"/>
              <a:ext cx="46525" cy="46600"/>
            </a:xfrm>
            <a:custGeom>
              <a:avLst/>
              <a:gdLst/>
              <a:ahLst/>
              <a:cxnLst/>
              <a:rect l="l" t="t" r="r" b="b"/>
              <a:pathLst>
                <a:path w="1861" h="1864" extrusionOk="0">
                  <a:moveTo>
                    <a:pt x="934" y="433"/>
                  </a:moveTo>
                  <a:cubicBezTo>
                    <a:pt x="1207" y="433"/>
                    <a:pt x="1433" y="657"/>
                    <a:pt x="1433" y="932"/>
                  </a:cubicBezTo>
                  <a:cubicBezTo>
                    <a:pt x="1433" y="1211"/>
                    <a:pt x="1207" y="1436"/>
                    <a:pt x="934" y="1436"/>
                  </a:cubicBezTo>
                  <a:cubicBezTo>
                    <a:pt x="655" y="1436"/>
                    <a:pt x="429" y="1211"/>
                    <a:pt x="429" y="932"/>
                  </a:cubicBezTo>
                  <a:cubicBezTo>
                    <a:pt x="429" y="657"/>
                    <a:pt x="655" y="433"/>
                    <a:pt x="934" y="433"/>
                  </a:cubicBezTo>
                  <a:close/>
                  <a:moveTo>
                    <a:pt x="934" y="0"/>
                  </a:moveTo>
                  <a:cubicBezTo>
                    <a:pt x="419" y="0"/>
                    <a:pt x="1" y="418"/>
                    <a:pt x="1" y="932"/>
                  </a:cubicBezTo>
                  <a:cubicBezTo>
                    <a:pt x="1" y="1446"/>
                    <a:pt x="419" y="1863"/>
                    <a:pt x="934" y="1863"/>
                  </a:cubicBezTo>
                  <a:cubicBezTo>
                    <a:pt x="1442" y="1863"/>
                    <a:pt x="1860" y="1446"/>
                    <a:pt x="1860" y="932"/>
                  </a:cubicBezTo>
                  <a:cubicBezTo>
                    <a:pt x="1860" y="418"/>
                    <a:pt x="1442" y="0"/>
                    <a:pt x="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1"/>
            <p:cNvSpPr/>
            <p:nvPr/>
          </p:nvSpPr>
          <p:spPr>
            <a:xfrm>
              <a:off x="4804550" y="1627650"/>
              <a:ext cx="31000" cy="31000"/>
            </a:xfrm>
            <a:custGeom>
              <a:avLst/>
              <a:gdLst/>
              <a:ahLst/>
              <a:cxnLst/>
              <a:rect l="l" t="t" r="r" b="b"/>
              <a:pathLst>
                <a:path w="1240" h="1240" extrusionOk="0">
                  <a:moveTo>
                    <a:pt x="621" y="428"/>
                  </a:moveTo>
                  <a:cubicBezTo>
                    <a:pt x="726" y="428"/>
                    <a:pt x="812" y="514"/>
                    <a:pt x="812" y="620"/>
                  </a:cubicBezTo>
                  <a:cubicBezTo>
                    <a:pt x="812" y="726"/>
                    <a:pt x="726" y="813"/>
                    <a:pt x="621" y="813"/>
                  </a:cubicBezTo>
                  <a:cubicBezTo>
                    <a:pt x="515" y="813"/>
                    <a:pt x="428" y="726"/>
                    <a:pt x="428" y="620"/>
                  </a:cubicBezTo>
                  <a:cubicBezTo>
                    <a:pt x="428" y="514"/>
                    <a:pt x="515" y="428"/>
                    <a:pt x="621" y="428"/>
                  </a:cubicBezTo>
                  <a:close/>
                  <a:moveTo>
                    <a:pt x="621" y="0"/>
                  </a:moveTo>
                  <a:cubicBezTo>
                    <a:pt x="280" y="0"/>
                    <a:pt x="1" y="279"/>
                    <a:pt x="1" y="620"/>
                  </a:cubicBezTo>
                  <a:cubicBezTo>
                    <a:pt x="1" y="961"/>
                    <a:pt x="280" y="1239"/>
                    <a:pt x="621" y="1239"/>
                  </a:cubicBezTo>
                  <a:cubicBezTo>
                    <a:pt x="961" y="1239"/>
                    <a:pt x="1240" y="961"/>
                    <a:pt x="1240" y="620"/>
                  </a:cubicBezTo>
                  <a:cubicBezTo>
                    <a:pt x="1240" y="279"/>
                    <a:pt x="961" y="0"/>
                    <a:pt x="6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1"/>
            <p:cNvSpPr/>
            <p:nvPr/>
          </p:nvSpPr>
          <p:spPr>
            <a:xfrm>
              <a:off x="4753175" y="1596200"/>
              <a:ext cx="51625" cy="51650"/>
            </a:xfrm>
            <a:custGeom>
              <a:avLst/>
              <a:gdLst/>
              <a:ahLst/>
              <a:cxnLst/>
              <a:rect l="l" t="t" r="r" b="b"/>
              <a:pathLst>
                <a:path w="2065" h="2066" extrusionOk="0">
                  <a:moveTo>
                    <a:pt x="1033" y="433"/>
                  </a:moveTo>
                  <a:cubicBezTo>
                    <a:pt x="1364" y="433"/>
                    <a:pt x="1638" y="701"/>
                    <a:pt x="1638" y="1033"/>
                  </a:cubicBezTo>
                  <a:cubicBezTo>
                    <a:pt x="1638" y="1364"/>
                    <a:pt x="1364" y="1633"/>
                    <a:pt x="1033" y="1633"/>
                  </a:cubicBezTo>
                  <a:cubicBezTo>
                    <a:pt x="701" y="1633"/>
                    <a:pt x="433" y="1364"/>
                    <a:pt x="433" y="1033"/>
                  </a:cubicBezTo>
                  <a:cubicBezTo>
                    <a:pt x="433" y="701"/>
                    <a:pt x="701" y="433"/>
                    <a:pt x="1033" y="433"/>
                  </a:cubicBezTo>
                  <a:close/>
                  <a:moveTo>
                    <a:pt x="1033" y="1"/>
                  </a:moveTo>
                  <a:cubicBezTo>
                    <a:pt x="466" y="1"/>
                    <a:pt x="0" y="462"/>
                    <a:pt x="0" y="1033"/>
                  </a:cubicBezTo>
                  <a:cubicBezTo>
                    <a:pt x="0" y="1604"/>
                    <a:pt x="466" y="2065"/>
                    <a:pt x="1033" y="2065"/>
                  </a:cubicBezTo>
                  <a:cubicBezTo>
                    <a:pt x="1604" y="2065"/>
                    <a:pt x="2065" y="1599"/>
                    <a:pt x="2065" y="1033"/>
                  </a:cubicBezTo>
                  <a:cubicBezTo>
                    <a:pt x="2065" y="462"/>
                    <a:pt x="1604" y="1"/>
                    <a:pt x="10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1"/>
            <p:cNvSpPr/>
            <p:nvPr/>
          </p:nvSpPr>
          <p:spPr>
            <a:xfrm>
              <a:off x="4735275" y="1647225"/>
              <a:ext cx="28000" cy="28000"/>
            </a:xfrm>
            <a:custGeom>
              <a:avLst/>
              <a:gdLst/>
              <a:ahLst/>
              <a:cxnLst/>
              <a:rect l="l" t="t" r="r" b="b"/>
              <a:pathLst>
                <a:path w="1120" h="1120" extrusionOk="0">
                  <a:moveTo>
                    <a:pt x="562" y="433"/>
                  </a:moveTo>
                  <a:cubicBezTo>
                    <a:pt x="635" y="433"/>
                    <a:pt x="692" y="491"/>
                    <a:pt x="692" y="558"/>
                  </a:cubicBezTo>
                  <a:cubicBezTo>
                    <a:pt x="692" y="629"/>
                    <a:pt x="635" y="687"/>
                    <a:pt x="562" y="687"/>
                  </a:cubicBezTo>
                  <a:cubicBezTo>
                    <a:pt x="490" y="687"/>
                    <a:pt x="433" y="629"/>
                    <a:pt x="433" y="558"/>
                  </a:cubicBezTo>
                  <a:cubicBezTo>
                    <a:pt x="433" y="491"/>
                    <a:pt x="490" y="433"/>
                    <a:pt x="562" y="433"/>
                  </a:cubicBezTo>
                  <a:close/>
                  <a:moveTo>
                    <a:pt x="562" y="1"/>
                  </a:moveTo>
                  <a:cubicBezTo>
                    <a:pt x="255" y="1"/>
                    <a:pt x="1" y="250"/>
                    <a:pt x="1" y="558"/>
                  </a:cubicBezTo>
                  <a:cubicBezTo>
                    <a:pt x="1" y="870"/>
                    <a:pt x="255" y="1119"/>
                    <a:pt x="562" y="1119"/>
                  </a:cubicBezTo>
                  <a:cubicBezTo>
                    <a:pt x="870" y="1119"/>
                    <a:pt x="1120" y="870"/>
                    <a:pt x="1120" y="558"/>
                  </a:cubicBezTo>
                  <a:cubicBezTo>
                    <a:pt x="1120" y="250"/>
                    <a:pt x="870" y="1"/>
                    <a:pt x="5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1"/>
            <p:cNvSpPr/>
            <p:nvPr/>
          </p:nvSpPr>
          <p:spPr>
            <a:xfrm>
              <a:off x="4810700" y="1587075"/>
              <a:ext cx="34100" cy="34100"/>
            </a:xfrm>
            <a:custGeom>
              <a:avLst/>
              <a:gdLst/>
              <a:ahLst/>
              <a:cxnLst/>
              <a:rect l="l" t="t" r="r" b="b"/>
              <a:pathLst>
                <a:path w="1364" h="1364" extrusionOk="0">
                  <a:moveTo>
                    <a:pt x="681" y="432"/>
                  </a:moveTo>
                  <a:cubicBezTo>
                    <a:pt x="821" y="432"/>
                    <a:pt x="932" y="543"/>
                    <a:pt x="932" y="683"/>
                  </a:cubicBezTo>
                  <a:cubicBezTo>
                    <a:pt x="932" y="822"/>
                    <a:pt x="821" y="932"/>
                    <a:pt x="681" y="932"/>
                  </a:cubicBezTo>
                  <a:cubicBezTo>
                    <a:pt x="542" y="932"/>
                    <a:pt x="427" y="822"/>
                    <a:pt x="427" y="683"/>
                  </a:cubicBezTo>
                  <a:cubicBezTo>
                    <a:pt x="427" y="543"/>
                    <a:pt x="542" y="432"/>
                    <a:pt x="681" y="432"/>
                  </a:cubicBezTo>
                  <a:close/>
                  <a:moveTo>
                    <a:pt x="681" y="0"/>
                  </a:moveTo>
                  <a:cubicBezTo>
                    <a:pt x="302" y="0"/>
                    <a:pt x="0" y="308"/>
                    <a:pt x="0" y="683"/>
                  </a:cubicBezTo>
                  <a:cubicBezTo>
                    <a:pt x="0" y="1057"/>
                    <a:pt x="302" y="1364"/>
                    <a:pt x="681" y="1364"/>
                  </a:cubicBezTo>
                  <a:cubicBezTo>
                    <a:pt x="1056" y="1364"/>
                    <a:pt x="1364" y="1057"/>
                    <a:pt x="1364" y="683"/>
                  </a:cubicBezTo>
                  <a:cubicBezTo>
                    <a:pt x="1364" y="308"/>
                    <a:pt x="1056" y="0"/>
                    <a:pt x="6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1"/>
            <p:cNvSpPr/>
            <p:nvPr/>
          </p:nvSpPr>
          <p:spPr>
            <a:xfrm>
              <a:off x="4823775" y="1664350"/>
              <a:ext cx="15375" cy="14300"/>
            </a:xfrm>
            <a:custGeom>
              <a:avLst/>
              <a:gdLst/>
              <a:ahLst/>
              <a:cxnLst/>
              <a:rect l="l" t="t" r="r" b="b"/>
              <a:pathLst>
                <a:path w="615" h="572" extrusionOk="0">
                  <a:moveTo>
                    <a:pt x="377" y="0"/>
                  </a:moveTo>
                  <a:cubicBezTo>
                    <a:pt x="322" y="0"/>
                    <a:pt x="267" y="22"/>
                    <a:pt x="226" y="65"/>
                  </a:cubicBezTo>
                  <a:lnTo>
                    <a:pt x="87" y="204"/>
                  </a:lnTo>
                  <a:cubicBezTo>
                    <a:pt x="0" y="285"/>
                    <a:pt x="0" y="425"/>
                    <a:pt x="87" y="507"/>
                  </a:cubicBezTo>
                  <a:cubicBezTo>
                    <a:pt x="128" y="550"/>
                    <a:pt x="183" y="572"/>
                    <a:pt x="238" y="572"/>
                  </a:cubicBezTo>
                  <a:cubicBezTo>
                    <a:pt x="293" y="572"/>
                    <a:pt x="348" y="550"/>
                    <a:pt x="389" y="507"/>
                  </a:cubicBezTo>
                  <a:lnTo>
                    <a:pt x="528" y="367"/>
                  </a:lnTo>
                  <a:cubicBezTo>
                    <a:pt x="615" y="285"/>
                    <a:pt x="615" y="146"/>
                    <a:pt x="528" y="65"/>
                  </a:cubicBezTo>
                  <a:cubicBezTo>
                    <a:pt x="487" y="22"/>
                    <a:pt x="432" y="0"/>
                    <a:pt x="3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7" name="Google Shape;247;p31"/>
          <p:cNvGrpSpPr/>
          <p:nvPr/>
        </p:nvGrpSpPr>
        <p:grpSpPr>
          <a:xfrm>
            <a:off x="245260" y="291595"/>
            <a:ext cx="376825" cy="340450"/>
            <a:chOff x="4080875" y="1543225"/>
            <a:chExt cx="376825" cy="340450"/>
          </a:xfrm>
        </p:grpSpPr>
        <p:sp>
          <p:nvSpPr>
            <p:cNvPr id="248" name="Google Shape;248;p31"/>
            <p:cNvSpPr/>
            <p:nvPr/>
          </p:nvSpPr>
          <p:spPr>
            <a:xfrm>
              <a:off x="4080875" y="1543225"/>
              <a:ext cx="376825" cy="340450"/>
            </a:xfrm>
            <a:custGeom>
              <a:avLst/>
              <a:gdLst/>
              <a:ahLst/>
              <a:cxnLst/>
              <a:rect l="l" t="t" r="r" b="b"/>
              <a:pathLst>
                <a:path w="15073" h="13618" extrusionOk="0">
                  <a:moveTo>
                    <a:pt x="10130" y="429"/>
                  </a:moveTo>
                  <a:cubicBezTo>
                    <a:pt x="10418" y="429"/>
                    <a:pt x="10658" y="668"/>
                    <a:pt x="10658" y="956"/>
                  </a:cubicBezTo>
                  <a:cubicBezTo>
                    <a:pt x="10658" y="1250"/>
                    <a:pt x="10418" y="1486"/>
                    <a:pt x="10130" y="1486"/>
                  </a:cubicBezTo>
                  <a:cubicBezTo>
                    <a:pt x="9837" y="1486"/>
                    <a:pt x="9602" y="1250"/>
                    <a:pt x="9602" y="956"/>
                  </a:cubicBezTo>
                  <a:cubicBezTo>
                    <a:pt x="9602" y="668"/>
                    <a:pt x="9837" y="429"/>
                    <a:pt x="10130" y="429"/>
                  </a:cubicBezTo>
                  <a:close/>
                  <a:moveTo>
                    <a:pt x="3745" y="1070"/>
                  </a:moveTo>
                  <a:cubicBezTo>
                    <a:pt x="3834" y="1070"/>
                    <a:pt x="3924" y="1092"/>
                    <a:pt x="4007" y="1140"/>
                  </a:cubicBezTo>
                  <a:cubicBezTo>
                    <a:pt x="4260" y="1284"/>
                    <a:pt x="4347" y="1610"/>
                    <a:pt x="4198" y="1860"/>
                  </a:cubicBezTo>
                  <a:cubicBezTo>
                    <a:pt x="4101" y="2032"/>
                    <a:pt x="3923" y="2127"/>
                    <a:pt x="3740" y="2127"/>
                  </a:cubicBezTo>
                  <a:cubicBezTo>
                    <a:pt x="3651" y="2127"/>
                    <a:pt x="3561" y="2104"/>
                    <a:pt x="3477" y="2057"/>
                  </a:cubicBezTo>
                  <a:cubicBezTo>
                    <a:pt x="3228" y="1907"/>
                    <a:pt x="3142" y="1586"/>
                    <a:pt x="3286" y="1331"/>
                  </a:cubicBezTo>
                  <a:cubicBezTo>
                    <a:pt x="3383" y="1164"/>
                    <a:pt x="3562" y="1070"/>
                    <a:pt x="3745" y="1070"/>
                  </a:cubicBezTo>
                  <a:close/>
                  <a:moveTo>
                    <a:pt x="13876" y="5640"/>
                  </a:moveTo>
                  <a:cubicBezTo>
                    <a:pt x="14414" y="5640"/>
                    <a:pt x="14606" y="6356"/>
                    <a:pt x="14140" y="6624"/>
                  </a:cubicBezTo>
                  <a:cubicBezTo>
                    <a:pt x="14055" y="6674"/>
                    <a:pt x="13964" y="6697"/>
                    <a:pt x="13873" y="6697"/>
                  </a:cubicBezTo>
                  <a:cubicBezTo>
                    <a:pt x="13691" y="6697"/>
                    <a:pt x="13516" y="6602"/>
                    <a:pt x="13420" y="6432"/>
                  </a:cubicBezTo>
                  <a:cubicBezTo>
                    <a:pt x="13213" y="6081"/>
                    <a:pt x="13468" y="5640"/>
                    <a:pt x="13876" y="5640"/>
                  </a:cubicBezTo>
                  <a:close/>
                  <a:moveTo>
                    <a:pt x="1101" y="6922"/>
                  </a:moveTo>
                  <a:cubicBezTo>
                    <a:pt x="1643" y="6922"/>
                    <a:pt x="1835" y="7638"/>
                    <a:pt x="1369" y="7907"/>
                  </a:cubicBezTo>
                  <a:cubicBezTo>
                    <a:pt x="1286" y="7955"/>
                    <a:pt x="1195" y="7977"/>
                    <a:pt x="1105" y="7977"/>
                  </a:cubicBezTo>
                  <a:cubicBezTo>
                    <a:pt x="922" y="7977"/>
                    <a:pt x="744" y="7883"/>
                    <a:pt x="644" y="7715"/>
                  </a:cubicBezTo>
                  <a:cubicBezTo>
                    <a:pt x="442" y="7360"/>
                    <a:pt x="697" y="6922"/>
                    <a:pt x="1101" y="6922"/>
                  </a:cubicBezTo>
                  <a:close/>
                  <a:moveTo>
                    <a:pt x="11240" y="11490"/>
                  </a:moveTo>
                  <a:cubicBezTo>
                    <a:pt x="11643" y="11490"/>
                    <a:pt x="11897" y="11931"/>
                    <a:pt x="11695" y="12282"/>
                  </a:cubicBezTo>
                  <a:cubicBezTo>
                    <a:pt x="11596" y="12452"/>
                    <a:pt x="11419" y="12547"/>
                    <a:pt x="11238" y="12547"/>
                  </a:cubicBezTo>
                  <a:cubicBezTo>
                    <a:pt x="11149" y="12547"/>
                    <a:pt x="11058" y="12524"/>
                    <a:pt x="10975" y="12474"/>
                  </a:cubicBezTo>
                  <a:cubicBezTo>
                    <a:pt x="10509" y="12206"/>
                    <a:pt x="10697" y="11490"/>
                    <a:pt x="11240" y="11490"/>
                  </a:cubicBezTo>
                  <a:close/>
                  <a:moveTo>
                    <a:pt x="4851" y="12128"/>
                  </a:moveTo>
                  <a:cubicBezTo>
                    <a:pt x="5140" y="12128"/>
                    <a:pt x="5379" y="12368"/>
                    <a:pt x="5379" y="12656"/>
                  </a:cubicBezTo>
                  <a:cubicBezTo>
                    <a:pt x="5379" y="12950"/>
                    <a:pt x="5140" y="13185"/>
                    <a:pt x="4851" y="13185"/>
                  </a:cubicBezTo>
                  <a:cubicBezTo>
                    <a:pt x="4559" y="13185"/>
                    <a:pt x="4324" y="12950"/>
                    <a:pt x="4324" y="12656"/>
                  </a:cubicBezTo>
                  <a:cubicBezTo>
                    <a:pt x="4324" y="12368"/>
                    <a:pt x="4559" y="12128"/>
                    <a:pt x="4851" y="12128"/>
                  </a:cubicBezTo>
                  <a:close/>
                  <a:moveTo>
                    <a:pt x="10130" y="1"/>
                  </a:moveTo>
                  <a:cubicBezTo>
                    <a:pt x="9602" y="1"/>
                    <a:pt x="9169" y="429"/>
                    <a:pt x="9169" y="956"/>
                  </a:cubicBezTo>
                  <a:cubicBezTo>
                    <a:pt x="9169" y="1264"/>
                    <a:pt x="9314" y="1539"/>
                    <a:pt x="9540" y="1716"/>
                  </a:cubicBezTo>
                  <a:lnTo>
                    <a:pt x="9150" y="2599"/>
                  </a:lnTo>
                  <a:cubicBezTo>
                    <a:pt x="8828" y="2475"/>
                    <a:pt x="8492" y="2388"/>
                    <a:pt x="8141" y="2340"/>
                  </a:cubicBezTo>
                  <a:cubicBezTo>
                    <a:pt x="8133" y="2339"/>
                    <a:pt x="8124" y="2338"/>
                    <a:pt x="8116" y="2338"/>
                  </a:cubicBezTo>
                  <a:cubicBezTo>
                    <a:pt x="8010" y="2338"/>
                    <a:pt x="7914" y="2416"/>
                    <a:pt x="7902" y="2523"/>
                  </a:cubicBezTo>
                  <a:cubicBezTo>
                    <a:pt x="7887" y="2643"/>
                    <a:pt x="7968" y="2749"/>
                    <a:pt x="8084" y="2767"/>
                  </a:cubicBezTo>
                  <a:cubicBezTo>
                    <a:pt x="10120" y="3046"/>
                    <a:pt x="11652" y="4804"/>
                    <a:pt x="11652" y="6859"/>
                  </a:cubicBezTo>
                  <a:cubicBezTo>
                    <a:pt x="11652" y="9223"/>
                    <a:pt x="9703" y="10994"/>
                    <a:pt x="7521" y="10994"/>
                  </a:cubicBezTo>
                  <a:cubicBezTo>
                    <a:pt x="7006" y="10994"/>
                    <a:pt x="6479" y="10896"/>
                    <a:pt x="5960" y="10683"/>
                  </a:cubicBezTo>
                  <a:lnTo>
                    <a:pt x="6086" y="10395"/>
                  </a:lnTo>
                  <a:cubicBezTo>
                    <a:pt x="6133" y="10289"/>
                    <a:pt x="6086" y="10160"/>
                    <a:pt x="5975" y="10111"/>
                  </a:cubicBezTo>
                  <a:cubicBezTo>
                    <a:pt x="5948" y="10099"/>
                    <a:pt x="5918" y="10092"/>
                    <a:pt x="5889" y="10092"/>
                  </a:cubicBezTo>
                  <a:cubicBezTo>
                    <a:pt x="5807" y="10092"/>
                    <a:pt x="5728" y="10140"/>
                    <a:pt x="5692" y="10222"/>
                  </a:cubicBezTo>
                  <a:lnTo>
                    <a:pt x="5572" y="10501"/>
                  </a:lnTo>
                  <a:cubicBezTo>
                    <a:pt x="4433" y="9885"/>
                    <a:pt x="3612" y="8761"/>
                    <a:pt x="3430" y="7431"/>
                  </a:cubicBezTo>
                  <a:lnTo>
                    <a:pt x="3728" y="7398"/>
                  </a:lnTo>
                  <a:cubicBezTo>
                    <a:pt x="3843" y="7389"/>
                    <a:pt x="3929" y="7278"/>
                    <a:pt x="3920" y="7163"/>
                  </a:cubicBezTo>
                  <a:cubicBezTo>
                    <a:pt x="3906" y="7051"/>
                    <a:pt x="3814" y="6969"/>
                    <a:pt x="3704" y="6969"/>
                  </a:cubicBezTo>
                  <a:cubicBezTo>
                    <a:pt x="3696" y="6969"/>
                    <a:pt x="3688" y="6969"/>
                    <a:pt x="3679" y="6970"/>
                  </a:cubicBezTo>
                  <a:lnTo>
                    <a:pt x="3391" y="7004"/>
                  </a:lnTo>
                  <a:cubicBezTo>
                    <a:pt x="3348" y="5649"/>
                    <a:pt x="3943" y="4420"/>
                    <a:pt x="4938" y="3627"/>
                  </a:cubicBezTo>
                  <a:lnTo>
                    <a:pt x="5102" y="3849"/>
                  </a:lnTo>
                  <a:cubicBezTo>
                    <a:pt x="5142" y="3906"/>
                    <a:pt x="5207" y="3936"/>
                    <a:pt x="5273" y="3936"/>
                  </a:cubicBezTo>
                  <a:cubicBezTo>
                    <a:pt x="5316" y="3936"/>
                    <a:pt x="5361" y="3923"/>
                    <a:pt x="5399" y="3896"/>
                  </a:cubicBezTo>
                  <a:cubicBezTo>
                    <a:pt x="5495" y="3824"/>
                    <a:pt x="5519" y="3690"/>
                    <a:pt x="5447" y="3594"/>
                  </a:cubicBezTo>
                  <a:lnTo>
                    <a:pt x="5288" y="3377"/>
                  </a:lnTo>
                  <a:cubicBezTo>
                    <a:pt x="5827" y="3031"/>
                    <a:pt x="6450" y="2811"/>
                    <a:pt x="7128" y="2749"/>
                  </a:cubicBezTo>
                  <a:cubicBezTo>
                    <a:pt x="7248" y="2734"/>
                    <a:pt x="7334" y="2628"/>
                    <a:pt x="7325" y="2513"/>
                  </a:cubicBezTo>
                  <a:cubicBezTo>
                    <a:pt x="7315" y="2399"/>
                    <a:pt x="7221" y="2316"/>
                    <a:pt x="7109" y="2316"/>
                  </a:cubicBezTo>
                  <a:cubicBezTo>
                    <a:pt x="7103" y="2316"/>
                    <a:pt x="7097" y="2316"/>
                    <a:pt x="7090" y="2317"/>
                  </a:cubicBezTo>
                  <a:cubicBezTo>
                    <a:pt x="6350" y="2388"/>
                    <a:pt x="5649" y="2634"/>
                    <a:pt x="5038" y="3031"/>
                  </a:cubicBezTo>
                  <a:lnTo>
                    <a:pt x="4457" y="2239"/>
                  </a:lnTo>
                  <a:cubicBezTo>
                    <a:pt x="4861" y="1783"/>
                    <a:pt x="4750" y="1072"/>
                    <a:pt x="4222" y="770"/>
                  </a:cubicBezTo>
                  <a:cubicBezTo>
                    <a:pt x="4071" y="681"/>
                    <a:pt x="3906" y="639"/>
                    <a:pt x="3742" y="639"/>
                  </a:cubicBezTo>
                  <a:cubicBezTo>
                    <a:pt x="3411" y="639"/>
                    <a:pt x="3088" y="812"/>
                    <a:pt x="2911" y="1120"/>
                  </a:cubicBezTo>
                  <a:cubicBezTo>
                    <a:pt x="2522" y="1791"/>
                    <a:pt x="3051" y="2557"/>
                    <a:pt x="3736" y="2557"/>
                  </a:cubicBezTo>
                  <a:cubicBezTo>
                    <a:pt x="3855" y="2557"/>
                    <a:pt x="3978" y="2534"/>
                    <a:pt x="4102" y="2484"/>
                  </a:cubicBezTo>
                  <a:lnTo>
                    <a:pt x="4688" y="3281"/>
                  </a:lnTo>
                  <a:cubicBezTo>
                    <a:pt x="3550" y="4184"/>
                    <a:pt x="2901" y="5573"/>
                    <a:pt x="2963" y="7047"/>
                  </a:cubicBezTo>
                  <a:lnTo>
                    <a:pt x="2012" y="7148"/>
                  </a:lnTo>
                  <a:cubicBezTo>
                    <a:pt x="1869" y="6709"/>
                    <a:pt x="1486" y="6491"/>
                    <a:pt x="1104" y="6491"/>
                  </a:cubicBezTo>
                  <a:cubicBezTo>
                    <a:pt x="703" y="6491"/>
                    <a:pt x="303" y="6729"/>
                    <a:pt x="178" y="7201"/>
                  </a:cubicBezTo>
                  <a:cubicBezTo>
                    <a:pt x="1" y="7854"/>
                    <a:pt x="521" y="8407"/>
                    <a:pt x="1105" y="8407"/>
                  </a:cubicBezTo>
                  <a:cubicBezTo>
                    <a:pt x="1263" y="8407"/>
                    <a:pt x="1425" y="8366"/>
                    <a:pt x="1580" y="8276"/>
                  </a:cubicBezTo>
                  <a:cubicBezTo>
                    <a:pt x="1835" y="8132"/>
                    <a:pt x="2012" y="7883"/>
                    <a:pt x="2052" y="7580"/>
                  </a:cubicBezTo>
                  <a:lnTo>
                    <a:pt x="3003" y="7475"/>
                  </a:lnTo>
                  <a:cubicBezTo>
                    <a:pt x="3204" y="8959"/>
                    <a:pt x="4122" y="10222"/>
                    <a:pt x="5394" y="10894"/>
                  </a:cubicBezTo>
                  <a:lnTo>
                    <a:pt x="5029" y="11716"/>
                  </a:lnTo>
                  <a:cubicBezTo>
                    <a:pt x="4971" y="11705"/>
                    <a:pt x="4914" y="11701"/>
                    <a:pt x="4851" y="11701"/>
                  </a:cubicBezTo>
                  <a:cubicBezTo>
                    <a:pt x="4324" y="11701"/>
                    <a:pt x="3891" y="12128"/>
                    <a:pt x="3891" y="12656"/>
                  </a:cubicBezTo>
                  <a:cubicBezTo>
                    <a:pt x="3891" y="13185"/>
                    <a:pt x="4324" y="13618"/>
                    <a:pt x="4851" y="13618"/>
                  </a:cubicBezTo>
                  <a:cubicBezTo>
                    <a:pt x="5379" y="13618"/>
                    <a:pt x="5807" y="13185"/>
                    <a:pt x="5807" y="12656"/>
                  </a:cubicBezTo>
                  <a:cubicBezTo>
                    <a:pt x="5807" y="12345"/>
                    <a:pt x="5658" y="12066"/>
                    <a:pt x="5423" y="11893"/>
                  </a:cubicBezTo>
                  <a:lnTo>
                    <a:pt x="5783" y="11077"/>
                  </a:lnTo>
                  <a:cubicBezTo>
                    <a:pt x="6321" y="11297"/>
                    <a:pt x="6907" y="11417"/>
                    <a:pt x="7522" y="11417"/>
                  </a:cubicBezTo>
                  <a:cubicBezTo>
                    <a:pt x="8434" y="11417"/>
                    <a:pt x="9285" y="11149"/>
                    <a:pt x="9995" y="10688"/>
                  </a:cubicBezTo>
                  <a:lnTo>
                    <a:pt x="10514" y="11394"/>
                  </a:lnTo>
                  <a:cubicBezTo>
                    <a:pt x="10307" y="11629"/>
                    <a:pt x="10225" y="11951"/>
                    <a:pt x="10312" y="12268"/>
                  </a:cubicBezTo>
                  <a:cubicBezTo>
                    <a:pt x="10434" y="12726"/>
                    <a:pt x="10837" y="12978"/>
                    <a:pt x="11243" y="12978"/>
                  </a:cubicBezTo>
                  <a:cubicBezTo>
                    <a:pt x="11559" y="12978"/>
                    <a:pt x="11878" y="12825"/>
                    <a:pt x="12065" y="12498"/>
                  </a:cubicBezTo>
                  <a:cubicBezTo>
                    <a:pt x="12455" y="11823"/>
                    <a:pt x="11927" y="11059"/>
                    <a:pt x="11243" y="11059"/>
                  </a:cubicBezTo>
                  <a:cubicBezTo>
                    <a:pt x="11119" y="11059"/>
                    <a:pt x="10989" y="11084"/>
                    <a:pt x="10859" y="11139"/>
                  </a:cubicBezTo>
                  <a:lnTo>
                    <a:pt x="10346" y="10437"/>
                  </a:lnTo>
                  <a:cubicBezTo>
                    <a:pt x="11489" y="9530"/>
                    <a:pt x="12167" y="8114"/>
                    <a:pt x="12075" y="6582"/>
                  </a:cubicBezTo>
                  <a:lnTo>
                    <a:pt x="12969" y="6480"/>
                  </a:lnTo>
                  <a:cubicBezTo>
                    <a:pt x="13107" y="6870"/>
                    <a:pt x="13468" y="7129"/>
                    <a:pt x="13876" y="7129"/>
                  </a:cubicBezTo>
                  <a:cubicBezTo>
                    <a:pt x="14616" y="7129"/>
                    <a:pt x="15073" y="6327"/>
                    <a:pt x="14707" y="5688"/>
                  </a:cubicBezTo>
                  <a:cubicBezTo>
                    <a:pt x="14518" y="5362"/>
                    <a:pt x="14200" y="5211"/>
                    <a:pt x="13883" y="5211"/>
                  </a:cubicBezTo>
                  <a:cubicBezTo>
                    <a:pt x="13434" y="5211"/>
                    <a:pt x="12990" y="5515"/>
                    <a:pt x="12925" y="6053"/>
                  </a:cubicBezTo>
                  <a:lnTo>
                    <a:pt x="12027" y="6149"/>
                  </a:lnTo>
                  <a:cubicBezTo>
                    <a:pt x="11797" y="4689"/>
                    <a:pt x="10874" y="3430"/>
                    <a:pt x="9544" y="2772"/>
                  </a:cubicBezTo>
                  <a:lnTo>
                    <a:pt x="9933" y="1898"/>
                  </a:lnTo>
                  <a:cubicBezTo>
                    <a:pt x="9999" y="1912"/>
                    <a:pt x="10064" y="1919"/>
                    <a:pt x="10129" y="1919"/>
                  </a:cubicBezTo>
                  <a:cubicBezTo>
                    <a:pt x="10645" y="1919"/>
                    <a:pt x="11085" y="1494"/>
                    <a:pt x="11085" y="956"/>
                  </a:cubicBezTo>
                  <a:cubicBezTo>
                    <a:pt x="11085" y="429"/>
                    <a:pt x="10658" y="1"/>
                    <a:pt x="10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1"/>
            <p:cNvSpPr/>
            <p:nvPr/>
          </p:nvSpPr>
          <p:spPr>
            <a:xfrm>
              <a:off x="4232525" y="1742675"/>
              <a:ext cx="47075" cy="47100"/>
            </a:xfrm>
            <a:custGeom>
              <a:avLst/>
              <a:gdLst/>
              <a:ahLst/>
              <a:cxnLst/>
              <a:rect l="l" t="t" r="r" b="b"/>
              <a:pathLst>
                <a:path w="1883" h="1884" extrusionOk="0">
                  <a:moveTo>
                    <a:pt x="942" y="428"/>
                  </a:moveTo>
                  <a:cubicBezTo>
                    <a:pt x="1226" y="428"/>
                    <a:pt x="1451" y="659"/>
                    <a:pt x="1451" y="942"/>
                  </a:cubicBezTo>
                  <a:cubicBezTo>
                    <a:pt x="1451" y="1220"/>
                    <a:pt x="1226" y="1451"/>
                    <a:pt x="942" y="1451"/>
                  </a:cubicBezTo>
                  <a:cubicBezTo>
                    <a:pt x="659" y="1451"/>
                    <a:pt x="428" y="1220"/>
                    <a:pt x="428" y="942"/>
                  </a:cubicBezTo>
                  <a:cubicBezTo>
                    <a:pt x="428" y="659"/>
                    <a:pt x="659" y="428"/>
                    <a:pt x="942" y="428"/>
                  </a:cubicBezTo>
                  <a:close/>
                  <a:moveTo>
                    <a:pt x="942" y="1"/>
                  </a:moveTo>
                  <a:cubicBezTo>
                    <a:pt x="423" y="1"/>
                    <a:pt x="0" y="424"/>
                    <a:pt x="0" y="942"/>
                  </a:cubicBezTo>
                  <a:cubicBezTo>
                    <a:pt x="0" y="1461"/>
                    <a:pt x="423" y="1883"/>
                    <a:pt x="942" y="1883"/>
                  </a:cubicBezTo>
                  <a:cubicBezTo>
                    <a:pt x="1461" y="1883"/>
                    <a:pt x="1883" y="1461"/>
                    <a:pt x="1883" y="942"/>
                  </a:cubicBezTo>
                  <a:cubicBezTo>
                    <a:pt x="1883" y="424"/>
                    <a:pt x="1461" y="1"/>
                    <a:pt x="9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1"/>
            <p:cNvSpPr/>
            <p:nvPr/>
          </p:nvSpPr>
          <p:spPr>
            <a:xfrm>
              <a:off x="4291100" y="1711100"/>
              <a:ext cx="31375" cy="31375"/>
            </a:xfrm>
            <a:custGeom>
              <a:avLst/>
              <a:gdLst/>
              <a:ahLst/>
              <a:cxnLst/>
              <a:rect l="l" t="t" r="r" b="b"/>
              <a:pathLst>
                <a:path w="1255" h="1255" extrusionOk="0">
                  <a:moveTo>
                    <a:pt x="626" y="428"/>
                  </a:moveTo>
                  <a:cubicBezTo>
                    <a:pt x="736" y="428"/>
                    <a:pt x="823" y="519"/>
                    <a:pt x="823" y="625"/>
                  </a:cubicBezTo>
                  <a:cubicBezTo>
                    <a:pt x="823" y="736"/>
                    <a:pt x="736" y="822"/>
                    <a:pt x="626" y="822"/>
                  </a:cubicBezTo>
                  <a:cubicBezTo>
                    <a:pt x="520" y="822"/>
                    <a:pt x="429" y="736"/>
                    <a:pt x="429" y="625"/>
                  </a:cubicBezTo>
                  <a:cubicBezTo>
                    <a:pt x="429" y="519"/>
                    <a:pt x="520" y="428"/>
                    <a:pt x="626" y="428"/>
                  </a:cubicBezTo>
                  <a:close/>
                  <a:moveTo>
                    <a:pt x="626" y="0"/>
                  </a:moveTo>
                  <a:cubicBezTo>
                    <a:pt x="280" y="0"/>
                    <a:pt x="1" y="279"/>
                    <a:pt x="1" y="625"/>
                  </a:cubicBezTo>
                  <a:cubicBezTo>
                    <a:pt x="1" y="971"/>
                    <a:pt x="280" y="1255"/>
                    <a:pt x="626" y="1255"/>
                  </a:cubicBezTo>
                  <a:cubicBezTo>
                    <a:pt x="971" y="1255"/>
                    <a:pt x="1255" y="971"/>
                    <a:pt x="1255" y="625"/>
                  </a:cubicBezTo>
                  <a:cubicBezTo>
                    <a:pt x="1255" y="279"/>
                    <a:pt x="971" y="0"/>
                    <a:pt x="6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1"/>
            <p:cNvSpPr/>
            <p:nvPr/>
          </p:nvSpPr>
          <p:spPr>
            <a:xfrm>
              <a:off x="4196725" y="1706050"/>
              <a:ext cx="28275" cy="28250"/>
            </a:xfrm>
            <a:custGeom>
              <a:avLst/>
              <a:gdLst/>
              <a:ahLst/>
              <a:cxnLst/>
              <a:rect l="l" t="t" r="r" b="b"/>
              <a:pathLst>
                <a:path w="1131" h="1130" extrusionOk="0">
                  <a:moveTo>
                    <a:pt x="568" y="433"/>
                  </a:moveTo>
                  <a:cubicBezTo>
                    <a:pt x="641" y="433"/>
                    <a:pt x="703" y="491"/>
                    <a:pt x="703" y="568"/>
                  </a:cubicBezTo>
                  <a:cubicBezTo>
                    <a:pt x="703" y="639"/>
                    <a:pt x="641" y="703"/>
                    <a:pt x="568" y="703"/>
                  </a:cubicBezTo>
                  <a:cubicBezTo>
                    <a:pt x="491" y="703"/>
                    <a:pt x="433" y="639"/>
                    <a:pt x="433" y="568"/>
                  </a:cubicBezTo>
                  <a:cubicBezTo>
                    <a:pt x="433" y="491"/>
                    <a:pt x="491" y="433"/>
                    <a:pt x="568" y="433"/>
                  </a:cubicBezTo>
                  <a:close/>
                  <a:moveTo>
                    <a:pt x="568" y="1"/>
                  </a:moveTo>
                  <a:cubicBezTo>
                    <a:pt x="256" y="1"/>
                    <a:pt x="1" y="255"/>
                    <a:pt x="1" y="568"/>
                  </a:cubicBezTo>
                  <a:cubicBezTo>
                    <a:pt x="1" y="880"/>
                    <a:pt x="256" y="1129"/>
                    <a:pt x="568" y="1129"/>
                  </a:cubicBezTo>
                  <a:cubicBezTo>
                    <a:pt x="880" y="1129"/>
                    <a:pt x="1130" y="880"/>
                    <a:pt x="1130" y="568"/>
                  </a:cubicBezTo>
                  <a:cubicBezTo>
                    <a:pt x="1130" y="255"/>
                    <a:pt x="880" y="1"/>
                    <a:pt x="5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1"/>
            <p:cNvSpPr/>
            <p:nvPr/>
          </p:nvSpPr>
          <p:spPr>
            <a:xfrm>
              <a:off x="4291000" y="1654300"/>
              <a:ext cx="34475" cy="34500"/>
            </a:xfrm>
            <a:custGeom>
              <a:avLst/>
              <a:gdLst/>
              <a:ahLst/>
              <a:cxnLst/>
              <a:rect l="l" t="t" r="r" b="b"/>
              <a:pathLst>
                <a:path w="1379" h="1380" extrusionOk="0">
                  <a:moveTo>
                    <a:pt x="692" y="433"/>
                  </a:moveTo>
                  <a:cubicBezTo>
                    <a:pt x="831" y="433"/>
                    <a:pt x="947" y="548"/>
                    <a:pt x="947" y="687"/>
                  </a:cubicBezTo>
                  <a:cubicBezTo>
                    <a:pt x="947" y="831"/>
                    <a:pt x="831" y="947"/>
                    <a:pt x="692" y="947"/>
                  </a:cubicBezTo>
                  <a:cubicBezTo>
                    <a:pt x="548" y="947"/>
                    <a:pt x="433" y="831"/>
                    <a:pt x="433" y="687"/>
                  </a:cubicBezTo>
                  <a:cubicBezTo>
                    <a:pt x="433" y="548"/>
                    <a:pt x="548" y="433"/>
                    <a:pt x="692" y="433"/>
                  </a:cubicBezTo>
                  <a:close/>
                  <a:moveTo>
                    <a:pt x="692" y="0"/>
                  </a:moveTo>
                  <a:cubicBezTo>
                    <a:pt x="313" y="0"/>
                    <a:pt x="0" y="308"/>
                    <a:pt x="0" y="687"/>
                  </a:cubicBezTo>
                  <a:cubicBezTo>
                    <a:pt x="0" y="1067"/>
                    <a:pt x="313" y="1379"/>
                    <a:pt x="692" y="1379"/>
                  </a:cubicBezTo>
                  <a:cubicBezTo>
                    <a:pt x="1071" y="1379"/>
                    <a:pt x="1379" y="1067"/>
                    <a:pt x="1379" y="687"/>
                  </a:cubicBezTo>
                  <a:cubicBezTo>
                    <a:pt x="1379" y="308"/>
                    <a:pt x="1071" y="0"/>
                    <a:pt x="6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1"/>
            <p:cNvSpPr/>
            <p:nvPr/>
          </p:nvSpPr>
          <p:spPr>
            <a:xfrm>
              <a:off x="4303250" y="1754225"/>
              <a:ext cx="15400" cy="14275"/>
            </a:xfrm>
            <a:custGeom>
              <a:avLst/>
              <a:gdLst/>
              <a:ahLst/>
              <a:cxnLst/>
              <a:rect l="l" t="t" r="r" b="b"/>
              <a:pathLst>
                <a:path w="616" h="571" extrusionOk="0">
                  <a:moveTo>
                    <a:pt x="379" y="1"/>
                  </a:moveTo>
                  <a:cubicBezTo>
                    <a:pt x="325" y="1"/>
                    <a:pt x="269" y="21"/>
                    <a:pt x="226" y="62"/>
                  </a:cubicBezTo>
                  <a:lnTo>
                    <a:pt x="87" y="206"/>
                  </a:lnTo>
                  <a:cubicBezTo>
                    <a:pt x="0" y="288"/>
                    <a:pt x="0" y="423"/>
                    <a:pt x="87" y="509"/>
                  </a:cubicBezTo>
                  <a:cubicBezTo>
                    <a:pt x="128" y="550"/>
                    <a:pt x="183" y="571"/>
                    <a:pt x="238" y="571"/>
                  </a:cubicBezTo>
                  <a:cubicBezTo>
                    <a:pt x="294" y="571"/>
                    <a:pt x="349" y="550"/>
                    <a:pt x="390" y="509"/>
                  </a:cubicBezTo>
                  <a:lnTo>
                    <a:pt x="529" y="370"/>
                  </a:lnTo>
                  <a:cubicBezTo>
                    <a:pt x="616" y="283"/>
                    <a:pt x="616" y="149"/>
                    <a:pt x="529" y="62"/>
                  </a:cubicBezTo>
                  <a:cubicBezTo>
                    <a:pt x="488" y="21"/>
                    <a:pt x="434" y="1"/>
                    <a:pt x="3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1"/>
            <p:cNvSpPr/>
            <p:nvPr/>
          </p:nvSpPr>
          <p:spPr>
            <a:xfrm>
              <a:off x="4265175" y="1709375"/>
              <a:ext cx="15650" cy="14150"/>
            </a:xfrm>
            <a:custGeom>
              <a:avLst/>
              <a:gdLst/>
              <a:ahLst/>
              <a:cxnLst/>
              <a:rect l="l" t="t" r="r" b="b"/>
              <a:pathLst>
                <a:path w="626" h="566" extrusionOk="0">
                  <a:moveTo>
                    <a:pt x="240" y="1"/>
                  </a:moveTo>
                  <a:cubicBezTo>
                    <a:pt x="181" y="1"/>
                    <a:pt x="123" y="24"/>
                    <a:pt x="82" y="69"/>
                  </a:cubicBezTo>
                  <a:cubicBezTo>
                    <a:pt x="0" y="160"/>
                    <a:pt x="6" y="295"/>
                    <a:pt x="97" y="377"/>
                  </a:cubicBezTo>
                  <a:lnTo>
                    <a:pt x="241" y="512"/>
                  </a:lnTo>
                  <a:cubicBezTo>
                    <a:pt x="284" y="548"/>
                    <a:pt x="337" y="566"/>
                    <a:pt x="389" y="566"/>
                  </a:cubicBezTo>
                  <a:cubicBezTo>
                    <a:pt x="447" y="566"/>
                    <a:pt x="505" y="543"/>
                    <a:pt x="548" y="497"/>
                  </a:cubicBezTo>
                  <a:cubicBezTo>
                    <a:pt x="625" y="406"/>
                    <a:pt x="621" y="271"/>
                    <a:pt x="534" y="189"/>
                  </a:cubicBezTo>
                  <a:lnTo>
                    <a:pt x="385" y="56"/>
                  </a:lnTo>
                  <a:cubicBezTo>
                    <a:pt x="345" y="19"/>
                    <a:pt x="292" y="1"/>
                    <a:pt x="2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1"/>
            <p:cNvSpPr/>
            <p:nvPr/>
          </p:nvSpPr>
          <p:spPr>
            <a:xfrm>
              <a:off x="4220775" y="1654325"/>
              <a:ext cx="49475" cy="52250"/>
            </a:xfrm>
            <a:custGeom>
              <a:avLst/>
              <a:gdLst/>
              <a:ahLst/>
              <a:cxnLst/>
              <a:rect l="l" t="t" r="r" b="b"/>
              <a:pathLst>
                <a:path w="1979" h="2090" extrusionOk="0">
                  <a:moveTo>
                    <a:pt x="1058" y="0"/>
                  </a:moveTo>
                  <a:cubicBezTo>
                    <a:pt x="524" y="0"/>
                    <a:pt x="0" y="400"/>
                    <a:pt x="0" y="1043"/>
                  </a:cubicBezTo>
                  <a:cubicBezTo>
                    <a:pt x="0" y="1680"/>
                    <a:pt x="522" y="2090"/>
                    <a:pt x="1058" y="2090"/>
                  </a:cubicBezTo>
                  <a:cubicBezTo>
                    <a:pt x="1341" y="2090"/>
                    <a:pt x="1628" y="1975"/>
                    <a:pt x="1844" y="1719"/>
                  </a:cubicBezTo>
                  <a:cubicBezTo>
                    <a:pt x="1921" y="1628"/>
                    <a:pt x="1911" y="1493"/>
                    <a:pt x="1820" y="1417"/>
                  </a:cubicBezTo>
                  <a:cubicBezTo>
                    <a:pt x="1779" y="1382"/>
                    <a:pt x="1729" y="1365"/>
                    <a:pt x="1679" y="1365"/>
                  </a:cubicBezTo>
                  <a:cubicBezTo>
                    <a:pt x="1618" y="1365"/>
                    <a:pt x="1557" y="1390"/>
                    <a:pt x="1512" y="1440"/>
                  </a:cubicBezTo>
                  <a:cubicBezTo>
                    <a:pt x="1387" y="1591"/>
                    <a:pt x="1219" y="1659"/>
                    <a:pt x="1054" y="1659"/>
                  </a:cubicBezTo>
                  <a:cubicBezTo>
                    <a:pt x="739" y="1659"/>
                    <a:pt x="432" y="1416"/>
                    <a:pt x="432" y="1043"/>
                  </a:cubicBezTo>
                  <a:cubicBezTo>
                    <a:pt x="432" y="665"/>
                    <a:pt x="741" y="430"/>
                    <a:pt x="1055" y="430"/>
                  </a:cubicBezTo>
                  <a:cubicBezTo>
                    <a:pt x="1241" y="430"/>
                    <a:pt x="1429" y="512"/>
                    <a:pt x="1556" y="697"/>
                  </a:cubicBezTo>
                  <a:cubicBezTo>
                    <a:pt x="1598" y="759"/>
                    <a:pt x="1664" y="792"/>
                    <a:pt x="1732" y="792"/>
                  </a:cubicBezTo>
                  <a:cubicBezTo>
                    <a:pt x="1773" y="792"/>
                    <a:pt x="1816" y="780"/>
                    <a:pt x="1854" y="754"/>
                  </a:cubicBezTo>
                  <a:cubicBezTo>
                    <a:pt x="1949" y="686"/>
                    <a:pt x="1978" y="553"/>
                    <a:pt x="1911" y="456"/>
                  </a:cubicBezTo>
                  <a:cubicBezTo>
                    <a:pt x="1695" y="141"/>
                    <a:pt x="1375" y="0"/>
                    <a:pt x="10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DB4FAC1-D60E-C74B-A1B9-161591C30494}"/>
              </a:ext>
            </a:extLst>
          </p:cNvPr>
          <p:cNvSpPr txBox="1"/>
          <p:nvPr/>
        </p:nvSpPr>
        <p:spPr>
          <a:xfrm>
            <a:off x="3476846" y="1837305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endParaRPr lang="en-LY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053564-886F-294E-A123-4612B2F7DA5B}"/>
              </a:ext>
            </a:extLst>
          </p:cNvPr>
          <p:cNvSpPr txBox="1"/>
          <p:nvPr/>
        </p:nvSpPr>
        <p:spPr>
          <a:xfrm>
            <a:off x="982719" y="1572768"/>
            <a:ext cx="31765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Cancer is: </a:t>
            </a:r>
            <a:r>
              <a:rPr lang="en-US" sz="2400" b="1" dirty="0"/>
              <a:t>a disease in which some of the body's cells grow uncontrollably and spread to other parts of the body</a:t>
            </a:r>
            <a:endParaRPr lang="en-LY" sz="24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D94B2A-8059-544C-98C6-560E6632B7C8}"/>
              </a:ext>
            </a:extLst>
          </p:cNvPr>
          <p:cNvSpPr txBox="1"/>
          <p:nvPr/>
        </p:nvSpPr>
        <p:spPr>
          <a:xfrm>
            <a:off x="5020056" y="1837305"/>
            <a:ext cx="29570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Cancer</a:t>
            </a:r>
            <a:r>
              <a:rPr lang="en-US" sz="2400" dirty="0">
                <a:solidFill>
                  <a:schemeClr val="tx1"/>
                </a:solidFill>
              </a:rPr>
              <a:t> is a condition where cells in a specific part of the body grow and reproduce uncontrollably</a:t>
            </a:r>
            <a:endParaRPr lang="en-LY" sz="24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1077F3-93AD-694B-BEFC-AA5C995FE029}"/>
              </a:ext>
            </a:extLst>
          </p:cNvPr>
          <p:cNvSpPr txBox="1"/>
          <p:nvPr/>
        </p:nvSpPr>
        <p:spPr>
          <a:xfrm>
            <a:off x="82296" y="488289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DA59FAD-6E6A-4241-99A6-BF756642BC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4F4E91-AC8A-1C4B-92DF-6BFDDA2A5F3E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LY" dirty="0"/>
              <a:t>  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051CD6-5CDC-5F4D-B107-87951129E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Y" dirty="0"/>
              <a:t> 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296ACDC-2899-C444-A390-78B88E5B7577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B636D12-59B5-CC4F-B8AD-13DEC9551B7B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D27D45C-2FD7-B34D-89EF-9BA928646946}"/>
              </a:ext>
            </a:extLst>
          </p:cNvPr>
          <p:cNvSpPr>
            <a:spLocks noGrp="1"/>
          </p:cNvSpPr>
          <p:nvPr>
            <p:ph type="subTitle" idx="5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5812C89-38FE-1448-B613-8C4C02B046C9}"/>
              </a:ext>
            </a:extLst>
          </p:cNvPr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46C45E3D-A307-DE42-8769-E12EE2B7D460}"/>
              </a:ext>
            </a:extLst>
          </p:cNvPr>
          <p:cNvSpPr>
            <a:spLocks noGrp="1"/>
          </p:cNvSpPr>
          <p:nvPr>
            <p:ph type="subTitle" idx="7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FF8B38DD-B589-314B-994B-4EF2DD016246}"/>
              </a:ext>
            </a:extLst>
          </p:cNvPr>
          <p:cNvSpPr>
            <a:spLocks noGrp="1"/>
          </p:cNvSpPr>
          <p:nvPr>
            <p:ph type="subTitle" idx="8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18E91D13-4DA0-B444-A91C-1D967FA8A169}"/>
              </a:ext>
            </a:extLst>
          </p:cNvPr>
          <p:cNvSpPr>
            <a:spLocks noGrp="1"/>
          </p:cNvSpPr>
          <p:nvPr>
            <p:ph type="subTitle" idx="9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D349417A-6AD6-D04C-AFA6-CDAA398B0A18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0462D14A-E468-7249-9CB4-32BEB3EECE4B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B5055375-5063-2648-9165-863431AFAEC6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LY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43CD54-6BF4-8541-ADC6-412F0CA310E1}"/>
              </a:ext>
            </a:extLst>
          </p:cNvPr>
          <p:cNvSpPr txBox="1"/>
          <p:nvPr/>
        </p:nvSpPr>
        <p:spPr>
          <a:xfrm>
            <a:off x="432482" y="2313292"/>
            <a:ext cx="8279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sz="4800" dirty="0">
                <a:solidFill>
                  <a:schemeClr val="tx1"/>
                </a:solidFill>
              </a:rPr>
              <a:t>02.Common types of cancer</a:t>
            </a:r>
          </a:p>
        </p:txBody>
      </p:sp>
    </p:spTree>
    <p:extLst>
      <p:ext uri="{BB962C8B-B14F-4D97-AF65-F5344CB8AC3E}">
        <p14:creationId xmlns:p14="http://schemas.microsoft.com/office/powerpoint/2010/main" val="86314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6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2"/>
          <p:cNvSpPr txBox="1">
            <a:spLocks noGrp="1"/>
          </p:cNvSpPr>
          <p:nvPr>
            <p:ph type="title" idx="15"/>
          </p:nvPr>
        </p:nvSpPr>
        <p:spPr>
          <a:xfrm>
            <a:off x="0" y="155448"/>
            <a:ext cx="8247888" cy="9641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/>
              <a:t>02: Common types of Cancer!</a:t>
            </a:r>
            <a:endParaRPr sz="4400" dirty="0"/>
          </a:p>
        </p:txBody>
      </p:sp>
      <p:sp>
        <p:nvSpPr>
          <p:cNvPr id="261" name="Google Shape;261;p32"/>
          <p:cNvSpPr txBox="1">
            <a:spLocks noGrp="1"/>
          </p:cNvSpPr>
          <p:nvPr>
            <p:ph type="title"/>
          </p:nvPr>
        </p:nvSpPr>
        <p:spPr>
          <a:xfrm>
            <a:off x="720063" y="1959350"/>
            <a:ext cx="2251200" cy="40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01.Breast cancer </a:t>
            </a:r>
            <a:endParaRPr dirty="0"/>
          </a:p>
        </p:txBody>
      </p:sp>
      <p:sp>
        <p:nvSpPr>
          <p:cNvPr id="262" name="Google Shape;262;p32"/>
          <p:cNvSpPr txBox="1">
            <a:spLocks noGrp="1"/>
          </p:cNvSpPr>
          <p:nvPr>
            <p:ph type="subTitle" idx="1"/>
          </p:nvPr>
        </p:nvSpPr>
        <p:spPr>
          <a:xfrm>
            <a:off x="574296" y="2423129"/>
            <a:ext cx="2251200" cy="7617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</a:pPr>
            <a:r>
              <a:rPr lang="en-US" sz="1400" dirty="0">
                <a:solidFill>
                  <a:schemeClr val="accent6">
                    <a:lumMod val="10000"/>
                  </a:schemeClr>
                </a:solidFill>
              </a:rPr>
              <a:t> </a:t>
            </a:r>
            <a:endParaRPr sz="14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63" name="Google Shape;263;p32"/>
          <p:cNvSpPr txBox="1">
            <a:spLocks noGrp="1"/>
          </p:cNvSpPr>
          <p:nvPr>
            <p:ph type="title" idx="2"/>
          </p:nvPr>
        </p:nvSpPr>
        <p:spPr>
          <a:xfrm>
            <a:off x="6172888" y="1959350"/>
            <a:ext cx="2251200" cy="40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02.Bladder cancer</a:t>
            </a:r>
            <a:endParaRPr dirty="0"/>
          </a:p>
        </p:txBody>
      </p:sp>
      <p:sp>
        <p:nvSpPr>
          <p:cNvPr id="264" name="Google Shape;264;p32"/>
          <p:cNvSpPr txBox="1">
            <a:spLocks noGrp="1"/>
          </p:cNvSpPr>
          <p:nvPr>
            <p:ph type="subTitle" idx="3"/>
          </p:nvPr>
        </p:nvSpPr>
        <p:spPr>
          <a:xfrm>
            <a:off x="6172888" y="2270704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</a:pPr>
            <a:r>
              <a:rPr lang="en-US" dirty="0">
                <a:solidFill>
                  <a:schemeClr val="accent6">
                    <a:lumMod val="10000"/>
                  </a:schemeClr>
                </a:solidFill>
              </a:rPr>
              <a:t> </a:t>
            </a:r>
            <a:endParaRPr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65" name="Google Shape;265;p32"/>
          <p:cNvSpPr txBox="1">
            <a:spLocks noGrp="1"/>
          </p:cNvSpPr>
          <p:nvPr>
            <p:ph type="title" idx="4"/>
          </p:nvPr>
        </p:nvSpPr>
        <p:spPr>
          <a:xfrm>
            <a:off x="3446513" y="3513412"/>
            <a:ext cx="2251200" cy="40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266" name="Google Shape;266;p32"/>
          <p:cNvSpPr txBox="1">
            <a:spLocks noGrp="1"/>
          </p:cNvSpPr>
          <p:nvPr>
            <p:ph type="subTitle" idx="5"/>
          </p:nvPr>
        </p:nvSpPr>
        <p:spPr>
          <a:xfrm>
            <a:off x="3446512" y="3823340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267" name="Google Shape;267;p32"/>
          <p:cNvSpPr txBox="1">
            <a:spLocks noGrp="1"/>
          </p:cNvSpPr>
          <p:nvPr>
            <p:ph type="title" idx="6"/>
          </p:nvPr>
        </p:nvSpPr>
        <p:spPr>
          <a:xfrm>
            <a:off x="3446513" y="1959350"/>
            <a:ext cx="2251200" cy="40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268" name="Google Shape;268;p32"/>
          <p:cNvSpPr txBox="1">
            <a:spLocks noGrp="1"/>
          </p:cNvSpPr>
          <p:nvPr>
            <p:ph type="subTitle" idx="7"/>
          </p:nvPr>
        </p:nvSpPr>
        <p:spPr>
          <a:xfrm>
            <a:off x="3446513" y="2270704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269" name="Google Shape;269;p32"/>
          <p:cNvSpPr txBox="1">
            <a:spLocks noGrp="1"/>
          </p:cNvSpPr>
          <p:nvPr>
            <p:ph type="title" idx="8"/>
          </p:nvPr>
        </p:nvSpPr>
        <p:spPr>
          <a:xfrm>
            <a:off x="720063" y="3513412"/>
            <a:ext cx="2251200" cy="40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03.Prostate cancer</a:t>
            </a:r>
            <a:endParaRPr dirty="0"/>
          </a:p>
        </p:txBody>
      </p:sp>
      <p:sp>
        <p:nvSpPr>
          <p:cNvPr id="270" name="Google Shape;270;p32"/>
          <p:cNvSpPr txBox="1">
            <a:spLocks noGrp="1"/>
          </p:cNvSpPr>
          <p:nvPr>
            <p:ph type="subTitle" idx="9"/>
          </p:nvPr>
        </p:nvSpPr>
        <p:spPr>
          <a:xfrm>
            <a:off x="720075" y="3823340"/>
            <a:ext cx="2105421" cy="9315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</a:pPr>
            <a:r>
              <a:rPr lang="en-US" sz="1400" dirty="0"/>
              <a:t> </a:t>
            </a:r>
          </a:p>
        </p:txBody>
      </p:sp>
      <p:sp>
        <p:nvSpPr>
          <p:cNvPr id="271" name="Google Shape;271;p32"/>
          <p:cNvSpPr txBox="1">
            <a:spLocks noGrp="1"/>
          </p:cNvSpPr>
          <p:nvPr>
            <p:ph type="title" idx="13"/>
          </p:nvPr>
        </p:nvSpPr>
        <p:spPr>
          <a:xfrm>
            <a:off x="6085875" y="3513425"/>
            <a:ext cx="2425200" cy="40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04.Brain cancer </a:t>
            </a:r>
            <a:endParaRPr dirty="0"/>
          </a:p>
        </p:txBody>
      </p:sp>
      <p:sp>
        <p:nvSpPr>
          <p:cNvPr id="272" name="Google Shape;272;p32"/>
          <p:cNvSpPr txBox="1">
            <a:spLocks noGrp="1"/>
          </p:cNvSpPr>
          <p:nvPr>
            <p:ph type="subTitle" idx="14"/>
          </p:nvPr>
        </p:nvSpPr>
        <p:spPr>
          <a:xfrm>
            <a:off x="6172888" y="3823340"/>
            <a:ext cx="225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</a:pPr>
            <a:r>
              <a:rPr lang="en-US" dirty="0">
                <a:solidFill>
                  <a:schemeClr val="accent6">
                    <a:lumMod val="10000"/>
                  </a:schemeClr>
                </a:solidFill>
              </a:rPr>
              <a:t> </a:t>
            </a:r>
            <a:endParaRPr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840874-A2C0-904E-A426-18244B922638}"/>
              </a:ext>
            </a:extLst>
          </p:cNvPr>
          <p:cNvSpPr txBox="1"/>
          <p:nvPr/>
        </p:nvSpPr>
        <p:spPr>
          <a:xfrm>
            <a:off x="0" y="485546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" grpId="0"/>
      <p:bldP spid="263" grpId="0"/>
      <p:bldP spid="269" grpId="0"/>
      <p:bldP spid="2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6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3"/>
          <p:cNvSpPr txBox="1">
            <a:spLocks noGrp="1"/>
          </p:cNvSpPr>
          <p:nvPr>
            <p:ph type="title"/>
          </p:nvPr>
        </p:nvSpPr>
        <p:spPr>
          <a:xfrm>
            <a:off x="642250" y="210312"/>
            <a:ext cx="7704000" cy="11821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Causes of the previous cancer types!</a:t>
            </a:r>
            <a:endParaRPr sz="2800" dirty="0"/>
          </a:p>
        </p:txBody>
      </p:sp>
      <p:sp>
        <p:nvSpPr>
          <p:cNvPr id="278" name="Google Shape;278;p33"/>
          <p:cNvSpPr txBox="1">
            <a:spLocks noGrp="1"/>
          </p:cNvSpPr>
          <p:nvPr>
            <p:ph type="subTitle" idx="5"/>
          </p:nvPr>
        </p:nvSpPr>
        <p:spPr>
          <a:xfrm>
            <a:off x="642300" y="3554800"/>
            <a:ext cx="32874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279" name="Google Shape;279;p33"/>
          <p:cNvSpPr txBox="1">
            <a:spLocks noGrp="1"/>
          </p:cNvSpPr>
          <p:nvPr>
            <p:ph type="subTitle" idx="6"/>
          </p:nvPr>
        </p:nvSpPr>
        <p:spPr>
          <a:xfrm>
            <a:off x="642250" y="3228302"/>
            <a:ext cx="3287400" cy="7487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2800" dirty="0">
                <a:solidFill>
                  <a:schemeClr val="accent6">
                    <a:lumMod val="10000"/>
                  </a:schemeClr>
                </a:solidFill>
              </a:rPr>
              <a:t>03.Hight calcium intake , high body mass low physical activity, smoking.</a:t>
            </a:r>
            <a:endParaRPr sz="2800" dirty="0"/>
          </a:p>
        </p:txBody>
      </p:sp>
      <p:sp>
        <p:nvSpPr>
          <p:cNvPr id="280" name="Google Shape;280;p33"/>
          <p:cNvSpPr txBox="1">
            <a:spLocks noGrp="1"/>
          </p:cNvSpPr>
          <p:nvPr>
            <p:ph type="subTitle" idx="7"/>
          </p:nvPr>
        </p:nvSpPr>
        <p:spPr>
          <a:xfrm>
            <a:off x="5214300" y="3554801"/>
            <a:ext cx="32874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281" name="Google Shape;281;p33"/>
          <p:cNvSpPr txBox="1">
            <a:spLocks noGrp="1"/>
          </p:cNvSpPr>
          <p:nvPr>
            <p:ph type="subTitle" idx="8"/>
          </p:nvPr>
        </p:nvSpPr>
        <p:spPr>
          <a:xfrm>
            <a:off x="5214350" y="3180951"/>
            <a:ext cx="3287400" cy="111672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2800" dirty="0">
                <a:solidFill>
                  <a:schemeClr val="accent6">
                    <a:lumMod val="10000"/>
                  </a:schemeClr>
                </a:solidFill>
              </a:rPr>
              <a:t>04.Gender , exposure to viruses and infections.</a:t>
            </a:r>
            <a:endParaRPr sz="2800" dirty="0"/>
          </a:p>
        </p:txBody>
      </p:sp>
      <p:sp>
        <p:nvSpPr>
          <p:cNvPr id="282" name="Google Shape;282;p33"/>
          <p:cNvSpPr txBox="1">
            <a:spLocks noGrp="1"/>
          </p:cNvSpPr>
          <p:nvPr>
            <p:ph type="subTitle" idx="1"/>
          </p:nvPr>
        </p:nvSpPr>
        <p:spPr>
          <a:xfrm>
            <a:off x="642300" y="1805625"/>
            <a:ext cx="32874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283" name="Google Shape;283;p33"/>
          <p:cNvSpPr txBox="1">
            <a:spLocks noGrp="1"/>
          </p:cNvSpPr>
          <p:nvPr>
            <p:ph type="subTitle" idx="2"/>
          </p:nvPr>
        </p:nvSpPr>
        <p:spPr>
          <a:xfrm>
            <a:off x="779549" y="1307592"/>
            <a:ext cx="3287400" cy="15690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sz="2400" dirty="0">
                <a:solidFill>
                  <a:schemeClr val="accent6">
                    <a:lumMod val="10000"/>
                  </a:schemeClr>
                </a:solidFill>
              </a:rPr>
              <a:t>01.More common in old age , family history , radiation exposure , sex.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4" name="Google Shape;284;p33"/>
          <p:cNvSpPr txBox="1">
            <a:spLocks noGrp="1"/>
          </p:cNvSpPr>
          <p:nvPr>
            <p:ph type="subTitle" idx="3"/>
          </p:nvPr>
        </p:nvSpPr>
        <p:spPr>
          <a:xfrm>
            <a:off x="2939616" y="5993098"/>
            <a:ext cx="7704000" cy="28077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5" name="Google Shape;285;p33"/>
          <p:cNvSpPr txBox="1">
            <a:spLocks noGrp="1"/>
          </p:cNvSpPr>
          <p:nvPr>
            <p:ph type="subTitle" idx="4"/>
          </p:nvPr>
        </p:nvSpPr>
        <p:spPr>
          <a:xfrm>
            <a:off x="5214350" y="1277727"/>
            <a:ext cx="3287400" cy="9076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2400" dirty="0">
                <a:solidFill>
                  <a:schemeClr val="tx1"/>
                </a:solidFill>
              </a:rPr>
              <a:t>02.Exposure to certain chemical ,smoking , previous cancer treatment.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47C359-54AF-9D44-ACDC-20FC0E6C4BB9}"/>
              </a:ext>
            </a:extLst>
          </p:cNvPr>
          <p:cNvSpPr txBox="1"/>
          <p:nvPr/>
        </p:nvSpPr>
        <p:spPr>
          <a:xfrm>
            <a:off x="0" y="483717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6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9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388" name="Google Shape;388;p39"/>
          <p:cNvSpPr txBox="1">
            <a:spLocks noGrp="1"/>
          </p:cNvSpPr>
          <p:nvPr>
            <p:ph type="subTitle" idx="4294967295"/>
          </p:nvPr>
        </p:nvSpPr>
        <p:spPr>
          <a:xfrm>
            <a:off x="1652352" y="340600"/>
            <a:ext cx="2856300" cy="615300"/>
          </a:xfrm>
          <a:prstGeom prst="rect">
            <a:avLst/>
          </a:prstGeom>
        </p:spPr>
        <p:txBody>
          <a:bodyPr spcFirstLastPara="1" wrap="square" lIns="91425" tIns="27430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dirty="0"/>
              <a:t>   </a:t>
            </a:r>
            <a:endParaRPr sz="1600" dirty="0">
              <a:solidFill>
                <a:schemeClr val="lt2"/>
              </a:solidFill>
            </a:endParaRPr>
          </a:p>
        </p:txBody>
      </p:sp>
      <p:sp>
        <p:nvSpPr>
          <p:cNvPr id="396" name="Google Shape;396;p39"/>
          <p:cNvSpPr txBox="1">
            <a:spLocks noGrp="1"/>
          </p:cNvSpPr>
          <p:nvPr>
            <p:ph type="subTitle" idx="4294967295"/>
          </p:nvPr>
        </p:nvSpPr>
        <p:spPr>
          <a:xfrm>
            <a:off x="1325237" y="1421150"/>
            <a:ext cx="6255777" cy="2853138"/>
          </a:xfrm>
          <a:prstGeom prst="rect">
            <a:avLst/>
          </a:prstGeom>
          <a:ln>
            <a:noFill/>
          </a:ln>
        </p:spPr>
        <p:txBody>
          <a:bodyPr spcFirstLastPara="1" wrap="square" lIns="91425" tIns="27430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800" dirty="0">
                <a:solidFill>
                  <a:schemeClr val="lt2"/>
                </a:solidFill>
              </a:rPr>
              <a:t>03. </a:t>
            </a:r>
            <a:r>
              <a:rPr lang="en-US" sz="3600" dirty="0"/>
              <a:t>S</a:t>
            </a:r>
            <a:r>
              <a:rPr lang="en" sz="3600" dirty="0"/>
              <a:t>YMPTOMS OF THE DISEASE</a:t>
            </a:r>
            <a:endParaRPr sz="1600" dirty="0">
              <a:solidFill>
                <a:schemeClr val="lt2"/>
              </a:solidFill>
            </a:endParaRPr>
          </a:p>
        </p:txBody>
      </p:sp>
      <p:sp>
        <p:nvSpPr>
          <p:cNvPr id="397" name="Google Shape;397;p39"/>
          <p:cNvSpPr txBox="1">
            <a:spLocks noGrp="1"/>
          </p:cNvSpPr>
          <p:nvPr>
            <p:ph type="subTitle" idx="4294967295"/>
          </p:nvPr>
        </p:nvSpPr>
        <p:spPr>
          <a:xfrm>
            <a:off x="5941950" y="1421150"/>
            <a:ext cx="2856300" cy="615300"/>
          </a:xfrm>
          <a:prstGeom prst="rect">
            <a:avLst/>
          </a:prstGeom>
        </p:spPr>
        <p:txBody>
          <a:bodyPr spcFirstLastPara="1" wrap="square" lIns="91425" tIns="27430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dirty="0">
                <a:solidFill>
                  <a:schemeClr val="lt2"/>
                </a:solidFill>
              </a:rPr>
              <a:t>   </a:t>
            </a:r>
            <a:endParaRPr sz="1600" dirty="0">
              <a:solidFill>
                <a:schemeClr val="lt2"/>
              </a:solidFill>
            </a:endParaRPr>
          </a:p>
        </p:txBody>
      </p:sp>
      <p:sp>
        <p:nvSpPr>
          <p:cNvPr id="444" name="Google Shape;444;p39"/>
          <p:cNvSpPr txBox="1">
            <a:spLocks noGrp="1"/>
          </p:cNvSpPr>
          <p:nvPr>
            <p:ph type="subTitle" idx="4294967295"/>
          </p:nvPr>
        </p:nvSpPr>
        <p:spPr>
          <a:xfrm>
            <a:off x="3388068" y="4476500"/>
            <a:ext cx="897300" cy="326400"/>
          </a:xfrm>
          <a:prstGeom prst="rect">
            <a:avLst/>
          </a:prstGeom>
        </p:spPr>
        <p:txBody>
          <a:bodyPr spcFirstLastPara="1" wrap="square" lIns="91425" tIns="27430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600" dirty="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rPr>
              <a:t>   </a:t>
            </a:r>
            <a:endParaRPr sz="1600" dirty="0">
              <a:solidFill>
                <a:schemeClr val="dk1"/>
              </a:solidFill>
              <a:latin typeface="Josefin Sans SemiBold"/>
              <a:ea typeface="Josefin Sans SemiBold"/>
              <a:cs typeface="Josefin Sans SemiBold"/>
              <a:sym typeface="Josefin Sans SemiBold"/>
            </a:endParaRPr>
          </a:p>
        </p:txBody>
      </p:sp>
      <p:sp>
        <p:nvSpPr>
          <p:cNvPr id="445" name="Google Shape;445;p39"/>
          <p:cNvSpPr txBox="1">
            <a:spLocks noGrp="1"/>
          </p:cNvSpPr>
          <p:nvPr>
            <p:ph type="subTitle" idx="4294967295"/>
          </p:nvPr>
        </p:nvSpPr>
        <p:spPr>
          <a:xfrm>
            <a:off x="6921463" y="3211214"/>
            <a:ext cx="897300" cy="326400"/>
          </a:xfrm>
          <a:prstGeom prst="rect">
            <a:avLst/>
          </a:prstGeom>
        </p:spPr>
        <p:txBody>
          <a:bodyPr spcFirstLastPara="1" wrap="square" lIns="91425" tIns="274300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Josefin Sans SemiBold"/>
                <a:ea typeface="Josefin Sans SemiBold"/>
                <a:cs typeface="Josefin Sans SemiBold"/>
                <a:sym typeface="Josefin Sans SemiBold"/>
              </a:rPr>
              <a:t>   </a:t>
            </a:r>
            <a:endParaRPr sz="1600" dirty="0">
              <a:solidFill>
                <a:schemeClr val="dk1"/>
              </a:solidFill>
              <a:latin typeface="Josefin Sans SemiBold"/>
              <a:ea typeface="Josefin Sans SemiBold"/>
              <a:cs typeface="Josefin Sans SemiBold"/>
              <a:sym typeface="Josefin Sans SemiBol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B2B06-755A-7441-9241-6215C1CC3A69}"/>
              </a:ext>
            </a:extLst>
          </p:cNvPr>
          <p:cNvSpPr txBox="1"/>
          <p:nvPr/>
        </p:nvSpPr>
        <p:spPr>
          <a:xfrm>
            <a:off x="146304" y="480290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ancer Disease by Slidesgo">
  <a:themeElements>
    <a:clrScheme name="Simple Light">
      <a:dk1>
        <a:srgbClr val="F8F8F6"/>
      </a:dk1>
      <a:lt1>
        <a:srgbClr val="CC4125"/>
      </a:lt1>
      <a:dk2>
        <a:srgbClr val="1C203A"/>
      </a:dk2>
      <a:lt2>
        <a:srgbClr val="1C203A"/>
      </a:lt2>
      <a:accent1>
        <a:srgbClr val="CC4125"/>
      </a:accent1>
      <a:accent2>
        <a:srgbClr val="F8F8F6"/>
      </a:accent2>
      <a:accent3>
        <a:srgbClr val="1C203A"/>
      </a:accent3>
      <a:accent4>
        <a:srgbClr val="CC4125"/>
      </a:accent4>
      <a:accent5>
        <a:srgbClr val="F8F8F6"/>
      </a:accent5>
      <a:accent6>
        <a:srgbClr val="F8F8F6"/>
      </a:accent6>
      <a:hlink>
        <a:srgbClr val="1C203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2500</TotalTime>
  <Words>501</Words>
  <Application>Microsoft Macintosh PowerPoint</Application>
  <PresentationFormat>On-screen Show (16:9)</PresentationFormat>
  <Paragraphs>159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Elsie Swash Caps</vt:lpstr>
      <vt:lpstr>Wingdings</vt:lpstr>
      <vt:lpstr>Josefin Slab</vt:lpstr>
      <vt:lpstr>Josefin Sans SemiBold</vt:lpstr>
      <vt:lpstr>Barlow Light</vt:lpstr>
      <vt:lpstr>Barlow</vt:lpstr>
      <vt:lpstr>Josefin Sans</vt:lpstr>
      <vt:lpstr>Arial</vt:lpstr>
      <vt:lpstr>Cancer Disease by Slidesgo</vt:lpstr>
      <vt:lpstr>الجامعة الليبية الدولية للعلوم الطبية كلية العلوم الطبية </vt:lpstr>
      <vt:lpstr>Objectives:</vt:lpstr>
      <vt:lpstr>INTRODUCTION</vt:lpstr>
      <vt:lpstr>    </vt:lpstr>
      <vt:lpstr>What is cancer?</vt:lpstr>
      <vt:lpstr>  </vt:lpstr>
      <vt:lpstr>02: Common types of Cancer!</vt:lpstr>
      <vt:lpstr>Causes of the previous cancer types!</vt:lpstr>
      <vt:lpstr> </vt:lpstr>
      <vt:lpstr>03:SYMPTOMS OF THE DISEASE</vt:lpstr>
      <vt:lpstr>    </vt:lpstr>
      <vt:lpstr>Treatment </vt:lpstr>
      <vt:lpstr>treatment</vt:lpstr>
      <vt:lpstr> 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rawadfaraj12@gmail.com</cp:lastModifiedBy>
  <cp:revision>22</cp:revision>
  <dcterms:modified xsi:type="dcterms:W3CDTF">2022-06-06T20:04:06Z</dcterms:modified>
</cp:coreProperties>
</file>