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7" r:id="rId1"/>
  </p:sldMasterIdLst>
  <p:notesMasterIdLst>
    <p:notesMasterId r:id="rId20"/>
  </p:notesMasterIdLst>
  <p:sldIdLst>
    <p:sldId id="256" r:id="rId2"/>
    <p:sldId id="259" r:id="rId3"/>
    <p:sldId id="260" r:id="rId4"/>
    <p:sldId id="261" r:id="rId5"/>
    <p:sldId id="334" r:id="rId6"/>
    <p:sldId id="335" r:id="rId7"/>
    <p:sldId id="262" r:id="rId8"/>
    <p:sldId id="336" r:id="rId9"/>
    <p:sldId id="337" r:id="rId10"/>
    <p:sldId id="338" r:id="rId11"/>
    <p:sldId id="339" r:id="rId12"/>
    <p:sldId id="340" r:id="rId13"/>
    <p:sldId id="341" r:id="rId14"/>
    <p:sldId id="342" r:id="rId15"/>
    <p:sldId id="343" r:id="rId16"/>
    <p:sldId id="344" r:id="rId17"/>
    <p:sldId id="345" r:id="rId18"/>
    <p:sldId id="257" r:id="rId19"/>
  </p:sldIdLst>
  <p:sldSz cx="9144000" cy="5143500" type="screen16x9"/>
  <p:notesSz cx="6858000" cy="9144000"/>
  <p:embeddedFontLst>
    <p:embeddedFont>
      <p:font typeface="Prata" panose="020B0604020202020204" charset="0"/>
      <p:regular r:id="rId21"/>
    </p:embeddedFont>
    <p:embeddedFont>
      <p:font typeface="Roboto" panose="020B0604020202020204" charset="0"/>
      <p:regular r:id="rId22"/>
      <p:bold r:id="rId23"/>
      <p:italic r:id="rId24"/>
      <p:boldItalic r:id="rId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52424D8-2320-4D3D-87CF-39893DCA576C}">
  <a:tblStyle styleId="{452424D8-2320-4D3D-87CF-39893DCA576C}"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88" d="100"/>
          <a:sy n="88" d="100"/>
        </p:scale>
        <p:origin x="570"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font" Target="fonts/font1.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5.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notesMaster" Target="notesMasters/notesMaster1.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4.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3.fntdata"/><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2.fntdata"/><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497"/>
        <p:cNvGrpSpPr/>
        <p:nvPr/>
      </p:nvGrpSpPr>
      <p:grpSpPr>
        <a:xfrm>
          <a:off x="0" y="0"/>
          <a:ext cx="0" cy="0"/>
          <a:chOff x="0" y="0"/>
          <a:chExt cx="0" cy="0"/>
        </a:xfrm>
      </p:grpSpPr>
      <p:sp>
        <p:nvSpPr>
          <p:cNvPr id="58498" name="Google Shape;5849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99" name="Google Shape;5849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439362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559124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57381400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81416735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83254709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1"/>
        <p:cNvGrpSpPr/>
        <p:nvPr/>
      </p:nvGrpSpPr>
      <p:grpSpPr>
        <a:xfrm>
          <a:off x="0" y="0"/>
          <a:ext cx="0" cy="0"/>
          <a:chOff x="0" y="0"/>
          <a:chExt cx="0" cy="0"/>
        </a:xfrm>
      </p:grpSpPr>
      <p:sp>
        <p:nvSpPr>
          <p:cNvPr id="58552" name="Google Shape;58552;gecb71909b7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53" name="Google Shape;58553;gecb71909b7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418257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766968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1"/>
        <p:cNvGrpSpPr/>
        <p:nvPr/>
      </p:nvGrpSpPr>
      <p:grpSpPr>
        <a:xfrm>
          <a:off x="0" y="0"/>
          <a:ext cx="0" cy="0"/>
          <a:chOff x="0" y="0"/>
          <a:chExt cx="0" cy="0"/>
        </a:xfrm>
      </p:grpSpPr>
      <p:sp>
        <p:nvSpPr>
          <p:cNvPr id="58552" name="Google Shape;58552;gecb71909b7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53" name="Google Shape;58553;gecb71909b7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910810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10"/>
        <p:cNvGrpSpPr/>
        <p:nvPr/>
      </p:nvGrpSpPr>
      <p:grpSpPr>
        <a:xfrm>
          <a:off x="0" y="0"/>
          <a:ext cx="0" cy="0"/>
          <a:chOff x="0" y="0"/>
          <a:chExt cx="0" cy="0"/>
        </a:xfrm>
      </p:grpSpPr>
      <p:sp>
        <p:nvSpPr>
          <p:cNvPr id="58511" name="Google Shape;58511;gecb71909b7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12" name="Google Shape;58512;gecb71909b7_1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28"/>
        <p:cNvGrpSpPr/>
        <p:nvPr/>
      </p:nvGrpSpPr>
      <p:grpSpPr>
        <a:xfrm>
          <a:off x="0" y="0"/>
          <a:ext cx="0" cy="0"/>
          <a:chOff x="0" y="0"/>
          <a:chExt cx="0" cy="0"/>
        </a:xfrm>
      </p:grpSpPr>
      <p:sp>
        <p:nvSpPr>
          <p:cNvPr id="58529" name="Google Shape;58529;gee58c9100b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30" name="Google Shape;58530;gee58c9100b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1"/>
        <p:cNvGrpSpPr/>
        <p:nvPr/>
      </p:nvGrpSpPr>
      <p:grpSpPr>
        <a:xfrm>
          <a:off x="0" y="0"/>
          <a:ext cx="0" cy="0"/>
          <a:chOff x="0" y="0"/>
          <a:chExt cx="0" cy="0"/>
        </a:xfrm>
      </p:grpSpPr>
      <p:sp>
        <p:nvSpPr>
          <p:cNvPr id="58552" name="Google Shape;58552;gecb71909b7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53" name="Google Shape;58553;gecb71909b7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1"/>
        <p:cNvGrpSpPr/>
        <p:nvPr/>
      </p:nvGrpSpPr>
      <p:grpSpPr>
        <a:xfrm>
          <a:off x="0" y="0"/>
          <a:ext cx="0" cy="0"/>
          <a:chOff x="0" y="0"/>
          <a:chExt cx="0" cy="0"/>
        </a:xfrm>
      </p:grpSpPr>
      <p:sp>
        <p:nvSpPr>
          <p:cNvPr id="58552" name="Google Shape;58552;gecb71909b7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53" name="Google Shape;58553;gecb71909b7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669474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0805584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72"/>
        <p:cNvGrpSpPr/>
        <p:nvPr/>
      </p:nvGrpSpPr>
      <p:grpSpPr>
        <a:xfrm>
          <a:off x="0" y="0"/>
          <a:ext cx="0" cy="0"/>
          <a:chOff x="0" y="0"/>
          <a:chExt cx="0" cy="0"/>
        </a:xfrm>
      </p:grpSpPr>
      <p:sp>
        <p:nvSpPr>
          <p:cNvPr id="58573" name="Google Shape;58573;gecb71909b7_1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74" name="Google Shape;58574;gecb71909b7_1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51"/>
        <p:cNvGrpSpPr/>
        <p:nvPr/>
      </p:nvGrpSpPr>
      <p:grpSpPr>
        <a:xfrm>
          <a:off x="0" y="0"/>
          <a:ext cx="0" cy="0"/>
          <a:chOff x="0" y="0"/>
          <a:chExt cx="0" cy="0"/>
        </a:xfrm>
      </p:grpSpPr>
      <p:sp>
        <p:nvSpPr>
          <p:cNvPr id="58552" name="Google Shape;58552;gecb71909b7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53" name="Google Shape;58553;gecb71909b7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020244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562"/>
        <p:cNvGrpSpPr/>
        <p:nvPr/>
      </p:nvGrpSpPr>
      <p:grpSpPr>
        <a:xfrm>
          <a:off x="0" y="0"/>
          <a:ext cx="0" cy="0"/>
          <a:chOff x="0" y="0"/>
          <a:chExt cx="0" cy="0"/>
        </a:xfrm>
      </p:grpSpPr>
      <p:sp>
        <p:nvSpPr>
          <p:cNvPr id="58563" name="Google Shape;58563;gecb71909b7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564" name="Google Shape;58564;gecb71909b7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050598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391275" y="1204150"/>
            <a:ext cx="6361200" cy="1943100"/>
          </a:xfrm>
          <a:prstGeom prst="rect">
            <a:avLst/>
          </a:prstGeom>
        </p:spPr>
        <p:txBody>
          <a:bodyPr spcFirstLastPara="1" wrap="square" lIns="91425" tIns="91425" rIns="91425" bIns="91425" anchor="ctr" anchorCtr="0">
            <a:noAutofit/>
          </a:bodyPr>
          <a:lstStyle>
            <a:lvl1pPr lvl="0" algn="ctr">
              <a:lnSpc>
                <a:spcPct val="115000"/>
              </a:lnSpc>
              <a:spcBef>
                <a:spcPts val="0"/>
              </a:spcBef>
              <a:spcAft>
                <a:spcPts val="0"/>
              </a:spcAft>
              <a:buSzPts val="5200"/>
              <a:buNone/>
              <a:defRPr sz="5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227625" y="3230750"/>
            <a:ext cx="4688700" cy="407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162825" y="4832675"/>
            <a:ext cx="9458100" cy="96200"/>
            <a:chOff x="-162825" y="148025"/>
            <a:chExt cx="9458100" cy="96200"/>
          </a:xfrm>
        </p:grpSpPr>
        <p:cxnSp>
          <p:nvCxnSpPr>
            <p:cNvPr id="12" name="Google Shape;12;p2"/>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3" name="Google Shape;13;p2"/>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4" name="Google Shape;14;p2"/>
          <p:cNvGrpSpPr/>
          <p:nvPr/>
        </p:nvGrpSpPr>
        <p:grpSpPr>
          <a:xfrm>
            <a:off x="-162825" y="214625"/>
            <a:ext cx="9458100" cy="96200"/>
            <a:chOff x="-162825" y="148025"/>
            <a:chExt cx="9458100" cy="96200"/>
          </a:xfrm>
        </p:grpSpPr>
        <p:cxnSp>
          <p:nvCxnSpPr>
            <p:cNvPr id="15" name="Google Shape;15;p2"/>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6" name="Google Shape;16;p2"/>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7" name="Google Shape;17;p2"/>
          <p:cNvGrpSpPr/>
          <p:nvPr/>
        </p:nvGrpSpPr>
        <p:grpSpPr>
          <a:xfrm>
            <a:off x="6721718" y="3354951"/>
            <a:ext cx="2632641" cy="2632620"/>
            <a:chOff x="4301475" y="1327200"/>
            <a:chExt cx="3053400" cy="3053375"/>
          </a:xfrm>
        </p:grpSpPr>
        <p:sp>
          <p:nvSpPr>
            <p:cNvPr id="18" name="Google Shape;18;p2"/>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 name="Google Shape;19;p2"/>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 name="Google Shape;20;p2"/>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 name="Google Shape;21;p2"/>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 name="Google Shape;22;p2"/>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 name="Google Shape;23;p2"/>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 name="Google Shape;24;p2"/>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 name="Google Shape;25;p2"/>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 name="Google Shape;26;p2"/>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 name="Google Shape;27;p2"/>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 name="Google Shape;28;p2"/>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29;p2"/>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 name="Google Shape;30;p2"/>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 name="Google Shape;31;p2"/>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 name="Google Shape;32;p2"/>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 name="Google Shape;33;p2"/>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 name="Google Shape;34;p2"/>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 name="Google Shape;35;p2"/>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 name="Google Shape;36;p2"/>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 name="Google Shape;37;p2"/>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 name="Google Shape;38;p2"/>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 name="Google Shape;39;p2"/>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 name="Google Shape;40;p2"/>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 name="Google Shape;41;p2"/>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 name="Google Shape;42;p2"/>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 name="Google Shape;43;p2"/>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 name="Google Shape;44;p2"/>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 name="Google Shape;45;p2"/>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 name="Google Shape;46;p2"/>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 name="Google Shape;47;p2"/>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 name="Google Shape;48;p2"/>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 name="Google Shape;49;p2"/>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 name="Google Shape;50;p2"/>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 name="Google Shape;51;p2"/>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 name="Google Shape;52;p2"/>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 name="Google Shape;53;p2"/>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 name="Google Shape;54;p2"/>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 name="Google Shape;55;p2"/>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 name="Google Shape;56;p2"/>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 name="Google Shape;57;p2"/>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 name="Google Shape;58;p2"/>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 name="Google Shape;59;p2"/>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 name="Google Shape;60;p2"/>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 name="Google Shape;61;p2"/>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 name="Google Shape;62;p2"/>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 name="Google Shape;63;p2"/>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 name="Google Shape;64;p2"/>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 name="Google Shape;65;p2"/>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 name="Google Shape;66;p2"/>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 name="Google Shape;67;p2"/>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 name="Google Shape;68;p2"/>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 name="Google Shape;69;p2"/>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 name="Google Shape;70;p2"/>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 name="Google Shape;71;p2"/>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 name="Google Shape;72;p2"/>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 name="Google Shape;73;p2"/>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 name="Google Shape;74;p2"/>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 name="Google Shape;75;p2"/>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 name="Google Shape;76;p2"/>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 name="Google Shape;77;p2"/>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 name="Google Shape;78;p2"/>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 name="Google Shape;79;p2"/>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 name="Google Shape;80;p2"/>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 name="Google Shape;81;p2"/>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 name="Google Shape;82;p2"/>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 name="Google Shape;83;p2"/>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 name="Google Shape;84;p2"/>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 name="Google Shape;85;p2"/>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 name="Google Shape;86;p2"/>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 name="Google Shape;87;p2"/>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 name="Google Shape;88;p2"/>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 name="Google Shape;89;p2"/>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 name="Google Shape;90;p2"/>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 name="Google Shape;91;p2"/>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 name="Google Shape;92;p2"/>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 name="Google Shape;93;p2"/>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 name="Google Shape;94;p2"/>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 name="Google Shape;95;p2"/>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 name="Google Shape;96;p2"/>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 name="Google Shape;97;p2"/>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 name="Google Shape;98;p2"/>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 name="Google Shape;99;p2"/>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 name="Google Shape;100;p2"/>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 name="Google Shape;101;p2"/>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 name="Google Shape;102;p2"/>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 name="Google Shape;103;p2"/>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 name="Google Shape;104;p2"/>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 name="Google Shape;105;p2"/>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 name="Google Shape;106;p2"/>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 name="Google Shape;107;p2"/>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 name="Google Shape;108;p2"/>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 name="Google Shape;109;p2"/>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 name="Google Shape;110;p2"/>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 name="Google Shape;111;p2"/>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 name="Google Shape;112;p2"/>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 name="Google Shape;113;p2"/>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 name="Google Shape;114;p2"/>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 name="Google Shape;115;p2"/>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 name="Google Shape;116;p2"/>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 name="Google Shape;117;p2"/>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 name="Google Shape;118;p2"/>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 name="Google Shape;119;p2"/>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 name="Google Shape;120;p2"/>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 name="Google Shape;121;p2"/>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 name="Google Shape;122;p2"/>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 name="Google Shape;123;p2"/>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 name="Google Shape;124;p2"/>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 name="Google Shape;125;p2"/>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 name="Google Shape;126;p2"/>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 name="Google Shape;127;p2"/>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 name="Google Shape;128;p2"/>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 name="Google Shape;129;p2"/>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 name="Google Shape;130;p2"/>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 name="Google Shape;131;p2"/>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 name="Google Shape;132;p2"/>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 name="Google Shape;133;p2"/>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 name="Google Shape;134;p2"/>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 name="Google Shape;135;p2"/>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 name="Google Shape;136;p2"/>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 name="Google Shape;137;p2"/>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 name="Google Shape;138;p2"/>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 name="Google Shape;139;p2"/>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 name="Google Shape;140;p2"/>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 name="Google Shape;141;p2"/>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 name="Google Shape;142;p2"/>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 name="Google Shape;143;p2"/>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 name="Google Shape;144;p2"/>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 name="Google Shape;145;p2"/>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 name="Google Shape;146;p2"/>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 name="Google Shape;147;p2"/>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 name="Google Shape;148;p2"/>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 name="Google Shape;149;p2"/>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 name="Google Shape;150;p2"/>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 name="Google Shape;151;p2"/>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 name="Google Shape;152;p2"/>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 name="Google Shape;153;p2"/>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 name="Google Shape;154;p2"/>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 name="Google Shape;155;p2"/>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 name="Google Shape;156;p2"/>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 name="Google Shape;157;p2"/>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 name="Google Shape;158;p2"/>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 name="Google Shape;159;p2"/>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 name="Google Shape;160;p2"/>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 name="Google Shape;161;p2"/>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 name="Google Shape;162;p2"/>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 name="Google Shape;163;p2"/>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 name="Google Shape;164;p2"/>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 name="Google Shape;165;p2"/>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 name="Google Shape;166;p2"/>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 name="Google Shape;167;p2"/>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 name="Google Shape;168;p2"/>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 name="Google Shape;169;p2"/>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 name="Google Shape;170;p2"/>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 name="Google Shape;171;p2"/>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 name="Google Shape;172;p2"/>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 name="Google Shape;173;p2"/>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 name="Google Shape;174;p2"/>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 name="Google Shape;175;p2"/>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 name="Google Shape;176;p2"/>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 name="Google Shape;177;p2"/>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 name="Google Shape;178;p2"/>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 name="Google Shape;179;p2"/>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 name="Google Shape;180;p2"/>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 name="Google Shape;181;p2"/>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 name="Google Shape;182;p2"/>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 name="Google Shape;183;p2"/>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 name="Google Shape;184;p2"/>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 name="Google Shape;185;p2"/>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 name="Google Shape;186;p2"/>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 name="Google Shape;187;p2"/>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 name="Google Shape;188;p2"/>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 name="Google Shape;189;p2"/>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 name="Google Shape;190;p2"/>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 name="Google Shape;191;p2"/>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 name="Google Shape;192;p2"/>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 name="Google Shape;193;p2"/>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 name="Google Shape;194;p2"/>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 name="Google Shape;195;p2"/>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 name="Google Shape;196;p2"/>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 name="Google Shape;197;p2"/>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 name="Google Shape;198;p2"/>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 name="Google Shape;199;p2"/>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 name="Google Shape;200;p2"/>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 name="Google Shape;201;p2"/>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 name="Google Shape;202;p2"/>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 name="Google Shape;203;p2"/>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 name="Google Shape;204;p2"/>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 name="Google Shape;205;p2"/>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 name="Google Shape;206;p2"/>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 name="Google Shape;207;p2"/>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 name="Google Shape;208;p2"/>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 name="Google Shape;209;p2"/>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 name="Google Shape;210;p2"/>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 name="Google Shape;211;p2"/>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 name="Google Shape;212;p2"/>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 name="Google Shape;213;p2"/>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 name="Google Shape;214;p2"/>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 name="Google Shape;215;p2"/>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 name="Google Shape;216;p2"/>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 name="Google Shape;217;p2"/>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 name="Google Shape;218;p2"/>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 name="Google Shape;219;p2"/>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 name="Google Shape;220;p2"/>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 name="Google Shape;221;p2"/>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 name="Google Shape;222;p2"/>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 name="Google Shape;223;p2"/>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 name="Google Shape;224;p2"/>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 name="Google Shape;225;p2"/>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 name="Google Shape;226;p2"/>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 name="Google Shape;227;p2"/>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 name="Google Shape;228;p2"/>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 name="Google Shape;229;p2"/>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 name="Google Shape;230;p2"/>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 name="Google Shape;231;p2"/>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232;p2"/>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 name="Google Shape;233;p2"/>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 name="Google Shape;234;p2"/>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 name="Google Shape;235;p2"/>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 name="Google Shape;236;p2"/>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 name="Google Shape;237;p2"/>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 name="Google Shape;238;p2"/>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 name="Google Shape;239;p2"/>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 name="Google Shape;240;p2"/>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 name="Google Shape;241;p2"/>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 name="Google Shape;242;p2"/>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 name="Google Shape;243;p2"/>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 name="Google Shape;244;p2"/>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 name="Google Shape;245;p2"/>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 name="Google Shape;246;p2"/>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 name="Google Shape;247;p2"/>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 name="Google Shape;248;p2"/>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 name="Google Shape;249;p2"/>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 name="Google Shape;250;p2"/>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 name="Google Shape;251;p2"/>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 name="Google Shape;252;p2"/>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 name="Google Shape;253;p2"/>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 name="Google Shape;254;p2"/>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 name="Google Shape;255;p2"/>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 name="Google Shape;256;p2"/>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 name="Google Shape;257;p2"/>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 name="Google Shape;258;p2"/>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 name="Google Shape;259;p2"/>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 name="Google Shape;260;p2"/>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 name="Google Shape;261;p2"/>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 name="Google Shape;262;p2"/>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 name="Google Shape;263;p2"/>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 name="Google Shape;264;p2"/>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 name="Google Shape;265;p2"/>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 name="Google Shape;266;p2"/>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 name="Google Shape;267;p2"/>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 name="Google Shape;268;p2"/>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 name="Google Shape;269;p2"/>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 name="Google Shape;270;p2"/>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 name="Google Shape;271;p2"/>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 name="Google Shape;272;p2"/>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 name="Google Shape;273;p2"/>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 name="Google Shape;274;p2"/>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 name="Google Shape;275;p2"/>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 name="Google Shape;276;p2"/>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 name="Google Shape;277;p2"/>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 name="Google Shape;278;p2"/>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 name="Google Shape;279;p2"/>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 name="Google Shape;280;p2"/>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 name="Google Shape;281;p2"/>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 name="Google Shape;282;p2"/>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 name="Google Shape;283;p2"/>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 name="Google Shape;284;p2"/>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 name="Google Shape;285;p2"/>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 name="Google Shape;286;p2"/>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 name="Google Shape;287;p2"/>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 name="Google Shape;288;p2"/>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 name="Google Shape;289;p2"/>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 name="Google Shape;290;p2"/>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 name="Google Shape;291;p2"/>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 name="Google Shape;292;p2"/>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 name="Google Shape;293;p2"/>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294;p2"/>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 name="Google Shape;295;p2"/>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 name="Google Shape;296;p2"/>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 name="Google Shape;297;p2"/>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 name="Google Shape;298;p2"/>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 name="Google Shape;299;p2"/>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 name="Google Shape;300;p2"/>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 name="Google Shape;301;p2"/>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 name="Google Shape;302;p2"/>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 name="Google Shape;303;p2"/>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 name="Google Shape;304;p2"/>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 name="Google Shape;305;p2"/>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 name="Google Shape;306;p2"/>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 name="Google Shape;307;p2"/>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 name="Google Shape;308;p2"/>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 name="Google Shape;309;p2"/>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 name="Google Shape;310;p2"/>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 name="Google Shape;311;p2"/>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 name="Google Shape;312;p2"/>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 name="Google Shape;313;p2"/>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 name="Google Shape;314;p2"/>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 name="Google Shape;315;p2"/>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 name="Google Shape;316;p2"/>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 name="Google Shape;317;p2"/>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 name="Google Shape;318;p2"/>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 name="Google Shape;319;p2"/>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320;p2"/>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 name="Google Shape;321;p2"/>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 name="Google Shape;322;p2"/>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 name="Google Shape;323;p2"/>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 name="Google Shape;324;p2"/>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 name="Google Shape;325;p2"/>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 name="Google Shape;326;p2"/>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 name="Google Shape;327;p2"/>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 name="Google Shape;328;p2"/>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 name="Google Shape;329;p2"/>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 name="Google Shape;330;p2"/>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 name="Google Shape;331;p2"/>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 name="Google Shape;332;p2"/>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 name="Google Shape;333;p2"/>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 name="Google Shape;334;p2"/>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 name="Google Shape;335;p2"/>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 name="Google Shape;336;p2"/>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 name="Google Shape;337;p2"/>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 name="Google Shape;338;p2"/>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 name="Google Shape;339;p2"/>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 name="Google Shape;340;p2"/>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 name="Google Shape;341;p2"/>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 name="Google Shape;342;p2"/>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 name="Google Shape;343;p2"/>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 name="Google Shape;344;p2"/>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 name="Google Shape;345;p2"/>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 name="Google Shape;346;p2"/>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 name="Google Shape;347;p2"/>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 name="Google Shape;348;p2"/>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 name="Google Shape;349;p2"/>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 name="Google Shape;350;p2"/>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 name="Google Shape;351;p2"/>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 name="Google Shape;352;p2"/>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 name="Google Shape;353;p2"/>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 name="Google Shape;354;p2"/>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 name="Google Shape;355;p2"/>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 name="Google Shape;356;p2"/>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 name="Google Shape;357;p2"/>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 name="Google Shape;358;p2"/>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 name="Google Shape;359;p2"/>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 name="Google Shape;360;p2"/>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 name="Google Shape;361;p2"/>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 name="Google Shape;362;p2"/>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 name="Google Shape;363;p2"/>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 name="Google Shape;364;p2"/>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 name="Google Shape;365;p2"/>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 name="Google Shape;366;p2"/>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 name="Google Shape;367;p2"/>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 name="Google Shape;368;p2"/>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 name="Google Shape;369;p2"/>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 name="Google Shape;370;p2"/>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 name="Google Shape;371;p2"/>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 name="Google Shape;372;p2"/>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 name="Google Shape;373;p2"/>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 name="Google Shape;374;p2"/>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 name="Google Shape;375;p2"/>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 name="Google Shape;376;p2"/>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 name="Google Shape;377;p2"/>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 name="Google Shape;378;p2"/>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 name="Google Shape;379;p2"/>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 name="Google Shape;380;p2"/>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 name="Google Shape;381;p2"/>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 name="Google Shape;382;p2"/>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 name="Google Shape;383;p2"/>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 name="Google Shape;384;p2"/>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 name="Google Shape;385;p2"/>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 name="Google Shape;386;p2"/>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 name="Google Shape;387;p2"/>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 name="Google Shape;388;p2"/>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 name="Google Shape;389;p2"/>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 name="Google Shape;390;p2"/>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 name="Google Shape;391;p2"/>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 name="Google Shape;392;p2"/>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 name="Google Shape;393;p2"/>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 name="Google Shape;394;p2"/>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 name="Google Shape;395;p2"/>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 name="Google Shape;396;p2"/>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 name="Google Shape;397;p2"/>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 name="Google Shape;398;p2"/>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 name="Google Shape;399;p2"/>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 name="Google Shape;400;p2"/>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 name="Google Shape;401;p2"/>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 name="Google Shape;402;p2"/>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 name="Google Shape;403;p2"/>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 name="Google Shape;404;p2"/>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 name="Google Shape;405;p2"/>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 name="Google Shape;406;p2"/>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 name="Google Shape;407;p2"/>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 name="Google Shape;408;p2"/>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 name="Google Shape;409;p2"/>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 name="Google Shape;410;p2"/>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 name="Google Shape;411;p2"/>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 name="Google Shape;412;p2"/>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 name="Google Shape;413;p2"/>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 name="Google Shape;414;p2"/>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5" name="Google Shape;415;p2"/>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6" name="Google Shape;416;p2"/>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7" name="Google Shape;417;p2"/>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8" name="Google Shape;418;p2"/>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9" name="Google Shape;419;p2"/>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0" name="Google Shape;420;p2"/>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1" name="Google Shape;421;p2"/>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2" name="Google Shape;422;p2"/>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3" name="Google Shape;423;p2"/>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4" name="Google Shape;424;p2"/>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5" name="Google Shape;425;p2"/>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6" name="Google Shape;426;p2"/>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7" name="Google Shape;427;p2"/>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8" name="Google Shape;428;p2"/>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29" name="Google Shape;429;p2"/>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 name="Google Shape;430;p2"/>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1" name="Google Shape;431;p2"/>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2" name="Google Shape;432;p2"/>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3" name="Google Shape;433;p2"/>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4" name="Google Shape;434;p2"/>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5" name="Google Shape;435;p2"/>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6" name="Google Shape;436;p2"/>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7" name="Google Shape;437;p2"/>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8" name="Google Shape;438;p2"/>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9" name="Google Shape;439;p2"/>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0" name="Google Shape;440;p2"/>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1" name="Google Shape;441;p2"/>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2" name="Google Shape;442;p2"/>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3" name="Google Shape;443;p2"/>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4" name="Google Shape;444;p2"/>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5" name="Google Shape;445;p2"/>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6" name="Google Shape;446;p2"/>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7" name="Google Shape;447;p2"/>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8" name="Google Shape;448;p2"/>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49" name="Google Shape;449;p2"/>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0" name="Google Shape;450;p2"/>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1" name="Google Shape;451;p2"/>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2" name="Google Shape;452;p2"/>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3" name="Google Shape;453;p2"/>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4" name="Google Shape;454;p2"/>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5" name="Google Shape;455;p2"/>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6" name="Google Shape;456;p2"/>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7" name="Google Shape;457;p2"/>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8" name="Google Shape;458;p2"/>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59" name="Google Shape;459;p2"/>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0" name="Google Shape;460;p2"/>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1" name="Google Shape;461;p2"/>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2" name="Google Shape;462;p2"/>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3" name="Google Shape;463;p2"/>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4" name="Google Shape;464;p2"/>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5" name="Google Shape;465;p2"/>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6" name="Google Shape;466;p2"/>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7" name="Google Shape;467;p2"/>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8" name="Google Shape;468;p2"/>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69" name="Google Shape;469;p2"/>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0" name="Google Shape;470;p2"/>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1" name="Google Shape;471;p2"/>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2" name="Google Shape;472;p2"/>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3" name="Google Shape;473;p2"/>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4" name="Google Shape;474;p2"/>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5" name="Google Shape;475;p2"/>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6" name="Google Shape;476;p2"/>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7" name="Google Shape;477;p2"/>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8" name="Google Shape;478;p2"/>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79" name="Google Shape;479;p2"/>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0" name="Google Shape;480;p2"/>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1" name="Google Shape;481;p2"/>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2" name="Google Shape;482;p2"/>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3" name="Google Shape;483;p2"/>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4" name="Google Shape;484;p2"/>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5" name="Google Shape;485;p2"/>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6" name="Google Shape;486;p2"/>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7" name="Google Shape;487;p2"/>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8" name="Google Shape;488;p2"/>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89" name="Google Shape;489;p2"/>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0" name="Google Shape;490;p2"/>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1" name="Google Shape;491;p2"/>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2" name="Google Shape;492;p2"/>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3" name="Google Shape;493;p2"/>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4" name="Google Shape;494;p2"/>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5" name="Google Shape;495;p2"/>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6" name="Google Shape;496;p2"/>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7" name="Google Shape;497;p2"/>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8" name="Google Shape;498;p2"/>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99" name="Google Shape;499;p2"/>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0" name="Google Shape;500;p2"/>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1" name="Google Shape;501;p2"/>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2" name="Google Shape;502;p2"/>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3" name="Google Shape;503;p2"/>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4" name="Google Shape;504;p2"/>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5" name="Google Shape;505;p2"/>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6" name="Google Shape;506;p2"/>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7" name="Google Shape;507;p2"/>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8" name="Google Shape;508;p2"/>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09" name="Google Shape;509;p2"/>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0" name="Google Shape;510;p2"/>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1" name="Google Shape;511;p2"/>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2" name="Google Shape;512;p2"/>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3" name="Google Shape;513;p2"/>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4" name="Google Shape;514;p2"/>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5" name="Google Shape;515;p2"/>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6" name="Google Shape;516;p2"/>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7" name="Google Shape;517;p2"/>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8" name="Google Shape;518;p2"/>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19" name="Google Shape;519;p2"/>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0" name="Google Shape;520;p2"/>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1" name="Google Shape;521;p2"/>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2" name="Google Shape;522;p2"/>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3" name="Google Shape;523;p2"/>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4" name="Google Shape;524;p2"/>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5" name="Google Shape;525;p2"/>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6" name="Google Shape;526;p2"/>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7" name="Google Shape;527;p2"/>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8" name="Google Shape;528;p2"/>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29" name="Google Shape;529;p2"/>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0" name="Google Shape;530;p2"/>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1" name="Google Shape;531;p2"/>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2" name="Google Shape;532;p2"/>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3" name="Google Shape;533;p2"/>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4" name="Google Shape;534;p2"/>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 name="Google Shape;535;p2"/>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 name="Google Shape;536;p2"/>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 name="Google Shape;537;p2"/>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 name="Google Shape;538;p2"/>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 name="Google Shape;539;p2"/>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 name="Google Shape;540;p2"/>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 name="Google Shape;541;p2"/>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 name="Google Shape;542;p2"/>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 name="Google Shape;543;p2"/>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 name="Google Shape;544;p2"/>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 name="Google Shape;545;p2"/>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 name="Google Shape;546;p2"/>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 name="Google Shape;547;p2"/>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 name="Google Shape;548;p2"/>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 name="Google Shape;549;p2"/>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 name="Google Shape;550;p2"/>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 name="Google Shape;551;p2"/>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 name="Google Shape;552;p2"/>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 name="Google Shape;553;p2"/>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 name="Google Shape;554;p2"/>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 name="Google Shape;555;p2"/>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 name="Google Shape;556;p2"/>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 name="Google Shape;557;p2"/>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 name="Google Shape;558;p2"/>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 name="Google Shape;559;p2"/>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 name="Google Shape;560;p2"/>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 name="Google Shape;561;p2"/>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 name="Google Shape;562;p2"/>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 name="Google Shape;563;p2"/>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 name="Google Shape;564;p2"/>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 name="Google Shape;565;p2"/>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 name="Google Shape;566;p2"/>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 name="Google Shape;567;p2"/>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 name="Google Shape;568;p2"/>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 name="Google Shape;569;p2"/>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 name="Google Shape;570;p2"/>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 name="Google Shape;571;p2"/>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 name="Google Shape;572;p2"/>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 name="Google Shape;573;p2"/>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 name="Google Shape;574;p2"/>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 name="Google Shape;575;p2"/>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 name="Google Shape;576;p2"/>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 name="Google Shape;577;p2"/>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 name="Google Shape;578;p2"/>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 name="Google Shape;579;p2"/>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 name="Google Shape;580;p2"/>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 name="Google Shape;581;p2"/>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 name="Google Shape;582;p2"/>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 name="Google Shape;583;p2"/>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 name="Google Shape;584;p2"/>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 name="Google Shape;585;p2"/>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 name="Google Shape;586;p2"/>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 name="Google Shape;587;p2"/>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 name="Google Shape;588;p2"/>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 name="Google Shape;589;p2"/>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 name="Google Shape;590;p2"/>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 name="Google Shape;591;p2"/>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 name="Google Shape;592;p2"/>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 name="Google Shape;593;p2"/>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 name="Google Shape;594;p2"/>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 name="Google Shape;595;p2"/>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 name="Google Shape;596;p2"/>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 name="Google Shape;597;p2"/>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 name="Google Shape;598;p2"/>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 name="Google Shape;599;p2"/>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 name="Google Shape;600;p2"/>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 name="Google Shape;601;p2"/>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 name="Google Shape;602;p2"/>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 name="Google Shape;603;p2"/>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 name="Google Shape;604;p2"/>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 name="Google Shape;605;p2"/>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 name="Google Shape;606;p2"/>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 name="Google Shape;607;p2"/>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 name="Google Shape;608;p2"/>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 name="Google Shape;609;p2"/>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 name="Google Shape;610;p2"/>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 name="Google Shape;611;p2"/>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 name="Google Shape;612;p2"/>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 name="Google Shape;613;p2"/>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 name="Google Shape;614;p2"/>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 name="Google Shape;615;p2"/>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 name="Google Shape;616;p2"/>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 name="Google Shape;617;p2"/>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 name="Google Shape;618;p2"/>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 name="Google Shape;619;p2"/>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 name="Google Shape;620;p2"/>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 name="Google Shape;621;p2"/>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 name="Google Shape;622;p2"/>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 name="Google Shape;623;p2"/>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 name="Google Shape;624;p2"/>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 name="Google Shape;625;p2"/>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 name="Google Shape;626;p2"/>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 name="Google Shape;627;p2"/>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 name="Google Shape;628;p2"/>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 name="Google Shape;629;p2"/>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 name="Google Shape;630;p2"/>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 name="Google Shape;631;p2"/>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 name="Google Shape;632;p2"/>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 name="Google Shape;633;p2"/>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 name="Google Shape;634;p2"/>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 name="Google Shape;635;p2"/>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 name="Google Shape;636;p2"/>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 name="Google Shape;637;p2"/>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 name="Google Shape;638;p2"/>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 name="Google Shape;639;p2"/>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 name="Google Shape;640;p2"/>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 name="Google Shape;641;p2"/>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 name="Google Shape;642;p2"/>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 name="Google Shape;643;p2"/>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 name="Google Shape;644;p2"/>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 name="Google Shape;645;p2"/>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 name="Google Shape;646;p2"/>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 name="Google Shape;647;p2"/>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 name="Google Shape;648;p2"/>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 name="Google Shape;649;p2"/>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 name="Google Shape;650;p2"/>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 name="Google Shape;651;p2"/>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 name="Google Shape;652;p2"/>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 name="Google Shape;653;p2"/>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 name="Google Shape;654;p2"/>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 name="Google Shape;655;p2"/>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 name="Google Shape;656;p2"/>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 name="Google Shape;657;p2"/>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 name="Google Shape;658;p2"/>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 name="Google Shape;659;p2"/>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 name="Google Shape;660;p2"/>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 name="Google Shape;661;p2"/>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 name="Google Shape;662;p2"/>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 name="Google Shape;663;p2"/>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4" name="Google Shape;664;p2"/>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5" name="Google Shape;665;p2"/>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6" name="Google Shape;666;p2"/>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7" name="Google Shape;667;p2"/>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8" name="Google Shape;668;p2"/>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9" name="Google Shape;669;p2"/>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0" name="Google Shape;670;p2"/>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1" name="Google Shape;671;p2"/>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2" name="Google Shape;672;p2"/>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3" name="Google Shape;673;p2"/>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4" name="Google Shape;674;p2"/>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5" name="Google Shape;675;p2"/>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6" name="Google Shape;676;p2"/>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7" name="Google Shape;677;p2"/>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8" name="Google Shape;678;p2"/>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79" name="Google Shape;679;p2"/>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0" name="Google Shape;680;p2"/>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1" name="Google Shape;681;p2"/>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2" name="Google Shape;682;p2"/>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3" name="Google Shape;683;p2"/>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4" name="Google Shape;684;p2"/>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5" name="Google Shape;685;p2"/>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6" name="Google Shape;686;p2"/>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7" name="Google Shape;687;p2"/>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8" name="Google Shape;688;p2"/>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89" name="Google Shape;689;p2"/>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0" name="Google Shape;690;p2"/>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1" name="Google Shape;691;p2"/>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2" name="Google Shape;692;p2"/>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3" name="Google Shape;693;p2"/>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4" name="Google Shape;694;p2"/>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5" name="Google Shape;695;p2"/>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6" name="Google Shape;696;p2"/>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7" name="Google Shape;697;p2"/>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8" name="Google Shape;698;p2"/>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99" name="Google Shape;699;p2"/>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0" name="Google Shape;700;p2"/>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1" name="Google Shape;701;p2"/>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2" name="Google Shape;702;p2"/>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3" name="Google Shape;703;p2"/>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4" name="Google Shape;704;p2"/>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5" name="Google Shape;705;p2"/>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6" name="Google Shape;706;p2"/>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7" name="Google Shape;707;p2"/>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8" name="Google Shape;708;p2"/>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09" name="Google Shape;709;p2"/>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0" name="Google Shape;710;p2"/>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1" name="Google Shape;711;p2"/>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2" name="Google Shape;712;p2"/>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3" name="Google Shape;713;p2"/>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4" name="Google Shape;714;p2"/>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5" name="Google Shape;715;p2"/>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6" name="Google Shape;716;p2"/>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7" name="Google Shape;717;p2"/>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8" name="Google Shape;718;p2"/>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19" name="Google Shape;719;p2"/>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0" name="Google Shape;720;p2"/>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1" name="Google Shape;721;p2"/>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2" name="Google Shape;722;p2"/>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3" name="Google Shape;723;p2"/>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4" name="Google Shape;724;p2"/>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5" name="Google Shape;725;p2"/>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6" name="Google Shape;726;p2"/>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7" name="Google Shape;727;p2"/>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8" name="Google Shape;728;p2"/>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29" name="Google Shape;729;p2"/>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0" name="Google Shape;730;p2"/>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1" name="Google Shape;731;p2"/>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2" name="Google Shape;732;p2"/>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3" name="Google Shape;733;p2"/>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4" name="Google Shape;734;p2"/>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5" name="Google Shape;735;p2"/>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6" name="Google Shape;736;p2"/>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7" name="Google Shape;737;p2"/>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8" name="Google Shape;738;p2"/>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39" name="Google Shape;739;p2"/>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0" name="Google Shape;740;p2"/>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1" name="Google Shape;741;p2"/>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2" name="Google Shape;742;p2"/>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3" name="Google Shape;743;p2"/>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4" name="Google Shape;744;p2"/>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5" name="Google Shape;745;p2"/>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6" name="Google Shape;746;p2"/>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7" name="Google Shape;747;p2"/>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8" name="Google Shape;748;p2"/>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49" name="Google Shape;749;p2"/>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0" name="Google Shape;750;p2"/>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1" name="Google Shape;751;p2"/>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2" name="Google Shape;752;p2"/>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3" name="Google Shape;753;p2"/>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4" name="Google Shape;754;p2"/>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5" name="Google Shape;755;p2"/>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6" name="Google Shape;756;p2"/>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7" name="Google Shape;757;p2"/>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8" name="Google Shape;758;p2"/>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59" name="Google Shape;759;p2"/>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0" name="Google Shape;760;p2"/>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1" name="Google Shape;761;p2"/>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2" name="Google Shape;762;p2"/>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3" name="Google Shape;763;p2"/>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4" name="Google Shape;764;p2"/>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5" name="Google Shape;765;p2"/>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6" name="Google Shape;766;p2"/>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7" name="Google Shape;767;p2"/>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8" name="Google Shape;768;p2"/>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69" name="Google Shape;769;p2"/>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0" name="Google Shape;770;p2"/>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1" name="Google Shape;771;p2"/>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2" name="Google Shape;772;p2"/>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3" name="Google Shape;773;p2"/>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4" name="Google Shape;774;p2"/>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5" name="Google Shape;775;p2"/>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6" name="Google Shape;776;p2"/>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7" name="Google Shape;777;p2"/>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8" name="Google Shape;778;p2"/>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79" name="Google Shape;779;p2"/>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0" name="Google Shape;780;p2"/>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1" name="Google Shape;781;p2"/>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2" name="Google Shape;782;p2"/>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3" name="Google Shape;783;p2"/>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4" name="Google Shape;784;p2"/>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5" name="Google Shape;785;p2"/>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6" name="Google Shape;786;p2"/>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7" name="Google Shape;787;p2"/>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8" name="Google Shape;788;p2"/>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89" name="Google Shape;789;p2"/>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0" name="Google Shape;790;p2"/>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1" name="Google Shape;791;p2"/>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2" name="Google Shape;792;p2"/>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3" name="Google Shape;793;p2"/>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4" name="Google Shape;794;p2"/>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5" name="Google Shape;795;p2"/>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6" name="Google Shape;796;p2"/>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7" name="Google Shape;797;p2"/>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8" name="Google Shape;798;p2"/>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799" name="Google Shape;799;p2"/>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0" name="Google Shape;800;p2"/>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1" name="Google Shape;801;p2"/>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2" name="Google Shape;802;p2"/>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3" name="Google Shape;803;p2"/>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4" name="Google Shape;804;p2"/>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5" name="Google Shape;805;p2"/>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6" name="Google Shape;806;p2"/>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7" name="Google Shape;807;p2"/>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8" name="Google Shape;808;p2"/>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09" name="Google Shape;809;p2"/>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0" name="Google Shape;810;p2"/>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1" name="Google Shape;811;p2"/>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2" name="Google Shape;812;p2"/>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3" name="Google Shape;813;p2"/>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4" name="Google Shape;814;p2"/>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5" name="Google Shape;815;p2"/>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6" name="Google Shape;816;p2"/>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7" name="Google Shape;817;p2"/>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8" name="Google Shape;818;p2"/>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19" name="Google Shape;819;p2"/>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0" name="Google Shape;820;p2"/>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1" name="Google Shape;821;p2"/>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2" name="Google Shape;822;p2"/>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3" name="Google Shape;823;p2"/>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4" name="Google Shape;824;p2"/>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5" name="Google Shape;825;p2"/>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6" name="Google Shape;826;p2"/>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7" name="Google Shape;827;p2"/>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8" name="Google Shape;828;p2"/>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29" name="Google Shape;829;p2"/>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0" name="Google Shape;830;p2"/>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1" name="Google Shape;831;p2"/>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2" name="Google Shape;832;p2"/>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3" name="Google Shape;833;p2"/>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4" name="Google Shape;834;p2"/>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835" name="Google Shape;835;p2"/>
          <p:cNvGrpSpPr/>
          <p:nvPr/>
        </p:nvGrpSpPr>
        <p:grpSpPr>
          <a:xfrm>
            <a:off x="-619782" y="-811649"/>
            <a:ext cx="2632641" cy="2632620"/>
            <a:chOff x="4301475" y="1327200"/>
            <a:chExt cx="3053400" cy="3053375"/>
          </a:xfrm>
        </p:grpSpPr>
        <p:sp>
          <p:nvSpPr>
            <p:cNvPr id="836" name="Google Shape;836;p2"/>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7" name="Google Shape;837;p2"/>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8" name="Google Shape;838;p2"/>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39" name="Google Shape;839;p2"/>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0" name="Google Shape;840;p2"/>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1" name="Google Shape;841;p2"/>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2" name="Google Shape;842;p2"/>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3" name="Google Shape;843;p2"/>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4" name="Google Shape;844;p2"/>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5" name="Google Shape;845;p2"/>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6" name="Google Shape;846;p2"/>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7" name="Google Shape;847;p2"/>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8" name="Google Shape;848;p2"/>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49" name="Google Shape;849;p2"/>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0" name="Google Shape;850;p2"/>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1" name="Google Shape;851;p2"/>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2" name="Google Shape;852;p2"/>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3" name="Google Shape;853;p2"/>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4" name="Google Shape;854;p2"/>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5" name="Google Shape;855;p2"/>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6" name="Google Shape;856;p2"/>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7" name="Google Shape;857;p2"/>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8" name="Google Shape;858;p2"/>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59" name="Google Shape;859;p2"/>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0" name="Google Shape;860;p2"/>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1" name="Google Shape;861;p2"/>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2" name="Google Shape;862;p2"/>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3" name="Google Shape;863;p2"/>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4" name="Google Shape;864;p2"/>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5" name="Google Shape;865;p2"/>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6" name="Google Shape;866;p2"/>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 name="Google Shape;867;p2"/>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8" name="Google Shape;868;p2"/>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9" name="Google Shape;869;p2"/>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0" name="Google Shape;870;p2"/>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1" name="Google Shape;871;p2"/>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2" name="Google Shape;872;p2"/>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3" name="Google Shape;873;p2"/>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4" name="Google Shape;874;p2"/>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5" name="Google Shape;875;p2"/>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6" name="Google Shape;876;p2"/>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7" name="Google Shape;877;p2"/>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8" name="Google Shape;878;p2"/>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79" name="Google Shape;879;p2"/>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0" name="Google Shape;880;p2"/>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1" name="Google Shape;881;p2"/>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2" name="Google Shape;882;p2"/>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3" name="Google Shape;883;p2"/>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4" name="Google Shape;884;p2"/>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5" name="Google Shape;885;p2"/>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6" name="Google Shape;886;p2"/>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7" name="Google Shape;887;p2"/>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8" name="Google Shape;888;p2"/>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89" name="Google Shape;889;p2"/>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0" name="Google Shape;890;p2"/>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1" name="Google Shape;891;p2"/>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2" name="Google Shape;892;p2"/>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3" name="Google Shape;893;p2"/>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4" name="Google Shape;894;p2"/>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5" name="Google Shape;895;p2"/>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6" name="Google Shape;896;p2"/>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7" name="Google Shape;897;p2"/>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8" name="Google Shape;898;p2"/>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99" name="Google Shape;899;p2"/>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0" name="Google Shape;900;p2"/>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1" name="Google Shape;901;p2"/>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2" name="Google Shape;902;p2"/>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3" name="Google Shape;903;p2"/>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4" name="Google Shape;904;p2"/>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5" name="Google Shape;905;p2"/>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6" name="Google Shape;906;p2"/>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7" name="Google Shape;907;p2"/>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8" name="Google Shape;908;p2"/>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2"/>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0" name="Google Shape;910;p2"/>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1" name="Google Shape;911;p2"/>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2" name="Google Shape;912;p2"/>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3" name="Google Shape;913;p2"/>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4" name="Google Shape;914;p2"/>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5" name="Google Shape;915;p2"/>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6" name="Google Shape;916;p2"/>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7" name="Google Shape;917;p2"/>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8" name="Google Shape;918;p2"/>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19" name="Google Shape;919;p2"/>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0" name="Google Shape;920;p2"/>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1" name="Google Shape;921;p2"/>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2" name="Google Shape;922;p2"/>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3" name="Google Shape;923;p2"/>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4" name="Google Shape;924;p2"/>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5" name="Google Shape;925;p2"/>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6" name="Google Shape;926;p2"/>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7" name="Google Shape;927;p2"/>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8" name="Google Shape;928;p2"/>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29" name="Google Shape;929;p2"/>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0" name="Google Shape;930;p2"/>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1" name="Google Shape;931;p2"/>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2" name="Google Shape;932;p2"/>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3" name="Google Shape;933;p2"/>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4" name="Google Shape;934;p2"/>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5" name="Google Shape;935;p2"/>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6" name="Google Shape;936;p2"/>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7" name="Google Shape;937;p2"/>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8" name="Google Shape;938;p2"/>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39" name="Google Shape;939;p2"/>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0" name="Google Shape;940;p2"/>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1" name="Google Shape;941;p2"/>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2" name="Google Shape;942;p2"/>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3" name="Google Shape;943;p2"/>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4" name="Google Shape;944;p2"/>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5" name="Google Shape;945;p2"/>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6" name="Google Shape;946;p2"/>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7" name="Google Shape;947;p2"/>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8" name="Google Shape;948;p2"/>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49" name="Google Shape;949;p2"/>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0" name="Google Shape;950;p2"/>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1" name="Google Shape;951;p2"/>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2" name="Google Shape;952;p2"/>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3" name="Google Shape;953;p2"/>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4" name="Google Shape;954;p2"/>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5" name="Google Shape;955;p2"/>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6" name="Google Shape;956;p2"/>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7" name="Google Shape;957;p2"/>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8" name="Google Shape;958;p2"/>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59" name="Google Shape;959;p2"/>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0" name="Google Shape;960;p2"/>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1" name="Google Shape;961;p2"/>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2" name="Google Shape;962;p2"/>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3" name="Google Shape;963;p2"/>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4" name="Google Shape;964;p2"/>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5" name="Google Shape;965;p2"/>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6" name="Google Shape;966;p2"/>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7" name="Google Shape;967;p2"/>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8" name="Google Shape;968;p2"/>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69" name="Google Shape;969;p2"/>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0" name="Google Shape;970;p2"/>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1" name="Google Shape;971;p2"/>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2" name="Google Shape;972;p2"/>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3" name="Google Shape;973;p2"/>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4" name="Google Shape;974;p2"/>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5" name="Google Shape;975;p2"/>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6" name="Google Shape;976;p2"/>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7" name="Google Shape;977;p2"/>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8" name="Google Shape;978;p2"/>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79" name="Google Shape;979;p2"/>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0" name="Google Shape;980;p2"/>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1" name="Google Shape;981;p2"/>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2" name="Google Shape;982;p2"/>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3" name="Google Shape;983;p2"/>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4" name="Google Shape;984;p2"/>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5" name="Google Shape;985;p2"/>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6" name="Google Shape;986;p2"/>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7" name="Google Shape;987;p2"/>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8" name="Google Shape;988;p2"/>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89" name="Google Shape;989;p2"/>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0" name="Google Shape;990;p2"/>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1" name="Google Shape;991;p2"/>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2" name="Google Shape;992;p2"/>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3" name="Google Shape;993;p2"/>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 name="Google Shape;994;p2"/>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 name="Google Shape;995;p2"/>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 name="Google Shape;996;p2"/>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 name="Google Shape;997;p2"/>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 name="Google Shape;998;p2"/>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 name="Google Shape;999;p2"/>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 name="Google Shape;1000;p2"/>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 name="Google Shape;1001;p2"/>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 name="Google Shape;1002;p2"/>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 name="Google Shape;1003;p2"/>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 name="Google Shape;1004;p2"/>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 name="Google Shape;1005;p2"/>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 name="Google Shape;1006;p2"/>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 name="Google Shape;1007;p2"/>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 name="Google Shape;1008;p2"/>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 name="Google Shape;1009;p2"/>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 name="Google Shape;1010;p2"/>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 name="Google Shape;1011;p2"/>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 name="Google Shape;1012;p2"/>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 name="Google Shape;1013;p2"/>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 name="Google Shape;1014;p2"/>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 name="Google Shape;1015;p2"/>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 name="Google Shape;1016;p2"/>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 name="Google Shape;1017;p2"/>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 name="Google Shape;1018;p2"/>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 name="Google Shape;1019;p2"/>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 name="Google Shape;1020;p2"/>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 name="Google Shape;1021;p2"/>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 name="Google Shape;1022;p2"/>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 name="Google Shape;1023;p2"/>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 name="Google Shape;1024;p2"/>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 name="Google Shape;1025;p2"/>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 name="Google Shape;1026;p2"/>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 name="Google Shape;1027;p2"/>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 name="Google Shape;1028;p2"/>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 name="Google Shape;1029;p2"/>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 name="Google Shape;1030;p2"/>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 name="Google Shape;1031;p2"/>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 name="Google Shape;1032;p2"/>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 name="Google Shape;1033;p2"/>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 name="Google Shape;1034;p2"/>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 name="Google Shape;1035;p2"/>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 name="Google Shape;1036;p2"/>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 name="Google Shape;1037;p2"/>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 name="Google Shape;1038;p2"/>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 name="Google Shape;1039;p2"/>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 name="Google Shape;1040;p2"/>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 name="Google Shape;1041;p2"/>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 name="Google Shape;1042;p2"/>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 name="Google Shape;1043;p2"/>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 name="Google Shape;1044;p2"/>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 name="Google Shape;1045;p2"/>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 name="Google Shape;1046;p2"/>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 name="Google Shape;1047;p2"/>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 name="Google Shape;1048;p2"/>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 name="Google Shape;1049;p2"/>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 name="Google Shape;1050;p2"/>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 name="Google Shape;1051;p2"/>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 name="Google Shape;1052;p2"/>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 name="Google Shape;1053;p2"/>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 name="Google Shape;1054;p2"/>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 name="Google Shape;1055;p2"/>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 name="Google Shape;1056;p2"/>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 name="Google Shape;1057;p2"/>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 name="Google Shape;1058;p2"/>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 name="Google Shape;1059;p2"/>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 name="Google Shape;1060;p2"/>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 name="Google Shape;1061;p2"/>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 name="Google Shape;1062;p2"/>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 name="Google Shape;1063;p2"/>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 name="Google Shape;1064;p2"/>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 name="Google Shape;1065;p2"/>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 name="Google Shape;1066;p2"/>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 name="Google Shape;1067;p2"/>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 name="Google Shape;1068;p2"/>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 name="Google Shape;1069;p2"/>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 name="Google Shape;1070;p2"/>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 name="Google Shape;1071;p2"/>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 name="Google Shape;1072;p2"/>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 name="Google Shape;1073;p2"/>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 name="Google Shape;1074;p2"/>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 name="Google Shape;1075;p2"/>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 name="Google Shape;1076;p2"/>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 name="Google Shape;1077;p2"/>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 name="Google Shape;1078;p2"/>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 name="Google Shape;1079;p2"/>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 name="Google Shape;1080;p2"/>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 name="Google Shape;1081;p2"/>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 name="Google Shape;1082;p2"/>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 name="Google Shape;1083;p2"/>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 name="Google Shape;1084;p2"/>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 name="Google Shape;1085;p2"/>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 name="Google Shape;1086;p2"/>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 name="Google Shape;1087;p2"/>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 name="Google Shape;1088;p2"/>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 name="Google Shape;1089;p2"/>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 name="Google Shape;1090;p2"/>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 name="Google Shape;1091;p2"/>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 name="Google Shape;1092;p2"/>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 name="Google Shape;1093;p2"/>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 name="Google Shape;1094;p2"/>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 name="Google Shape;1095;p2"/>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 name="Google Shape;1096;p2"/>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 name="Google Shape;1097;p2"/>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 name="Google Shape;1098;p2"/>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 name="Google Shape;1099;p2"/>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 name="Google Shape;1100;p2"/>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 name="Google Shape;1101;p2"/>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 name="Google Shape;1102;p2"/>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 name="Google Shape;1103;p2"/>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 name="Google Shape;1104;p2"/>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 name="Google Shape;1105;p2"/>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 name="Google Shape;1106;p2"/>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 name="Google Shape;1107;p2"/>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 name="Google Shape;1108;p2"/>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 name="Google Shape;1109;p2"/>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 name="Google Shape;1110;p2"/>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 name="Google Shape;1111;p2"/>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 name="Google Shape;1112;p2"/>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 name="Google Shape;1113;p2"/>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 name="Google Shape;1114;p2"/>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 name="Google Shape;1115;p2"/>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 name="Google Shape;1116;p2"/>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 name="Google Shape;1117;p2"/>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 name="Google Shape;1118;p2"/>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 name="Google Shape;1119;p2"/>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 name="Google Shape;1120;p2"/>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 name="Google Shape;1121;p2"/>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 name="Google Shape;1122;p2"/>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 name="Google Shape;1123;p2"/>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 name="Google Shape;1124;p2"/>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 name="Google Shape;1125;p2"/>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 name="Google Shape;1126;p2"/>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 name="Google Shape;1127;p2"/>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 name="Google Shape;1128;p2"/>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 name="Google Shape;1129;p2"/>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 name="Google Shape;1130;p2"/>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 name="Google Shape;1131;p2"/>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 name="Google Shape;1132;p2"/>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 name="Google Shape;1133;p2"/>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 name="Google Shape;1134;p2"/>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 name="Google Shape;1135;p2"/>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 name="Google Shape;1136;p2"/>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 name="Google Shape;1137;p2"/>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 name="Google Shape;1138;p2"/>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 name="Google Shape;1139;p2"/>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 name="Google Shape;1140;p2"/>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 name="Google Shape;1141;p2"/>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 name="Google Shape;1142;p2"/>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 name="Google Shape;1143;p2"/>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 name="Google Shape;1144;p2"/>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 name="Google Shape;1145;p2"/>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 name="Google Shape;1146;p2"/>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 name="Google Shape;1147;p2"/>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 name="Google Shape;1148;p2"/>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 name="Google Shape;1149;p2"/>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 name="Google Shape;1150;p2"/>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 name="Google Shape;1151;p2"/>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 name="Google Shape;1152;p2"/>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 name="Google Shape;1153;p2"/>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 name="Google Shape;1154;p2"/>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 name="Google Shape;1155;p2"/>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 name="Google Shape;1156;p2"/>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 name="Google Shape;1157;p2"/>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 name="Google Shape;1158;p2"/>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 name="Google Shape;1159;p2"/>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 name="Google Shape;1160;p2"/>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 name="Google Shape;1161;p2"/>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 name="Google Shape;1162;p2"/>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 name="Google Shape;1163;p2"/>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 name="Google Shape;1164;p2"/>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 name="Google Shape;1165;p2"/>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 name="Google Shape;1166;p2"/>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 name="Google Shape;1167;p2"/>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 name="Google Shape;1168;p2"/>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 name="Google Shape;1169;p2"/>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 name="Google Shape;1170;p2"/>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 name="Google Shape;1171;p2"/>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 name="Google Shape;1172;p2"/>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 name="Google Shape;1173;p2"/>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 name="Google Shape;1174;p2"/>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 name="Google Shape;1175;p2"/>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 name="Google Shape;1176;p2"/>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 name="Google Shape;1177;p2"/>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 name="Google Shape;1178;p2"/>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 name="Google Shape;1179;p2"/>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 name="Google Shape;1180;p2"/>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 name="Google Shape;1181;p2"/>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 name="Google Shape;1182;p2"/>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 name="Google Shape;1183;p2"/>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 name="Google Shape;1184;p2"/>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 name="Google Shape;1185;p2"/>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 name="Google Shape;1186;p2"/>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 name="Google Shape;1187;p2"/>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 name="Google Shape;1188;p2"/>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 name="Google Shape;1189;p2"/>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 name="Google Shape;1190;p2"/>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 name="Google Shape;1191;p2"/>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 name="Google Shape;1192;p2"/>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 name="Google Shape;1193;p2"/>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 name="Google Shape;1194;p2"/>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 name="Google Shape;1195;p2"/>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 name="Google Shape;1196;p2"/>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 name="Google Shape;1197;p2"/>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 name="Google Shape;1198;p2"/>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 name="Google Shape;1199;p2"/>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 name="Google Shape;1200;p2"/>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 name="Google Shape;1201;p2"/>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 name="Google Shape;1202;p2"/>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 name="Google Shape;1203;p2"/>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 name="Google Shape;1204;p2"/>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 name="Google Shape;1205;p2"/>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 name="Google Shape;1206;p2"/>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 name="Google Shape;1207;p2"/>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 name="Google Shape;1208;p2"/>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 name="Google Shape;1209;p2"/>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 name="Google Shape;1210;p2"/>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 name="Google Shape;1211;p2"/>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 name="Google Shape;1212;p2"/>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 name="Google Shape;1213;p2"/>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 name="Google Shape;1214;p2"/>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 name="Google Shape;1215;p2"/>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 name="Google Shape;1216;p2"/>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 name="Google Shape;1217;p2"/>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 name="Google Shape;1218;p2"/>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 name="Google Shape;1219;p2"/>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 name="Google Shape;1220;p2"/>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 name="Google Shape;1221;p2"/>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 name="Google Shape;1222;p2"/>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 name="Google Shape;1223;p2"/>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 name="Google Shape;1224;p2"/>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 name="Google Shape;1225;p2"/>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 name="Google Shape;1226;p2"/>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 name="Google Shape;1227;p2"/>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 name="Google Shape;1228;p2"/>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 name="Google Shape;1229;p2"/>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 name="Google Shape;1230;p2"/>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 name="Google Shape;1231;p2"/>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 name="Google Shape;1232;p2"/>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 name="Google Shape;1233;p2"/>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 name="Google Shape;1234;p2"/>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 name="Google Shape;1235;p2"/>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 name="Google Shape;1236;p2"/>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 name="Google Shape;1237;p2"/>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 name="Google Shape;1238;p2"/>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 name="Google Shape;1239;p2"/>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 name="Google Shape;1240;p2"/>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 name="Google Shape;1241;p2"/>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 name="Google Shape;1242;p2"/>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 name="Google Shape;1243;p2"/>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 name="Google Shape;1244;p2"/>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 name="Google Shape;1245;p2"/>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 name="Google Shape;1246;p2"/>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 name="Google Shape;1247;p2"/>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 name="Google Shape;1248;p2"/>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 name="Google Shape;1249;p2"/>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 name="Google Shape;1250;p2"/>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 name="Google Shape;1251;p2"/>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 name="Google Shape;1252;p2"/>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 name="Google Shape;1253;p2"/>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 name="Google Shape;1254;p2"/>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 name="Google Shape;1255;p2"/>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 name="Google Shape;1256;p2"/>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 name="Google Shape;1257;p2"/>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 name="Google Shape;1258;p2"/>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 name="Google Shape;1259;p2"/>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 name="Google Shape;1260;p2"/>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 name="Google Shape;1261;p2"/>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 name="Google Shape;1262;p2"/>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 name="Google Shape;1263;p2"/>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 name="Google Shape;1264;p2"/>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 name="Google Shape;1265;p2"/>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 name="Google Shape;1266;p2"/>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 name="Google Shape;1267;p2"/>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 name="Google Shape;1268;p2"/>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 name="Google Shape;1269;p2"/>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 name="Google Shape;1270;p2"/>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 name="Google Shape;1271;p2"/>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 name="Google Shape;1272;p2"/>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 name="Google Shape;1273;p2"/>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 name="Google Shape;1274;p2"/>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 name="Google Shape;1275;p2"/>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 name="Google Shape;1276;p2"/>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 name="Google Shape;1277;p2"/>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 name="Google Shape;1278;p2"/>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 name="Google Shape;1279;p2"/>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 name="Google Shape;1280;p2"/>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 name="Google Shape;1281;p2"/>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 name="Google Shape;1282;p2"/>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 name="Google Shape;1283;p2"/>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 name="Google Shape;1284;p2"/>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 name="Google Shape;1285;p2"/>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 name="Google Shape;1286;p2"/>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 name="Google Shape;1287;p2"/>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 name="Google Shape;1288;p2"/>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 name="Google Shape;1289;p2"/>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 name="Google Shape;1290;p2"/>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 name="Google Shape;1291;p2"/>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 name="Google Shape;1292;p2"/>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 name="Google Shape;1293;p2"/>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 name="Google Shape;1294;p2"/>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 name="Google Shape;1295;p2"/>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 name="Google Shape;1296;p2"/>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 name="Google Shape;1297;p2"/>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 name="Google Shape;1298;p2"/>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 name="Google Shape;1299;p2"/>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 name="Google Shape;1300;p2"/>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 name="Google Shape;1301;p2"/>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 name="Google Shape;1302;p2"/>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 name="Google Shape;1303;p2"/>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 name="Google Shape;1304;p2"/>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 name="Google Shape;1305;p2"/>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 name="Google Shape;1306;p2"/>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 name="Google Shape;1307;p2"/>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 name="Google Shape;1308;p2"/>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 name="Google Shape;1309;p2"/>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 name="Google Shape;1310;p2"/>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 name="Google Shape;1311;p2"/>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 name="Google Shape;1312;p2"/>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 name="Google Shape;1313;p2"/>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 name="Google Shape;1314;p2"/>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 name="Google Shape;1315;p2"/>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 name="Google Shape;1316;p2"/>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 name="Google Shape;1317;p2"/>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 name="Google Shape;1318;p2"/>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 name="Google Shape;1319;p2"/>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 name="Google Shape;1320;p2"/>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 name="Google Shape;1321;p2"/>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 name="Google Shape;1322;p2"/>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3" name="Google Shape;1323;p2"/>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4" name="Google Shape;1324;p2"/>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5" name="Google Shape;1325;p2"/>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6" name="Google Shape;1326;p2"/>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7" name="Google Shape;1327;p2"/>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8" name="Google Shape;1328;p2"/>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9" name="Google Shape;1329;p2"/>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0" name="Google Shape;1330;p2"/>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1" name="Google Shape;1331;p2"/>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2" name="Google Shape;1332;p2"/>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3" name="Google Shape;1333;p2"/>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4" name="Google Shape;1334;p2"/>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5" name="Google Shape;1335;p2"/>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6" name="Google Shape;1336;p2"/>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7" name="Google Shape;1337;p2"/>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8" name="Google Shape;1338;p2"/>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39" name="Google Shape;1339;p2"/>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0" name="Google Shape;1340;p2"/>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1" name="Google Shape;1341;p2"/>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2" name="Google Shape;1342;p2"/>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3" name="Google Shape;1343;p2"/>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4" name="Google Shape;1344;p2"/>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5" name="Google Shape;1345;p2"/>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6" name="Google Shape;1346;p2"/>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7" name="Google Shape;1347;p2"/>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8" name="Google Shape;1348;p2"/>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49" name="Google Shape;1349;p2"/>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0" name="Google Shape;1350;p2"/>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1" name="Google Shape;1351;p2"/>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2" name="Google Shape;1352;p2"/>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3" name="Google Shape;1353;p2"/>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4" name="Google Shape;1354;p2"/>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5" name="Google Shape;1355;p2"/>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6" name="Google Shape;1356;p2"/>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7" name="Google Shape;1357;p2"/>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8" name="Google Shape;1358;p2"/>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59" name="Google Shape;1359;p2"/>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0" name="Google Shape;1360;p2"/>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1" name="Google Shape;1361;p2"/>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2" name="Google Shape;1362;p2"/>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3" name="Google Shape;1363;p2"/>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4" name="Google Shape;1364;p2"/>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5" name="Google Shape;1365;p2"/>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6" name="Google Shape;1366;p2"/>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7" name="Google Shape;1367;p2"/>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8" name="Google Shape;1368;p2"/>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69" name="Google Shape;1369;p2"/>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0" name="Google Shape;1370;p2"/>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1" name="Google Shape;1371;p2"/>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2" name="Google Shape;1372;p2"/>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3" name="Google Shape;1373;p2"/>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4" name="Google Shape;1374;p2"/>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5" name="Google Shape;1375;p2"/>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6" name="Google Shape;1376;p2"/>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7" name="Google Shape;1377;p2"/>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8" name="Google Shape;1378;p2"/>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79" name="Google Shape;1379;p2"/>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0" name="Google Shape;1380;p2"/>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1" name="Google Shape;1381;p2"/>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2" name="Google Shape;1382;p2"/>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3" name="Google Shape;1383;p2"/>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4" name="Google Shape;1384;p2"/>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5" name="Google Shape;1385;p2"/>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6" name="Google Shape;1386;p2"/>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7" name="Google Shape;1387;p2"/>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8" name="Google Shape;1388;p2"/>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89" name="Google Shape;1389;p2"/>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0" name="Google Shape;1390;p2"/>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1" name="Google Shape;1391;p2"/>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2" name="Google Shape;1392;p2"/>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3" name="Google Shape;1393;p2"/>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4" name="Google Shape;1394;p2"/>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5" name="Google Shape;1395;p2"/>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6" name="Google Shape;1396;p2"/>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7" name="Google Shape;1397;p2"/>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8" name="Google Shape;1398;p2"/>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99" name="Google Shape;1399;p2"/>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0" name="Google Shape;1400;p2"/>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1" name="Google Shape;1401;p2"/>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2" name="Google Shape;1402;p2"/>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3" name="Google Shape;1403;p2"/>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4" name="Google Shape;1404;p2"/>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5" name="Google Shape;1405;p2"/>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6" name="Google Shape;1406;p2"/>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7" name="Google Shape;1407;p2"/>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8" name="Google Shape;1408;p2"/>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09" name="Google Shape;1409;p2"/>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0" name="Google Shape;1410;p2"/>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1" name="Google Shape;1411;p2"/>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2" name="Google Shape;1412;p2"/>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3" name="Google Shape;1413;p2"/>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4" name="Google Shape;1414;p2"/>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5" name="Google Shape;1415;p2"/>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6" name="Google Shape;1416;p2"/>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7" name="Google Shape;1417;p2"/>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8" name="Google Shape;1418;p2"/>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19" name="Google Shape;1419;p2"/>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0" name="Google Shape;1420;p2"/>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1" name="Google Shape;1421;p2"/>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2" name="Google Shape;1422;p2"/>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3" name="Google Shape;1423;p2"/>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4" name="Google Shape;1424;p2"/>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5" name="Google Shape;1425;p2"/>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6" name="Google Shape;1426;p2"/>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7" name="Google Shape;1427;p2"/>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8" name="Google Shape;1428;p2"/>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29" name="Google Shape;1429;p2"/>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0" name="Google Shape;1430;p2"/>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1" name="Google Shape;1431;p2"/>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2" name="Google Shape;1432;p2"/>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3" name="Google Shape;1433;p2"/>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4" name="Google Shape;1434;p2"/>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5" name="Google Shape;1435;p2"/>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6" name="Google Shape;1436;p2"/>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7" name="Google Shape;1437;p2"/>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8" name="Google Shape;1438;p2"/>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39" name="Google Shape;1439;p2"/>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0" name="Google Shape;1440;p2"/>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1" name="Google Shape;1441;p2"/>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2" name="Google Shape;1442;p2"/>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3" name="Google Shape;1443;p2"/>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4" name="Google Shape;1444;p2"/>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5" name="Google Shape;1445;p2"/>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6" name="Google Shape;1446;p2"/>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7" name="Google Shape;1447;p2"/>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8" name="Google Shape;1448;p2"/>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49" name="Google Shape;1449;p2"/>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0" name="Google Shape;1450;p2"/>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1" name="Google Shape;1451;p2"/>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2" name="Google Shape;1452;p2"/>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3" name="Google Shape;1453;p2"/>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4" name="Google Shape;1454;p2"/>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5" name="Google Shape;1455;p2"/>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6" name="Google Shape;1456;p2"/>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7" name="Google Shape;1457;p2"/>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8" name="Google Shape;1458;p2"/>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59" name="Google Shape;1459;p2"/>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0" name="Google Shape;1460;p2"/>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1" name="Google Shape;1461;p2"/>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2" name="Google Shape;1462;p2"/>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3" name="Google Shape;1463;p2"/>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4" name="Google Shape;1464;p2"/>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5" name="Google Shape;1465;p2"/>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6" name="Google Shape;1466;p2"/>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7" name="Google Shape;1467;p2"/>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8" name="Google Shape;1468;p2"/>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69" name="Google Shape;1469;p2"/>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0" name="Google Shape;1470;p2"/>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1" name="Google Shape;1471;p2"/>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2" name="Google Shape;1472;p2"/>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3" name="Google Shape;1473;p2"/>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4" name="Google Shape;1474;p2"/>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5" name="Google Shape;1475;p2"/>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6" name="Google Shape;1476;p2"/>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7" name="Google Shape;1477;p2"/>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8" name="Google Shape;1478;p2"/>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79" name="Google Shape;1479;p2"/>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0" name="Google Shape;1480;p2"/>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1" name="Google Shape;1481;p2"/>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2" name="Google Shape;1482;p2"/>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3" name="Google Shape;1483;p2"/>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4" name="Google Shape;1484;p2"/>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5" name="Google Shape;1485;p2"/>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6" name="Google Shape;1486;p2"/>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7" name="Google Shape;1487;p2"/>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8" name="Google Shape;1488;p2"/>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89" name="Google Shape;1489;p2"/>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0" name="Google Shape;1490;p2"/>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1" name="Google Shape;1491;p2"/>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2" name="Google Shape;1492;p2"/>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3" name="Google Shape;1493;p2"/>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4" name="Google Shape;1494;p2"/>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5" name="Google Shape;1495;p2"/>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6" name="Google Shape;1496;p2"/>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7" name="Google Shape;1497;p2"/>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8" name="Google Shape;1498;p2"/>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499" name="Google Shape;1499;p2"/>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0" name="Google Shape;1500;p2"/>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1" name="Google Shape;1501;p2"/>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2" name="Google Shape;1502;p2"/>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3" name="Google Shape;1503;p2"/>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4" name="Google Shape;1504;p2"/>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5" name="Google Shape;1505;p2"/>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6" name="Google Shape;1506;p2"/>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7" name="Google Shape;1507;p2"/>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8" name="Google Shape;1508;p2"/>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09" name="Google Shape;1509;p2"/>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0" name="Google Shape;1510;p2"/>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1" name="Google Shape;1511;p2"/>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2" name="Google Shape;1512;p2"/>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3" name="Google Shape;1513;p2"/>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4" name="Google Shape;1514;p2"/>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5" name="Google Shape;1515;p2"/>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6" name="Google Shape;1516;p2"/>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7" name="Google Shape;1517;p2"/>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8" name="Google Shape;1518;p2"/>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19" name="Google Shape;1519;p2"/>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0" name="Google Shape;1520;p2"/>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1" name="Google Shape;1521;p2"/>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2" name="Google Shape;1522;p2"/>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3" name="Google Shape;1523;p2"/>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4" name="Google Shape;1524;p2"/>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5" name="Google Shape;1525;p2"/>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6" name="Google Shape;1526;p2"/>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7" name="Google Shape;1527;p2"/>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8" name="Google Shape;1528;p2"/>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29" name="Google Shape;1529;p2"/>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0" name="Google Shape;1530;p2"/>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1" name="Google Shape;1531;p2"/>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2" name="Google Shape;1532;p2"/>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3" name="Google Shape;1533;p2"/>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4" name="Google Shape;1534;p2"/>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5" name="Google Shape;1535;p2"/>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6" name="Google Shape;1536;p2"/>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7" name="Google Shape;1537;p2"/>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8" name="Google Shape;1538;p2"/>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39" name="Google Shape;1539;p2"/>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0" name="Google Shape;1540;p2"/>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1" name="Google Shape;1541;p2"/>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2" name="Google Shape;1542;p2"/>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3" name="Google Shape;1543;p2"/>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4" name="Google Shape;1544;p2"/>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5" name="Google Shape;1545;p2"/>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6" name="Google Shape;1546;p2"/>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7" name="Google Shape;1547;p2"/>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8" name="Google Shape;1548;p2"/>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49" name="Google Shape;1549;p2"/>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0" name="Google Shape;1550;p2"/>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1" name="Google Shape;1551;p2"/>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2" name="Google Shape;1552;p2"/>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3" name="Google Shape;1553;p2"/>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4" name="Google Shape;1554;p2"/>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5" name="Google Shape;1555;p2"/>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6" name="Google Shape;1556;p2"/>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7" name="Google Shape;1557;p2"/>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8" name="Google Shape;1558;p2"/>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59" name="Google Shape;1559;p2"/>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0" name="Google Shape;1560;p2"/>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1" name="Google Shape;1561;p2"/>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2" name="Google Shape;1562;p2"/>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3" name="Google Shape;1563;p2"/>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4" name="Google Shape;1564;p2"/>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5" name="Google Shape;1565;p2"/>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6" name="Google Shape;1566;p2"/>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7" name="Google Shape;1567;p2"/>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8" name="Google Shape;1568;p2"/>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69" name="Google Shape;1569;p2"/>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0" name="Google Shape;1570;p2"/>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1" name="Google Shape;1571;p2"/>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2" name="Google Shape;1572;p2"/>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3" name="Google Shape;1573;p2"/>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4" name="Google Shape;1574;p2"/>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5" name="Google Shape;1575;p2"/>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6" name="Google Shape;1576;p2"/>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7" name="Google Shape;1577;p2"/>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8" name="Google Shape;1578;p2"/>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79" name="Google Shape;1579;p2"/>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0" name="Google Shape;1580;p2"/>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1" name="Google Shape;1581;p2"/>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2" name="Google Shape;1582;p2"/>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3" name="Google Shape;1583;p2"/>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4" name="Google Shape;1584;p2"/>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5" name="Google Shape;1585;p2"/>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6" name="Google Shape;1586;p2"/>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7" name="Google Shape;1587;p2"/>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8" name="Google Shape;1588;p2"/>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89" name="Google Shape;1589;p2"/>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0" name="Google Shape;1590;p2"/>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1" name="Google Shape;1591;p2"/>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2" name="Google Shape;1592;p2"/>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3" name="Google Shape;1593;p2"/>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4" name="Google Shape;1594;p2"/>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5" name="Google Shape;1595;p2"/>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6" name="Google Shape;1596;p2"/>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7" name="Google Shape;1597;p2"/>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8" name="Google Shape;1598;p2"/>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599" name="Google Shape;1599;p2"/>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0" name="Google Shape;1600;p2"/>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1" name="Google Shape;1601;p2"/>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2" name="Google Shape;1602;p2"/>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3" name="Google Shape;1603;p2"/>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4" name="Google Shape;1604;p2"/>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5" name="Google Shape;1605;p2"/>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6" name="Google Shape;1606;p2"/>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7" name="Google Shape;1607;p2"/>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8" name="Google Shape;1608;p2"/>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09" name="Google Shape;1609;p2"/>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0" name="Google Shape;1610;p2"/>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1" name="Google Shape;1611;p2"/>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2" name="Google Shape;1612;p2"/>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3" name="Google Shape;1613;p2"/>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4" name="Google Shape;1614;p2"/>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5" name="Google Shape;1615;p2"/>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6" name="Google Shape;1616;p2"/>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7" name="Google Shape;1617;p2"/>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8" name="Google Shape;1618;p2"/>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19" name="Google Shape;1619;p2"/>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0" name="Google Shape;1620;p2"/>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1" name="Google Shape;1621;p2"/>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2" name="Google Shape;1622;p2"/>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3" name="Google Shape;1623;p2"/>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4" name="Google Shape;1624;p2"/>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5" name="Google Shape;1625;p2"/>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6" name="Google Shape;1626;p2"/>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7" name="Google Shape;1627;p2"/>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8" name="Google Shape;1628;p2"/>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29" name="Google Shape;1629;p2"/>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0" name="Google Shape;1630;p2"/>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1" name="Google Shape;1631;p2"/>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2" name="Google Shape;1632;p2"/>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3" name="Google Shape;1633;p2"/>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4" name="Google Shape;1634;p2"/>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5" name="Google Shape;1635;p2"/>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6" name="Google Shape;1636;p2"/>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7" name="Google Shape;1637;p2"/>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8" name="Google Shape;1638;p2"/>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39" name="Google Shape;1639;p2"/>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0" name="Google Shape;1640;p2"/>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1" name="Google Shape;1641;p2"/>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2" name="Google Shape;1642;p2"/>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3" name="Google Shape;1643;p2"/>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4" name="Google Shape;1644;p2"/>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5" name="Google Shape;1645;p2"/>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6" name="Google Shape;1646;p2"/>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7" name="Google Shape;1647;p2"/>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8" name="Google Shape;1648;p2"/>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49" name="Google Shape;1649;p2"/>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0" name="Google Shape;1650;p2"/>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1" name="Google Shape;1651;p2"/>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2" name="Google Shape;1652;p2"/>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3" name="Google Shape;1653;p2"/>
          <p:cNvGrpSpPr/>
          <p:nvPr/>
        </p:nvGrpSpPr>
        <p:grpSpPr>
          <a:xfrm>
            <a:off x="-69557" y="-84438"/>
            <a:ext cx="1808732" cy="1372085"/>
            <a:chOff x="-69557" y="-84438"/>
            <a:chExt cx="1808732" cy="1372085"/>
          </a:xfrm>
        </p:grpSpPr>
        <p:sp>
          <p:nvSpPr>
            <p:cNvPr id="1654" name="Google Shape;1654;p2"/>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728663"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 name="Google Shape;1655;p2"/>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656" name="Google Shape;1656;p2"/>
          <p:cNvGrpSpPr/>
          <p:nvPr/>
        </p:nvGrpSpPr>
        <p:grpSpPr>
          <a:xfrm>
            <a:off x="5587275" y="4002750"/>
            <a:ext cx="3673611" cy="1211646"/>
            <a:chOff x="5587275" y="4002750"/>
            <a:chExt cx="3673611" cy="1211646"/>
          </a:xfrm>
        </p:grpSpPr>
        <p:sp>
          <p:nvSpPr>
            <p:cNvPr id="1657" name="Google Shape;1657;p2"/>
            <p:cNvSpPr/>
            <p:nvPr/>
          </p:nvSpPr>
          <p:spPr>
            <a:xfrm flipH="1">
              <a:off x="5587275" y="4004186"/>
              <a:ext cx="3666298" cy="1202898"/>
            </a:xfrm>
            <a:custGeom>
              <a:avLst/>
              <a:gdLst/>
              <a:ahLst/>
              <a:cxnLst/>
              <a:rect l="l" t="t" r="r" b="b"/>
              <a:pathLst>
                <a:path w="81723" h="26813" extrusionOk="0">
                  <a:moveTo>
                    <a:pt x="81723" y="26812"/>
                  </a:moveTo>
                  <a:cubicBezTo>
                    <a:pt x="61125" y="376"/>
                    <a:pt x="43773" y="12379"/>
                    <a:pt x="23273" y="14581"/>
                  </a:cubicBezTo>
                  <a:cubicBezTo>
                    <a:pt x="2789" y="16799"/>
                    <a:pt x="0" y="1"/>
                    <a:pt x="0" y="1"/>
                  </a:cubicBezTo>
                  <a:lnTo>
                    <a:pt x="0" y="26812"/>
                  </a:lnTo>
                  <a:close/>
                </a:path>
              </a:pathLst>
            </a:custGeom>
            <a:gradFill>
              <a:gsLst>
                <a:gs pos="0">
                  <a:schemeClr val="lt1"/>
                </a:gs>
                <a:gs pos="50000">
                  <a:srgbClr val="EEEBE1"/>
                </a:gs>
                <a:gs pos="100000">
                  <a:schemeClr val="lt1"/>
                </a:gs>
              </a:gsLst>
              <a:lin ang="5400012" scaled="0"/>
            </a:gradFill>
            <a:ln>
              <a:noFill/>
            </a:ln>
            <a:effectLst>
              <a:outerShdw blurRad="77152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 name="Google Shape;1658;p2"/>
            <p:cNvSpPr/>
            <p:nvPr/>
          </p:nvSpPr>
          <p:spPr>
            <a:xfrm flipH="1">
              <a:off x="5587275" y="4002750"/>
              <a:ext cx="3673611" cy="1211646"/>
            </a:xfrm>
            <a:custGeom>
              <a:avLst/>
              <a:gdLst/>
              <a:ahLst/>
              <a:cxnLst/>
              <a:rect l="l" t="t" r="r" b="b"/>
              <a:pathLst>
                <a:path w="81886" h="27008" extrusionOk="0">
                  <a:moveTo>
                    <a:pt x="81886" y="26844"/>
                  </a:moveTo>
                  <a:lnTo>
                    <a:pt x="80010" y="24545"/>
                  </a:lnTo>
                  <a:lnTo>
                    <a:pt x="78037" y="22327"/>
                  </a:lnTo>
                  <a:lnTo>
                    <a:pt x="76993" y="21267"/>
                  </a:lnTo>
                  <a:lnTo>
                    <a:pt x="76471" y="20745"/>
                  </a:lnTo>
                  <a:cubicBezTo>
                    <a:pt x="76308" y="20565"/>
                    <a:pt x="76129" y="20386"/>
                    <a:pt x="75950" y="20223"/>
                  </a:cubicBezTo>
                  <a:lnTo>
                    <a:pt x="74857" y="19212"/>
                  </a:lnTo>
                  <a:lnTo>
                    <a:pt x="74319" y="18706"/>
                  </a:lnTo>
                  <a:cubicBezTo>
                    <a:pt x="74123" y="18543"/>
                    <a:pt x="73927" y="18396"/>
                    <a:pt x="73748" y="18233"/>
                  </a:cubicBezTo>
                  <a:lnTo>
                    <a:pt x="72606" y="17287"/>
                  </a:lnTo>
                  <a:cubicBezTo>
                    <a:pt x="72411" y="17124"/>
                    <a:pt x="72215" y="16977"/>
                    <a:pt x="72003" y="16831"/>
                  </a:cubicBezTo>
                  <a:lnTo>
                    <a:pt x="71416" y="16390"/>
                  </a:lnTo>
                  <a:cubicBezTo>
                    <a:pt x="70633" y="15770"/>
                    <a:pt x="69785" y="15265"/>
                    <a:pt x="68969" y="14727"/>
                  </a:cubicBezTo>
                  <a:cubicBezTo>
                    <a:pt x="68757" y="14580"/>
                    <a:pt x="68545" y="14466"/>
                    <a:pt x="68333" y="14335"/>
                  </a:cubicBezTo>
                  <a:lnTo>
                    <a:pt x="67681" y="13977"/>
                  </a:lnTo>
                  <a:lnTo>
                    <a:pt x="67045" y="13618"/>
                  </a:lnTo>
                  <a:cubicBezTo>
                    <a:pt x="66833" y="13487"/>
                    <a:pt x="66605" y="13389"/>
                    <a:pt x="66376" y="13275"/>
                  </a:cubicBezTo>
                  <a:cubicBezTo>
                    <a:pt x="65936" y="13063"/>
                    <a:pt x="65496" y="12851"/>
                    <a:pt x="65039" y="12639"/>
                  </a:cubicBezTo>
                  <a:lnTo>
                    <a:pt x="63669" y="12085"/>
                  </a:lnTo>
                  <a:cubicBezTo>
                    <a:pt x="61826" y="11383"/>
                    <a:pt x="59918" y="10862"/>
                    <a:pt x="57961" y="10519"/>
                  </a:cubicBezTo>
                  <a:cubicBezTo>
                    <a:pt x="56004" y="10226"/>
                    <a:pt x="54031" y="10079"/>
                    <a:pt x="52057" y="10111"/>
                  </a:cubicBezTo>
                  <a:cubicBezTo>
                    <a:pt x="51568" y="10128"/>
                    <a:pt x="51079" y="10111"/>
                    <a:pt x="50590" y="10144"/>
                  </a:cubicBezTo>
                  <a:lnTo>
                    <a:pt x="49105" y="10242"/>
                  </a:lnTo>
                  <a:lnTo>
                    <a:pt x="47621" y="10389"/>
                  </a:lnTo>
                  <a:cubicBezTo>
                    <a:pt x="47132" y="10438"/>
                    <a:pt x="46643" y="10519"/>
                    <a:pt x="46154" y="10568"/>
                  </a:cubicBezTo>
                  <a:cubicBezTo>
                    <a:pt x="44197" y="10845"/>
                    <a:pt x="42256" y="11188"/>
                    <a:pt x="40315" y="11595"/>
                  </a:cubicBezTo>
                  <a:cubicBezTo>
                    <a:pt x="36434" y="12378"/>
                    <a:pt x="32585" y="13308"/>
                    <a:pt x="28671" y="13993"/>
                  </a:cubicBezTo>
                  <a:cubicBezTo>
                    <a:pt x="26714" y="14352"/>
                    <a:pt x="24757" y="14629"/>
                    <a:pt x="22783" y="14808"/>
                  </a:cubicBezTo>
                  <a:lnTo>
                    <a:pt x="22033" y="14874"/>
                  </a:lnTo>
                  <a:cubicBezTo>
                    <a:pt x="21788" y="14890"/>
                    <a:pt x="21544" y="14922"/>
                    <a:pt x="21283" y="14922"/>
                  </a:cubicBezTo>
                  <a:lnTo>
                    <a:pt x="19799" y="14955"/>
                  </a:lnTo>
                  <a:lnTo>
                    <a:pt x="18298" y="14922"/>
                  </a:lnTo>
                  <a:cubicBezTo>
                    <a:pt x="17809" y="14890"/>
                    <a:pt x="17320" y="14841"/>
                    <a:pt x="16814" y="14792"/>
                  </a:cubicBezTo>
                  <a:cubicBezTo>
                    <a:pt x="14825" y="14596"/>
                    <a:pt x="12884" y="14107"/>
                    <a:pt x="11025" y="13373"/>
                  </a:cubicBezTo>
                  <a:cubicBezTo>
                    <a:pt x="10095" y="12998"/>
                    <a:pt x="9198" y="12541"/>
                    <a:pt x="8350" y="12019"/>
                  </a:cubicBezTo>
                  <a:cubicBezTo>
                    <a:pt x="7926" y="11775"/>
                    <a:pt x="7518" y="11481"/>
                    <a:pt x="7111" y="11188"/>
                  </a:cubicBezTo>
                  <a:cubicBezTo>
                    <a:pt x="6899" y="11057"/>
                    <a:pt x="6719" y="10878"/>
                    <a:pt x="6507" y="10731"/>
                  </a:cubicBezTo>
                  <a:cubicBezTo>
                    <a:pt x="6312" y="10584"/>
                    <a:pt x="6116" y="10421"/>
                    <a:pt x="5936" y="10242"/>
                  </a:cubicBezTo>
                  <a:cubicBezTo>
                    <a:pt x="4436" y="8921"/>
                    <a:pt x="3164" y="7355"/>
                    <a:pt x="2169" y="5626"/>
                  </a:cubicBezTo>
                  <a:cubicBezTo>
                    <a:pt x="1664" y="4762"/>
                    <a:pt x="1223" y="3865"/>
                    <a:pt x="864" y="2936"/>
                  </a:cubicBezTo>
                  <a:cubicBezTo>
                    <a:pt x="489" y="2006"/>
                    <a:pt x="196" y="1044"/>
                    <a:pt x="0" y="49"/>
                  </a:cubicBezTo>
                  <a:lnTo>
                    <a:pt x="359" y="33"/>
                  </a:lnTo>
                  <a:lnTo>
                    <a:pt x="359" y="13438"/>
                  </a:lnTo>
                  <a:lnTo>
                    <a:pt x="343" y="26844"/>
                  </a:lnTo>
                  <a:lnTo>
                    <a:pt x="179" y="26681"/>
                  </a:lnTo>
                  <a:close/>
                  <a:moveTo>
                    <a:pt x="81886" y="26844"/>
                  </a:moveTo>
                  <a:lnTo>
                    <a:pt x="179" y="27007"/>
                  </a:lnTo>
                  <a:lnTo>
                    <a:pt x="16" y="27007"/>
                  </a:lnTo>
                  <a:lnTo>
                    <a:pt x="16" y="26844"/>
                  </a:lnTo>
                  <a:lnTo>
                    <a:pt x="0" y="13438"/>
                  </a:lnTo>
                  <a:lnTo>
                    <a:pt x="0" y="33"/>
                  </a:lnTo>
                  <a:lnTo>
                    <a:pt x="359" y="0"/>
                  </a:lnTo>
                  <a:cubicBezTo>
                    <a:pt x="538" y="946"/>
                    <a:pt x="832" y="1892"/>
                    <a:pt x="1191" y="2805"/>
                  </a:cubicBezTo>
                  <a:cubicBezTo>
                    <a:pt x="1549" y="3718"/>
                    <a:pt x="1973" y="4599"/>
                    <a:pt x="2463" y="5447"/>
                  </a:cubicBezTo>
                  <a:cubicBezTo>
                    <a:pt x="3441" y="7160"/>
                    <a:pt x="4681" y="8693"/>
                    <a:pt x="6165" y="9997"/>
                  </a:cubicBezTo>
                  <a:cubicBezTo>
                    <a:pt x="6344" y="10160"/>
                    <a:pt x="6540" y="10323"/>
                    <a:pt x="6719" y="10470"/>
                  </a:cubicBezTo>
                  <a:cubicBezTo>
                    <a:pt x="6915" y="10633"/>
                    <a:pt x="7094" y="10780"/>
                    <a:pt x="7306" y="10927"/>
                  </a:cubicBezTo>
                  <a:cubicBezTo>
                    <a:pt x="7714" y="11204"/>
                    <a:pt x="8089" y="11498"/>
                    <a:pt x="8530" y="11742"/>
                  </a:cubicBezTo>
                  <a:cubicBezTo>
                    <a:pt x="9361" y="12248"/>
                    <a:pt x="10242" y="12704"/>
                    <a:pt x="11155" y="13080"/>
                  </a:cubicBezTo>
                  <a:cubicBezTo>
                    <a:pt x="12982" y="13813"/>
                    <a:pt x="14890" y="14286"/>
                    <a:pt x="16863" y="14498"/>
                  </a:cubicBezTo>
                  <a:cubicBezTo>
                    <a:pt x="17353" y="14531"/>
                    <a:pt x="17842" y="14596"/>
                    <a:pt x="18331" y="14613"/>
                  </a:cubicBezTo>
                  <a:lnTo>
                    <a:pt x="19799" y="14661"/>
                  </a:lnTo>
                  <a:lnTo>
                    <a:pt x="21283" y="14629"/>
                  </a:lnTo>
                  <a:cubicBezTo>
                    <a:pt x="21528" y="14629"/>
                    <a:pt x="21772" y="14596"/>
                    <a:pt x="22017" y="14580"/>
                  </a:cubicBezTo>
                  <a:lnTo>
                    <a:pt x="22751" y="14531"/>
                  </a:lnTo>
                  <a:cubicBezTo>
                    <a:pt x="24724" y="14352"/>
                    <a:pt x="26681" y="14058"/>
                    <a:pt x="28622" y="13716"/>
                  </a:cubicBezTo>
                  <a:cubicBezTo>
                    <a:pt x="32520" y="13031"/>
                    <a:pt x="36368" y="12134"/>
                    <a:pt x="40266" y="11351"/>
                  </a:cubicBezTo>
                  <a:cubicBezTo>
                    <a:pt x="42207" y="10959"/>
                    <a:pt x="44164" y="10617"/>
                    <a:pt x="46137" y="10340"/>
                  </a:cubicBezTo>
                  <a:cubicBezTo>
                    <a:pt x="46627" y="10291"/>
                    <a:pt x="47116" y="10209"/>
                    <a:pt x="47605" y="10160"/>
                  </a:cubicBezTo>
                  <a:lnTo>
                    <a:pt x="49089" y="10014"/>
                  </a:lnTo>
                  <a:lnTo>
                    <a:pt x="50573" y="9932"/>
                  </a:lnTo>
                  <a:cubicBezTo>
                    <a:pt x="51079" y="9899"/>
                    <a:pt x="51568" y="9899"/>
                    <a:pt x="52074" y="9899"/>
                  </a:cubicBezTo>
                  <a:cubicBezTo>
                    <a:pt x="54047" y="9867"/>
                    <a:pt x="56037" y="10014"/>
                    <a:pt x="57994" y="10323"/>
                  </a:cubicBezTo>
                  <a:cubicBezTo>
                    <a:pt x="59951" y="10666"/>
                    <a:pt x="61875" y="11204"/>
                    <a:pt x="63734" y="11922"/>
                  </a:cubicBezTo>
                  <a:lnTo>
                    <a:pt x="65104" y="12492"/>
                  </a:lnTo>
                  <a:cubicBezTo>
                    <a:pt x="65561" y="12688"/>
                    <a:pt x="66001" y="12933"/>
                    <a:pt x="66442" y="13145"/>
                  </a:cubicBezTo>
                  <a:cubicBezTo>
                    <a:pt x="66670" y="13259"/>
                    <a:pt x="66898" y="13357"/>
                    <a:pt x="67110" y="13487"/>
                  </a:cubicBezTo>
                  <a:lnTo>
                    <a:pt x="67763" y="13846"/>
                  </a:lnTo>
                  <a:lnTo>
                    <a:pt x="68399" y="14221"/>
                  </a:lnTo>
                  <a:cubicBezTo>
                    <a:pt x="68611" y="14352"/>
                    <a:pt x="68839" y="14466"/>
                    <a:pt x="69035" y="14613"/>
                  </a:cubicBezTo>
                  <a:cubicBezTo>
                    <a:pt x="69866" y="15167"/>
                    <a:pt x="70698" y="15689"/>
                    <a:pt x="71481" y="16309"/>
                  </a:cubicBezTo>
                  <a:lnTo>
                    <a:pt x="72084" y="16749"/>
                  </a:lnTo>
                  <a:cubicBezTo>
                    <a:pt x="72280" y="16896"/>
                    <a:pt x="72492" y="17043"/>
                    <a:pt x="72671" y="17206"/>
                  </a:cubicBezTo>
                  <a:lnTo>
                    <a:pt x="73797" y="18168"/>
                  </a:lnTo>
                  <a:cubicBezTo>
                    <a:pt x="73992" y="18331"/>
                    <a:pt x="74188" y="18478"/>
                    <a:pt x="74368" y="18641"/>
                  </a:cubicBezTo>
                  <a:lnTo>
                    <a:pt x="74906" y="19146"/>
                  </a:lnTo>
                  <a:lnTo>
                    <a:pt x="75998" y="20174"/>
                  </a:lnTo>
                  <a:cubicBezTo>
                    <a:pt x="76178" y="20337"/>
                    <a:pt x="76341" y="20516"/>
                    <a:pt x="76520" y="20696"/>
                  </a:cubicBezTo>
                  <a:lnTo>
                    <a:pt x="77042" y="21234"/>
                  </a:lnTo>
                  <a:lnTo>
                    <a:pt x="78070" y="22310"/>
                  </a:lnTo>
                  <a:lnTo>
                    <a:pt x="80027" y="2454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659" name="Google Shape;1659;p2"/>
          <p:cNvSpPr/>
          <p:nvPr/>
        </p:nvSpPr>
        <p:spPr>
          <a:xfrm>
            <a:off x="8026500" y="539500"/>
            <a:ext cx="1293047" cy="1459150"/>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gradFill>
            <a:gsLst>
              <a:gs pos="0">
                <a:schemeClr val="accent2"/>
              </a:gs>
              <a:gs pos="50000">
                <a:schemeClr val="accent3"/>
              </a:gs>
              <a:gs pos="100000">
                <a:schemeClr val="accent1"/>
              </a:gs>
            </a:gsLst>
            <a:lin ang="5400012" scaled="0"/>
          </a:gradFill>
          <a:ln w="7750" cap="flat" cmpd="sng">
            <a:solidFill>
              <a:srgbClr val="A88F5E"/>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ackground">
  <p:cSld name="CUSTOM_14">
    <p:spTree>
      <p:nvGrpSpPr>
        <p:cNvPr id="1" name="Shape 53544"/>
        <p:cNvGrpSpPr/>
        <p:nvPr/>
      </p:nvGrpSpPr>
      <p:grpSpPr>
        <a:xfrm>
          <a:off x="0" y="0"/>
          <a:ext cx="0" cy="0"/>
          <a:chOff x="0" y="0"/>
          <a:chExt cx="0" cy="0"/>
        </a:xfrm>
      </p:grpSpPr>
      <p:grpSp>
        <p:nvGrpSpPr>
          <p:cNvPr id="53545" name="Google Shape;53545;p36"/>
          <p:cNvGrpSpPr/>
          <p:nvPr/>
        </p:nvGrpSpPr>
        <p:grpSpPr>
          <a:xfrm>
            <a:off x="-162825" y="4832675"/>
            <a:ext cx="9458100" cy="96200"/>
            <a:chOff x="-162825" y="148025"/>
            <a:chExt cx="9458100" cy="96200"/>
          </a:xfrm>
        </p:grpSpPr>
        <p:cxnSp>
          <p:nvCxnSpPr>
            <p:cNvPr id="53546" name="Google Shape;53546;p3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3547" name="Google Shape;53547;p3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3548" name="Google Shape;53548;p36"/>
          <p:cNvGrpSpPr/>
          <p:nvPr/>
        </p:nvGrpSpPr>
        <p:grpSpPr>
          <a:xfrm>
            <a:off x="-162825" y="214625"/>
            <a:ext cx="9458100" cy="96200"/>
            <a:chOff x="-162825" y="148025"/>
            <a:chExt cx="9458100" cy="96200"/>
          </a:xfrm>
        </p:grpSpPr>
        <p:cxnSp>
          <p:nvCxnSpPr>
            <p:cNvPr id="53549" name="Google Shape;53549;p3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3550" name="Google Shape;53550;p3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3551" name="Google Shape;53551;p36"/>
          <p:cNvGrpSpPr/>
          <p:nvPr/>
        </p:nvGrpSpPr>
        <p:grpSpPr>
          <a:xfrm flipH="1">
            <a:off x="7144068" y="-1062224"/>
            <a:ext cx="2632641" cy="2632620"/>
            <a:chOff x="4301475" y="1327200"/>
            <a:chExt cx="3053400" cy="3053375"/>
          </a:xfrm>
        </p:grpSpPr>
        <p:sp>
          <p:nvSpPr>
            <p:cNvPr id="53552" name="Google Shape;53552;p36"/>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3" name="Google Shape;53553;p36"/>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4" name="Google Shape;53554;p36"/>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5" name="Google Shape;53555;p36"/>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6" name="Google Shape;53556;p36"/>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7" name="Google Shape;53557;p36"/>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8" name="Google Shape;53558;p36"/>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59" name="Google Shape;53559;p36"/>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0" name="Google Shape;53560;p36"/>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1" name="Google Shape;53561;p36"/>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2" name="Google Shape;53562;p36"/>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3" name="Google Shape;53563;p36"/>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4" name="Google Shape;53564;p36"/>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5" name="Google Shape;53565;p36"/>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6" name="Google Shape;53566;p36"/>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7" name="Google Shape;53567;p36"/>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8" name="Google Shape;53568;p36"/>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69" name="Google Shape;53569;p36"/>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0" name="Google Shape;53570;p36"/>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1" name="Google Shape;53571;p36"/>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2" name="Google Shape;53572;p36"/>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3" name="Google Shape;53573;p36"/>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4" name="Google Shape;53574;p36"/>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5" name="Google Shape;53575;p36"/>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6" name="Google Shape;53576;p36"/>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7" name="Google Shape;53577;p36"/>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8" name="Google Shape;53578;p36"/>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79" name="Google Shape;53579;p36"/>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0" name="Google Shape;53580;p36"/>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1" name="Google Shape;53581;p36"/>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2" name="Google Shape;53582;p36"/>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3" name="Google Shape;53583;p36"/>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4" name="Google Shape;53584;p36"/>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5" name="Google Shape;53585;p36"/>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6" name="Google Shape;53586;p36"/>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7" name="Google Shape;53587;p36"/>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8" name="Google Shape;53588;p36"/>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89" name="Google Shape;53589;p36"/>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0" name="Google Shape;53590;p36"/>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1" name="Google Shape;53591;p36"/>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2" name="Google Shape;53592;p36"/>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3" name="Google Shape;53593;p36"/>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4" name="Google Shape;53594;p36"/>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5" name="Google Shape;53595;p36"/>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6" name="Google Shape;53596;p36"/>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7" name="Google Shape;53597;p36"/>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8" name="Google Shape;53598;p36"/>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599" name="Google Shape;53599;p36"/>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0" name="Google Shape;53600;p36"/>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1" name="Google Shape;53601;p36"/>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2" name="Google Shape;53602;p36"/>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3" name="Google Shape;53603;p36"/>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4" name="Google Shape;53604;p36"/>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5" name="Google Shape;53605;p36"/>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6" name="Google Shape;53606;p36"/>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7" name="Google Shape;53607;p36"/>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8" name="Google Shape;53608;p36"/>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09" name="Google Shape;53609;p36"/>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0" name="Google Shape;53610;p36"/>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1" name="Google Shape;53611;p36"/>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2" name="Google Shape;53612;p36"/>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3" name="Google Shape;53613;p36"/>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4" name="Google Shape;53614;p36"/>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5" name="Google Shape;53615;p36"/>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6" name="Google Shape;53616;p36"/>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7" name="Google Shape;53617;p36"/>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8" name="Google Shape;53618;p36"/>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19" name="Google Shape;53619;p36"/>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0" name="Google Shape;53620;p36"/>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1" name="Google Shape;53621;p36"/>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2" name="Google Shape;53622;p36"/>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3" name="Google Shape;53623;p36"/>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4" name="Google Shape;53624;p36"/>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5" name="Google Shape;53625;p36"/>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6" name="Google Shape;53626;p36"/>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7" name="Google Shape;53627;p36"/>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8" name="Google Shape;53628;p36"/>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29" name="Google Shape;53629;p36"/>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0" name="Google Shape;53630;p36"/>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1" name="Google Shape;53631;p36"/>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2" name="Google Shape;53632;p36"/>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3" name="Google Shape;53633;p36"/>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4" name="Google Shape;53634;p36"/>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5" name="Google Shape;53635;p36"/>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6" name="Google Shape;53636;p36"/>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7" name="Google Shape;53637;p36"/>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8" name="Google Shape;53638;p36"/>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39" name="Google Shape;53639;p36"/>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0" name="Google Shape;53640;p36"/>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1" name="Google Shape;53641;p36"/>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2" name="Google Shape;53642;p36"/>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3" name="Google Shape;53643;p36"/>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4" name="Google Shape;53644;p36"/>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5" name="Google Shape;53645;p36"/>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6" name="Google Shape;53646;p36"/>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7" name="Google Shape;53647;p36"/>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8" name="Google Shape;53648;p36"/>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49" name="Google Shape;53649;p36"/>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0" name="Google Shape;53650;p36"/>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1" name="Google Shape;53651;p36"/>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2" name="Google Shape;53652;p36"/>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3" name="Google Shape;53653;p36"/>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4" name="Google Shape;53654;p36"/>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5" name="Google Shape;53655;p36"/>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6" name="Google Shape;53656;p36"/>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7" name="Google Shape;53657;p36"/>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8" name="Google Shape;53658;p36"/>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59" name="Google Shape;53659;p36"/>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0" name="Google Shape;53660;p36"/>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1" name="Google Shape;53661;p36"/>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2" name="Google Shape;53662;p36"/>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3" name="Google Shape;53663;p36"/>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4" name="Google Shape;53664;p36"/>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5" name="Google Shape;53665;p36"/>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6" name="Google Shape;53666;p36"/>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7" name="Google Shape;53667;p36"/>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8" name="Google Shape;53668;p36"/>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69" name="Google Shape;53669;p36"/>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0" name="Google Shape;53670;p36"/>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1" name="Google Shape;53671;p36"/>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2" name="Google Shape;53672;p36"/>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3" name="Google Shape;53673;p36"/>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4" name="Google Shape;53674;p36"/>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5" name="Google Shape;53675;p36"/>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6" name="Google Shape;53676;p36"/>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7" name="Google Shape;53677;p36"/>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8" name="Google Shape;53678;p36"/>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79" name="Google Shape;53679;p36"/>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0" name="Google Shape;53680;p36"/>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1" name="Google Shape;53681;p36"/>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2" name="Google Shape;53682;p36"/>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3" name="Google Shape;53683;p36"/>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4" name="Google Shape;53684;p36"/>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5" name="Google Shape;53685;p36"/>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6" name="Google Shape;53686;p36"/>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7" name="Google Shape;53687;p36"/>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8" name="Google Shape;53688;p36"/>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89" name="Google Shape;53689;p36"/>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0" name="Google Shape;53690;p36"/>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1" name="Google Shape;53691;p36"/>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2" name="Google Shape;53692;p36"/>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3" name="Google Shape;53693;p36"/>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4" name="Google Shape;53694;p36"/>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5" name="Google Shape;53695;p36"/>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6" name="Google Shape;53696;p36"/>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7" name="Google Shape;53697;p36"/>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8" name="Google Shape;53698;p36"/>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699" name="Google Shape;53699;p36"/>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0" name="Google Shape;53700;p36"/>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1" name="Google Shape;53701;p36"/>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2" name="Google Shape;53702;p36"/>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3" name="Google Shape;53703;p36"/>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4" name="Google Shape;53704;p36"/>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5" name="Google Shape;53705;p36"/>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6" name="Google Shape;53706;p36"/>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7" name="Google Shape;53707;p36"/>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8" name="Google Shape;53708;p36"/>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09" name="Google Shape;53709;p36"/>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0" name="Google Shape;53710;p36"/>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1" name="Google Shape;53711;p36"/>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2" name="Google Shape;53712;p36"/>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3" name="Google Shape;53713;p36"/>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4" name="Google Shape;53714;p36"/>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5" name="Google Shape;53715;p36"/>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6" name="Google Shape;53716;p36"/>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7" name="Google Shape;53717;p36"/>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8" name="Google Shape;53718;p36"/>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19" name="Google Shape;53719;p36"/>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0" name="Google Shape;53720;p36"/>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1" name="Google Shape;53721;p36"/>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2" name="Google Shape;53722;p36"/>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3" name="Google Shape;53723;p36"/>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4" name="Google Shape;53724;p36"/>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5" name="Google Shape;53725;p36"/>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6" name="Google Shape;53726;p36"/>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7" name="Google Shape;53727;p36"/>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8" name="Google Shape;53728;p36"/>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29" name="Google Shape;53729;p36"/>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0" name="Google Shape;53730;p36"/>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1" name="Google Shape;53731;p36"/>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2" name="Google Shape;53732;p36"/>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3" name="Google Shape;53733;p36"/>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4" name="Google Shape;53734;p36"/>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5" name="Google Shape;53735;p36"/>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6" name="Google Shape;53736;p36"/>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7" name="Google Shape;53737;p36"/>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8" name="Google Shape;53738;p36"/>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39" name="Google Shape;53739;p36"/>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0" name="Google Shape;53740;p36"/>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1" name="Google Shape;53741;p36"/>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2" name="Google Shape;53742;p36"/>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3" name="Google Shape;53743;p36"/>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4" name="Google Shape;53744;p36"/>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5" name="Google Shape;53745;p36"/>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6" name="Google Shape;53746;p36"/>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7" name="Google Shape;53747;p36"/>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8" name="Google Shape;53748;p36"/>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49" name="Google Shape;53749;p36"/>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0" name="Google Shape;53750;p36"/>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1" name="Google Shape;53751;p36"/>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2" name="Google Shape;53752;p36"/>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3" name="Google Shape;53753;p36"/>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4" name="Google Shape;53754;p36"/>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5" name="Google Shape;53755;p36"/>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6" name="Google Shape;53756;p36"/>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7" name="Google Shape;53757;p36"/>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8" name="Google Shape;53758;p36"/>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59" name="Google Shape;53759;p36"/>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0" name="Google Shape;53760;p36"/>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1" name="Google Shape;53761;p36"/>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2" name="Google Shape;53762;p36"/>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3" name="Google Shape;53763;p36"/>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4" name="Google Shape;53764;p36"/>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5" name="Google Shape;53765;p36"/>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6" name="Google Shape;53766;p36"/>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7" name="Google Shape;53767;p36"/>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8" name="Google Shape;53768;p36"/>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69" name="Google Shape;53769;p36"/>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0" name="Google Shape;53770;p36"/>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1" name="Google Shape;53771;p36"/>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2" name="Google Shape;53772;p36"/>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3" name="Google Shape;53773;p36"/>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4" name="Google Shape;53774;p36"/>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5" name="Google Shape;53775;p36"/>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6" name="Google Shape;53776;p36"/>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7" name="Google Shape;53777;p36"/>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8" name="Google Shape;53778;p36"/>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79" name="Google Shape;53779;p36"/>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0" name="Google Shape;53780;p36"/>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1" name="Google Shape;53781;p36"/>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2" name="Google Shape;53782;p36"/>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3" name="Google Shape;53783;p36"/>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4" name="Google Shape;53784;p36"/>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5" name="Google Shape;53785;p36"/>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6" name="Google Shape;53786;p36"/>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7" name="Google Shape;53787;p36"/>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8" name="Google Shape;53788;p36"/>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89" name="Google Shape;53789;p36"/>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0" name="Google Shape;53790;p36"/>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1" name="Google Shape;53791;p36"/>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2" name="Google Shape;53792;p36"/>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3" name="Google Shape;53793;p36"/>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4" name="Google Shape;53794;p36"/>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5" name="Google Shape;53795;p36"/>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6" name="Google Shape;53796;p36"/>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7" name="Google Shape;53797;p36"/>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8" name="Google Shape;53798;p36"/>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799" name="Google Shape;53799;p36"/>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0" name="Google Shape;53800;p36"/>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1" name="Google Shape;53801;p36"/>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2" name="Google Shape;53802;p36"/>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3" name="Google Shape;53803;p36"/>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4" name="Google Shape;53804;p36"/>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5" name="Google Shape;53805;p36"/>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6" name="Google Shape;53806;p36"/>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7" name="Google Shape;53807;p36"/>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8" name="Google Shape;53808;p36"/>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09" name="Google Shape;53809;p36"/>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0" name="Google Shape;53810;p36"/>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1" name="Google Shape;53811;p36"/>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2" name="Google Shape;53812;p36"/>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3" name="Google Shape;53813;p36"/>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4" name="Google Shape;53814;p36"/>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5" name="Google Shape;53815;p36"/>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6" name="Google Shape;53816;p36"/>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7" name="Google Shape;53817;p36"/>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8" name="Google Shape;53818;p36"/>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19" name="Google Shape;53819;p36"/>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0" name="Google Shape;53820;p36"/>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1" name="Google Shape;53821;p36"/>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2" name="Google Shape;53822;p36"/>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3" name="Google Shape;53823;p36"/>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4" name="Google Shape;53824;p36"/>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5" name="Google Shape;53825;p36"/>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6" name="Google Shape;53826;p36"/>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7" name="Google Shape;53827;p36"/>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8" name="Google Shape;53828;p36"/>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29" name="Google Shape;53829;p36"/>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0" name="Google Shape;53830;p36"/>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1" name="Google Shape;53831;p36"/>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2" name="Google Shape;53832;p36"/>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3" name="Google Shape;53833;p36"/>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4" name="Google Shape;53834;p36"/>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5" name="Google Shape;53835;p36"/>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6" name="Google Shape;53836;p36"/>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7" name="Google Shape;53837;p36"/>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8" name="Google Shape;53838;p36"/>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39" name="Google Shape;53839;p36"/>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0" name="Google Shape;53840;p36"/>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1" name="Google Shape;53841;p36"/>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2" name="Google Shape;53842;p36"/>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3" name="Google Shape;53843;p36"/>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4" name="Google Shape;53844;p36"/>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5" name="Google Shape;53845;p36"/>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6" name="Google Shape;53846;p36"/>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7" name="Google Shape;53847;p36"/>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8" name="Google Shape;53848;p36"/>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49" name="Google Shape;53849;p36"/>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0" name="Google Shape;53850;p36"/>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1" name="Google Shape;53851;p36"/>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2" name="Google Shape;53852;p36"/>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3" name="Google Shape;53853;p36"/>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4" name="Google Shape;53854;p36"/>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5" name="Google Shape;53855;p36"/>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6" name="Google Shape;53856;p36"/>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7" name="Google Shape;53857;p36"/>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8" name="Google Shape;53858;p36"/>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59" name="Google Shape;53859;p36"/>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0" name="Google Shape;53860;p36"/>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1" name="Google Shape;53861;p36"/>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2" name="Google Shape;53862;p36"/>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3" name="Google Shape;53863;p36"/>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4" name="Google Shape;53864;p36"/>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5" name="Google Shape;53865;p36"/>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6" name="Google Shape;53866;p36"/>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7" name="Google Shape;53867;p36"/>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8" name="Google Shape;53868;p36"/>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69" name="Google Shape;53869;p36"/>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0" name="Google Shape;53870;p36"/>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1" name="Google Shape;53871;p36"/>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2" name="Google Shape;53872;p36"/>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3" name="Google Shape;53873;p36"/>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4" name="Google Shape;53874;p36"/>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5" name="Google Shape;53875;p36"/>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6" name="Google Shape;53876;p36"/>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7" name="Google Shape;53877;p36"/>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8" name="Google Shape;53878;p36"/>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79" name="Google Shape;53879;p36"/>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0" name="Google Shape;53880;p36"/>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1" name="Google Shape;53881;p36"/>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2" name="Google Shape;53882;p36"/>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3" name="Google Shape;53883;p36"/>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4" name="Google Shape;53884;p36"/>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5" name="Google Shape;53885;p36"/>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6" name="Google Shape;53886;p36"/>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7" name="Google Shape;53887;p36"/>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8" name="Google Shape;53888;p36"/>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89" name="Google Shape;53889;p36"/>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0" name="Google Shape;53890;p36"/>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1" name="Google Shape;53891;p36"/>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2" name="Google Shape;53892;p36"/>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3" name="Google Shape;53893;p36"/>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4" name="Google Shape;53894;p36"/>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5" name="Google Shape;53895;p36"/>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6" name="Google Shape;53896;p36"/>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7" name="Google Shape;53897;p36"/>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8" name="Google Shape;53898;p36"/>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899" name="Google Shape;53899;p36"/>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0" name="Google Shape;53900;p36"/>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1" name="Google Shape;53901;p36"/>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2" name="Google Shape;53902;p36"/>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3" name="Google Shape;53903;p36"/>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4" name="Google Shape;53904;p36"/>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5" name="Google Shape;53905;p36"/>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6" name="Google Shape;53906;p36"/>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7" name="Google Shape;53907;p36"/>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8" name="Google Shape;53908;p36"/>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09" name="Google Shape;53909;p36"/>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0" name="Google Shape;53910;p36"/>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1" name="Google Shape;53911;p36"/>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2" name="Google Shape;53912;p36"/>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3" name="Google Shape;53913;p36"/>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4" name="Google Shape;53914;p36"/>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5" name="Google Shape;53915;p36"/>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6" name="Google Shape;53916;p36"/>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7" name="Google Shape;53917;p36"/>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8" name="Google Shape;53918;p36"/>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19" name="Google Shape;53919;p36"/>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0" name="Google Shape;53920;p36"/>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1" name="Google Shape;53921;p36"/>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2" name="Google Shape;53922;p36"/>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3" name="Google Shape;53923;p36"/>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4" name="Google Shape;53924;p36"/>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5" name="Google Shape;53925;p36"/>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6" name="Google Shape;53926;p36"/>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7" name="Google Shape;53927;p36"/>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8" name="Google Shape;53928;p36"/>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29" name="Google Shape;53929;p36"/>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0" name="Google Shape;53930;p36"/>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1" name="Google Shape;53931;p36"/>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2" name="Google Shape;53932;p36"/>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3" name="Google Shape;53933;p36"/>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4" name="Google Shape;53934;p36"/>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5" name="Google Shape;53935;p36"/>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6" name="Google Shape;53936;p36"/>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7" name="Google Shape;53937;p36"/>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8" name="Google Shape;53938;p36"/>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39" name="Google Shape;53939;p36"/>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0" name="Google Shape;53940;p36"/>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1" name="Google Shape;53941;p36"/>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2" name="Google Shape;53942;p36"/>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3" name="Google Shape;53943;p36"/>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4" name="Google Shape;53944;p36"/>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5" name="Google Shape;53945;p36"/>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6" name="Google Shape;53946;p36"/>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7" name="Google Shape;53947;p36"/>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8" name="Google Shape;53948;p36"/>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49" name="Google Shape;53949;p36"/>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0" name="Google Shape;53950;p36"/>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1" name="Google Shape;53951;p36"/>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2" name="Google Shape;53952;p36"/>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3" name="Google Shape;53953;p36"/>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4" name="Google Shape;53954;p36"/>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5" name="Google Shape;53955;p36"/>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6" name="Google Shape;53956;p36"/>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7" name="Google Shape;53957;p36"/>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8" name="Google Shape;53958;p36"/>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59" name="Google Shape;53959;p36"/>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0" name="Google Shape;53960;p36"/>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1" name="Google Shape;53961;p36"/>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2" name="Google Shape;53962;p36"/>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3" name="Google Shape;53963;p36"/>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4" name="Google Shape;53964;p36"/>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5" name="Google Shape;53965;p36"/>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6" name="Google Shape;53966;p36"/>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7" name="Google Shape;53967;p36"/>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8" name="Google Shape;53968;p36"/>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69" name="Google Shape;53969;p36"/>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0" name="Google Shape;53970;p36"/>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1" name="Google Shape;53971;p36"/>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2" name="Google Shape;53972;p36"/>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3" name="Google Shape;53973;p36"/>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4" name="Google Shape;53974;p36"/>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5" name="Google Shape;53975;p36"/>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6" name="Google Shape;53976;p36"/>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7" name="Google Shape;53977;p36"/>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8" name="Google Shape;53978;p36"/>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79" name="Google Shape;53979;p36"/>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0" name="Google Shape;53980;p36"/>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1" name="Google Shape;53981;p36"/>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2" name="Google Shape;53982;p36"/>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3" name="Google Shape;53983;p36"/>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4" name="Google Shape;53984;p36"/>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5" name="Google Shape;53985;p36"/>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6" name="Google Shape;53986;p36"/>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7" name="Google Shape;53987;p36"/>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8" name="Google Shape;53988;p36"/>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89" name="Google Shape;53989;p36"/>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0" name="Google Shape;53990;p36"/>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1" name="Google Shape;53991;p36"/>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2" name="Google Shape;53992;p36"/>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3" name="Google Shape;53993;p36"/>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4" name="Google Shape;53994;p36"/>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5" name="Google Shape;53995;p36"/>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6" name="Google Shape;53996;p36"/>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7" name="Google Shape;53997;p36"/>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8" name="Google Shape;53998;p36"/>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3999" name="Google Shape;53999;p36"/>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0" name="Google Shape;54000;p36"/>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1" name="Google Shape;54001;p36"/>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2" name="Google Shape;54002;p36"/>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3" name="Google Shape;54003;p36"/>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4" name="Google Shape;54004;p36"/>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5" name="Google Shape;54005;p36"/>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6" name="Google Shape;54006;p36"/>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7" name="Google Shape;54007;p36"/>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8" name="Google Shape;54008;p36"/>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09" name="Google Shape;54009;p36"/>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0" name="Google Shape;54010;p36"/>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1" name="Google Shape;54011;p36"/>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2" name="Google Shape;54012;p36"/>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3" name="Google Shape;54013;p36"/>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4" name="Google Shape;54014;p36"/>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5" name="Google Shape;54015;p36"/>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6" name="Google Shape;54016;p36"/>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7" name="Google Shape;54017;p36"/>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8" name="Google Shape;54018;p36"/>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19" name="Google Shape;54019;p36"/>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0" name="Google Shape;54020;p36"/>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1" name="Google Shape;54021;p36"/>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2" name="Google Shape;54022;p36"/>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3" name="Google Shape;54023;p36"/>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4" name="Google Shape;54024;p36"/>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5" name="Google Shape;54025;p36"/>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6" name="Google Shape;54026;p36"/>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7" name="Google Shape;54027;p36"/>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8" name="Google Shape;54028;p36"/>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29" name="Google Shape;54029;p36"/>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0" name="Google Shape;54030;p36"/>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1" name="Google Shape;54031;p36"/>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2" name="Google Shape;54032;p36"/>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3" name="Google Shape;54033;p36"/>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4" name="Google Shape;54034;p36"/>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5" name="Google Shape;54035;p36"/>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6" name="Google Shape;54036;p36"/>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7" name="Google Shape;54037;p36"/>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8" name="Google Shape;54038;p36"/>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39" name="Google Shape;54039;p36"/>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0" name="Google Shape;54040;p36"/>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1" name="Google Shape;54041;p36"/>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2" name="Google Shape;54042;p36"/>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3" name="Google Shape;54043;p36"/>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4" name="Google Shape;54044;p36"/>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5" name="Google Shape;54045;p36"/>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6" name="Google Shape;54046;p36"/>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7" name="Google Shape;54047;p36"/>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8" name="Google Shape;54048;p36"/>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49" name="Google Shape;54049;p36"/>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0" name="Google Shape;54050;p36"/>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1" name="Google Shape;54051;p36"/>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2" name="Google Shape;54052;p36"/>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3" name="Google Shape;54053;p36"/>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4" name="Google Shape;54054;p36"/>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5" name="Google Shape;54055;p36"/>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6" name="Google Shape;54056;p36"/>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7" name="Google Shape;54057;p36"/>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8" name="Google Shape;54058;p36"/>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59" name="Google Shape;54059;p36"/>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0" name="Google Shape;54060;p36"/>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1" name="Google Shape;54061;p36"/>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2" name="Google Shape;54062;p36"/>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3" name="Google Shape;54063;p36"/>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4" name="Google Shape;54064;p36"/>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5" name="Google Shape;54065;p36"/>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6" name="Google Shape;54066;p36"/>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7" name="Google Shape;54067;p36"/>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8" name="Google Shape;54068;p36"/>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69" name="Google Shape;54069;p36"/>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0" name="Google Shape;54070;p36"/>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1" name="Google Shape;54071;p36"/>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2" name="Google Shape;54072;p36"/>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3" name="Google Shape;54073;p36"/>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4" name="Google Shape;54074;p36"/>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5" name="Google Shape;54075;p36"/>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6" name="Google Shape;54076;p36"/>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7" name="Google Shape;54077;p36"/>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8" name="Google Shape;54078;p36"/>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79" name="Google Shape;54079;p36"/>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0" name="Google Shape;54080;p36"/>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1" name="Google Shape;54081;p36"/>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2" name="Google Shape;54082;p36"/>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3" name="Google Shape;54083;p36"/>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4" name="Google Shape;54084;p36"/>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5" name="Google Shape;54085;p36"/>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6" name="Google Shape;54086;p36"/>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7" name="Google Shape;54087;p36"/>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8" name="Google Shape;54088;p36"/>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89" name="Google Shape;54089;p36"/>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0" name="Google Shape;54090;p36"/>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1" name="Google Shape;54091;p36"/>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2" name="Google Shape;54092;p36"/>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3" name="Google Shape;54093;p36"/>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4" name="Google Shape;54094;p36"/>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5" name="Google Shape;54095;p36"/>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6" name="Google Shape;54096;p36"/>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7" name="Google Shape;54097;p36"/>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8" name="Google Shape;54098;p36"/>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099" name="Google Shape;54099;p36"/>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0" name="Google Shape;54100;p36"/>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1" name="Google Shape;54101;p36"/>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2" name="Google Shape;54102;p36"/>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3" name="Google Shape;54103;p36"/>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4" name="Google Shape;54104;p36"/>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5" name="Google Shape;54105;p36"/>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6" name="Google Shape;54106;p36"/>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7" name="Google Shape;54107;p36"/>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8" name="Google Shape;54108;p36"/>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09" name="Google Shape;54109;p36"/>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0" name="Google Shape;54110;p36"/>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1" name="Google Shape;54111;p36"/>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2" name="Google Shape;54112;p36"/>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3" name="Google Shape;54113;p36"/>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4" name="Google Shape;54114;p36"/>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5" name="Google Shape;54115;p36"/>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6" name="Google Shape;54116;p36"/>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7" name="Google Shape;54117;p36"/>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8" name="Google Shape;54118;p36"/>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19" name="Google Shape;54119;p36"/>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0" name="Google Shape;54120;p36"/>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1" name="Google Shape;54121;p36"/>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2" name="Google Shape;54122;p36"/>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3" name="Google Shape;54123;p36"/>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4" name="Google Shape;54124;p36"/>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5" name="Google Shape;54125;p36"/>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6" name="Google Shape;54126;p36"/>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7" name="Google Shape;54127;p36"/>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8" name="Google Shape;54128;p36"/>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29" name="Google Shape;54129;p36"/>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0" name="Google Shape;54130;p36"/>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1" name="Google Shape;54131;p36"/>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2" name="Google Shape;54132;p36"/>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3" name="Google Shape;54133;p36"/>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4" name="Google Shape;54134;p36"/>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5" name="Google Shape;54135;p36"/>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6" name="Google Shape;54136;p36"/>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7" name="Google Shape;54137;p36"/>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8" name="Google Shape;54138;p36"/>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39" name="Google Shape;54139;p36"/>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0" name="Google Shape;54140;p36"/>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1" name="Google Shape;54141;p36"/>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2" name="Google Shape;54142;p36"/>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3" name="Google Shape;54143;p36"/>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4" name="Google Shape;54144;p36"/>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5" name="Google Shape;54145;p36"/>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6" name="Google Shape;54146;p36"/>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7" name="Google Shape;54147;p36"/>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8" name="Google Shape;54148;p36"/>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49" name="Google Shape;54149;p36"/>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0" name="Google Shape;54150;p36"/>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1" name="Google Shape;54151;p36"/>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2" name="Google Shape;54152;p36"/>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3" name="Google Shape;54153;p36"/>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4" name="Google Shape;54154;p36"/>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5" name="Google Shape;54155;p36"/>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6" name="Google Shape;54156;p36"/>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7" name="Google Shape;54157;p36"/>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8" name="Google Shape;54158;p36"/>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59" name="Google Shape;54159;p36"/>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0" name="Google Shape;54160;p36"/>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1" name="Google Shape;54161;p36"/>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2" name="Google Shape;54162;p36"/>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3" name="Google Shape;54163;p36"/>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4" name="Google Shape;54164;p36"/>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5" name="Google Shape;54165;p36"/>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6" name="Google Shape;54166;p36"/>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7" name="Google Shape;54167;p36"/>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8" name="Google Shape;54168;p36"/>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69" name="Google Shape;54169;p36"/>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0" name="Google Shape;54170;p36"/>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1" name="Google Shape;54171;p36"/>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2" name="Google Shape;54172;p36"/>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3" name="Google Shape;54173;p36"/>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4" name="Google Shape;54174;p36"/>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5" name="Google Shape;54175;p36"/>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6" name="Google Shape;54176;p36"/>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7" name="Google Shape;54177;p36"/>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8" name="Google Shape;54178;p36"/>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79" name="Google Shape;54179;p36"/>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0" name="Google Shape;54180;p36"/>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1" name="Google Shape;54181;p36"/>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2" name="Google Shape;54182;p36"/>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3" name="Google Shape;54183;p36"/>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4" name="Google Shape;54184;p36"/>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5" name="Google Shape;54185;p36"/>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6" name="Google Shape;54186;p36"/>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7" name="Google Shape;54187;p36"/>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8" name="Google Shape;54188;p36"/>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89" name="Google Shape;54189;p36"/>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0" name="Google Shape;54190;p36"/>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1" name="Google Shape;54191;p36"/>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2" name="Google Shape;54192;p36"/>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3" name="Google Shape;54193;p36"/>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4" name="Google Shape;54194;p36"/>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5" name="Google Shape;54195;p36"/>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6" name="Google Shape;54196;p36"/>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7" name="Google Shape;54197;p36"/>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8" name="Google Shape;54198;p36"/>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199" name="Google Shape;54199;p36"/>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0" name="Google Shape;54200;p36"/>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1" name="Google Shape;54201;p36"/>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2" name="Google Shape;54202;p36"/>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3" name="Google Shape;54203;p36"/>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4" name="Google Shape;54204;p36"/>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5" name="Google Shape;54205;p36"/>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6" name="Google Shape;54206;p36"/>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7" name="Google Shape;54207;p36"/>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8" name="Google Shape;54208;p36"/>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09" name="Google Shape;54209;p36"/>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0" name="Google Shape;54210;p36"/>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1" name="Google Shape;54211;p36"/>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2" name="Google Shape;54212;p36"/>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3" name="Google Shape;54213;p36"/>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4" name="Google Shape;54214;p36"/>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5" name="Google Shape;54215;p36"/>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6" name="Google Shape;54216;p36"/>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7" name="Google Shape;54217;p36"/>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8" name="Google Shape;54218;p36"/>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19" name="Google Shape;54219;p36"/>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0" name="Google Shape;54220;p36"/>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1" name="Google Shape;54221;p36"/>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2" name="Google Shape;54222;p36"/>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3" name="Google Shape;54223;p36"/>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4" name="Google Shape;54224;p36"/>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5" name="Google Shape;54225;p36"/>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6" name="Google Shape;54226;p36"/>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7" name="Google Shape;54227;p36"/>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8" name="Google Shape;54228;p36"/>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29" name="Google Shape;54229;p36"/>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0" name="Google Shape;54230;p36"/>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1" name="Google Shape;54231;p36"/>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2" name="Google Shape;54232;p36"/>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3" name="Google Shape;54233;p36"/>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4" name="Google Shape;54234;p36"/>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5" name="Google Shape;54235;p36"/>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6" name="Google Shape;54236;p36"/>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7" name="Google Shape;54237;p36"/>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8" name="Google Shape;54238;p36"/>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39" name="Google Shape;54239;p36"/>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0" name="Google Shape;54240;p36"/>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1" name="Google Shape;54241;p36"/>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2" name="Google Shape;54242;p36"/>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3" name="Google Shape;54243;p36"/>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4" name="Google Shape;54244;p36"/>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5" name="Google Shape;54245;p36"/>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6" name="Google Shape;54246;p36"/>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7" name="Google Shape;54247;p36"/>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8" name="Google Shape;54248;p36"/>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49" name="Google Shape;54249;p36"/>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0" name="Google Shape;54250;p36"/>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1" name="Google Shape;54251;p36"/>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2" name="Google Shape;54252;p36"/>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3" name="Google Shape;54253;p36"/>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4" name="Google Shape;54254;p36"/>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5" name="Google Shape;54255;p36"/>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6" name="Google Shape;54256;p36"/>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7" name="Google Shape;54257;p36"/>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8" name="Google Shape;54258;p36"/>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59" name="Google Shape;54259;p36"/>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0" name="Google Shape;54260;p36"/>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1" name="Google Shape;54261;p36"/>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2" name="Google Shape;54262;p36"/>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3" name="Google Shape;54263;p36"/>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4" name="Google Shape;54264;p36"/>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5" name="Google Shape;54265;p36"/>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6" name="Google Shape;54266;p36"/>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7" name="Google Shape;54267;p36"/>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8" name="Google Shape;54268;p36"/>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69" name="Google Shape;54269;p36"/>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0" name="Google Shape;54270;p36"/>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1" name="Google Shape;54271;p36"/>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2" name="Google Shape;54272;p36"/>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3" name="Google Shape;54273;p36"/>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4" name="Google Shape;54274;p36"/>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5" name="Google Shape;54275;p36"/>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6" name="Google Shape;54276;p36"/>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7" name="Google Shape;54277;p36"/>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8" name="Google Shape;54278;p36"/>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79" name="Google Shape;54279;p36"/>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0" name="Google Shape;54280;p36"/>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1" name="Google Shape;54281;p36"/>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2" name="Google Shape;54282;p36"/>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3" name="Google Shape;54283;p36"/>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4" name="Google Shape;54284;p36"/>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5" name="Google Shape;54285;p36"/>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6" name="Google Shape;54286;p36"/>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7" name="Google Shape;54287;p36"/>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8" name="Google Shape;54288;p36"/>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89" name="Google Shape;54289;p36"/>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0" name="Google Shape;54290;p36"/>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1" name="Google Shape;54291;p36"/>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2" name="Google Shape;54292;p36"/>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3" name="Google Shape;54293;p36"/>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4" name="Google Shape;54294;p36"/>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5" name="Google Shape;54295;p36"/>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6" name="Google Shape;54296;p36"/>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7" name="Google Shape;54297;p36"/>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8" name="Google Shape;54298;p36"/>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299" name="Google Shape;54299;p36"/>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0" name="Google Shape;54300;p36"/>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1" name="Google Shape;54301;p36"/>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2" name="Google Shape;54302;p36"/>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3" name="Google Shape;54303;p36"/>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4" name="Google Shape;54304;p36"/>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5" name="Google Shape;54305;p36"/>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6" name="Google Shape;54306;p36"/>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7" name="Google Shape;54307;p36"/>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8" name="Google Shape;54308;p36"/>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09" name="Google Shape;54309;p36"/>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0" name="Google Shape;54310;p36"/>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1" name="Google Shape;54311;p36"/>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2" name="Google Shape;54312;p36"/>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3" name="Google Shape;54313;p36"/>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4" name="Google Shape;54314;p36"/>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5" name="Google Shape;54315;p36"/>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6" name="Google Shape;54316;p36"/>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7" name="Google Shape;54317;p36"/>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8" name="Google Shape;54318;p36"/>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19" name="Google Shape;54319;p36"/>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0" name="Google Shape;54320;p36"/>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1" name="Google Shape;54321;p36"/>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2" name="Google Shape;54322;p36"/>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3" name="Google Shape;54323;p36"/>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4" name="Google Shape;54324;p36"/>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5" name="Google Shape;54325;p36"/>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6" name="Google Shape;54326;p36"/>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7" name="Google Shape;54327;p36"/>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8" name="Google Shape;54328;p36"/>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29" name="Google Shape;54329;p36"/>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0" name="Google Shape;54330;p36"/>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1" name="Google Shape;54331;p36"/>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2" name="Google Shape;54332;p36"/>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3" name="Google Shape;54333;p36"/>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4" name="Google Shape;54334;p36"/>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5" name="Google Shape;54335;p36"/>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6" name="Google Shape;54336;p36"/>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7" name="Google Shape;54337;p36"/>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8" name="Google Shape;54338;p36"/>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39" name="Google Shape;54339;p36"/>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0" name="Google Shape;54340;p36"/>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1" name="Google Shape;54341;p36"/>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2" name="Google Shape;54342;p36"/>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3" name="Google Shape;54343;p36"/>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4" name="Google Shape;54344;p36"/>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5" name="Google Shape;54345;p36"/>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6" name="Google Shape;54346;p36"/>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7" name="Google Shape;54347;p36"/>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8" name="Google Shape;54348;p36"/>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49" name="Google Shape;54349;p36"/>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0" name="Google Shape;54350;p36"/>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1" name="Google Shape;54351;p36"/>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2" name="Google Shape;54352;p36"/>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3" name="Google Shape;54353;p36"/>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4" name="Google Shape;54354;p36"/>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5" name="Google Shape;54355;p36"/>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6" name="Google Shape;54356;p36"/>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7" name="Google Shape;54357;p36"/>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8" name="Google Shape;54358;p36"/>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59" name="Google Shape;54359;p36"/>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0" name="Google Shape;54360;p36"/>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1" name="Google Shape;54361;p36"/>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2" name="Google Shape;54362;p36"/>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3" name="Google Shape;54363;p36"/>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4" name="Google Shape;54364;p36"/>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5" name="Google Shape;54365;p36"/>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6" name="Google Shape;54366;p36"/>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7" name="Google Shape;54367;p36"/>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68" name="Google Shape;54368;p36"/>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4369" name="Google Shape;54369;p36"/>
          <p:cNvGrpSpPr/>
          <p:nvPr/>
        </p:nvGrpSpPr>
        <p:grpSpPr>
          <a:xfrm flipH="1">
            <a:off x="-417370" y="3447201"/>
            <a:ext cx="2632641" cy="2632620"/>
            <a:chOff x="4301475" y="1327200"/>
            <a:chExt cx="3053400" cy="3053375"/>
          </a:xfrm>
        </p:grpSpPr>
        <p:sp>
          <p:nvSpPr>
            <p:cNvPr id="54370" name="Google Shape;54370;p36"/>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1" name="Google Shape;54371;p36"/>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2" name="Google Shape;54372;p36"/>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3" name="Google Shape;54373;p36"/>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4" name="Google Shape;54374;p36"/>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5" name="Google Shape;54375;p36"/>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6" name="Google Shape;54376;p36"/>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7" name="Google Shape;54377;p36"/>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8" name="Google Shape;54378;p36"/>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79" name="Google Shape;54379;p36"/>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0" name="Google Shape;54380;p36"/>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1" name="Google Shape;54381;p36"/>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2" name="Google Shape;54382;p36"/>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3" name="Google Shape;54383;p36"/>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4" name="Google Shape;54384;p36"/>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5" name="Google Shape;54385;p36"/>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6" name="Google Shape;54386;p36"/>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7" name="Google Shape;54387;p36"/>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8" name="Google Shape;54388;p36"/>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89" name="Google Shape;54389;p36"/>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0" name="Google Shape;54390;p36"/>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1" name="Google Shape;54391;p36"/>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2" name="Google Shape;54392;p36"/>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3" name="Google Shape;54393;p36"/>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4" name="Google Shape;54394;p36"/>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5" name="Google Shape;54395;p36"/>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6" name="Google Shape;54396;p36"/>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7" name="Google Shape;54397;p36"/>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8" name="Google Shape;54398;p36"/>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399" name="Google Shape;54399;p36"/>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0" name="Google Shape;54400;p36"/>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1" name="Google Shape;54401;p36"/>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2" name="Google Shape;54402;p36"/>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3" name="Google Shape;54403;p36"/>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4" name="Google Shape;54404;p36"/>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5" name="Google Shape;54405;p36"/>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6" name="Google Shape;54406;p36"/>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7" name="Google Shape;54407;p36"/>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8" name="Google Shape;54408;p36"/>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09" name="Google Shape;54409;p36"/>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0" name="Google Shape;54410;p36"/>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1" name="Google Shape;54411;p36"/>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2" name="Google Shape;54412;p36"/>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3" name="Google Shape;54413;p36"/>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4" name="Google Shape;54414;p36"/>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5" name="Google Shape;54415;p36"/>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6" name="Google Shape;54416;p36"/>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7" name="Google Shape;54417;p36"/>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8" name="Google Shape;54418;p36"/>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19" name="Google Shape;54419;p36"/>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0" name="Google Shape;54420;p36"/>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1" name="Google Shape;54421;p36"/>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2" name="Google Shape;54422;p36"/>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3" name="Google Shape;54423;p36"/>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4" name="Google Shape;54424;p36"/>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5" name="Google Shape;54425;p36"/>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6" name="Google Shape;54426;p36"/>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7" name="Google Shape;54427;p36"/>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8" name="Google Shape;54428;p36"/>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29" name="Google Shape;54429;p36"/>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0" name="Google Shape;54430;p36"/>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1" name="Google Shape;54431;p36"/>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2" name="Google Shape;54432;p36"/>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3" name="Google Shape;54433;p36"/>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4" name="Google Shape;54434;p36"/>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5" name="Google Shape;54435;p36"/>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6" name="Google Shape;54436;p36"/>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7" name="Google Shape;54437;p36"/>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8" name="Google Shape;54438;p36"/>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39" name="Google Shape;54439;p36"/>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0" name="Google Shape;54440;p36"/>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1" name="Google Shape;54441;p36"/>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2" name="Google Shape;54442;p36"/>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3" name="Google Shape;54443;p36"/>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4" name="Google Shape;54444;p36"/>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5" name="Google Shape;54445;p36"/>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6" name="Google Shape;54446;p36"/>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7" name="Google Shape;54447;p36"/>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8" name="Google Shape;54448;p36"/>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49" name="Google Shape;54449;p36"/>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0" name="Google Shape;54450;p36"/>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1" name="Google Shape;54451;p36"/>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2" name="Google Shape;54452;p36"/>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3" name="Google Shape;54453;p36"/>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4" name="Google Shape;54454;p36"/>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5" name="Google Shape;54455;p36"/>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6" name="Google Shape;54456;p36"/>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7" name="Google Shape;54457;p36"/>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8" name="Google Shape;54458;p36"/>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59" name="Google Shape;54459;p36"/>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0" name="Google Shape;54460;p36"/>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1" name="Google Shape;54461;p36"/>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2" name="Google Shape;54462;p36"/>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3" name="Google Shape;54463;p36"/>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4" name="Google Shape;54464;p36"/>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5" name="Google Shape;54465;p36"/>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6" name="Google Shape;54466;p36"/>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7" name="Google Shape;54467;p36"/>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8" name="Google Shape;54468;p36"/>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69" name="Google Shape;54469;p36"/>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0" name="Google Shape;54470;p36"/>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1" name="Google Shape;54471;p36"/>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2" name="Google Shape;54472;p36"/>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3" name="Google Shape;54473;p36"/>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4" name="Google Shape;54474;p36"/>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5" name="Google Shape;54475;p36"/>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6" name="Google Shape;54476;p36"/>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7" name="Google Shape;54477;p36"/>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8" name="Google Shape;54478;p36"/>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79" name="Google Shape;54479;p36"/>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0" name="Google Shape;54480;p36"/>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1" name="Google Shape;54481;p36"/>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2" name="Google Shape;54482;p36"/>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3" name="Google Shape;54483;p36"/>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4" name="Google Shape;54484;p36"/>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5" name="Google Shape;54485;p36"/>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6" name="Google Shape;54486;p36"/>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7" name="Google Shape;54487;p36"/>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8" name="Google Shape;54488;p36"/>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89" name="Google Shape;54489;p36"/>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0" name="Google Shape;54490;p36"/>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1" name="Google Shape;54491;p36"/>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2" name="Google Shape;54492;p36"/>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3" name="Google Shape;54493;p36"/>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4" name="Google Shape;54494;p36"/>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5" name="Google Shape;54495;p36"/>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6" name="Google Shape;54496;p36"/>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7" name="Google Shape;54497;p36"/>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8" name="Google Shape;54498;p36"/>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499" name="Google Shape;54499;p36"/>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0" name="Google Shape;54500;p36"/>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1" name="Google Shape;54501;p36"/>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2" name="Google Shape;54502;p36"/>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3" name="Google Shape;54503;p36"/>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4" name="Google Shape;54504;p36"/>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5" name="Google Shape;54505;p36"/>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6" name="Google Shape;54506;p36"/>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7" name="Google Shape;54507;p36"/>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8" name="Google Shape;54508;p36"/>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09" name="Google Shape;54509;p36"/>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0" name="Google Shape;54510;p36"/>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1" name="Google Shape;54511;p36"/>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2" name="Google Shape;54512;p36"/>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3" name="Google Shape;54513;p36"/>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4" name="Google Shape;54514;p36"/>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5" name="Google Shape;54515;p36"/>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6" name="Google Shape;54516;p36"/>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7" name="Google Shape;54517;p36"/>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8" name="Google Shape;54518;p36"/>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19" name="Google Shape;54519;p36"/>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0" name="Google Shape;54520;p36"/>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1" name="Google Shape;54521;p36"/>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2" name="Google Shape;54522;p36"/>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3" name="Google Shape;54523;p36"/>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4" name="Google Shape;54524;p36"/>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5" name="Google Shape;54525;p36"/>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6" name="Google Shape;54526;p36"/>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7" name="Google Shape;54527;p36"/>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8" name="Google Shape;54528;p36"/>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29" name="Google Shape;54529;p36"/>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0" name="Google Shape;54530;p36"/>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1" name="Google Shape;54531;p36"/>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2" name="Google Shape;54532;p36"/>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3" name="Google Shape;54533;p36"/>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4" name="Google Shape;54534;p36"/>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5" name="Google Shape;54535;p36"/>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6" name="Google Shape;54536;p36"/>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7" name="Google Shape;54537;p36"/>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8" name="Google Shape;54538;p36"/>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39" name="Google Shape;54539;p36"/>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0" name="Google Shape;54540;p36"/>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1" name="Google Shape;54541;p36"/>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2" name="Google Shape;54542;p36"/>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3" name="Google Shape;54543;p36"/>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4" name="Google Shape;54544;p36"/>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5" name="Google Shape;54545;p36"/>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6" name="Google Shape;54546;p36"/>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7" name="Google Shape;54547;p36"/>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8" name="Google Shape;54548;p36"/>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49" name="Google Shape;54549;p36"/>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0" name="Google Shape;54550;p36"/>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1" name="Google Shape;54551;p36"/>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2" name="Google Shape;54552;p36"/>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3" name="Google Shape;54553;p36"/>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4" name="Google Shape;54554;p36"/>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5" name="Google Shape;54555;p36"/>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6" name="Google Shape;54556;p36"/>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7" name="Google Shape;54557;p36"/>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8" name="Google Shape;54558;p36"/>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59" name="Google Shape;54559;p36"/>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0" name="Google Shape;54560;p36"/>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1" name="Google Shape;54561;p36"/>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2" name="Google Shape;54562;p36"/>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3" name="Google Shape;54563;p36"/>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4" name="Google Shape;54564;p36"/>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5" name="Google Shape;54565;p36"/>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6" name="Google Shape;54566;p36"/>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7" name="Google Shape;54567;p36"/>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8" name="Google Shape;54568;p36"/>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69" name="Google Shape;54569;p36"/>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0" name="Google Shape;54570;p36"/>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1" name="Google Shape;54571;p36"/>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2" name="Google Shape;54572;p36"/>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3" name="Google Shape;54573;p36"/>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4" name="Google Shape;54574;p36"/>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5" name="Google Shape;54575;p36"/>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6" name="Google Shape;54576;p36"/>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7" name="Google Shape;54577;p36"/>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8" name="Google Shape;54578;p36"/>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79" name="Google Shape;54579;p36"/>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0" name="Google Shape;54580;p36"/>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1" name="Google Shape;54581;p36"/>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2" name="Google Shape;54582;p36"/>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3" name="Google Shape;54583;p36"/>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4" name="Google Shape;54584;p36"/>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5" name="Google Shape;54585;p36"/>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6" name="Google Shape;54586;p36"/>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7" name="Google Shape;54587;p36"/>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8" name="Google Shape;54588;p36"/>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89" name="Google Shape;54589;p36"/>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0" name="Google Shape;54590;p36"/>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1" name="Google Shape;54591;p36"/>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2" name="Google Shape;54592;p36"/>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3" name="Google Shape;54593;p36"/>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4" name="Google Shape;54594;p36"/>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5" name="Google Shape;54595;p36"/>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6" name="Google Shape;54596;p36"/>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7" name="Google Shape;54597;p36"/>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8" name="Google Shape;54598;p36"/>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599" name="Google Shape;54599;p36"/>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0" name="Google Shape;54600;p36"/>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1" name="Google Shape;54601;p36"/>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2" name="Google Shape;54602;p36"/>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3" name="Google Shape;54603;p36"/>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4" name="Google Shape;54604;p36"/>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5" name="Google Shape;54605;p36"/>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6" name="Google Shape;54606;p36"/>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7" name="Google Shape;54607;p36"/>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8" name="Google Shape;54608;p36"/>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09" name="Google Shape;54609;p36"/>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0" name="Google Shape;54610;p36"/>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1" name="Google Shape;54611;p36"/>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2" name="Google Shape;54612;p36"/>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3" name="Google Shape;54613;p36"/>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4" name="Google Shape;54614;p36"/>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5" name="Google Shape;54615;p36"/>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6" name="Google Shape;54616;p36"/>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7" name="Google Shape;54617;p36"/>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8" name="Google Shape;54618;p36"/>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19" name="Google Shape;54619;p36"/>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0" name="Google Shape;54620;p36"/>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1" name="Google Shape;54621;p36"/>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2" name="Google Shape;54622;p36"/>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3" name="Google Shape;54623;p36"/>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4" name="Google Shape;54624;p36"/>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5" name="Google Shape;54625;p36"/>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6" name="Google Shape;54626;p36"/>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7" name="Google Shape;54627;p36"/>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8" name="Google Shape;54628;p36"/>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29" name="Google Shape;54629;p36"/>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0" name="Google Shape;54630;p36"/>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1" name="Google Shape;54631;p36"/>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2" name="Google Shape;54632;p36"/>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3" name="Google Shape;54633;p36"/>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4" name="Google Shape;54634;p36"/>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5" name="Google Shape;54635;p36"/>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6" name="Google Shape;54636;p36"/>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7" name="Google Shape;54637;p36"/>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8" name="Google Shape;54638;p36"/>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39" name="Google Shape;54639;p36"/>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0" name="Google Shape;54640;p36"/>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1" name="Google Shape;54641;p36"/>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2" name="Google Shape;54642;p36"/>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3" name="Google Shape;54643;p36"/>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4" name="Google Shape;54644;p36"/>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5" name="Google Shape;54645;p36"/>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6" name="Google Shape;54646;p36"/>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7" name="Google Shape;54647;p36"/>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8" name="Google Shape;54648;p36"/>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49" name="Google Shape;54649;p36"/>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0" name="Google Shape;54650;p36"/>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1" name="Google Shape;54651;p36"/>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2" name="Google Shape;54652;p36"/>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3" name="Google Shape;54653;p36"/>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4" name="Google Shape;54654;p36"/>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5" name="Google Shape;54655;p36"/>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6" name="Google Shape;54656;p36"/>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7" name="Google Shape;54657;p36"/>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8" name="Google Shape;54658;p36"/>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59" name="Google Shape;54659;p36"/>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0" name="Google Shape;54660;p36"/>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1" name="Google Shape;54661;p36"/>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2" name="Google Shape;54662;p36"/>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3" name="Google Shape;54663;p36"/>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4" name="Google Shape;54664;p36"/>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5" name="Google Shape;54665;p36"/>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6" name="Google Shape;54666;p36"/>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7" name="Google Shape;54667;p36"/>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8" name="Google Shape;54668;p36"/>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69" name="Google Shape;54669;p36"/>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0" name="Google Shape;54670;p36"/>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1" name="Google Shape;54671;p36"/>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2" name="Google Shape;54672;p36"/>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3" name="Google Shape;54673;p36"/>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4" name="Google Shape;54674;p36"/>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5" name="Google Shape;54675;p36"/>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6" name="Google Shape;54676;p36"/>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7" name="Google Shape;54677;p36"/>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8" name="Google Shape;54678;p36"/>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79" name="Google Shape;54679;p36"/>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0" name="Google Shape;54680;p36"/>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1" name="Google Shape;54681;p36"/>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2" name="Google Shape;54682;p36"/>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3" name="Google Shape;54683;p36"/>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4" name="Google Shape;54684;p36"/>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5" name="Google Shape;54685;p36"/>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6" name="Google Shape;54686;p36"/>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7" name="Google Shape;54687;p36"/>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8" name="Google Shape;54688;p36"/>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89" name="Google Shape;54689;p36"/>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0" name="Google Shape;54690;p36"/>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1" name="Google Shape;54691;p36"/>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2" name="Google Shape;54692;p36"/>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3" name="Google Shape;54693;p36"/>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4" name="Google Shape;54694;p36"/>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5" name="Google Shape;54695;p36"/>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6" name="Google Shape;54696;p36"/>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7" name="Google Shape;54697;p36"/>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8" name="Google Shape;54698;p36"/>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699" name="Google Shape;54699;p36"/>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0" name="Google Shape;54700;p36"/>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1" name="Google Shape;54701;p36"/>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2" name="Google Shape;54702;p36"/>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3" name="Google Shape;54703;p36"/>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4" name="Google Shape;54704;p36"/>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5" name="Google Shape;54705;p36"/>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6" name="Google Shape;54706;p36"/>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7" name="Google Shape;54707;p36"/>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8" name="Google Shape;54708;p36"/>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09" name="Google Shape;54709;p36"/>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0" name="Google Shape;54710;p36"/>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1" name="Google Shape;54711;p36"/>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2" name="Google Shape;54712;p36"/>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3" name="Google Shape;54713;p36"/>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4" name="Google Shape;54714;p36"/>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5" name="Google Shape;54715;p36"/>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6" name="Google Shape;54716;p36"/>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7" name="Google Shape;54717;p36"/>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8" name="Google Shape;54718;p36"/>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19" name="Google Shape;54719;p36"/>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0" name="Google Shape;54720;p36"/>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1" name="Google Shape;54721;p36"/>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2" name="Google Shape;54722;p36"/>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3" name="Google Shape;54723;p36"/>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4" name="Google Shape;54724;p36"/>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5" name="Google Shape;54725;p36"/>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6" name="Google Shape;54726;p36"/>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7" name="Google Shape;54727;p36"/>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8" name="Google Shape;54728;p36"/>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29" name="Google Shape;54729;p36"/>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0" name="Google Shape;54730;p36"/>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1" name="Google Shape;54731;p36"/>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2" name="Google Shape;54732;p36"/>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3" name="Google Shape;54733;p36"/>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4" name="Google Shape;54734;p36"/>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5" name="Google Shape;54735;p36"/>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6" name="Google Shape;54736;p36"/>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7" name="Google Shape;54737;p36"/>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8" name="Google Shape;54738;p36"/>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39" name="Google Shape;54739;p36"/>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0" name="Google Shape;54740;p36"/>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1" name="Google Shape;54741;p36"/>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2" name="Google Shape;54742;p36"/>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3" name="Google Shape;54743;p36"/>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4" name="Google Shape;54744;p36"/>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5" name="Google Shape;54745;p36"/>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6" name="Google Shape;54746;p36"/>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7" name="Google Shape;54747;p36"/>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8" name="Google Shape;54748;p36"/>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49" name="Google Shape;54749;p36"/>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0" name="Google Shape;54750;p36"/>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1" name="Google Shape;54751;p36"/>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2" name="Google Shape;54752;p36"/>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3" name="Google Shape;54753;p36"/>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4" name="Google Shape;54754;p36"/>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5" name="Google Shape;54755;p36"/>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6" name="Google Shape;54756;p36"/>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7" name="Google Shape;54757;p36"/>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8" name="Google Shape;54758;p36"/>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59" name="Google Shape;54759;p36"/>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0" name="Google Shape;54760;p36"/>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1" name="Google Shape;54761;p36"/>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2" name="Google Shape;54762;p36"/>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3" name="Google Shape;54763;p36"/>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4" name="Google Shape;54764;p36"/>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5" name="Google Shape;54765;p36"/>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6" name="Google Shape;54766;p36"/>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7" name="Google Shape;54767;p36"/>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8" name="Google Shape;54768;p36"/>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69" name="Google Shape;54769;p36"/>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0" name="Google Shape;54770;p36"/>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1" name="Google Shape;54771;p36"/>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2" name="Google Shape;54772;p36"/>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3" name="Google Shape;54773;p36"/>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4" name="Google Shape;54774;p36"/>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5" name="Google Shape;54775;p36"/>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6" name="Google Shape;54776;p36"/>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7" name="Google Shape;54777;p36"/>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8" name="Google Shape;54778;p36"/>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79" name="Google Shape;54779;p36"/>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0" name="Google Shape;54780;p36"/>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1" name="Google Shape;54781;p36"/>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2" name="Google Shape;54782;p36"/>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3" name="Google Shape;54783;p36"/>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4" name="Google Shape;54784;p36"/>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5" name="Google Shape;54785;p36"/>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6" name="Google Shape;54786;p36"/>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7" name="Google Shape;54787;p36"/>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8" name="Google Shape;54788;p36"/>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89" name="Google Shape;54789;p36"/>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0" name="Google Shape;54790;p36"/>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1" name="Google Shape;54791;p36"/>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2" name="Google Shape;54792;p36"/>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3" name="Google Shape;54793;p36"/>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4" name="Google Shape;54794;p36"/>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5" name="Google Shape;54795;p36"/>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6" name="Google Shape;54796;p36"/>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7" name="Google Shape;54797;p36"/>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8" name="Google Shape;54798;p36"/>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799" name="Google Shape;54799;p36"/>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0" name="Google Shape;54800;p36"/>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1" name="Google Shape;54801;p36"/>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2" name="Google Shape;54802;p36"/>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3" name="Google Shape;54803;p36"/>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4" name="Google Shape;54804;p36"/>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5" name="Google Shape;54805;p36"/>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6" name="Google Shape;54806;p36"/>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7" name="Google Shape;54807;p36"/>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8" name="Google Shape;54808;p36"/>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09" name="Google Shape;54809;p36"/>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0" name="Google Shape;54810;p36"/>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1" name="Google Shape;54811;p36"/>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2" name="Google Shape;54812;p36"/>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3" name="Google Shape;54813;p36"/>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4" name="Google Shape;54814;p36"/>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5" name="Google Shape;54815;p36"/>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6" name="Google Shape;54816;p36"/>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7" name="Google Shape;54817;p36"/>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8" name="Google Shape;54818;p36"/>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19" name="Google Shape;54819;p36"/>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0" name="Google Shape;54820;p36"/>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1" name="Google Shape;54821;p36"/>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2" name="Google Shape;54822;p36"/>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3" name="Google Shape;54823;p36"/>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4" name="Google Shape;54824;p36"/>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5" name="Google Shape;54825;p36"/>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6" name="Google Shape;54826;p36"/>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7" name="Google Shape;54827;p36"/>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8" name="Google Shape;54828;p36"/>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29" name="Google Shape;54829;p36"/>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0" name="Google Shape;54830;p36"/>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1" name="Google Shape;54831;p36"/>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2" name="Google Shape;54832;p36"/>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3" name="Google Shape;54833;p36"/>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4" name="Google Shape;54834;p36"/>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5" name="Google Shape;54835;p36"/>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6" name="Google Shape;54836;p36"/>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7" name="Google Shape;54837;p36"/>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8" name="Google Shape;54838;p36"/>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39" name="Google Shape;54839;p36"/>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0" name="Google Shape;54840;p36"/>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1" name="Google Shape;54841;p36"/>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2" name="Google Shape;54842;p36"/>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3" name="Google Shape;54843;p36"/>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4" name="Google Shape;54844;p36"/>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5" name="Google Shape;54845;p36"/>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6" name="Google Shape;54846;p36"/>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7" name="Google Shape;54847;p36"/>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8" name="Google Shape;54848;p36"/>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49" name="Google Shape;54849;p36"/>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0" name="Google Shape;54850;p36"/>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1" name="Google Shape;54851;p36"/>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2" name="Google Shape;54852;p36"/>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3" name="Google Shape;54853;p36"/>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4" name="Google Shape;54854;p36"/>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5" name="Google Shape;54855;p36"/>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6" name="Google Shape;54856;p36"/>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7" name="Google Shape;54857;p36"/>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8" name="Google Shape;54858;p36"/>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59" name="Google Shape;54859;p36"/>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0" name="Google Shape;54860;p36"/>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1" name="Google Shape;54861;p36"/>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2" name="Google Shape;54862;p36"/>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3" name="Google Shape;54863;p36"/>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4" name="Google Shape;54864;p36"/>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5" name="Google Shape;54865;p36"/>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6" name="Google Shape;54866;p36"/>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7" name="Google Shape;54867;p36"/>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8" name="Google Shape;54868;p36"/>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69" name="Google Shape;54869;p36"/>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0" name="Google Shape;54870;p36"/>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1" name="Google Shape;54871;p36"/>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2" name="Google Shape;54872;p36"/>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3" name="Google Shape;54873;p36"/>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4" name="Google Shape;54874;p36"/>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5" name="Google Shape;54875;p36"/>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6" name="Google Shape;54876;p36"/>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7" name="Google Shape;54877;p36"/>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8" name="Google Shape;54878;p36"/>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79" name="Google Shape;54879;p36"/>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0" name="Google Shape;54880;p36"/>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1" name="Google Shape;54881;p36"/>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2" name="Google Shape;54882;p36"/>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3" name="Google Shape;54883;p36"/>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4" name="Google Shape;54884;p36"/>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5" name="Google Shape;54885;p36"/>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6" name="Google Shape;54886;p36"/>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7" name="Google Shape;54887;p36"/>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8" name="Google Shape;54888;p36"/>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89" name="Google Shape;54889;p36"/>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0" name="Google Shape;54890;p36"/>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1" name="Google Shape;54891;p36"/>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2" name="Google Shape;54892;p36"/>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3" name="Google Shape;54893;p36"/>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4" name="Google Shape;54894;p36"/>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5" name="Google Shape;54895;p36"/>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6" name="Google Shape;54896;p36"/>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7" name="Google Shape;54897;p36"/>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8" name="Google Shape;54898;p36"/>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899" name="Google Shape;54899;p36"/>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0" name="Google Shape;54900;p36"/>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1" name="Google Shape;54901;p36"/>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2" name="Google Shape;54902;p36"/>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3" name="Google Shape;54903;p36"/>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4" name="Google Shape;54904;p36"/>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5" name="Google Shape;54905;p36"/>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6" name="Google Shape;54906;p36"/>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7" name="Google Shape;54907;p36"/>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8" name="Google Shape;54908;p36"/>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09" name="Google Shape;54909;p36"/>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0" name="Google Shape;54910;p36"/>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1" name="Google Shape;54911;p36"/>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2" name="Google Shape;54912;p36"/>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3" name="Google Shape;54913;p36"/>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4" name="Google Shape;54914;p36"/>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5" name="Google Shape;54915;p36"/>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6" name="Google Shape;54916;p36"/>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7" name="Google Shape;54917;p36"/>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8" name="Google Shape;54918;p36"/>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19" name="Google Shape;54919;p36"/>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0" name="Google Shape;54920;p36"/>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1" name="Google Shape;54921;p36"/>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2" name="Google Shape;54922;p36"/>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3" name="Google Shape;54923;p36"/>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4" name="Google Shape;54924;p36"/>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5" name="Google Shape;54925;p36"/>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6" name="Google Shape;54926;p36"/>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7" name="Google Shape;54927;p36"/>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8" name="Google Shape;54928;p36"/>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29" name="Google Shape;54929;p36"/>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0" name="Google Shape;54930;p36"/>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1" name="Google Shape;54931;p36"/>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2" name="Google Shape;54932;p36"/>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3" name="Google Shape;54933;p36"/>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4" name="Google Shape;54934;p36"/>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5" name="Google Shape;54935;p36"/>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6" name="Google Shape;54936;p36"/>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7" name="Google Shape;54937;p36"/>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8" name="Google Shape;54938;p36"/>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39" name="Google Shape;54939;p36"/>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0" name="Google Shape;54940;p36"/>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1" name="Google Shape;54941;p36"/>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2" name="Google Shape;54942;p36"/>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3" name="Google Shape;54943;p36"/>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4" name="Google Shape;54944;p36"/>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5" name="Google Shape;54945;p36"/>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6" name="Google Shape;54946;p36"/>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7" name="Google Shape;54947;p36"/>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8" name="Google Shape;54948;p36"/>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49" name="Google Shape;54949;p36"/>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0" name="Google Shape;54950;p36"/>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1" name="Google Shape;54951;p36"/>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2" name="Google Shape;54952;p36"/>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3" name="Google Shape;54953;p36"/>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4" name="Google Shape;54954;p36"/>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5" name="Google Shape;54955;p36"/>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6" name="Google Shape;54956;p36"/>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7" name="Google Shape;54957;p36"/>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8" name="Google Shape;54958;p36"/>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59" name="Google Shape;54959;p36"/>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0" name="Google Shape;54960;p36"/>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1" name="Google Shape;54961;p36"/>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2" name="Google Shape;54962;p36"/>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3" name="Google Shape;54963;p36"/>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4" name="Google Shape;54964;p36"/>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5" name="Google Shape;54965;p36"/>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6" name="Google Shape;54966;p36"/>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7" name="Google Shape;54967;p36"/>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8" name="Google Shape;54968;p36"/>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69" name="Google Shape;54969;p36"/>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0" name="Google Shape;54970;p36"/>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1" name="Google Shape;54971;p36"/>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2" name="Google Shape;54972;p36"/>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3" name="Google Shape;54973;p36"/>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4" name="Google Shape;54974;p36"/>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5" name="Google Shape;54975;p36"/>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6" name="Google Shape;54976;p36"/>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7" name="Google Shape;54977;p36"/>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8" name="Google Shape;54978;p36"/>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79" name="Google Shape;54979;p36"/>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0" name="Google Shape;54980;p36"/>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1" name="Google Shape;54981;p36"/>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2" name="Google Shape;54982;p36"/>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3" name="Google Shape;54983;p36"/>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4" name="Google Shape;54984;p36"/>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5" name="Google Shape;54985;p36"/>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6" name="Google Shape;54986;p36"/>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7" name="Google Shape;54987;p36"/>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8" name="Google Shape;54988;p36"/>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89" name="Google Shape;54989;p36"/>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0" name="Google Shape;54990;p36"/>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1" name="Google Shape;54991;p36"/>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2" name="Google Shape;54992;p36"/>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3" name="Google Shape;54993;p36"/>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4" name="Google Shape;54994;p36"/>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5" name="Google Shape;54995;p36"/>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6" name="Google Shape;54996;p36"/>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7" name="Google Shape;54997;p36"/>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8" name="Google Shape;54998;p36"/>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4999" name="Google Shape;54999;p36"/>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0" name="Google Shape;55000;p36"/>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1" name="Google Shape;55001;p36"/>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2" name="Google Shape;55002;p36"/>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3" name="Google Shape;55003;p36"/>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4" name="Google Shape;55004;p36"/>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5" name="Google Shape;55005;p36"/>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6" name="Google Shape;55006;p36"/>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7" name="Google Shape;55007;p36"/>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8" name="Google Shape;55008;p36"/>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09" name="Google Shape;55009;p36"/>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0" name="Google Shape;55010;p36"/>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1" name="Google Shape;55011;p36"/>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2" name="Google Shape;55012;p36"/>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3" name="Google Shape;55013;p36"/>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4" name="Google Shape;55014;p36"/>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5" name="Google Shape;55015;p36"/>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6" name="Google Shape;55016;p36"/>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7" name="Google Shape;55017;p36"/>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8" name="Google Shape;55018;p36"/>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19" name="Google Shape;55019;p36"/>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0" name="Google Shape;55020;p36"/>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1" name="Google Shape;55021;p36"/>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2" name="Google Shape;55022;p36"/>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3" name="Google Shape;55023;p36"/>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4" name="Google Shape;55024;p36"/>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5" name="Google Shape;55025;p36"/>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6" name="Google Shape;55026;p36"/>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7" name="Google Shape;55027;p36"/>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8" name="Google Shape;55028;p36"/>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29" name="Google Shape;55029;p36"/>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0" name="Google Shape;55030;p36"/>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1" name="Google Shape;55031;p36"/>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2" name="Google Shape;55032;p36"/>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3" name="Google Shape;55033;p36"/>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4" name="Google Shape;55034;p36"/>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5" name="Google Shape;55035;p36"/>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6" name="Google Shape;55036;p36"/>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7" name="Google Shape;55037;p36"/>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8" name="Google Shape;55038;p36"/>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39" name="Google Shape;55039;p36"/>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0" name="Google Shape;55040;p36"/>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1" name="Google Shape;55041;p36"/>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2" name="Google Shape;55042;p36"/>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3" name="Google Shape;55043;p36"/>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4" name="Google Shape;55044;p36"/>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5" name="Google Shape;55045;p36"/>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6" name="Google Shape;55046;p36"/>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7" name="Google Shape;55047;p36"/>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8" name="Google Shape;55048;p36"/>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49" name="Google Shape;55049;p36"/>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0" name="Google Shape;55050;p36"/>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1" name="Google Shape;55051;p36"/>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2" name="Google Shape;55052;p36"/>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3" name="Google Shape;55053;p36"/>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4" name="Google Shape;55054;p36"/>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5" name="Google Shape;55055;p36"/>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6" name="Google Shape;55056;p36"/>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7" name="Google Shape;55057;p36"/>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8" name="Google Shape;55058;p36"/>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59" name="Google Shape;55059;p36"/>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0" name="Google Shape;55060;p36"/>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1" name="Google Shape;55061;p36"/>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2" name="Google Shape;55062;p36"/>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3" name="Google Shape;55063;p36"/>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4" name="Google Shape;55064;p36"/>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5" name="Google Shape;55065;p36"/>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6" name="Google Shape;55066;p36"/>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7" name="Google Shape;55067;p36"/>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8" name="Google Shape;55068;p36"/>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69" name="Google Shape;55069;p36"/>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0" name="Google Shape;55070;p36"/>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1" name="Google Shape;55071;p36"/>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2" name="Google Shape;55072;p36"/>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3" name="Google Shape;55073;p36"/>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4" name="Google Shape;55074;p36"/>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5" name="Google Shape;55075;p36"/>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6" name="Google Shape;55076;p36"/>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7" name="Google Shape;55077;p36"/>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8" name="Google Shape;55078;p36"/>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79" name="Google Shape;55079;p36"/>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0" name="Google Shape;55080;p36"/>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1" name="Google Shape;55081;p36"/>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2" name="Google Shape;55082;p36"/>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3" name="Google Shape;55083;p36"/>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4" name="Google Shape;55084;p36"/>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5" name="Google Shape;55085;p36"/>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6" name="Google Shape;55086;p36"/>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7" name="Google Shape;55087;p36"/>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8" name="Google Shape;55088;p36"/>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89" name="Google Shape;55089;p36"/>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0" name="Google Shape;55090;p36"/>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1" name="Google Shape;55091;p36"/>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2" name="Google Shape;55092;p36"/>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3" name="Google Shape;55093;p36"/>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4" name="Google Shape;55094;p36"/>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5" name="Google Shape;55095;p36"/>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6" name="Google Shape;55096;p36"/>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7" name="Google Shape;55097;p36"/>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8" name="Google Shape;55098;p36"/>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099" name="Google Shape;55099;p36"/>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0" name="Google Shape;55100;p36"/>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1" name="Google Shape;55101;p36"/>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2" name="Google Shape;55102;p36"/>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3" name="Google Shape;55103;p36"/>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4" name="Google Shape;55104;p36"/>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5" name="Google Shape;55105;p36"/>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6" name="Google Shape;55106;p36"/>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7" name="Google Shape;55107;p36"/>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8" name="Google Shape;55108;p36"/>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09" name="Google Shape;55109;p36"/>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0" name="Google Shape;55110;p36"/>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1" name="Google Shape;55111;p36"/>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2" name="Google Shape;55112;p36"/>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3" name="Google Shape;55113;p36"/>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4" name="Google Shape;55114;p36"/>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5" name="Google Shape;55115;p36"/>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6" name="Google Shape;55116;p36"/>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7" name="Google Shape;55117;p36"/>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8" name="Google Shape;55118;p36"/>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19" name="Google Shape;55119;p36"/>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0" name="Google Shape;55120;p36"/>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1" name="Google Shape;55121;p36"/>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2" name="Google Shape;55122;p36"/>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3" name="Google Shape;55123;p36"/>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4" name="Google Shape;55124;p36"/>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5" name="Google Shape;55125;p36"/>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6" name="Google Shape;55126;p36"/>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7" name="Google Shape;55127;p36"/>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8" name="Google Shape;55128;p36"/>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29" name="Google Shape;55129;p36"/>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0" name="Google Shape;55130;p36"/>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1" name="Google Shape;55131;p36"/>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2" name="Google Shape;55132;p36"/>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3" name="Google Shape;55133;p36"/>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4" name="Google Shape;55134;p36"/>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5" name="Google Shape;55135;p36"/>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6" name="Google Shape;55136;p36"/>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7" name="Google Shape;55137;p36"/>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8" name="Google Shape;55138;p36"/>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39" name="Google Shape;55139;p36"/>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0" name="Google Shape;55140;p36"/>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1" name="Google Shape;55141;p36"/>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2" name="Google Shape;55142;p36"/>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3" name="Google Shape;55143;p36"/>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4" name="Google Shape;55144;p36"/>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5" name="Google Shape;55145;p36"/>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6" name="Google Shape;55146;p36"/>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7" name="Google Shape;55147;p36"/>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8" name="Google Shape;55148;p36"/>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49" name="Google Shape;55149;p36"/>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0" name="Google Shape;55150;p36"/>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1" name="Google Shape;55151;p36"/>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2" name="Google Shape;55152;p36"/>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3" name="Google Shape;55153;p36"/>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4" name="Google Shape;55154;p36"/>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5" name="Google Shape;55155;p36"/>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6" name="Google Shape;55156;p36"/>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7" name="Google Shape;55157;p36"/>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8" name="Google Shape;55158;p36"/>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59" name="Google Shape;55159;p36"/>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0" name="Google Shape;55160;p36"/>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1" name="Google Shape;55161;p36"/>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2" name="Google Shape;55162;p36"/>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3" name="Google Shape;55163;p36"/>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4" name="Google Shape;55164;p36"/>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5" name="Google Shape;55165;p36"/>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6" name="Google Shape;55166;p36"/>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7" name="Google Shape;55167;p36"/>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8" name="Google Shape;55168;p36"/>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69" name="Google Shape;55169;p36"/>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0" name="Google Shape;55170;p36"/>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1" name="Google Shape;55171;p36"/>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2" name="Google Shape;55172;p36"/>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3" name="Google Shape;55173;p36"/>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4" name="Google Shape;55174;p36"/>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5" name="Google Shape;55175;p36"/>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6" name="Google Shape;55176;p36"/>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7" name="Google Shape;55177;p36"/>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8" name="Google Shape;55178;p36"/>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79" name="Google Shape;55179;p36"/>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0" name="Google Shape;55180;p36"/>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1" name="Google Shape;55181;p36"/>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2" name="Google Shape;55182;p36"/>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3" name="Google Shape;55183;p36"/>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4" name="Google Shape;55184;p36"/>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5" name="Google Shape;55185;p36"/>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6" name="Google Shape;55186;p36"/>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187" name="Google Shape;55187;p36"/>
          <p:cNvGrpSpPr/>
          <p:nvPr/>
        </p:nvGrpSpPr>
        <p:grpSpPr>
          <a:xfrm rot="10800000">
            <a:off x="-205312" y="4350547"/>
            <a:ext cx="3746259" cy="925098"/>
            <a:chOff x="-59225" y="-38550"/>
            <a:chExt cx="2982453" cy="736485"/>
          </a:xfrm>
        </p:grpSpPr>
        <p:sp>
          <p:nvSpPr>
            <p:cNvPr id="55188" name="Google Shape;55188;p36"/>
            <p:cNvSpPr/>
            <p:nvPr/>
          </p:nvSpPr>
          <p:spPr>
            <a:xfrm>
              <a:off x="-59225" y="-37293"/>
              <a:ext cx="2982453" cy="725291"/>
            </a:xfrm>
            <a:custGeom>
              <a:avLst/>
              <a:gdLst/>
              <a:ahLst/>
              <a:cxnLst/>
              <a:rect l="l" t="t" r="r" b="b"/>
              <a:pathLst>
                <a:path w="78331" h="19049" extrusionOk="0">
                  <a:moveTo>
                    <a:pt x="0" y="17"/>
                  </a:moveTo>
                  <a:cubicBezTo>
                    <a:pt x="0" y="17"/>
                    <a:pt x="3441" y="11840"/>
                    <a:pt x="17140" y="12444"/>
                  </a:cubicBezTo>
                  <a:cubicBezTo>
                    <a:pt x="33775" y="13178"/>
                    <a:pt x="34998" y="19049"/>
                    <a:pt x="45778" y="19049"/>
                  </a:cubicBezTo>
                  <a:cubicBezTo>
                    <a:pt x="60782" y="19049"/>
                    <a:pt x="58988" y="0"/>
                    <a:pt x="78330" y="0"/>
                  </a:cubicBezTo>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89" name="Google Shape;55189;p36"/>
            <p:cNvSpPr/>
            <p:nvPr/>
          </p:nvSpPr>
          <p:spPr>
            <a:xfrm>
              <a:off x="-59225" y="-38550"/>
              <a:ext cx="2982453" cy="736485"/>
            </a:xfrm>
            <a:custGeom>
              <a:avLst/>
              <a:gdLst/>
              <a:ahLst/>
              <a:cxnLst/>
              <a:rect l="l" t="t" r="r" b="b"/>
              <a:pathLst>
                <a:path w="78331" h="19343" extrusionOk="0">
                  <a:moveTo>
                    <a:pt x="0" y="50"/>
                  </a:moveTo>
                  <a:cubicBezTo>
                    <a:pt x="310" y="947"/>
                    <a:pt x="701" y="1811"/>
                    <a:pt x="1174" y="2643"/>
                  </a:cubicBezTo>
                  <a:cubicBezTo>
                    <a:pt x="1631" y="3491"/>
                    <a:pt x="2136" y="4290"/>
                    <a:pt x="2724" y="5056"/>
                  </a:cubicBezTo>
                  <a:cubicBezTo>
                    <a:pt x="3865" y="6573"/>
                    <a:pt x="5235" y="7910"/>
                    <a:pt x="6801" y="9003"/>
                  </a:cubicBezTo>
                  <a:cubicBezTo>
                    <a:pt x="7567" y="9541"/>
                    <a:pt x="8383" y="10031"/>
                    <a:pt x="9247" y="10438"/>
                  </a:cubicBezTo>
                  <a:lnTo>
                    <a:pt x="9557" y="10585"/>
                  </a:lnTo>
                  <a:cubicBezTo>
                    <a:pt x="9671" y="10634"/>
                    <a:pt x="9785" y="10683"/>
                    <a:pt x="9883" y="10732"/>
                  </a:cubicBezTo>
                  <a:lnTo>
                    <a:pt x="10535" y="11009"/>
                  </a:lnTo>
                  <a:cubicBezTo>
                    <a:pt x="10992" y="11156"/>
                    <a:pt x="11432" y="11335"/>
                    <a:pt x="11889" y="11466"/>
                  </a:cubicBezTo>
                  <a:cubicBezTo>
                    <a:pt x="12786" y="11743"/>
                    <a:pt x="13716" y="11939"/>
                    <a:pt x="14661" y="12085"/>
                  </a:cubicBezTo>
                  <a:cubicBezTo>
                    <a:pt x="15118" y="12151"/>
                    <a:pt x="15591" y="12216"/>
                    <a:pt x="16064" y="12249"/>
                  </a:cubicBezTo>
                  <a:lnTo>
                    <a:pt x="17499" y="12346"/>
                  </a:lnTo>
                  <a:cubicBezTo>
                    <a:pt x="21315" y="12477"/>
                    <a:pt x="25132" y="13064"/>
                    <a:pt x="28817" y="14091"/>
                  </a:cubicBezTo>
                  <a:cubicBezTo>
                    <a:pt x="30644" y="14662"/>
                    <a:pt x="32438" y="15315"/>
                    <a:pt x="34199" y="16081"/>
                  </a:cubicBezTo>
                  <a:cubicBezTo>
                    <a:pt x="35961" y="16815"/>
                    <a:pt x="37706" y="17565"/>
                    <a:pt x="39532" y="18054"/>
                  </a:cubicBezTo>
                  <a:cubicBezTo>
                    <a:pt x="41359" y="18576"/>
                    <a:pt x="43234" y="18854"/>
                    <a:pt x="45126" y="18870"/>
                  </a:cubicBezTo>
                  <a:cubicBezTo>
                    <a:pt x="47018" y="18968"/>
                    <a:pt x="48910" y="18690"/>
                    <a:pt x="50687" y="18071"/>
                  </a:cubicBezTo>
                  <a:lnTo>
                    <a:pt x="51340" y="17810"/>
                  </a:lnTo>
                  <a:lnTo>
                    <a:pt x="51666" y="17679"/>
                  </a:lnTo>
                  <a:lnTo>
                    <a:pt x="51976" y="17516"/>
                  </a:lnTo>
                  <a:lnTo>
                    <a:pt x="52595" y="17190"/>
                  </a:lnTo>
                  <a:lnTo>
                    <a:pt x="53199" y="16815"/>
                  </a:lnTo>
                  <a:lnTo>
                    <a:pt x="53492" y="16619"/>
                  </a:lnTo>
                  <a:lnTo>
                    <a:pt x="53786" y="16407"/>
                  </a:lnTo>
                  <a:lnTo>
                    <a:pt x="54357" y="16000"/>
                  </a:lnTo>
                  <a:lnTo>
                    <a:pt x="54895" y="15543"/>
                  </a:lnTo>
                  <a:lnTo>
                    <a:pt x="55156" y="15315"/>
                  </a:lnTo>
                  <a:lnTo>
                    <a:pt x="55417" y="15070"/>
                  </a:lnTo>
                  <a:cubicBezTo>
                    <a:pt x="56803" y="13782"/>
                    <a:pt x="58026" y="12314"/>
                    <a:pt x="59217" y="10830"/>
                  </a:cubicBezTo>
                  <a:cubicBezTo>
                    <a:pt x="60424" y="9362"/>
                    <a:pt x="61614" y="7845"/>
                    <a:pt x="62935" y="6475"/>
                  </a:cubicBezTo>
                  <a:cubicBezTo>
                    <a:pt x="64240" y="5056"/>
                    <a:pt x="65724" y="3833"/>
                    <a:pt x="67355" y="2806"/>
                  </a:cubicBezTo>
                  <a:cubicBezTo>
                    <a:pt x="68986" y="1811"/>
                    <a:pt x="70780" y="1077"/>
                    <a:pt x="72655" y="637"/>
                  </a:cubicBezTo>
                  <a:cubicBezTo>
                    <a:pt x="74514" y="213"/>
                    <a:pt x="76422" y="1"/>
                    <a:pt x="78330" y="33"/>
                  </a:cubicBezTo>
                  <a:cubicBezTo>
                    <a:pt x="76422" y="50"/>
                    <a:pt x="74531" y="278"/>
                    <a:pt x="72671" y="735"/>
                  </a:cubicBezTo>
                  <a:cubicBezTo>
                    <a:pt x="70829" y="1208"/>
                    <a:pt x="69067" y="1958"/>
                    <a:pt x="67469" y="2969"/>
                  </a:cubicBezTo>
                  <a:cubicBezTo>
                    <a:pt x="65854" y="3996"/>
                    <a:pt x="64403" y="5236"/>
                    <a:pt x="63131" y="6638"/>
                  </a:cubicBezTo>
                  <a:cubicBezTo>
                    <a:pt x="61826" y="8025"/>
                    <a:pt x="60652" y="9525"/>
                    <a:pt x="59461" y="11025"/>
                  </a:cubicBezTo>
                  <a:cubicBezTo>
                    <a:pt x="58874" y="11759"/>
                    <a:pt x="58271" y="12510"/>
                    <a:pt x="57635" y="13243"/>
                  </a:cubicBezTo>
                  <a:cubicBezTo>
                    <a:pt x="57325" y="13586"/>
                    <a:pt x="57015" y="13961"/>
                    <a:pt x="56673" y="14303"/>
                  </a:cubicBezTo>
                  <a:lnTo>
                    <a:pt x="56183" y="14825"/>
                  </a:lnTo>
                  <a:lnTo>
                    <a:pt x="55661" y="15315"/>
                  </a:lnTo>
                  <a:cubicBezTo>
                    <a:pt x="54259" y="16652"/>
                    <a:pt x="52612" y="17712"/>
                    <a:pt x="50801" y="18413"/>
                  </a:cubicBezTo>
                  <a:cubicBezTo>
                    <a:pt x="48975" y="19066"/>
                    <a:pt x="47050" y="19343"/>
                    <a:pt x="45110" y="19261"/>
                  </a:cubicBezTo>
                  <a:cubicBezTo>
                    <a:pt x="43185" y="19229"/>
                    <a:pt x="41277" y="18968"/>
                    <a:pt x="39418" y="18446"/>
                  </a:cubicBezTo>
                  <a:cubicBezTo>
                    <a:pt x="37559" y="17940"/>
                    <a:pt x="35798" y="17174"/>
                    <a:pt x="34036" y="16424"/>
                  </a:cubicBezTo>
                  <a:cubicBezTo>
                    <a:pt x="32307" y="15673"/>
                    <a:pt x="30514" y="15005"/>
                    <a:pt x="28703" y="14450"/>
                  </a:cubicBezTo>
                  <a:lnTo>
                    <a:pt x="27333" y="14059"/>
                  </a:lnTo>
                  <a:cubicBezTo>
                    <a:pt x="27105" y="13994"/>
                    <a:pt x="26877" y="13945"/>
                    <a:pt x="26632" y="13896"/>
                  </a:cubicBezTo>
                  <a:lnTo>
                    <a:pt x="25947" y="13749"/>
                  </a:lnTo>
                  <a:cubicBezTo>
                    <a:pt x="25017" y="13521"/>
                    <a:pt x="24088" y="13374"/>
                    <a:pt x="23142" y="13227"/>
                  </a:cubicBezTo>
                  <a:cubicBezTo>
                    <a:pt x="22669" y="13129"/>
                    <a:pt x="22196" y="13097"/>
                    <a:pt x="21739" y="13031"/>
                  </a:cubicBezTo>
                  <a:lnTo>
                    <a:pt x="20304" y="12868"/>
                  </a:lnTo>
                  <a:cubicBezTo>
                    <a:pt x="19358" y="12770"/>
                    <a:pt x="18412" y="12722"/>
                    <a:pt x="17450" y="12656"/>
                  </a:cubicBezTo>
                  <a:lnTo>
                    <a:pt x="16031" y="12542"/>
                  </a:lnTo>
                  <a:cubicBezTo>
                    <a:pt x="15542" y="12493"/>
                    <a:pt x="15069" y="12428"/>
                    <a:pt x="14596" y="12363"/>
                  </a:cubicBezTo>
                  <a:cubicBezTo>
                    <a:pt x="13650" y="12216"/>
                    <a:pt x="12721" y="11988"/>
                    <a:pt x="11791" y="11710"/>
                  </a:cubicBezTo>
                  <a:cubicBezTo>
                    <a:pt x="11335" y="11580"/>
                    <a:pt x="10894" y="11384"/>
                    <a:pt x="10438" y="11221"/>
                  </a:cubicBezTo>
                  <a:lnTo>
                    <a:pt x="9785" y="10944"/>
                  </a:lnTo>
                  <a:cubicBezTo>
                    <a:pt x="9671" y="10895"/>
                    <a:pt x="9573" y="10846"/>
                    <a:pt x="9459" y="10797"/>
                  </a:cubicBezTo>
                  <a:lnTo>
                    <a:pt x="9133" y="10634"/>
                  </a:lnTo>
                  <a:cubicBezTo>
                    <a:pt x="8268" y="10210"/>
                    <a:pt x="7453" y="9721"/>
                    <a:pt x="6670" y="9150"/>
                  </a:cubicBezTo>
                  <a:cubicBezTo>
                    <a:pt x="5121" y="8025"/>
                    <a:pt x="3751" y="6655"/>
                    <a:pt x="2626" y="5105"/>
                  </a:cubicBezTo>
                  <a:cubicBezTo>
                    <a:pt x="2055" y="4339"/>
                    <a:pt x="1549" y="3523"/>
                    <a:pt x="1109" y="2675"/>
                  </a:cubicBezTo>
                  <a:cubicBezTo>
                    <a:pt x="652" y="1827"/>
                    <a:pt x="294" y="947"/>
                    <a:pt x="0" y="50"/>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5190" name="Google Shape;55190;p36"/>
          <p:cNvGrpSpPr/>
          <p:nvPr/>
        </p:nvGrpSpPr>
        <p:grpSpPr>
          <a:xfrm flipH="1">
            <a:off x="7688691" y="-153075"/>
            <a:ext cx="1543391" cy="1170800"/>
            <a:chOff x="-69557" y="-84438"/>
            <a:chExt cx="1808732" cy="1372085"/>
          </a:xfrm>
        </p:grpSpPr>
        <p:sp>
          <p:nvSpPr>
            <p:cNvPr id="55191" name="Google Shape;55191;p36"/>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728663"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192" name="Google Shape;55192;p36"/>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1">
  <p:cSld name="CUSTOM_14_1">
    <p:spTree>
      <p:nvGrpSpPr>
        <p:cNvPr id="1" name="Shape 55193"/>
        <p:cNvGrpSpPr/>
        <p:nvPr/>
      </p:nvGrpSpPr>
      <p:grpSpPr>
        <a:xfrm>
          <a:off x="0" y="0"/>
          <a:ext cx="0" cy="0"/>
          <a:chOff x="0" y="0"/>
          <a:chExt cx="0" cy="0"/>
        </a:xfrm>
      </p:grpSpPr>
      <p:grpSp>
        <p:nvGrpSpPr>
          <p:cNvPr id="55194" name="Google Shape;55194;p37"/>
          <p:cNvGrpSpPr/>
          <p:nvPr/>
        </p:nvGrpSpPr>
        <p:grpSpPr>
          <a:xfrm>
            <a:off x="-162825" y="4832675"/>
            <a:ext cx="9458100" cy="96200"/>
            <a:chOff x="-162825" y="148025"/>
            <a:chExt cx="9458100" cy="96200"/>
          </a:xfrm>
        </p:grpSpPr>
        <p:cxnSp>
          <p:nvCxnSpPr>
            <p:cNvPr id="55195" name="Google Shape;55195;p37"/>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5196" name="Google Shape;55196;p37"/>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5197" name="Google Shape;55197;p37"/>
          <p:cNvGrpSpPr/>
          <p:nvPr/>
        </p:nvGrpSpPr>
        <p:grpSpPr>
          <a:xfrm>
            <a:off x="-162825" y="214625"/>
            <a:ext cx="9458100" cy="96200"/>
            <a:chOff x="-162825" y="148025"/>
            <a:chExt cx="9458100" cy="96200"/>
          </a:xfrm>
        </p:grpSpPr>
        <p:cxnSp>
          <p:nvCxnSpPr>
            <p:cNvPr id="55198" name="Google Shape;55198;p37"/>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5199" name="Google Shape;55199;p37"/>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5200" name="Google Shape;55200;p37"/>
          <p:cNvGrpSpPr/>
          <p:nvPr/>
        </p:nvGrpSpPr>
        <p:grpSpPr>
          <a:xfrm flipH="1">
            <a:off x="2609630" y="3396989"/>
            <a:ext cx="2632641" cy="2632620"/>
            <a:chOff x="4301475" y="1327200"/>
            <a:chExt cx="3053400" cy="3053375"/>
          </a:xfrm>
        </p:grpSpPr>
        <p:sp>
          <p:nvSpPr>
            <p:cNvPr id="55201" name="Google Shape;55201;p37"/>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2" name="Google Shape;55202;p37"/>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3" name="Google Shape;55203;p37"/>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4" name="Google Shape;55204;p37"/>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5" name="Google Shape;55205;p37"/>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6" name="Google Shape;55206;p37"/>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7" name="Google Shape;55207;p37"/>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8" name="Google Shape;55208;p37"/>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09" name="Google Shape;55209;p37"/>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0" name="Google Shape;55210;p37"/>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1" name="Google Shape;55211;p37"/>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2" name="Google Shape;55212;p37"/>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3" name="Google Shape;55213;p37"/>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4" name="Google Shape;55214;p37"/>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5" name="Google Shape;55215;p37"/>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6" name="Google Shape;55216;p37"/>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7" name="Google Shape;55217;p37"/>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8" name="Google Shape;55218;p37"/>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19" name="Google Shape;55219;p37"/>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0" name="Google Shape;55220;p37"/>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1" name="Google Shape;55221;p37"/>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2" name="Google Shape;55222;p37"/>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3" name="Google Shape;55223;p37"/>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4" name="Google Shape;55224;p37"/>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5" name="Google Shape;55225;p37"/>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6" name="Google Shape;55226;p37"/>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7" name="Google Shape;55227;p37"/>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8" name="Google Shape;55228;p37"/>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29" name="Google Shape;55229;p37"/>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0" name="Google Shape;55230;p37"/>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1" name="Google Shape;55231;p37"/>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2" name="Google Shape;55232;p37"/>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3" name="Google Shape;55233;p37"/>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4" name="Google Shape;55234;p37"/>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5" name="Google Shape;55235;p37"/>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6" name="Google Shape;55236;p37"/>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7" name="Google Shape;55237;p37"/>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8" name="Google Shape;55238;p37"/>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39" name="Google Shape;55239;p37"/>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0" name="Google Shape;55240;p37"/>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1" name="Google Shape;55241;p37"/>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2" name="Google Shape;55242;p37"/>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3" name="Google Shape;55243;p37"/>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4" name="Google Shape;55244;p37"/>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5" name="Google Shape;55245;p37"/>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6" name="Google Shape;55246;p37"/>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7" name="Google Shape;55247;p37"/>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8" name="Google Shape;55248;p37"/>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49" name="Google Shape;55249;p37"/>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0" name="Google Shape;55250;p37"/>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1" name="Google Shape;55251;p37"/>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2" name="Google Shape;55252;p37"/>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3" name="Google Shape;55253;p37"/>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4" name="Google Shape;55254;p37"/>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5" name="Google Shape;55255;p37"/>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6" name="Google Shape;55256;p37"/>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7" name="Google Shape;55257;p37"/>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8" name="Google Shape;55258;p37"/>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59" name="Google Shape;55259;p37"/>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0" name="Google Shape;55260;p37"/>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1" name="Google Shape;55261;p37"/>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2" name="Google Shape;55262;p37"/>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3" name="Google Shape;55263;p37"/>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4" name="Google Shape;55264;p37"/>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5" name="Google Shape;55265;p37"/>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6" name="Google Shape;55266;p37"/>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7" name="Google Shape;55267;p37"/>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8" name="Google Shape;55268;p37"/>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69" name="Google Shape;55269;p37"/>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0" name="Google Shape;55270;p37"/>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1" name="Google Shape;55271;p37"/>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2" name="Google Shape;55272;p37"/>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3" name="Google Shape;55273;p37"/>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4" name="Google Shape;55274;p37"/>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5" name="Google Shape;55275;p37"/>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6" name="Google Shape;55276;p37"/>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7" name="Google Shape;55277;p37"/>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8" name="Google Shape;55278;p37"/>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79" name="Google Shape;55279;p37"/>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0" name="Google Shape;55280;p37"/>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1" name="Google Shape;55281;p37"/>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2" name="Google Shape;55282;p37"/>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3" name="Google Shape;55283;p37"/>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4" name="Google Shape;55284;p37"/>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5" name="Google Shape;55285;p37"/>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6" name="Google Shape;55286;p37"/>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7" name="Google Shape;55287;p37"/>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8" name="Google Shape;55288;p37"/>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89" name="Google Shape;55289;p37"/>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0" name="Google Shape;55290;p37"/>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1" name="Google Shape;55291;p37"/>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2" name="Google Shape;55292;p37"/>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3" name="Google Shape;55293;p37"/>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4" name="Google Shape;55294;p37"/>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5" name="Google Shape;55295;p37"/>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6" name="Google Shape;55296;p37"/>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7" name="Google Shape;55297;p37"/>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8" name="Google Shape;55298;p37"/>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299" name="Google Shape;55299;p37"/>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0" name="Google Shape;55300;p37"/>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1" name="Google Shape;55301;p37"/>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2" name="Google Shape;55302;p37"/>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3" name="Google Shape;55303;p37"/>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4" name="Google Shape;55304;p37"/>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5" name="Google Shape;55305;p37"/>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6" name="Google Shape;55306;p37"/>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7" name="Google Shape;55307;p37"/>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8" name="Google Shape;55308;p37"/>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09" name="Google Shape;55309;p37"/>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0" name="Google Shape;55310;p37"/>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1" name="Google Shape;55311;p37"/>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2" name="Google Shape;55312;p37"/>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3" name="Google Shape;55313;p37"/>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4" name="Google Shape;55314;p37"/>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5" name="Google Shape;55315;p37"/>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6" name="Google Shape;55316;p37"/>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7" name="Google Shape;55317;p37"/>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8" name="Google Shape;55318;p37"/>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19" name="Google Shape;55319;p37"/>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0" name="Google Shape;55320;p37"/>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1" name="Google Shape;55321;p37"/>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2" name="Google Shape;55322;p37"/>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3" name="Google Shape;55323;p37"/>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4" name="Google Shape;55324;p37"/>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5" name="Google Shape;55325;p37"/>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6" name="Google Shape;55326;p37"/>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7" name="Google Shape;55327;p37"/>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8" name="Google Shape;55328;p37"/>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29" name="Google Shape;55329;p37"/>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0" name="Google Shape;55330;p37"/>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1" name="Google Shape;55331;p37"/>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2" name="Google Shape;55332;p37"/>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3" name="Google Shape;55333;p37"/>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4" name="Google Shape;55334;p37"/>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5" name="Google Shape;55335;p37"/>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6" name="Google Shape;55336;p37"/>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7" name="Google Shape;55337;p37"/>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8" name="Google Shape;55338;p37"/>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39" name="Google Shape;55339;p37"/>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0" name="Google Shape;55340;p37"/>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1" name="Google Shape;55341;p37"/>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2" name="Google Shape;55342;p37"/>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3" name="Google Shape;55343;p37"/>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4" name="Google Shape;55344;p37"/>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5" name="Google Shape;55345;p37"/>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6" name="Google Shape;55346;p37"/>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7" name="Google Shape;55347;p37"/>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8" name="Google Shape;55348;p37"/>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49" name="Google Shape;55349;p37"/>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0" name="Google Shape;55350;p37"/>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1" name="Google Shape;55351;p37"/>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2" name="Google Shape;55352;p37"/>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3" name="Google Shape;55353;p37"/>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4" name="Google Shape;55354;p37"/>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5" name="Google Shape;55355;p37"/>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6" name="Google Shape;55356;p37"/>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7" name="Google Shape;55357;p37"/>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8" name="Google Shape;55358;p37"/>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59" name="Google Shape;55359;p37"/>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0" name="Google Shape;55360;p37"/>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1" name="Google Shape;55361;p37"/>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2" name="Google Shape;55362;p37"/>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3" name="Google Shape;55363;p37"/>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4" name="Google Shape;55364;p37"/>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5" name="Google Shape;55365;p37"/>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6" name="Google Shape;55366;p37"/>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7" name="Google Shape;55367;p37"/>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8" name="Google Shape;55368;p37"/>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69" name="Google Shape;55369;p37"/>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0" name="Google Shape;55370;p37"/>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1" name="Google Shape;55371;p37"/>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2" name="Google Shape;55372;p37"/>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3" name="Google Shape;55373;p37"/>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4" name="Google Shape;55374;p37"/>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5" name="Google Shape;55375;p37"/>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6" name="Google Shape;55376;p37"/>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7" name="Google Shape;55377;p37"/>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8" name="Google Shape;55378;p37"/>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79" name="Google Shape;55379;p37"/>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0" name="Google Shape;55380;p37"/>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1" name="Google Shape;55381;p37"/>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2" name="Google Shape;55382;p37"/>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3" name="Google Shape;55383;p37"/>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4" name="Google Shape;55384;p37"/>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5" name="Google Shape;55385;p37"/>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6" name="Google Shape;55386;p37"/>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7" name="Google Shape;55387;p37"/>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8" name="Google Shape;55388;p37"/>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89" name="Google Shape;55389;p37"/>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0" name="Google Shape;55390;p37"/>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1" name="Google Shape;55391;p37"/>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2" name="Google Shape;55392;p37"/>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3" name="Google Shape;55393;p37"/>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4" name="Google Shape;55394;p37"/>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5" name="Google Shape;55395;p37"/>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6" name="Google Shape;55396;p37"/>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7" name="Google Shape;55397;p37"/>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8" name="Google Shape;55398;p37"/>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399" name="Google Shape;55399;p37"/>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0" name="Google Shape;55400;p37"/>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1" name="Google Shape;55401;p37"/>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2" name="Google Shape;55402;p37"/>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3" name="Google Shape;55403;p37"/>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4" name="Google Shape;55404;p37"/>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5" name="Google Shape;55405;p37"/>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6" name="Google Shape;55406;p37"/>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7" name="Google Shape;55407;p37"/>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8" name="Google Shape;55408;p37"/>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09" name="Google Shape;55409;p37"/>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0" name="Google Shape;55410;p37"/>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1" name="Google Shape;55411;p37"/>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2" name="Google Shape;55412;p37"/>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3" name="Google Shape;55413;p37"/>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4" name="Google Shape;55414;p37"/>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5" name="Google Shape;55415;p37"/>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6" name="Google Shape;55416;p37"/>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7" name="Google Shape;55417;p37"/>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8" name="Google Shape;55418;p37"/>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19" name="Google Shape;55419;p37"/>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0" name="Google Shape;55420;p37"/>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1" name="Google Shape;55421;p37"/>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2" name="Google Shape;55422;p37"/>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3" name="Google Shape;55423;p37"/>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4" name="Google Shape;55424;p37"/>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5" name="Google Shape;55425;p37"/>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6" name="Google Shape;55426;p37"/>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7" name="Google Shape;55427;p37"/>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8" name="Google Shape;55428;p37"/>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29" name="Google Shape;55429;p37"/>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0" name="Google Shape;55430;p37"/>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1" name="Google Shape;55431;p37"/>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2" name="Google Shape;55432;p37"/>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3" name="Google Shape;55433;p37"/>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4" name="Google Shape;55434;p37"/>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5" name="Google Shape;55435;p37"/>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6" name="Google Shape;55436;p37"/>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7" name="Google Shape;55437;p37"/>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8" name="Google Shape;55438;p37"/>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39" name="Google Shape;55439;p37"/>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0" name="Google Shape;55440;p37"/>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1" name="Google Shape;55441;p37"/>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2" name="Google Shape;55442;p37"/>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3" name="Google Shape;55443;p37"/>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4" name="Google Shape;55444;p37"/>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5" name="Google Shape;55445;p37"/>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6" name="Google Shape;55446;p37"/>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7" name="Google Shape;55447;p37"/>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8" name="Google Shape;55448;p37"/>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49" name="Google Shape;55449;p37"/>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0" name="Google Shape;55450;p37"/>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1" name="Google Shape;55451;p37"/>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2" name="Google Shape;55452;p37"/>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3" name="Google Shape;55453;p37"/>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4" name="Google Shape;55454;p37"/>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5" name="Google Shape;55455;p37"/>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6" name="Google Shape;55456;p37"/>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7" name="Google Shape;55457;p37"/>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8" name="Google Shape;55458;p37"/>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59" name="Google Shape;55459;p37"/>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0" name="Google Shape;55460;p37"/>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1" name="Google Shape;55461;p37"/>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2" name="Google Shape;55462;p37"/>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3" name="Google Shape;55463;p37"/>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4" name="Google Shape;55464;p37"/>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5" name="Google Shape;55465;p37"/>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6" name="Google Shape;55466;p37"/>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7" name="Google Shape;55467;p37"/>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8" name="Google Shape;55468;p37"/>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69" name="Google Shape;55469;p37"/>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0" name="Google Shape;55470;p37"/>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1" name="Google Shape;55471;p37"/>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2" name="Google Shape;55472;p37"/>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3" name="Google Shape;55473;p37"/>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4" name="Google Shape;55474;p37"/>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5" name="Google Shape;55475;p37"/>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6" name="Google Shape;55476;p37"/>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7" name="Google Shape;55477;p37"/>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8" name="Google Shape;55478;p37"/>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79" name="Google Shape;55479;p37"/>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0" name="Google Shape;55480;p37"/>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1" name="Google Shape;55481;p37"/>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2" name="Google Shape;55482;p37"/>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3" name="Google Shape;55483;p37"/>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4" name="Google Shape;55484;p37"/>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5" name="Google Shape;55485;p37"/>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6" name="Google Shape;55486;p37"/>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7" name="Google Shape;55487;p37"/>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8" name="Google Shape;55488;p37"/>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89" name="Google Shape;55489;p37"/>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0" name="Google Shape;55490;p37"/>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1" name="Google Shape;55491;p37"/>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2" name="Google Shape;55492;p37"/>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3" name="Google Shape;55493;p37"/>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4" name="Google Shape;55494;p37"/>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5" name="Google Shape;55495;p37"/>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6" name="Google Shape;55496;p37"/>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7" name="Google Shape;55497;p37"/>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8" name="Google Shape;55498;p37"/>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499" name="Google Shape;55499;p37"/>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0" name="Google Shape;55500;p37"/>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1" name="Google Shape;55501;p37"/>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2" name="Google Shape;55502;p37"/>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3" name="Google Shape;55503;p37"/>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4" name="Google Shape;55504;p37"/>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5" name="Google Shape;55505;p37"/>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6" name="Google Shape;55506;p37"/>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7" name="Google Shape;55507;p37"/>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8" name="Google Shape;55508;p37"/>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09" name="Google Shape;55509;p37"/>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0" name="Google Shape;55510;p37"/>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1" name="Google Shape;55511;p37"/>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2" name="Google Shape;55512;p37"/>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3" name="Google Shape;55513;p37"/>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4" name="Google Shape;55514;p37"/>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5" name="Google Shape;55515;p37"/>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6" name="Google Shape;55516;p37"/>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7" name="Google Shape;55517;p37"/>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8" name="Google Shape;55518;p37"/>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19" name="Google Shape;55519;p37"/>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0" name="Google Shape;55520;p37"/>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1" name="Google Shape;55521;p37"/>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2" name="Google Shape;55522;p37"/>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3" name="Google Shape;55523;p37"/>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4" name="Google Shape;55524;p37"/>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5" name="Google Shape;55525;p37"/>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6" name="Google Shape;55526;p37"/>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7" name="Google Shape;55527;p37"/>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8" name="Google Shape;55528;p37"/>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29" name="Google Shape;55529;p37"/>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0" name="Google Shape;55530;p37"/>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1" name="Google Shape;55531;p37"/>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2" name="Google Shape;55532;p37"/>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3" name="Google Shape;55533;p37"/>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4" name="Google Shape;55534;p37"/>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5" name="Google Shape;55535;p37"/>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6" name="Google Shape;55536;p37"/>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7" name="Google Shape;55537;p37"/>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8" name="Google Shape;55538;p37"/>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39" name="Google Shape;55539;p37"/>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0" name="Google Shape;55540;p37"/>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1" name="Google Shape;55541;p37"/>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2" name="Google Shape;55542;p37"/>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3" name="Google Shape;55543;p37"/>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4" name="Google Shape;55544;p37"/>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5" name="Google Shape;55545;p37"/>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6" name="Google Shape;55546;p37"/>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7" name="Google Shape;55547;p37"/>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8" name="Google Shape;55548;p37"/>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49" name="Google Shape;55549;p37"/>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0" name="Google Shape;55550;p37"/>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1" name="Google Shape;55551;p37"/>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2" name="Google Shape;55552;p37"/>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3" name="Google Shape;55553;p37"/>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4" name="Google Shape;55554;p37"/>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5" name="Google Shape;55555;p37"/>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6" name="Google Shape;55556;p37"/>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7" name="Google Shape;55557;p37"/>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8" name="Google Shape;55558;p37"/>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59" name="Google Shape;55559;p37"/>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0" name="Google Shape;55560;p37"/>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1" name="Google Shape;55561;p37"/>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2" name="Google Shape;55562;p37"/>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3" name="Google Shape;55563;p37"/>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4" name="Google Shape;55564;p37"/>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5" name="Google Shape;55565;p37"/>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6" name="Google Shape;55566;p37"/>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7" name="Google Shape;55567;p37"/>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8" name="Google Shape;55568;p37"/>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69" name="Google Shape;55569;p37"/>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0" name="Google Shape;55570;p37"/>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1" name="Google Shape;55571;p37"/>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2" name="Google Shape;55572;p37"/>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3" name="Google Shape;55573;p37"/>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4" name="Google Shape;55574;p37"/>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5" name="Google Shape;55575;p37"/>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6" name="Google Shape;55576;p37"/>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7" name="Google Shape;55577;p37"/>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8" name="Google Shape;55578;p37"/>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79" name="Google Shape;55579;p37"/>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0" name="Google Shape;55580;p37"/>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1" name="Google Shape;55581;p37"/>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2" name="Google Shape;55582;p37"/>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3" name="Google Shape;55583;p37"/>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4" name="Google Shape;55584;p37"/>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5" name="Google Shape;55585;p37"/>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6" name="Google Shape;55586;p37"/>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7" name="Google Shape;55587;p37"/>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8" name="Google Shape;55588;p37"/>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89" name="Google Shape;55589;p37"/>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0" name="Google Shape;55590;p37"/>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1" name="Google Shape;55591;p37"/>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2" name="Google Shape;55592;p37"/>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3" name="Google Shape;55593;p37"/>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4" name="Google Shape;55594;p37"/>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5" name="Google Shape;55595;p37"/>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6" name="Google Shape;55596;p37"/>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7" name="Google Shape;55597;p37"/>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8" name="Google Shape;55598;p37"/>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599" name="Google Shape;55599;p37"/>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0" name="Google Shape;55600;p37"/>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1" name="Google Shape;55601;p37"/>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2" name="Google Shape;55602;p37"/>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3" name="Google Shape;55603;p37"/>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4" name="Google Shape;55604;p37"/>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5" name="Google Shape;55605;p37"/>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6" name="Google Shape;55606;p37"/>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7" name="Google Shape;55607;p37"/>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8" name="Google Shape;55608;p37"/>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09" name="Google Shape;55609;p37"/>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0" name="Google Shape;55610;p37"/>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1" name="Google Shape;55611;p37"/>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2" name="Google Shape;55612;p37"/>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3" name="Google Shape;55613;p37"/>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4" name="Google Shape;55614;p37"/>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5" name="Google Shape;55615;p37"/>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6" name="Google Shape;55616;p37"/>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7" name="Google Shape;55617;p37"/>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8" name="Google Shape;55618;p37"/>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19" name="Google Shape;55619;p37"/>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0" name="Google Shape;55620;p37"/>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1" name="Google Shape;55621;p37"/>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2" name="Google Shape;55622;p37"/>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3" name="Google Shape;55623;p37"/>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4" name="Google Shape;55624;p37"/>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5" name="Google Shape;55625;p37"/>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6" name="Google Shape;55626;p37"/>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7" name="Google Shape;55627;p37"/>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8" name="Google Shape;55628;p37"/>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29" name="Google Shape;55629;p37"/>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0" name="Google Shape;55630;p37"/>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1" name="Google Shape;55631;p37"/>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2" name="Google Shape;55632;p37"/>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3" name="Google Shape;55633;p37"/>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4" name="Google Shape;55634;p37"/>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5" name="Google Shape;55635;p37"/>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6" name="Google Shape;55636;p37"/>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7" name="Google Shape;55637;p37"/>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8" name="Google Shape;55638;p37"/>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39" name="Google Shape;55639;p37"/>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0" name="Google Shape;55640;p37"/>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1" name="Google Shape;55641;p37"/>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2" name="Google Shape;55642;p37"/>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3" name="Google Shape;55643;p37"/>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4" name="Google Shape;55644;p37"/>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5" name="Google Shape;55645;p37"/>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6" name="Google Shape;55646;p37"/>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7" name="Google Shape;55647;p37"/>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8" name="Google Shape;55648;p37"/>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49" name="Google Shape;55649;p37"/>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0" name="Google Shape;55650;p37"/>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1" name="Google Shape;55651;p37"/>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2" name="Google Shape;55652;p37"/>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3" name="Google Shape;55653;p37"/>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4" name="Google Shape;55654;p37"/>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5" name="Google Shape;55655;p37"/>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6" name="Google Shape;55656;p37"/>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7" name="Google Shape;55657;p37"/>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8" name="Google Shape;55658;p37"/>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59" name="Google Shape;55659;p37"/>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0" name="Google Shape;55660;p37"/>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1" name="Google Shape;55661;p37"/>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2" name="Google Shape;55662;p37"/>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3" name="Google Shape;55663;p37"/>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4" name="Google Shape;55664;p37"/>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5" name="Google Shape;55665;p37"/>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6" name="Google Shape;55666;p37"/>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7" name="Google Shape;55667;p37"/>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8" name="Google Shape;55668;p37"/>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69" name="Google Shape;55669;p37"/>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0" name="Google Shape;55670;p37"/>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1" name="Google Shape;55671;p37"/>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2" name="Google Shape;55672;p37"/>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3" name="Google Shape;55673;p37"/>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4" name="Google Shape;55674;p37"/>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5" name="Google Shape;55675;p37"/>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6" name="Google Shape;55676;p37"/>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7" name="Google Shape;55677;p37"/>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8" name="Google Shape;55678;p37"/>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79" name="Google Shape;55679;p37"/>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0" name="Google Shape;55680;p37"/>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1" name="Google Shape;55681;p37"/>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2" name="Google Shape;55682;p37"/>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3" name="Google Shape;55683;p37"/>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4" name="Google Shape;55684;p37"/>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5" name="Google Shape;55685;p37"/>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6" name="Google Shape;55686;p37"/>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7" name="Google Shape;55687;p37"/>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8" name="Google Shape;55688;p37"/>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89" name="Google Shape;55689;p37"/>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0" name="Google Shape;55690;p37"/>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1" name="Google Shape;55691;p37"/>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2" name="Google Shape;55692;p37"/>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3" name="Google Shape;55693;p37"/>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4" name="Google Shape;55694;p37"/>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5" name="Google Shape;55695;p37"/>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6" name="Google Shape;55696;p37"/>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7" name="Google Shape;55697;p37"/>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8" name="Google Shape;55698;p37"/>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699" name="Google Shape;55699;p37"/>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0" name="Google Shape;55700;p37"/>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1" name="Google Shape;55701;p37"/>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2" name="Google Shape;55702;p37"/>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3" name="Google Shape;55703;p37"/>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4" name="Google Shape;55704;p37"/>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5" name="Google Shape;55705;p37"/>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6" name="Google Shape;55706;p37"/>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7" name="Google Shape;55707;p37"/>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8" name="Google Shape;55708;p37"/>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09" name="Google Shape;55709;p37"/>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0" name="Google Shape;55710;p37"/>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1" name="Google Shape;55711;p37"/>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2" name="Google Shape;55712;p37"/>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3" name="Google Shape;55713;p37"/>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4" name="Google Shape;55714;p37"/>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5" name="Google Shape;55715;p37"/>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6" name="Google Shape;55716;p37"/>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7" name="Google Shape;55717;p37"/>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8" name="Google Shape;55718;p37"/>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19" name="Google Shape;55719;p37"/>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0" name="Google Shape;55720;p37"/>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1" name="Google Shape;55721;p37"/>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2" name="Google Shape;55722;p37"/>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3" name="Google Shape;55723;p37"/>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4" name="Google Shape;55724;p37"/>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5" name="Google Shape;55725;p37"/>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6" name="Google Shape;55726;p37"/>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7" name="Google Shape;55727;p37"/>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8" name="Google Shape;55728;p37"/>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29" name="Google Shape;55729;p37"/>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0" name="Google Shape;55730;p37"/>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1" name="Google Shape;55731;p37"/>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2" name="Google Shape;55732;p37"/>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3" name="Google Shape;55733;p37"/>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4" name="Google Shape;55734;p37"/>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5" name="Google Shape;55735;p37"/>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6" name="Google Shape;55736;p37"/>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7" name="Google Shape;55737;p37"/>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8" name="Google Shape;55738;p37"/>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39" name="Google Shape;55739;p37"/>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0" name="Google Shape;55740;p37"/>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1" name="Google Shape;55741;p37"/>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2" name="Google Shape;55742;p37"/>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3" name="Google Shape;55743;p37"/>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4" name="Google Shape;55744;p37"/>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5" name="Google Shape;55745;p37"/>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6" name="Google Shape;55746;p37"/>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7" name="Google Shape;55747;p37"/>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8" name="Google Shape;55748;p37"/>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49" name="Google Shape;55749;p37"/>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0" name="Google Shape;55750;p37"/>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1" name="Google Shape;55751;p37"/>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2" name="Google Shape;55752;p37"/>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3" name="Google Shape;55753;p37"/>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4" name="Google Shape;55754;p37"/>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5" name="Google Shape;55755;p37"/>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6" name="Google Shape;55756;p37"/>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7" name="Google Shape;55757;p37"/>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8" name="Google Shape;55758;p37"/>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59" name="Google Shape;55759;p37"/>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0" name="Google Shape;55760;p37"/>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1" name="Google Shape;55761;p37"/>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2" name="Google Shape;55762;p37"/>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3" name="Google Shape;55763;p37"/>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4" name="Google Shape;55764;p37"/>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5" name="Google Shape;55765;p37"/>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6" name="Google Shape;55766;p37"/>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7" name="Google Shape;55767;p37"/>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8" name="Google Shape;55768;p37"/>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69" name="Google Shape;55769;p37"/>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0" name="Google Shape;55770;p37"/>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1" name="Google Shape;55771;p37"/>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2" name="Google Shape;55772;p37"/>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3" name="Google Shape;55773;p37"/>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4" name="Google Shape;55774;p37"/>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5" name="Google Shape;55775;p37"/>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6" name="Google Shape;55776;p37"/>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7" name="Google Shape;55777;p37"/>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8" name="Google Shape;55778;p37"/>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79" name="Google Shape;55779;p37"/>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0" name="Google Shape;55780;p37"/>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1" name="Google Shape;55781;p37"/>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2" name="Google Shape;55782;p37"/>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3" name="Google Shape;55783;p37"/>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4" name="Google Shape;55784;p37"/>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5" name="Google Shape;55785;p37"/>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6" name="Google Shape;55786;p37"/>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7" name="Google Shape;55787;p37"/>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8" name="Google Shape;55788;p37"/>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89" name="Google Shape;55789;p37"/>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0" name="Google Shape;55790;p37"/>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1" name="Google Shape;55791;p37"/>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2" name="Google Shape;55792;p37"/>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3" name="Google Shape;55793;p37"/>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4" name="Google Shape;55794;p37"/>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5" name="Google Shape;55795;p37"/>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6" name="Google Shape;55796;p37"/>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7" name="Google Shape;55797;p37"/>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8" name="Google Shape;55798;p37"/>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799" name="Google Shape;55799;p37"/>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0" name="Google Shape;55800;p37"/>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1" name="Google Shape;55801;p37"/>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2" name="Google Shape;55802;p37"/>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3" name="Google Shape;55803;p37"/>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4" name="Google Shape;55804;p37"/>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5" name="Google Shape;55805;p37"/>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6" name="Google Shape;55806;p37"/>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7" name="Google Shape;55807;p37"/>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8" name="Google Shape;55808;p37"/>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09" name="Google Shape;55809;p37"/>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0" name="Google Shape;55810;p37"/>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1" name="Google Shape;55811;p37"/>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2" name="Google Shape;55812;p37"/>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3" name="Google Shape;55813;p37"/>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4" name="Google Shape;55814;p37"/>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5" name="Google Shape;55815;p37"/>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6" name="Google Shape;55816;p37"/>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7" name="Google Shape;55817;p37"/>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8" name="Google Shape;55818;p37"/>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19" name="Google Shape;55819;p37"/>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0" name="Google Shape;55820;p37"/>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1" name="Google Shape;55821;p37"/>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2" name="Google Shape;55822;p37"/>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3" name="Google Shape;55823;p37"/>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4" name="Google Shape;55824;p37"/>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5" name="Google Shape;55825;p37"/>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6" name="Google Shape;55826;p37"/>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7" name="Google Shape;55827;p37"/>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8" name="Google Shape;55828;p37"/>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29" name="Google Shape;55829;p37"/>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0" name="Google Shape;55830;p37"/>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1" name="Google Shape;55831;p37"/>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2" name="Google Shape;55832;p37"/>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3" name="Google Shape;55833;p37"/>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4" name="Google Shape;55834;p37"/>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5" name="Google Shape;55835;p37"/>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6" name="Google Shape;55836;p37"/>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7" name="Google Shape;55837;p37"/>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8" name="Google Shape;55838;p37"/>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39" name="Google Shape;55839;p37"/>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0" name="Google Shape;55840;p37"/>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1" name="Google Shape;55841;p37"/>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2" name="Google Shape;55842;p37"/>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3" name="Google Shape;55843;p37"/>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4" name="Google Shape;55844;p37"/>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5" name="Google Shape;55845;p37"/>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6" name="Google Shape;55846;p37"/>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7" name="Google Shape;55847;p37"/>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8" name="Google Shape;55848;p37"/>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49" name="Google Shape;55849;p37"/>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0" name="Google Shape;55850;p37"/>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1" name="Google Shape;55851;p37"/>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2" name="Google Shape;55852;p37"/>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3" name="Google Shape;55853;p37"/>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4" name="Google Shape;55854;p37"/>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5" name="Google Shape;55855;p37"/>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6" name="Google Shape;55856;p37"/>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7" name="Google Shape;55857;p37"/>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8" name="Google Shape;55858;p37"/>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59" name="Google Shape;55859;p37"/>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0" name="Google Shape;55860;p37"/>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1" name="Google Shape;55861;p37"/>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2" name="Google Shape;55862;p37"/>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3" name="Google Shape;55863;p37"/>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4" name="Google Shape;55864;p37"/>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5" name="Google Shape;55865;p37"/>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6" name="Google Shape;55866;p37"/>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7" name="Google Shape;55867;p37"/>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8" name="Google Shape;55868;p37"/>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69" name="Google Shape;55869;p37"/>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0" name="Google Shape;55870;p37"/>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1" name="Google Shape;55871;p37"/>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2" name="Google Shape;55872;p37"/>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3" name="Google Shape;55873;p37"/>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4" name="Google Shape;55874;p37"/>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5" name="Google Shape;55875;p37"/>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6" name="Google Shape;55876;p37"/>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7" name="Google Shape;55877;p37"/>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8" name="Google Shape;55878;p37"/>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79" name="Google Shape;55879;p37"/>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0" name="Google Shape;55880;p37"/>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1" name="Google Shape;55881;p37"/>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2" name="Google Shape;55882;p37"/>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3" name="Google Shape;55883;p37"/>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4" name="Google Shape;55884;p37"/>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5" name="Google Shape;55885;p37"/>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6" name="Google Shape;55886;p37"/>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7" name="Google Shape;55887;p37"/>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8" name="Google Shape;55888;p37"/>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89" name="Google Shape;55889;p37"/>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0" name="Google Shape;55890;p37"/>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1" name="Google Shape;55891;p37"/>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2" name="Google Shape;55892;p37"/>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3" name="Google Shape;55893;p37"/>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4" name="Google Shape;55894;p37"/>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5" name="Google Shape;55895;p37"/>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6" name="Google Shape;55896;p37"/>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7" name="Google Shape;55897;p37"/>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8" name="Google Shape;55898;p37"/>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899" name="Google Shape;55899;p37"/>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0" name="Google Shape;55900;p37"/>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1" name="Google Shape;55901;p37"/>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2" name="Google Shape;55902;p37"/>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3" name="Google Shape;55903;p37"/>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4" name="Google Shape;55904;p37"/>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5" name="Google Shape;55905;p37"/>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6" name="Google Shape;55906;p37"/>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7" name="Google Shape;55907;p37"/>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8" name="Google Shape;55908;p37"/>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09" name="Google Shape;55909;p37"/>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0" name="Google Shape;55910;p37"/>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1" name="Google Shape;55911;p37"/>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2" name="Google Shape;55912;p37"/>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3" name="Google Shape;55913;p37"/>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4" name="Google Shape;55914;p37"/>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5" name="Google Shape;55915;p37"/>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6" name="Google Shape;55916;p37"/>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7" name="Google Shape;55917;p37"/>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8" name="Google Shape;55918;p37"/>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19" name="Google Shape;55919;p37"/>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0" name="Google Shape;55920;p37"/>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1" name="Google Shape;55921;p37"/>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2" name="Google Shape;55922;p37"/>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3" name="Google Shape;55923;p37"/>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4" name="Google Shape;55924;p37"/>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5" name="Google Shape;55925;p37"/>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6" name="Google Shape;55926;p37"/>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7" name="Google Shape;55927;p37"/>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8" name="Google Shape;55928;p37"/>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29" name="Google Shape;55929;p37"/>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0" name="Google Shape;55930;p37"/>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1" name="Google Shape;55931;p37"/>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2" name="Google Shape;55932;p37"/>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3" name="Google Shape;55933;p37"/>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4" name="Google Shape;55934;p37"/>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5" name="Google Shape;55935;p37"/>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6" name="Google Shape;55936;p37"/>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7" name="Google Shape;55937;p37"/>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8" name="Google Shape;55938;p37"/>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39" name="Google Shape;55939;p37"/>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0" name="Google Shape;55940;p37"/>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1" name="Google Shape;55941;p37"/>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2" name="Google Shape;55942;p37"/>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3" name="Google Shape;55943;p37"/>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4" name="Google Shape;55944;p37"/>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5" name="Google Shape;55945;p37"/>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6" name="Google Shape;55946;p37"/>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7" name="Google Shape;55947;p37"/>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8" name="Google Shape;55948;p37"/>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49" name="Google Shape;55949;p37"/>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0" name="Google Shape;55950;p37"/>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1" name="Google Shape;55951;p37"/>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2" name="Google Shape;55952;p37"/>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3" name="Google Shape;55953;p37"/>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4" name="Google Shape;55954;p37"/>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5" name="Google Shape;55955;p37"/>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6" name="Google Shape;55956;p37"/>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7" name="Google Shape;55957;p37"/>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8" name="Google Shape;55958;p37"/>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59" name="Google Shape;55959;p37"/>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0" name="Google Shape;55960;p37"/>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1" name="Google Shape;55961;p37"/>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2" name="Google Shape;55962;p37"/>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3" name="Google Shape;55963;p37"/>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4" name="Google Shape;55964;p37"/>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5" name="Google Shape;55965;p37"/>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6" name="Google Shape;55966;p37"/>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7" name="Google Shape;55967;p37"/>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8" name="Google Shape;55968;p37"/>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69" name="Google Shape;55969;p37"/>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0" name="Google Shape;55970;p37"/>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1" name="Google Shape;55971;p37"/>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2" name="Google Shape;55972;p37"/>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3" name="Google Shape;55973;p37"/>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4" name="Google Shape;55974;p37"/>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5" name="Google Shape;55975;p37"/>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6" name="Google Shape;55976;p37"/>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7" name="Google Shape;55977;p37"/>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8" name="Google Shape;55978;p37"/>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79" name="Google Shape;55979;p37"/>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0" name="Google Shape;55980;p37"/>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1" name="Google Shape;55981;p37"/>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2" name="Google Shape;55982;p37"/>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3" name="Google Shape;55983;p37"/>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4" name="Google Shape;55984;p37"/>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5" name="Google Shape;55985;p37"/>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6" name="Google Shape;55986;p37"/>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7" name="Google Shape;55987;p37"/>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8" name="Google Shape;55988;p37"/>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89" name="Google Shape;55989;p37"/>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0" name="Google Shape;55990;p37"/>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1" name="Google Shape;55991;p37"/>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2" name="Google Shape;55992;p37"/>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3" name="Google Shape;55993;p37"/>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4" name="Google Shape;55994;p37"/>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5" name="Google Shape;55995;p37"/>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6" name="Google Shape;55996;p37"/>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7" name="Google Shape;55997;p37"/>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8" name="Google Shape;55998;p37"/>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5999" name="Google Shape;55999;p37"/>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0" name="Google Shape;56000;p37"/>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1" name="Google Shape;56001;p37"/>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2" name="Google Shape;56002;p37"/>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3" name="Google Shape;56003;p37"/>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4" name="Google Shape;56004;p37"/>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5" name="Google Shape;56005;p37"/>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6" name="Google Shape;56006;p37"/>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7" name="Google Shape;56007;p37"/>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8" name="Google Shape;56008;p37"/>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09" name="Google Shape;56009;p37"/>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0" name="Google Shape;56010;p37"/>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1" name="Google Shape;56011;p37"/>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2" name="Google Shape;56012;p37"/>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3" name="Google Shape;56013;p37"/>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4" name="Google Shape;56014;p37"/>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5" name="Google Shape;56015;p37"/>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6" name="Google Shape;56016;p37"/>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17" name="Google Shape;56017;p37"/>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018" name="Google Shape;56018;p37"/>
          <p:cNvGrpSpPr/>
          <p:nvPr/>
        </p:nvGrpSpPr>
        <p:grpSpPr>
          <a:xfrm rot="10800000">
            <a:off x="2544201" y="4175081"/>
            <a:ext cx="4359153" cy="1076446"/>
            <a:chOff x="-59225" y="-38550"/>
            <a:chExt cx="2982453" cy="736485"/>
          </a:xfrm>
        </p:grpSpPr>
        <p:sp>
          <p:nvSpPr>
            <p:cNvPr id="56019" name="Google Shape;56019;p37"/>
            <p:cNvSpPr/>
            <p:nvPr/>
          </p:nvSpPr>
          <p:spPr>
            <a:xfrm>
              <a:off x="-59225" y="-37293"/>
              <a:ext cx="2982453" cy="725291"/>
            </a:xfrm>
            <a:custGeom>
              <a:avLst/>
              <a:gdLst/>
              <a:ahLst/>
              <a:cxnLst/>
              <a:rect l="l" t="t" r="r" b="b"/>
              <a:pathLst>
                <a:path w="78331" h="19049" extrusionOk="0">
                  <a:moveTo>
                    <a:pt x="0" y="17"/>
                  </a:moveTo>
                  <a:cubicBezTo>
                    <a:pt x="0" y="17"/>
                    <a:pt x="3441" y="11840"/>
                    <a:pt x="17140" y="12444"/>
                  </a:cubicBezTo>
                  <a:cubicBezTo>
                    <a:pt x="33775" y="13178"/>
                    <a:pt x="34998" y="19049"/>
                    <a:pt x="45778" y="19049"/>
                  </a:cubicBezTo>
                  <a:cubicBezTo>
                    <a:pt x="60782" y="19049"/>
                    <a:pt x="58988" y="0"/>
                    <a:pt x="78330" y="0"/>
                  </a:cubicBezTo>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20" name="Google Shape;56020;p37"/>
            <p:cNvSpPr/>
            <p:nvPr/>
          </p:nvSpPr>
          <p:spPr>
            <a:xfrm>
              <a:off x="-59225" y="-38550"/>
              <a:ext cx="2982453" cy="736485"/>
            </a:xfrm>
            <a:custGeom>
              <a:avLst/>
              <a:gdLst/>
              <a:ahLst/>
              <a:cxnLst/>
              <a:rect l="l" t="t" r="r" b="b"/>
              <a:pathLst>
                <a:path w="78331" h="19343" extrusionOk="0">
                  <a:moveTo>
                    <a:pt x="0" y="50"/>
                  </a:moveTo>
                  <a:cubicBezTo>
                    <a:pt x="310" y="947"/>
                    <a:pt x="701" y="1811"/>
                    <a:pt x="1174" y="2643"/>
                  </a:cubicBezTo>
                  <a:cubicBezTo>
                    <a:pt x="1631" y="3491"/>
                    <a:pt x="2136" y="4290"/>
                    <a:pt x="2724" y="5056"/>
                  </a:cubicBezTo>
                  <a:cubicBezTo>
                    <a:pt x="3865" y="6573"/>
                    <a:pt x="5235" y="7910"/>
                    <a:pt x="6801" y="9003"/>
                  </a:cubicBezTo>
                  <a:cubicBezTo>
                    <a:pt x="7567" y="9541"/>
                    <a:pt x="8383" y="10031"/>
                    <a:pt x="9247" y="10438"/>
                  </a:cubicBezTo>
                  <a:lnTo>
                    <a:pt x="9557" y="10585"/>
                  </a:lnTo>
                  <a:cubicBezTo>
                    <a:pt x="9671" y="10634"/>
                    <a:pt x="9785" y="10683"/>
                    <a:pt x="9883" y="10732"/>
                  </a:cubicBezTo>
                  <a:lnTo>
                    <a:pt x="10535" y="11009"/>
                  </a:lnTo>
                  <a:cubicBezTo>
                    <a:pt x="10992" y="11156"/>
                    <a:pt x="11432" y="11335"/>
                    <a:pt x="11889" y="11466"/>
                  </a:cubicBezTo>
                  <a:cubicBezTo>
                    <a:pt x="12786" y="11743"/>
                    <a:pt x="13716" y="11939"/>
                    <a:pt x="14661" y="12085"/>
                  </a:cubicBezTo>
                  <a:cubicBezTo>
                    <a:pt x="15118" y="12151"/>
                    <a:pt x="15591" y="12216"/>
                    <a:pt x="16064" y="12249"/>
                  </a:cubicBezTo>
                  <a:lnTo>
                    <a:pt x="17499" y="12346"/>
                  </a:lnTo>
                  <a:cubicBezTo>
                    <a:pt x="21315" y="12477"/>
                    <a:pt x="25132" y="13064"/>
                    <a:pt x="28817" y="14091"/>
                  </a:cubicBezTo>
                  <a:cubicBezTo>
                    <a:pt x="30644" y="14662"/>
                    <a:pt x="32438" y="15315"/>
                    <a:pt x="34199" y="16081"/>
                  </a:cubicBezTo>
                  <a:cubicBezTo>
                    <a:pt x="35961" y="16815"/>
                    <a:pt x="37706" y="17565"/>
                    <a:pt x="39532" y="18054"/>
                  </a:cubicBezTo>
                  <a:cubicBezTo>
                    <a:pt x="41359" y="18576"/>
                    <a:pt x="43234" y="18854"/>
                    <a:pt x="45126" y="18870"/>
                  </a:cubicBezTo>
                  <a:cubicBezTo>
                    <a:pt x="47018" y="18968"/>
                    <a:pt x="48910" y="18690"/>
                    <a:pt x="50687" y="18071"/>
                  </a:cubicBezTo>
                  <a:lnTo>
                    <a:pt x="51340" y="17810"/>
                  </a:lnTo>
                  <a:lnTo>
                    <a:pt x="51666" y="17679"/>
                  </a:lnTo>
                  <a:lnTo>
                    <a:pt x="51976" y="17516"/>
                  </a:lnTo>
                  <a:lnTo>
                    <a:pt x="52595" y="17190"/>
                  </a:lnTo>
                  <a:lnTo>
                    <a:pt x="53199" y="16815"/>
                  </a:lnTo>
                  <a:lnTo>
                    <a:pt x="53492" y="16619"/>
                  </a:lnTo>
                  <a:lnTo>
                    <a:pt x="53786" y="16407"/>
                  </a:lnTo>
                  <a:lnTo>
                    <a:pt x="54357" y="16000"/>
                  </a:lnTo>
                  <a:lnTo>
                    <a:pt x="54895" y="15543"/>
                  </a:lnTo>
                  <a:lnTo>
                    <a:pt x="55156" y="15315"/>
                  </a:lnTo>
                  <a:lnTo>
                    <a:pt x="55417" y="15070"/>
                  </a:lnTo>
                  <a:cubicBezTo>
                    <a:pt x="56803" y="13782"/>
                    <a:pt x="58026" y="12314"/>
                    <a:pt x="59217" y="10830"/>
                  </a:cubicBezTo>
                  <a:cubicBezTo>
                    <a:pt x="60424" y="9362"/>
                    <a:pt x="61614" y="7845"/>
                    <a:pt x="62935" y="6475"/>
                  </a:cubicBezTo>
                  <a:cubicBezTo>
                    <a:pt x="64240" y="5056"/>
                    <a:pt x="65724" y="3833"/>
                    <a:pt x="67355" y="2806"/>
                  </a:cubicBezTo>
                  <a:cubicBezTo>
                    <a:pt x="68986" y="1811"/>
                    <a:pt x="70780" y="1077"/>
                    <a:pt x="72655" y="637"/>
                  </a:cubicBezTo>
                  <a:cubicBezTo>
                    <a:pt x="74514" y="213"/>
                    <a:pt x="76422" y="1"/>
                    <a:pt x="78330" y="33"/>
                  </a:cubicBezTo>
                  <a:cubicBezTo>
                    <a:pt x="76422" y="50"/>
                    <a:pt x="74531" y="278"/>
                    <a:pt x="72671" y="735"/>
                  </a:cubicBezTo>
                  <a:cubicBezTo>
                    <a:pt x="70829" y="1208"/>
                    <a:pt x="69067" y="1958"/>
                    <a:pt x="67469" y="2969"/>
                  </a:cubicBezTo>
                  <a:cubicBezTo>
                    <a:pt x="65854" y="3996"/>
                    <a:pt x="64403" y="5236"/>
                    <a:pt x="63131" y="6638"/>
                  </a:cubicBezTo>
                  <a:cubicBezTo>
                    <a:pt x="61826" y="8025"/>
                    <a:pt x="60652" y="9525"/>
                    <a:pt x="59461" y="11025"/>
                  </a:cubicBezTo>
                  <a:cubicBezTo>
                    <a:pt x="58874" y="11759"/>
                    <a:pt x="58271" y="12510"/>
                    <a:pt x="57635" y="13243"/>
                  </a:cubicBezTo>
                  <a:cubicBezTo>
                    <a:pt x="57325" y="13586"/>
                    <a:pt x="57015" y="13961"/>
                    <a:pt x="56673" y="14303"/>
                  </a:cubicBezTo>
                  <a:lnTo>
                    <a:pt x="56183" y="14825"/>
                  </a:lnTo>
                  <a:lnTo>
                    <a:pt x="55661" y="15315"/>
                  </a:lnTo>
                  <a:cubicBezTo>
                    <a:pt x="54259" y="16652"/>
                    <a:pt x="52612" y="17712"/>
                    <a:pt x="50801" y="18413"/>
                  </a:cubicBezTo>
                  <a:cubicBezTo>
                    <a:pt x="48975" y="19066"/>
                    <a:pt x="47050" y="19343"/>
                    <a:pt x="45110" y="19261"/>
                  </a:cubicBezTo>
                  <a:cubicBezTo>
                    <a:pt x="43185" y="19229"/>
                    <a:pt x="41277" y="18968"/>
                    <a:pt x="39418" y="18446"/>
                  </a:cubicBezTo>
                  <a:cubicBezTo>
                    <a:pt x="37559" y="17940"/>
                    <a:pt x="35798" y="17174"/>
                    <a:pt x="34036" y="16424"/>
                  </a:cubicBezTo>
                  <a:cubicBezTo>
                    <a:pt x="32307" y="15673"/>
                    <a:pt x="30514" y="15005"/>
                    <a:pt x="28703" y="14450"/>
                  </a:cubicBezTo>
                  <a:lnTo>
                    <a:pt x="27333" y="14059"/>
                  </a:lnTo>
                  <a:cubicBezTo>
                    <a:pt x="27105" y="13994"/>
                    <a:pt x="26877" y="13945"/>
                    <a:pt x="26632" y="13896"/>
                  </a:cubicBezTo>
                  <a:lnTo>
                    <a:pt x="25947" y="13749"/>
                  </a:lnTo>
                  <a:cubicBezTo>
                    <a:pt x="25017" y="13521"/>
                    <a:pt x="24088" y="13374"/>
                    <a:pt x="23142" y="13227"/>
                  </a:cubicBezTo>
                  <a:cubicBezTo>
                    <a:pt x="22669" y="13129"/>
                    <a:pt x="22196" y="13097"/>
                    <a:pt x="21739" y="13031"/>
                  </a:cubicBezTo>
                  <a:lnTo>
                    <a:pt x="20304" y="12868"/>
                  </a:lnTo>
                  <a:cubicBezTo>
                    <a:pt x="19358" y="12770"/>
                    <a:pt x="18412" y="12722"/>
                    <a:pt x="17450" y="12656"/>
                  </a:cubicBezTo>
                  <a:lnTo>
                    <a:pt x="16031" y="12542"/>
                  </a:lnTo>
                  <a:cubicBezTo>
                    <a:pt x="15542" y="12493"/>
                    <a:pt x="15069" y="12428"/>
                    <a:pt x="14596" y="12363"/>
                  </a:cubicBezTo>
                  <a:cubicBezTo>
                    <a:pt x="13650" y="12216"/>
                    <a:pt x="12721" y="11988"/>
                    <a:pt x="11791" y="11710"/>
                  </a:cubicBezTo>
                  <a:cubicBezTo>
                    <a:pt x="11335" y="11580"/>
                    <a:pt x="10894" y="11384"/>
                    <a:pt x="10438" y="11221"/>
                  </a:cubicBezTo>
                  <a:lnTo>
                    <a:pt x="9785" y="10944"/>
                  </a:lnTo>
                  <a:cubicBezTo>
                    <a:pt x="9671" y="10895"/>
                    <a:pt x="9573" y="10846"/>
                    <a:pt x="9459" y="10797"/>
                  </a:cubicBezTo>
                  <a:lnTo>
                    <a:pt x="9133" y="10634"/>
                  </a:lnTo>
                  <a:cubicBezTo>
                    <a:pt x="8268" y="10210"/>
                    <a:pt x="7453" y="9721"/>
                    <a:pt x="6670" y="9150"/>
                  </a:cubicBezTo>
                  <a:cubicBezTo>
                    <a:pt x="5121" y="8025"/>
                    <a:pt x="3751" y="6655"/>
                    <a:pt x="2626" y="5105"/>
                  </a:cubicBezTo>
                  <a:cubicBezTo>
                    <a:pt x="2055" y="4339"/>
                    <a:pt x="1549" y="3523"/>
                    <a:pt x="1109" y="2675"/>
                  </a:cubicBezTo>
                  <a:cubicBezTo>
                    <a:pt x="652" y="1827"/>
                    <a:pt x="294" y="947"/>
                    <a:pt x="0" y="50"/>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2">
  <p:cSld name="CUSTOM_14_1_1">
    <p:spTree>
      <p:nvGrpSpPr>
        <p:cNvPr id="1" name="Shape 56021"/>
        <p:cNvGrpSpPr/>
        <p:nvPr/>
      </p:nvGrpSpPr>
      <p:grpSpPr>
        <a:xfrm>
          <a:off x="0" y="0"/>
          <a:ext cx="0" cy="0"/>
          <a:chOff x="0" y="0"/>
          <a:chExt cx="0" cy="0"/>
        </a:xfrm>
      </p:grpSpPr>
      <p:grpSp>
        <p:nvGrpSpPr>
          <p:cNvPr id="56022" name="Google Shape;56022;p38"/>
          <p:cNvGrpSpPr/>
          <p:nvPr/>
        </p:nvGrpSpPr>
        <p:grpSpPr>
          <a:xfrm>
            <a:off x="-162825" y="4832675"/>
            <a:ext cx="9458100" cy="96200"/>
            <a:chOff x="-162825" y="148025"/>
            <a:chExt cx="9458100" cy="96200"/>
          </a:xfrm>
        </p:grpSpPr>
        <p:cxnSp>
          <p:nvCxnSpPr>
            <p:cNvPr id="56023" name="Google Shape;56023;p38"/>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6024" name="Google Shape;56024;p38"/>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6025" name="Google Shape;56025;p38"/>
          <p:cNvGrpSpPr/>
          <p:nvPr/>
        </p:nvGrpSpPr>
        <p:grpSpPr>
          <a:xfrm>
            <a:off x="-162825" y="214625"/>
            <a:ext cx="9458100" cy="96200"/>
            <a:chOff x="-162825" y="148025"/>
            <a:chExt cx="9458100" cy="96200"/>
          </a:xfrm>
        </p:grpSpPr>
        <p:cxnSp>
          <p:nvCxnSpPr>
            <p:cNvPr id="56026" name="Google Shape;56026;p38"/>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56027" name="Google Shape;56027;p38"/>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56028" name="Google Shape;56028;p38"/>
          <p:cNvGrpSpPr/>
          <p:nvPr/>
        </p:nvGrpSpPr>
        <p:grpSpPr>
          <a:xfrm flipH="1">
            <a:off x="-672232" y="-776811"/>
            <a:ext cx="2632641" cy="2632620"/>
            <a:chOff x="4301475" y="1327200"/>
            <a:chExt cx="3053400" cy="3053375"/>
          </a:xfrm>
        </p:grpSpPr>
        <p:sp>
          <p:nvSpPr>
            <p:cNvPr id="56029" name="Google Shape;56029;p38"/>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0" name="Google Shape;56030;p38"/>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1" name="Google Shape;56031;p38"/>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2" name="Google Shape;56032;p38"/>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3" name="Google Shape;56033;p38"/>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4" name="Google Shape;56034;p38"/>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5" name="Google Shape;56035;p38"/>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6" name="Google Shape;56036;p38"/>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7" name="Google Shape;56037;p38"/>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8" name="Google Shape;56038;p38"/>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39" name="Google Shape;56039;p38"/>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0" name="Google Shape;56040;p38"/>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1" name="Google Shape;56041;p38"/>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2" name="Google Shape;56042;p38"/>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3" name="Google Shape;56043;p38"/>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4" name="Google Shape;56044;p38"/>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5" name="Google Shape;56045;p38"/>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6" name="Google Shape;56046;p38"/>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7" name="Google Shape;56047;p38"/>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8" name="Google Shape;56048;p38"/>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49" name="Google Shape;56049;p38"/>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0" name="Google Shape;56050;p38"/>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1" name="Google Shape;56051;p38"/>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2" name="Google Shape;56052;p38"/>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3" name="Google Shape;56053;p38"/>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4" name="Google Shape;56054;p38"/>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5" name="Google Shape;56055;p38"/>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6" name="Google Shape;56056;p38"/>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7" name="Google Shape;56057;p38"/>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8" name="Google Shape;56058;p38"/>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59" name="Google Shape;56059;p38"/>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0" name="Google Shape;56060;p38"/>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1" name="Google Shape;56061;p38"/>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2" name="Google Shape;56062;p38"/>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3" name="Google Shape;56063;p38"/>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4" name="Google Shape;56064;p38"/>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5" name="Google Shape;56065;p38"/>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6" name="Google Shape;56066;p38"/>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7" name="Google Shape;56067;p38"/>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8" name="Google Shape;56068;p38"/>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69" name="Google Shape;56069;p38"/>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0" name="Google Shape;56070;p38"/>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1" name="Google Shape;56071;p38"/>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2" name="Google Shape;56072;p38"/>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3" name="Google Shape;56073;p38"/>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4" name="Google Shape;56074;p38"/>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5" name="Google Shape;56075;p38"/>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6" name="Google Shape;56076;p38"/>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7" name="Google Shape;56077;p38"/>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8" name="Google Shape;56078;p38"/>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79" name="Google Shape;56079;p38"/>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0" name="Google Shape;56080;p38"/>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1" name="Google Shape;56081;p38"/>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2" name="Google Shape;56082;p38"/>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3" name="Google Shape;56083;p38"/>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4" name="Google Shape;56084;p38"/>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5" name="Google Shape;56085;p38"/>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6" name="Google Shape;56086;p38"/>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7" name="Google Shape;56087;p38"/>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8" name="Google Shape;56088;p38"/>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89" name="Google Shape;56089;p38"/>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0" name="Google Shape;56090;p38"/>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1" name="Google Shape;56091;p38"/>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2" name="Google Shape;56092;p38"/>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3" name="Google Shape;56093;p38"/>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4" name="Google Shape;56094;p38"/>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5" name="Google Shape;56095;p38"/>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6" name="Google Shape;56096;p38"/>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7" name="Google Shape;56097;p38"/>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8" name="Google Shape;56098;p38"/>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099" name="Google Shape;56099;p38"/>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0" name="Google Shape;56100;p38"/>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1" name="Google Shape;56101;p38"/>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2" name="Google Shape;56102;p38"/>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3" name="Google Shape;56103;p38"/>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4" name="Google Shape;56104;p38"/>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5" name="Google Shape;56105;p38"/>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6" name="Google Shape;56106;p38"/>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7" name="Google Shape;56107;p38"/>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8" name="Google Shape;56108;p38"/>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09" name="Google Shape;56109;p38"/>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0" name="Google Shape;56110;p38"/>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1" name="Google Shape;56111;p38"/>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2" name="Google Shape;56112;p38"/>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3" name="Google Shape;56113;p38"/>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4" name="Google Shape;56114;p38"/>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5" name="Google Shape;56115;p38"/>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6" name="Google Shape;56116;p38"/>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7" name="Google Shape;56117;p38"/>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8" name="Google Shape;56118;p38"/>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19" name="Google Shape;56119;p38"/>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0" name="Google Shape;56120;p38"/>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1" name="Google Shape;56121;p38"/>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2" name="Google Shape;56122;p38"/>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3" name="Google Shape;56123;p38"/>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4" name="Google Shape;56124;p38"/>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5" name="Google Shape;56125;p38"/>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6" name="Google Shape;56126;p38"/>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7" name="Google Shape;56127;p38"/>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8" name="Google Shape;56128;p38"/>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29" name="Google Shape;56129;p38"/>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0" name="Google Shape;56130;p38"/>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1" name="Google Shape;56131;p38"/>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2" name="Google Shape;56132;p38"/>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3" name="Google Shape;56133;p38"/>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4" name="Google Shape;56134;p38"/>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5" name="Google Shape;56135;p38"/>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6" name="Google Shape;56136;p38"/>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7" name="Google Shape;56137;p38"/>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8" name="Google Shape;56138;p38"/>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39" name="Google Shape;56139;p38"/>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0" name="Google Shape;56140;p38"/>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1" name="Google Shape;56141;p38"/>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2" name="Google Shape;56142;p38"/>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3" name="Google Shape;56143;p38"/>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4" name="Google Shape;56144;p38"/>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5" name="Google Shape;56145;p38"/>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6" name="Google Shape;56146;p38"/>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7" name="Google Shape;56147;p38"/>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8" name="Google Shape;56148;p38"/>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49" name="Google Shape;56149;p38"/>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0" name="Google Shape;56150;p38"/>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1" name="Google Shape;56151;p38"/>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2" name="Google Shape;56152;p38"/>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3" name="Google Shape;56153;p38"/>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4" name="Google Shape;56154;p38"/>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5" name="Google Shape;56155;p38"/>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6" name="Google Shape;56156;p38"/>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7" name="Google Shape;56157;p38"/>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8" name="Google Shape;56158;p38"/>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59" name="Google Shape;56159;p38"/>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0" name="Google Shape;56160;p38"/>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1" name="Google Shape;56161;p38"/>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2" name="Google Shape;56162;p38"/>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3" name="Google Shape;56163;p38"/>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4" name="Google Shape;56164;p38"/>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5" name="Google Shape;56165;p38"/>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6" name="Google Shape;56166;p38"/>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7" name="Google Shape;56167;p38"/>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8" name="Google Shape;56168;p38"/>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69" name="Google Shape;56169;p38"/>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0" name="Google Shape;56170;p38"/>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1" name="Google Shape;56171;p38"/>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2" name="Google Shape;56172;p38"/>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3" name="Google Shape;56173;p38"/>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4" name="Google Shape;56174;p38"/>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5" name="Google Shape;56175;p38"/>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6" name="Google Shape;56176;p38"/>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7" name="Google Shape;56177;p38"/>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8" name="Google Shape;56178;p38"/>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79" name="Google Shape;56179;p38"/>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0" name="Google Shape;56180;p38"/>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1" name="Google Shape;56181;p38"/>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2" name="Google Shape;56182;p38"/>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3" name="Google Shape;56183;p38"/>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4" name="Google Shape;56184;p38"/>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5" name="Google Shape;56185;p38"/>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6" name="Google Shape;56186;p38"/>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7" name="Google Shape;56187;p38"/>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8" name="Google Shape;56188;p38"/>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89" name="Google Shape;56189;p38"/>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0" name="Google Shape;56190;p38"/>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1" name="Google Shape;56191;p38"/>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2" name="Google Shape;56192;p38"/>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3" name="Google Shape;56193;p38"/>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4" name="Google Shape;56194;p38"/>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5" name="Google Shape;56195;p38"/>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6" name="Google Shape;56196;p38"/>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7" name="Google Shape;56197;p38"/>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8" name="Google Shape;56198;p38"/>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199" name="Google Shape;56199;p38"/>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0" name="Google Shape;56200;p38"/>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1" name="Google Shape;56201;p38"/>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2" name="Google Shape;56202;p38"/>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3" name="Google Shape;56203;p38"/>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4" name="Google Shape;56204;p38"/>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5" name="Google Shape;56205;p38"/>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6" name="Google Shape;56206;p38"/>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7" name="Google Shape;56207;p38"/>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8" name="Google Shape;56208;p38"/>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09" name="Google Shape;56209;p38"/>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0" name="Google Shape;56210;p38"/>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1" name="Google Shape;56211;p38"/>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2" name="Google Shape;56212;p38"/>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3" name="Google Shape;56213;p38"/>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4" name="Google Shape;56214;p38"/>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5" name="Google Shape;56215;p38"/>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6" name="Google Shape;56216;p38"/>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7" name="Google Shape;56217;p38"/>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8" name="Google Shape;56218;p38"/>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19" name="Google Shape;56219;p38"/>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0" name="Google Shape;56220;p38"/>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1" name="Google Shape;56221;p38"/>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2" name="Google Shape;56222;p38"/>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3" name="Google Shape;56223;p38"/>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4" name="Google Shape;56224;p38"/>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5" name="Google Shape;56225;p38"/>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6" name="Google Shape;56226;p38"/>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7" name="Google Shape;56227;p38"/>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8" name="Google Shape;56228;p38"/>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29" name="Google Shape;56229;p38"/>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0" name="Google Shape;56230;p38"/>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1" name="Google Shape;56231;p38"/>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2" name="Google Shape;56232;p38"/>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3" name="Google Shape;56233;p38"/>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4" name="Google Shape;56234;p38"/>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5" name="Google Shape;56235;p38"/>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6" name="Google Shape;56236;p38"/>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7" name="Google Shape;56237;p38"/>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8" name="Google Shape;56238;p38"/>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39" name="Google Shape;56239;p38"/>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0" name="Google Shape;56240;p38"/>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1" name="Google Shape;56241;p38"/>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2" name="Google Shape;56242;p38"/>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3" name="Google Shape;56243;p38"/>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4" name="Google Shape;56244;p38"/>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5" name="Google Shape;56245;p38"/>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6" name="Google Shape;56246;p38"/>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7" name="Google Shape;56247;p38"/>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8" name="Google Shape;56248;p38"/>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49" name="Google Shape;56249;p38"/>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0" name="Google Shape;56250;p38"/>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1" name="Google Shape;56251;p38"/>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2" name="Google Shape;56252;p38"/>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3" name="Google Shape;56253;p38"/>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4" name="Google Shape;56254;p38"/>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5" name="Google Shape;56255;p38"/>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6" name="Google Shape;56256;p38"/>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7" name="Google Shape;56257;p38"/>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8" name="Google Shape;56258;p38"/>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59" name="Google Shape;56259;p38"/>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0" name="Google Shape;56260;p38"/>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1" name="Google Shape;56261;p38"/>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2" name="Google Shape;56262;p38"/>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3" name="Google Shape;56263;p38"/>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4" name="Google Shape;56264;p38"/>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5" name="Google Shape;56265;p38"/>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6" name="Google Shape;56266;p38"/>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7" name="Google Shape;56267;p38"/>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8" name="Google Shape;56268;p38"/>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69" name="Google Shape;56269;p38"/>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0" name="Google Shape;56270;p38"/>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1" name="Google Shape;56271;p38"/>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2" name="Google Shape;56272;p38"/>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3" name="Google Shape;56273;p38"/>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4" name="Google Shape;56274;p38"/>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5" name="Google Shape;56275;p38"/>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6" name="Google Shape;56276;p38"/>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7" name="Google Shape;56277;p38"/>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8" name="Google Shape;56278;p38"/>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79" name="Google Shape;56279;p38"/>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0" name="Google Shape;56280;p38"/>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1" name="Google Shape;56281;p38"/>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2" name="Google Shape;56282;p38"/>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3" name="Google Shape;56283;p38"/>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4" name="Google Shape;56284;p38"/>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5" name="Google Shape;56285;p38"/>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6" name="Google Shape;56286;p38"/>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7" name="Google Shape;56287;p38"/>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8" name="Google Shape;56288;p38"/>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89" name="Google Shape;56289;p38"/>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0" name="Google Shape;56290;p38"/>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1" name="Google Shape;56291;p38"/>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2" name="Google Shape;56292;p38"/>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3" name="Google Shape;56293;p38"/>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4" name="Google Shape;56294;p38"/>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5" name="Google Shape;56295;p38"/>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6" name="Google Shape;56296;p38"/>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7" name="Google Shape;56297;p38"/>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8" name="Google Shape;56298;p38"/>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299" name="Google Shape;56299;p38"/>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0" name="Google Shape;56300;p38"/>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1" name="Google Shape;56301;p38"/>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2" name="Google Shape;56302;p38"/>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3" name="Google Shape;56303;p38"/>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4" name="Google Shape;56304;p38"/>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5" name="Google Shape;56305;p38"/>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6" name="Google Shape;56306;p38"/>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7" name="Google Shape;56307;p38"/>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8" name="Google Shape;56308;p38"/>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09" name="Google Shape;56309;p38"/>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0" name="Google Shape;56310;p38"/>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1" name="Google Shape;56311;p38"/>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2" name="Google Shape;56312;p38"/>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3" name="Google Shape;56313;p38"/>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4" name="Google Shape;56314;p38"/>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5" name="Google Shape;56315;p38"/>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6" name="Google Shape;56316;p38"/>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7" name="Google Shape;56317;p38"/>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8" name="Google Shape;56318;p38"/>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19" name="Google Shape;56319;p38"/>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0" name="Google Shape;56320;p38"/>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1" name="Google Shape;56321;p38"/>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2" name="Google Shape;56322;p38"/>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3" name="Google Shape;56323;p38"/>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4" name="Google Shape;56324;p38"/>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5" name="Google Shape;56325;p38"/>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6" name="Google Shape;56326;p38"/>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7" name="Google Shape;56327;p38"/>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8" name="Google Shape;56328;p38"/>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29" name="Google Shape;56329;p38"/>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0" name="Google Shape;56330;p38"/>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1" name="Google Shape;56331;p38"/>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2" name="Google Shape;56332;p38"/>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3" name="Google Shape;56333;p38"/>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4" name="Google Shape;56334;p38"/>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5" name="Google Shape;56335;p38"/>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6" name="Google Shape;56336;p38"/>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7" name="Google Shape;56337;p38"/>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8" name="Google Shape;56338;p38"/>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39" name="Google Shape;56339;p38"/>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0" name="Google Shape;56340;p38"/>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1" name="Google Shape;56341;p38"/>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2" name="Google Shape;56342;p38"/>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3" name="Google Shape;56343;p38"/>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4" name="Google Shape;56344;p38"/>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5" name="Google Shape;56345;p38"/>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6" name="Google Shape;56346;p38"/>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7" name="Google Shape;56347;p38"/>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8" name="Google Shape;56348;p38"/>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49" name="Google Shape;56349;p38"/>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0" name="Google Shape;56350;p38"/>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1" name="Google Shape;56351;p38"/>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2" name="Google Shape;56352;p38"/>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3" name="Google Shape;56353;p38"/>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4" name="Google Shape;56354;p38"/>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5" name="Google Shape;56355;p38"/>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6" name="Google Shape;56356;p38"/>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7" name="Google Shape;56357;p38"/>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8" name="Google Shape;56358;p38"/>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59" name="Google Shape;56359;p38"/>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0" name="Google Shape;56360;p38"/>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1" name="Google Shape;56361;p38"/>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2" name="Google Shape;56362;p38"/>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3" name="Google Shape;56363;p38"/>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4" name="Google Shape;56364;p38"/>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5" name="Google Shape;56365;p38"/>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6" name="Google Shape;56366;p38"/>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7" name="Google Shape;56367;p38"/>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8" name="Google Shape;56368;p38"/>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69" name="Google Shape;56369;p38"/>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0" name="Google Shape;56370;p38"/>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1" name="Google Shape;56371;p38"/>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2" name="Google Shape;56372;p38"/>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3" name="Google Shape;56373;p38"/>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4" name="Google Shape;56374;p38"/>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5" name="Google Shape;56375;p38"/>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6" name="Google Shape;56376;p38"/>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7" name="Google Shape;56377;p38"/>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8" name="Google Shape;56378;p38"/>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79" name="Google Shape;56379;p38"/>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0" name="Google Shape;56380;p38"/>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1" name="Google Shape;56381;p38"/>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2" name="Google Shape;56382;p38"/>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3" name="Google Shape;56383;p38"/>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4" name="Google Shape;56384;p38"/>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5" name="Google Shape;56385;p38"/>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6" name="Google Shape;56386;p38"/>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7" name="Google Shape;56387;p38"/>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8" name="Google Shape;56388;p38"/>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89" name="Google Shape;56389;p38"/>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0" name="Google Shape;56390;p38"/>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1" name="Google Shape;56391;p38"/>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2" name="Google Shape;56392;p38"/>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3" name="Google Shape;56393;p38"/>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4" name="Google Shape;56394;p38"/>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5" name="Google Shape;56395;p38"/>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6" name="Google Shape;56396;p38"/>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7" name="Google Shape;56397;p38"/>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8" name="Google Shape;56398;p38"/>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399" name="Google Shape;56399;p38"/>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0" name="Google Shape;56400;p38"/>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1" name="Google Shape;56401;p38"/>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2" name="Google Shape;56402;p38"/>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3" name="Google Shape;56403;p38"/>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4" name="Google Shape;56404;p38"/>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5" name="Google Shape;56405;p38"/>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6" name="Google Shape;56406;p38"/>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7" name="Google Shape;56407;p38"/>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8" name="Google Shape;56408;p38"/>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09" name="Google Shape;56409;p38"/>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0" name="Google Shape;56410;p38"/>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1" name="Google Shape;56411;p38"/>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2" name="Google Shape;56412;p38"/>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3" name="Google Shape;56413;p38"/>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4" name="Google Shape;56414;p38"/>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5" name="Google Shape;56415;p38"/>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6" name="Google Shape;56416;p38"/>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7" name="Google Shape;56417;p38"/>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8" name="Google Shape;56418;p38"/>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19" name="Google Shape;56419;p38"/>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0" name="Google Shape;56420;p38"/>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1" name="Google Shape;56421;p38"/>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2" name="Google Shape;56422;p38"/>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3" name="Google Shape;56423;p38"/>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4" name="Google Shape;56424;p38"/>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5" name="Google Shape;56425;p38"/>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6" name="Google Shape;56426;p38"/>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7" name="Google Shape;56427;p38"/>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8" name="Google Shape;56428;p38"/>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29" name="Google Shape;56429;p38"/>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0" name="Google Shape;56430;p38"/>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1" name="Google Shape;56431;p38"/>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2" name="Google Shape;56432;p38"/>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3" name="Google Shape;56433;p38"/>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4" name="Google Shape;56434;p38"/>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5" name="Google Shape;56435;p38"/>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6" name="Google Shape;56436;p38"/>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7" name="Google Shape;56437;p38"/>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8" name="Google Shape;56438;p38"/>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39" name="Google Shape;56439;p38"/>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0" name="Google Shape;56440;p38"/>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1" name="Google Shape;56441;p38"/>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2" name="Google Shape;56442;p38"/>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3" name="Google Shape;56443;p38"/>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4" name="Google Shape;56444;p38"/>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5" name="Google Shape;56445;p38"/>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6" name="Google Shape;56446;p38"/>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7" name="Google Shape;56447;p38"/>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8" name="Google Shape;56448;p38"/>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49" name="Google Shape;56449;p38"/>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0" name="Google Shape;56450;p38"/>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1" name="Google Shape;56451;p38"/>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2" name="Google Shape;56452;p38"/>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3" name="Google Shape;56453;p38"/>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4" name="Google Shape;56454;p38"/>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5" name="Google Shape;56455;p38"/>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6" name="Google Shape;56456;p38"/>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7" name="Google Shape;56457;p38"/>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8" name="Google Shape;56458;p38"/>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59" name="Google Shape;56459;p38"/>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0" name="Google Shape;56460;p38"/>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1" name="Google Shape;56461;p38"/>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2" name="Google Shape;56462;p38"/>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3" name="Google Shape;56463;p38"/>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4" name="Google Shape;56464;p38"/>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5" name="Google Shape;56465;p38"/>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6" name="Google Shape;56466;p38"/>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7" name="Google Shape;56467;p38"/>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8" name="Google Shape;56468;p38"/>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69" name="Google Shape;56469;p38"/>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0" name="Google Shape;56470;p38"/>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1" name="Google Shape;56471;p38"/>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2" name="Google Shape;56472;p38"/>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3" name="Google Shape;56473;p38"/>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4" name="Google Shape;56474;p38"/>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5" name="Google Shape;56475;p38"/>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6" name="Google Shape;56476;p38"/>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7" name="Google Shape;56477;p38"/>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8" name="Google Shape;56478;p38"/>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79" name="Google Shape;56479;p38"/>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0" name="Google Shape;56480;p38"/>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1" name="Google Shape;56481;p38"/>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2" name="Google Shape;56482;p38"/>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3" name="Google Shape;56483;p38"/>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4" name="Google Shape;56484;p38"/>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5" name="Google Shape;56485;p38"/>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6" name="Google Shape;56486;p38"/>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7" name="Google Shape;56487;p38"/>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8" name="Google Shape;56488;p38"/>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89" name="Google Shape;56489;p38"/>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0" name="Google Shape;56490;p38"/>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1" name="Google Shape;56491;p38"/>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2" name="Google Shape;56492;p38"/>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3" name="Google Shape;56493;p38"/>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4" name="Google Shape;56494;p38"/>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5" name="Google Shape;56495;p38"/>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6" name="Google Shape;56496;p38"/>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7" name="Google Shape;56497;p38"/>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8" name="Google Shape;56498;p38"/>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499" name="Google Shape;56499;p38"/>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0" name="Google Shape;56500;p38"/>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1" name="Google Shape;56501;p38"/>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2" name="Google Shape;56502;p38"/>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3" name="Google Shape;56503;p38"/>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4" name="Google Shape;56504;p38"/>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5" name="Google Shape;56505;p38"/>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6" name="Google Shape;56506;p38"/>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7" name="Google Shape;56507;p38"/>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8" name="Google Shape;56508;p38"/>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09" name="Google Shape;56509;p38"/>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0" name="Google Shape;56510;p38"/>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1" name="Google Shape;56511;p38"/>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2" name="Google Shape;56512;p38"/>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3" name="Google Shape;56513;p38"/>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4" name="Google Shape;56514;p38"/>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5" name="Google Shape;56515;p38"/>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6" name="Google Shape;56516;p38"/>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7" name="Google Shape;56517;p38"/>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8" name="Google Shape;56518;p38"/>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19" name="Google Shape;56519;p38"/>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0" name="Google Shape;56520;p38"/>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1" name="Google Shape;56521;p38"/>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2" name="Google Shape;56522;p38"/>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3" name="Google Shape;56523;p38"/>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4" name="Google Shape;56524;p38"/>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5" name="Google Shape;56525;p38"/>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6" name="Google Shape;56526;p38"/>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7" name="Google Shape;56527;p38"/>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8" name="Google Shape;56528;p38"/>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29" name="Google Shape;56529;p38"/>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0" name="Google Shape;56530;p38"/>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1" name="Google Shape;56531;p38"/>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2" name="Google Shape;56532;p38"/>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3" name="Google Shape;56533;p38"/>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4" name="Google Shape;56534;p38"/>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5" name="Google Shape;56535;p38"/>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6" name="Google Shape;56536;p38"/>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7" name="Google Shape;56537;p38"/>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8" name="Google Shape;56538;p38"/>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39" name="Google Shape;56539;p38"/>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0" name="Google Shape;56540;p38"/>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1" name="Google Shape;56541;p38"/>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2" name="Google Shape;56542;p38"/>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3" name="Google Shape;56543;p38"/>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4" name="Google Shape;56544;p38"/>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5" name="Google Shape;56545;p38"/>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6" name="Google Shape;56546;p38"/>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7" name="Google Shape;56547;p38"/>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8" name="Google Shape;56548;p38"/>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49" name="Google Shape;56549;p38"/>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0" name="Google Shape;56550;p38"/>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1" name="Google Shape;56551;p38"/>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2" name="Google Shape;56552;p38"/>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3" name="Google Shape;56553;p38"/>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4" name="Google Shape;56554;p38"/>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5" name="Google Shape;56555;p38"/>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6" name="Google Shape;56556;p38"/>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7" name="Google Shape;56557;p38"/>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8" name="Google Shape;56558;p38"/>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59" name="Google Shape;56559;p38"/>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0" name="Google Shape;56560;p38"/>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1" name="Google Shape;56561;p38"/>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2" name="Google Shape;56562;p38"/>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3" name="Google Shape;56563;p38"/>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4" name="Google Shape;56564;p38"/>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5" name="Google Shape;56565;p38"/>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6" name="Google Shape;56566;p38"/>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7" name="Google Shape;56567;p38"/>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8" name="Google Shape;56568;p38"/>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69" name="Google Shape;56569;p38"/>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0" name="Google Shape;56570;p38"/>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1" name="Google Shape;56571;p38"/>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2" name="Google Shape;56572;p38"/>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3" name="Google Shape;56573;p38"/>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4" name="Google Shape;56574;p38"/>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5" name="Google Shape;56575;p38"/>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6" name="Google Shape;56576;p38"/>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7" name="Google Shape;56577;p38"/>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8" name="Google Shape;56578;p38"/>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79" name="Google Shape;56579;p38"/>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0" name="Google Shape;56580;p38"/>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1" name="Google Shape;56581;p38"/>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2" name="Google Shape;56582;p38"/>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3" name="Google Shape;56583;p38"/>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4" name="Google Shape;56584;p38"/>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5" name="Google Shape;56585;p38"/>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6" name="Google Shape;56586;p38"/>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7" name="Google Shape;56587;p38"/>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8" name="Google Shape;56588;p38"/>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89" name="Google Shape;56589;p38"/>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0" name="Google Shape;56590;p38"/>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1" name="Google Shape;56591;p38"/>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2" name="Google Shape;56592;p38"/>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3" name="Google Shape;56593;p38"/>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4" name="Google Shape;56594;p38"/>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5" name="Google Shape;56595;p38"/>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6" name="Google Shape;56596;p38"/>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7" name="Google Shape;56597;p38"/>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8" name="Google Shape;56598;p38"/>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599" name="Google Shape;56599;p38"/>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0" name="Google Shape;56600;p38"/>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1" name="Google Shape;56601;p38"/>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2" name="Google Shape;56602;p38"/>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3" name="Google Shape;56603;p38"/>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4" name="Google Shape;56604;p38"/>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5" name="Google Shape;56605;p38"/>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6" name="Google Shape;56606;p38"/>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7" name="Google Shape;56607;p38"/>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8" name="Google Shape;56608;p38"/>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09" name="Google Shape;56609;p38"/>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0" name="Google Shape;56610;p38"/>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1" name="Google Shape;56611;p38"/>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2" name="Google Shape;56612;p38"/>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3" name="Google Shape;56613;p38"/>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4" name="Google Shape;56614;p38"/>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5" name="Google Shape;56615;p38"/>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6" name="Google Shape;56616;p38"/>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7" name="Google Shape;56617;p38"/>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8" name="Google Shape;56618;p38"/>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19" name="Google Shape;56619;p38"/>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0" name="Google Shape;56620;p38"/>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1" name="Google Shape;56621;p38"/>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2" name="Google Shape;56622;p38"/>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3" name="Google Shape;56623;p38"/>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4" name="Google Shape;56624;p38"/>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5" name="Google Shape;56625;p38"/>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6" name="Google Shape;56626;p38"/>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7" name="Google Shape;56627;p38"/>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8" name="Google Shape;56628;p38"/>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29" name="Google Shape;56629;p38"/>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0" name="Google Shape;56630;p38"/>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1" name="Google Shape;56631;p38"/>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2" name="Google Shape;56632;p38"/>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3" name="Google Shape;56633;p38"/>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4" name="Google Shape;56634;p38"/>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5" name="Google Shape;56635;p38"/>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6" name="Google Shape;56636;p38"/>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7" name="Google Shape;56637;p38"/>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8" name="Google Shape;56638;p38"/>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39" name="Google Shape;56639;p38"/>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0" name="Google Shape;56640;p38"/>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1" name="Google Shape;56641;p38"/>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2" name="Google Shape;56642;p38"/>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3" name="Google Shape;56643;p38"/>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4" name="Google Shape;56644;p38"/>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5" name="Google Shape;56645;p38"/>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6" name="Google Shape;56646;p38"/>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7" name="Google Shape;56647;p38"/>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8" name="Google Shape;56648;p38"/>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49" name="Google Shape;56649;p38"/>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0" name="Google Shape;56650;p38"/>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1" name="Google Shape;56651;p38"/>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2" name="Google Shape;56652;p38"/>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3" name="Google Shape;56653;p38"/>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4" name="Google Shape;56654;p38"/>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5" name="Google Shape;56655;p38"/>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6" name="Google Shape;56656;p38"/>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7" name="Google Shape;56657;p38"/>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8" name="Google Shape;56658;p38"/>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59" name="Google Shape;56659;p38"/>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0" name="Google Shape;56660;p38"/>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1" name="Google Shape;56661;p38"/>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2" name="Google Shape;56662;p38"/>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3" name="Google Shape;56663;p38"/>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4" name="Google Shape;56664;p38"/>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5" name="Google Shape;56665;p38"/>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6" name="Google Shape;56666;p38"/>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7" name="Google Shape;56667;p38"/>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8" name="Google Shape;56668;p38"/>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69" name="Google Shape;56669;p38"/>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0" name="Google Shape;56670;p38"/>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1" name="Google Shape;56671;p38"/>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2" name="Google Shape;56672;p38"/>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3" name="Google Shape;56673;p38"/>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4" name="Google Shape;56674;p38"/>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5" name="Google Shape;56675;p38"/>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6" name="Google Shape;56676;p38"/>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7" name="Google Shape;56677;p38"/>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8" name="Google Shape;56678;p38"/>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79" name="Google Shape;56679;p38"/>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0" name="Google Shape;56680;p38"/>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1" name="Google Shape;56681;p38"/>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2" name="Google Shape;56682;p38"/>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3" name="Google Shape;56683;p38"/>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4" name="Google Shape;56684;p38"/>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5" name="Google Shape;56685;p38"/>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6" name="Google Shape;56686;p38"/>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7" name="Google Shape;56687;p38"/>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8" name="Google Shape;56688;p38"/>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89" name="Google Shape;56689;p38"/>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0" name="Google Shape;56690;p38"/>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1" name="Google Shape;56691;p38"/>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2" name="Google Shape;56692;p38"/>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3" name="Google Shape;56693;p38"/>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4" name="Google Shape;56694;p38"/>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5" name="Google Shape;56695;p38"/>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6" name="Google Shape;56696;p38"/>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7" name="Google Shape;56697;p38"/>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8" name="Google Shape;56698;p38"/>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699" name="Google Shape;56699;p38"/>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0" name="Google Shape;56700;p38"/>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1" name="Google Shape;56701;p38"/>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2" name="Google Shape;56702;p38"/>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3" name="Google Shape;56703;p38"/>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4" name="Google Shape;56704;p38"/>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5" name="Google Shape;56705;p38"/>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6" name="Google Shape;56706;p38"/>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7" name="Google Shape;56707;p38"/>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8" name="Google Shape;56708;p38"/>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09" name="Google Shape;56709;p38"/>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0" name="Google Shape;56710;p38"/>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1" name="Google Shape;56711;p38"/>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2" name="Google Shape;56712;p38"/>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3" name="Google Shape;56713;p38"/>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4" name="Google Shape;56714;p38"/>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5" name="Google Shape;56715;p38"/>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6" name="Google Shape;56716;p38"/>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7" name="Google Shape;56717;p38"/>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8" name="Google Shape;56718;p38"/>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19" name="Google Shape;56719;p38"/>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0" name="Google Shape;56720;p38"/>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1" name="Google Shape;56721;p38"/>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2" name="Google Shape;56722;p38"/>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3" name="Google Shape;56723;p38"/>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4" name="Google Shape;56724;p38"/>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5" name="Google Shape;56725;p38"/>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6" name="Google Shape;56726;p38"/>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7" name="Google Shape;56727;p38"/>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8" name="Google Shape;56728;p38"/>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29" name="Google Shape;56729;p38"/>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0" name="Google Shape;56730;p38"/>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1" name="Google Shape;56731;p38"/>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2" name="Google Shape;56732;p38"/>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3" name="Google Shape;56733;p38"/>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4" name="Google Shape;56734;p38"/>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5" name="Google Shape;56735;p38"/>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6" name="Google Shape;56736;p38"/>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7" name="Google Shape;56737;p38"/>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8" name="Google Shape;56738;p38"/>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39" name="Google Shape;56739;p38"/>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0" name="Google Shape;56740;p38"/>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1" name="Google Shape;56741;p38"/>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2" name="Google Shape;56742;p38"/>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3" name="Google Shape;56743;p38"/>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4" name="Google Shape;56744;p38"/>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5" name="Google Shape;56745;p38"/>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6" name="Google Shape;56746;p38"/>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7" name="Google Shape;56747;p38"/>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8" name="Google Shape;56748;p38"/>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49" name="Google Shape;56749;p38"/>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0" name="Google Shape;56750;p38"/>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1" name="Google Shape;56751;p38"/>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2" name="Google Shape;56752;p38"/>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3" name="Google Shape;56753;p38"/>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4" name="Google Shape;56754;p38"/>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5" name="Google Shape;56755;p38"/>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6" name="Google Shape;56756;p38"/>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7" name="Google Shape;56757;p38"/>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8" name="Google Shape;56758;p38"/>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59" name="Google Shape;56759;p38"/>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0" name="Google Shape;56760;p38"/>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1" name="Google Shape;56761;p38"/>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2" name="Google Shape;56762;p38"/>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3" name="Google Shape;56763;p38"/>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4" name="Google Shape;56764;p38"/>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5" name="Google Shape;56765;p38"/>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6" name="Google Shape;56766;p38"/>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7" name="Google Shape;56767;p38"/>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8" name="Google Shape;56768;p38"/>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69" name="Google Shape;56769;p38"/>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0" name="Google Shape;56770;p38"/>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1" name="Google Shape;56771;p38"/>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2" name="Google Shape;56772;p38"/>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3" name="Google Shape;56773;p38"/>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4" name="Google Shape;56774;p38"/>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5" name="Google Shape;56775;p38"/>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6" name="Google Shape;56776;p38"/>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7" name="Google Shape;56777;p38"/>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8" name="Google Shape;56778;p38"/>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79" name="Google Shape;56779;p38"/>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0" name="Google Shape;56780;p38"/>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1" name="Google Shape;56781;p38"/>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2" name="Google Shape;56782;p38"/>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3" name="Google Shape;56783;p38"/>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4" name="Google Shape;56784;p38"/>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5" name="Google Shape;56785;p38"/>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6" name="Google Shape;56786;p38"/>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7" name="Google Shape;56787;p38"/>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8" name="Google Shape;56788;p38"/>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89" name="Google Shape;56789;p38"/>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0" name="Google Shape;56790;p38"/>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1" name="Google Shape;56791;p38"/>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2" name="Google Shape;56792;p38"/>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3" name="Google Shape;56793;p38"/>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4" name="Google Shape;56794;p38"/>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5" name="Google Shape;56795;p38"/>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6" name="Google Shape;56796;p38"/>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7" name="Google Shape;56797;p38"/>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8" name="Google Shape;56798;p38"/>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799" name="Google Shape;56799;p38"/>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0" name="Google Shape;56800;p38"/>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1" name="Google Shape;56801;p38"/>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2" name="Google Shape;56802;p38"/>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3" name="Google Shape;56803;p38"/>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4" name="Google Shape;56804;p38"/>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5" name="Google Shape;56805;p38"/>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6" name="Google Shape;56806;p38"/>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7" name="Google Shape;56807;p38"/>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8" name="Google Shape;56808;p38"/>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09" name="Google Shape;56809;p38"/>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0" name="Google Shape;56810;p38"/>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1" name="Google Shape;56811;p38"/>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2" name="Google Shape;56812;p38"/>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3" name="Google Shape;56813;p38"/>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4" name="Google Shape;56814;p38"/>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5" name="Google Shape;56815;p38"/>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6" name="Google Shape;56816;p38"/>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7" name="Google Shape;56817;p38"/>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8" name="Google Shape;56818;p38"/>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19" name="Google Shape;56819;p38"/>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0" name="Google Shape;56820;p38"/>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1" name="Google Shape;56821;p38"/>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2" name="Google Shape;56822;p38"/>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3" name="Google Shape;56823;p38"/>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4" name="Google Shape;56824;p38"/>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5" name="Google Shape;56825;p38"/>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6" name="Google Shape;56826;p38"/>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7" name="Google Shape;56827;p38"/>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8" name="Google Shape;56828;p38"/>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29" name="Google Shape;56829;p38"/>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0" name="Google Shape;56830;p38"/>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1" name="Google Shape;56831;p38"/>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2" name="Google Shape;56832;p38"/>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3" name="Google Shape;56833;p38"/>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4" name="Google Shape;56834;p38"/>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5" name="Google Shape;56835;p38"/>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6" name="Google Shape;56836;p38"/>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7" name="Google Shape;56837;p38"/>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8" name="Google Shape;56838;p38"/>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39" name="Google Shape;56839;p38"/>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0" name="Google Shape;56840;p38"/>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1" name="Google Shape;56841;p38"/>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2" name="Google Shape;56842;p38"/>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3" name="Google Shape;56843;p38"/>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4" name="Google Shape;56844;p38"/>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5" name="Google Shape;56845;p38"/>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6846" name="Google Shape;56846;p38"/>
          <p:cNvGrpSpPr/>
          <p:nvPr/>
        </p:nvGrpSpPr>
        <p:grpSpPr>
          <a:xfrm flipH="1">
            <a:off x="-338157" y="3344239"/>
            <a:ext cx="2632641" cy="2632620"/>
            <a:chOff x="4301475" y="1327200"/>
            <a:chExt cx="3053400" cy="3053375"/>
          </a:xfrm>
        </p:grpSpPr>
        <p:sp>
          <p:nvSpPr>
            <p:cNvPr id="56847" name="Google Shape;56847;p38"/>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8" name="Google Shape;56848;p38"/>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49" name="Google Shape;56849;p38"/>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0" name="Google Shape;56850;p38"/>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1" name="Google Shape;56851;p38"/>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2" name="Google Shape;56852;p38"/>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3" name="Google Shape;56853;p38"/>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4" name="Google Shape;56854;p38"/>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5" name="Google Shape;56855;p38"/>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6" name="Google Shape;56856;p38"/>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7" name="Google Shape;56857;p38"/>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8" name="Google Shape;56858;p38"/>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59" name="Google Shape;56859;p38"/>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0" name="Google Shape;56860;p38"/>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1" name="Google Shape;56861;p38"/>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2" name="Google Shape;56862;p38"/>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3" name="Google Shape;56863;p38"/>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4" name="Google Shape;56864;p38"/>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5" name="Google Shape;56865;p38"/>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6" name="Google Shape;56866;p38"/>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7" name="Google Shape;56867;p38"/>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8" name="Google Shape;56868;p38"/>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69" name="Google Shape;56869;p38"/>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0" name="Google Shape;56870;p38"/>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1" name="Google Shape;56871;p38"/>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2" name="Google Shape;56872;p38"/>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3" name="Google Shape;56873;p38"/>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4" name="Google Shape;56874;p38"/>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5" name="Google Shape;56875;p38"/>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6" name="Google Shape;56876;p38"/>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7" name="Google Shape;56877;p38"/>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8" name="Google Shape;56878;p38"/>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79" name="Google Shape;56879;p38"/>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0" name="Google Shape;56880;p38"/>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1" name="Google Shape;56881;p38"/>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2" name="Google Shape;56882;p38"/>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3" name="Google Shape;56883;p38"/>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4" name="Google Shape;56884;p38"/>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5" name="Google Shape;56885;p38"/>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6" name="Google Shape;56886;p38"/>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7" name="Google Shape;56887;p38"/>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8" name="Google Shape;56888;p38"/>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89" name="Google Shape;56889;p38"/>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0" name="Google Shape;56890;p38"/>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1" name="Google Shape;56891;p38"/>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2" name="Google Shape;56892;p38"/>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3" name="Google Shape;56893;p38"/>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4" name="Google Shape;56894;p38"/>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5" name="Google Shape;56895;p38"/>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6" name="Google Shape;56896;p38"/>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7" name="Google Shape;56897;p38"/>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8" name="Google Shape;56898;p38"/>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899" name="Google Shape;56899;p38"/>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0" name="Google Shape;56900;p38"/>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1" name="Google Shape;56901;p38"/>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2" name="Google Shape;56902;p38"/>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3" name="Google Shape;56903;p38"/>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4" name="Google Shape;56904;p38"/>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5" name="Google Shape;56905;p38"/>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6" name="Google Shape;56906;p38"/>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7" name="Google Shape;56907;p38"/>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8" name="Google Shape;56908;p38"/>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09" name="Google Shape;56909;p38"/>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0" name="Google Shape;56910;p38"/>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1" name="Google Shape;56911;p38"/>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2" name="Google Shape;56912;p38"/>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3" name="Google Shape;56913;p38"/>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4" name="Google Shape;56914;p38"/>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5" name="Google Shape;56915;p38"/>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6" name="Google Shape;56916;p38"/>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7" name="Google Shape;56917;p38"/>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8" name="Google Shape;56918;p38"/>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19" name="Google Shape;56919;p38"/>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0" name="Google Shape;56920;p38"/>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1" name="Google Shape;56921;p38"/>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2" name="Google Shape;56922;p38"/>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3" name="Google Shape;56923;p38"/>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4" name="Google Shape;56924;p38"/>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5" name="Google Shape;56925;p38"/>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6" name="Google Shape;56926;p38"/>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7" name="Google Shape;56927;p38"/>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8" name="Google Shape;56928;p38"/>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29" name="Google Shape;56929;p38"/>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0" name="Google Shape;56930;p38"/>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1" name="Google Shape;56931;p38"/>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2" name="Google Shape;56932;p38"/>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3" name="Google Shape;56933;p38"/>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4" name="Google Shape;56934;p38"/>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5" name="Google Shape;56935;p38"/>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6" name="Google Shape;56936;p38"/>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7" name="Google Shape;56937;p38"/>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8" name="Google Shape;56938;p38"/>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39" name="Google Shape;56939;p38"/>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0" name="Google Shape;56940;p38"/>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1" name="Google Shape;56941;p38"/>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2" name="Google Shape;56942;p38"/>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3" name="Google Shape;56943;p38"/>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4" name="Google Shape;56944;p38"/>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5" name="Google Shape;56945;p38"/>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6" name="Google Shape;56946;p38"/>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7" name="Google Shape;56947;p38"/>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8" name="Google Shape;56948;p38"/>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49" name="Google Shape;56949;p38"/>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0" name="Google Shape;56950;p38"/>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1" name="Google Shape;56951;p38"/>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2" name="Google Shape;56952;p38"/>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3" name="Google Shape;56953;p38"/>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4" name="Google Shape;56954;p38"/>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5" name="Google Shape;56955;p38"/>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6" name="Google Shape;56956;p38"/>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7" name="Google Shape;56957;p38"/>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8" name="Google Shape;56958;p38"/>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59" name="Google Shape;56959;p38"/>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0" name="Google Shape;56960;p38"/>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1" name="Google Shape;56961;p38"/>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2" name="Google Shape;56962;p38"/>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3" name="Google Shape;56963;p38"/>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4" name="Google Shape;56964;p38"/>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5" name="Google Shape;56965;p38"/>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6" name="Google Shape;56966;p38"/>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7" name="Google Shape;56967;p38"/>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8" name="Google Shape;56968;p38"/>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69" name="Google Shape;56969;p38"/>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0" name="Google Shape;56970;p38"/>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1" name="Google Shape;56971;p38"/>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2" name="Google Shape;56972;p38"/>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3" name="Google Shape;56973;p38"/>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4" name="Google Shape;56974;p38"/>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5" name="Google Shape;56975;p38"/>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6" name="Google Shape;56976;p38"/>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7" name="Google Shape;56977;p38"/>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8" name="Google Shape;56978;p38"/>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79" name="Google Shape;56979;p38"/>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0" name="Google Shape;56980;p38"/>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1" name="Google Shape;56981;p38"/>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2" name="Google Shape;56982;p38"/>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3" name="Google Shape;56983;p38"/>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4" name="Google Shape;56984;p38"/>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5" name="Google Shape;56985;p38"/>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6" name="Google Shape;56986;p38"/>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7" name="Google Shape;56987;p38"/>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8" name="Google Shape;56988;p38"/>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89" name="Google Shape;56989;p38"/>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0" name="Google Shape;56990;p38"/>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1" name="Google Shape;56991;p38"/>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2" name="Google Shape;56992;p38"/>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3" name="Google Shape;56993;p38"/>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4" name="Google Shape;56994;p38"/>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5" name="Google Shape;56995;p38"/>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6" name="Google Shape;56996;p38"/>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7" name="Google Shape;56997;p38"/>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8" name="Google Shape;56998;p38"/>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6999" name="Google Shape;56999;p38"/>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0" name="Google Shape;57000;p38"/>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1" name="Google Shape;57001;p38"/>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2" name="Google Shape;57002;p38"/>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3" name="Google Shape;57003;p38"/>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4" name="Google Shape;57004;p38"/>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5" name="Google Shape;57005;p38"/>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6" name="Google Shape;57006;p38"/>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7" name="Google Shape;57007;p38"/>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8" name="Google Shape;57008;p38"/>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09" name="Google Shape;57009;p38"/>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0" name="Google Shape;57010;p38"/>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1" name="Google Shape;57011;p38"/>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2" name="Google Shape;57012;p38"/>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3" name="Google Shape;57013;p38"/>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4" name="Google Shape;57014;p38"/>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5" name="Google Shape;57015;p38"/>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6" name="Google Shape;57016;p38"/>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7" name="Google Shape;57017;p38"/>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8" name="Google Shape;57018;p38"/>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19" name="Google Shape;57019;p38"/>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0" name="Google Shape;57020;p38"/>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1" name="Google Shape;57021;p38"/>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2" name="Google Shape;57022;p38"/>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3" name="Google Shape;57023;p38"/>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4" name="Google Shape;57024;p38"/>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5" name="Google Shape;57025;p38"/>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6" name="Google Shape;57026;p38"/>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7" name="Google Shape;57027;p38"/>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8" name="Google Shape;57028;p38"/>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29" name="Google Shape;57029;p38"/>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0" name="Google Shape;57030;p38"/>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1" name="Google Shape;57031;p38"/>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2" name="Google Shape;57032;p38"/>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3" name="Google Shape;57033;p38"/>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4" name="Google Shape;57034;p38"/>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5" name="Google Shape;57035;p38"/>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6" name="Google Shape;57036;p38"/>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7" name="Google Shape;57037;p38"/>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8" name="Google Shape;57038;p38"/>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39" name="Google Shape;57039;p38"/>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0" name="Google Shape;57040;p38"/>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1" name="Google Shape;57041;p38"/>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2" name="Google Shape;57042;p38"/>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3" name="Google Shape;57043;p38"/>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4" name="Google Shape;57044;p38"/>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5" name="Google Shape;57045;p38"/>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6" name="Google Shape;57046;p38"/>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7" name="Google Shape;57047;p38"/>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8" name="Google Shape;57048;p38"/>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49" name="Google Shape;57049;p38"/>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0" name="Google Shape;57050;p38"/>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1" name="Google Shape;57051;p38"/>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2" name="Google Shape;57052;p38"/>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3" name="Google Shape;57053;p38"/>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4" name="Google Shape;57054;p38"/>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5" name="Google Shape;57055;p38"/>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6" name="Google Shape;57056;p38"/>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7" name="Google Shape;57057;p38"/>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8" name="Google Shape;57058;p38"/>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59" name="Google Shape;57059;p38"/>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0" name="Google Shape;57060;p38"/>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1" name="Google Shape;57061;p38"/>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2" name="Google Shape;57062;p38"/>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3" name="Google Shape;57063;p38"/>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4" name="Google Shape;57064;p38"/>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5" name="Google Shape;57065;p38"/>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6" name="Google Shape;57066;p38"/>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7" name="Google Shape;57067;p38"/>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8" name="Google Shape;57068;p38"/>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69" name="Google Shape;57069;p38"/>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0" name="Google Shape;57070;p38"/>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1" name="Google Shape;57071;p38"/>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2" name="Google Shape;57072;p38"/>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3" name="Google Shape;57073;p38"/>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4" name="Google Shape;57074;p38"/>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5" name="Google Shape;57075;p38"/>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6" name="Google Shape;57076;p38"/>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7" name="Google Shape;57077;p38"/>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8" name="Google Shape;57078;p38"/>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79" name="Google Shape;57079;p38"/>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0" name="Google Shape;57080;p38"/>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1" name="Google Shape;57081;p38"/>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2" name="Google Shape;57082;p38"/>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3" name="Google Shape;57083;p38"/>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4" name="Google Shape;57084;p38"/>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5" name="Google Shape;57085;p38"/>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6" name="Google Shape;57086;p38"/>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7" name="Google Shape;57087;p38"/>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8" name="Google Shape;57088;p38"/>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89" name="Google Shape;57089;p38"/>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0" name="Google Shape;57090;p38"/>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1" name="Google Shape;57091;p38"/>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2" name="Google Shape;57092;p38"/>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3" name="Google Shape;57093;p38"/>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4" name="Google Shape;57094;p38"/>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5" name="Google Shape;57095;p38"/>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6" name="Google Shape;57096;p38"/>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7" name="Google Shape;57097;p38"/>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8" name="Google Shape;57098;p38"/>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099" name="Google Shape;57099;p38"/>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0" name="Google Shape;57100;p38"/>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1" name="Google Shape;57101;p38"/>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2" name="Google Shape;57102;p38"/>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3" name="Google Shape;57103;p38"/>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4" name="Google Shape;57104;p38"/>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5" name="Google Shape;57105;p38"/>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6" name="Google Shape;57106;p38"/>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7" name="Google Shape;57107;p38"/>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8" name="Google Shape;57108;p38"/>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09" name="Google Shape;57109;p38"/>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0" name="Google Shape;57110;p38"/>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1" name="Google Shape;57111;p38"/>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2" name="Google Shape;57112;p38"/>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3" name="Google Shape;57113;p38"/>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4" name="Google Shape;57114;p38"/>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5" name="Google Shape;57115;p38"/>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6" name="Google Shape;57116;p38"/>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7" name="Google Shape;57117;p38"/>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8" name="Google Shape;57118;p38"/>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19" name="Google Shape;57119;p38"/>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0" name="Google Shape;57120;p38"/>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1" name="Google Shape;57121;p38"/>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2" name="Google Shape;57122;p38"/>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3" name="Google Shape;57123;p38"/>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4" name="Google Shape;57124;p38"/>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5" name="Google Shape;57125;p38"/>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6" name="Google Shape;57126;p38"/>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7" name="Google Shape;57127;p38"/>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8" name="Google Shape;57128;p38"/>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29" name="Google Shape;57129;p38"/>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0" name="Google Shape;57130;p38"/>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1" name="Google Shape;57131;p38"/>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2" name="Google Shape;57132;p38"/>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3" name="Google Shape;57133;p38"/>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4" name="Google Shape;57134;p38"/>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5" name="Google Shape;57135;p38"/>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6" name="Google Shape;57136;p38"/>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7" name="Google Shape;57137;p38"/>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8" name="Google Shape;57138;p38"/>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39" name="Google Shape;57139;p38"/>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0" name="Google Shape;57140;p38"/>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1" name="Google Shape;57141;p38"/>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2" name="Google Shape;57142;p38"/>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3" name="Google Shape;57143;p38"/>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4" name="Google Shape;57144;p38"/>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5" name="Google Shape;57145;p38"/>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6" name="Google Shape;57146;p38"/>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7" name="Google Shape;57147;p38"/>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8" name="Google Shape;57148;p38"/>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49" name="Google Shape;57149;p38"/>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0" name="Google Shape;57150;p38"/>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1" name="Google Shape;57151;p38"/>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2" name="Google Shape;57152;p38"/>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3" name="Google Shape;57153;p38"/>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4" name="Google Shape;57154;p38"/>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5" name="Google Shape;57155;p38"/>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6" name="Google Shape;57156;p38"/>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7" name="Google Shape;57157;p38"/>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8" name="Google Shape;57158;p38"/>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59" name="Google Shape;57159;p38"/>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0" name="Google Shape;57160;p38"/>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1" name="Google Shape;57161;p38"/>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2" name="Google Shape;57162;p38"/>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3" name="Google Shape;57163;p38"/>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4" name="Google Shape;57164;p38"/>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5" name="Google Shape;57165;p38"/>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6" name="Google Shape;57166;p38"/>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7" name="Google Shape;57167;p38"/>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8" name="Google Shape;57168;p38"/>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69" name="Google Shape;57169;p38"/>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0" name="Google Shape;57170;p38"/>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1" name="Google Shape;57171;p38"/>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2" name="Google Shape;57172;p38"/>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3" name="Google Shape;57173;p38"/>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4" name="Google Shape;57174;p38"/>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5" name="Google Shape;57175;p38"/>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6" name="Google Shape;57176;p38"/>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7" name="Google Shape;57177;p38"/>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8" name="Google Shape;57178;p38"/>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79" name="Google Shape;57179;p38"/>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0" name="Google Shape;57180;p38"/>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1" name="Google Shape;57181;p38"/>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2" name="Google Shape;57182;p38"/>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3" name="Google Shape;57183;p38"/>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4" name="Google Shape;57184;p38"/>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5" name="Google Shape;57185;p38"/>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6" name="Google Shape;57186;p38"/>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7" name="Google Shape;57187;p38"/>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8" name="Google Shape;57188;p38"/>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89" name="Google Shape;57189;p38"/>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0" name="Google Shape;57190;p38"/>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1" name="Google Shape;57191;p38"/>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2" name="Google Shape;57192;p38"/>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3" name="Google Shape;57193;p38"/>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4" name="Google Shape;57194;p38"/>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5" name="Google Shape;57195;p38"/>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6" name="Google Shape;57196;p38"/>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7" name="Google Shape;57197;p38"/>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8" name="Google Shape;57198;p38"/>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199" name="Google Shape;57199;p38"/>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0" name="Google Shape;57200;p38"/>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1" name="Google Shape;57201;p38"/>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2" name="Google Shape;57202;p38"/>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3" name="Google Shape;57203;p38"/>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4" name="Google Shape;57204;p38"/>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5" name="Google Shape;57205;p38"/>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6" name="Google Shape;57206;p38"/>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7" name="Google Shape;57207;p38"/>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8" name="Google Shape;57208;p38"/>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09" name="Google Shape;57209;p38"/>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0" name="Google Shape;57210;p38"/>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1" name="Google Shape;57211;p38"/>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2" name="Google Shape;57212;p38"/>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3" name="Google Shape;57213;p38"/>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4" name="Google Shape;57214;p38"/>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5" name="Google Shape;57215;p38"/>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6" name="Google Shape;57216;p38"/>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7" name="Google Shape;57217;p38"/>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8" name="Google Shape;57218;p38"/>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19" name="Google Shape;57219;p38"/>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0" name="Google Shape;57220;p38"/>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1" name="Google Shape;57221;p38"/>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2" name="Google Shape;57222;p38"/>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3" name="Google Shape;57223;p38"/>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4" name="Google Shape;57224;p38"/>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5" name="Google Shape;57225;p38"/>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6" name="Google Shape;57226;p38"/>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7" name="Google Shape;57227;p38"/>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8" name="Google Shape;57228;p38"/>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29" name="Google Shape;57229;p38"/>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0" name="Google Shape;57230;p38"/>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1" name="Google Shape;57231;p38"/>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2" name="Google Shape;57232;p38"/>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3" name="Google Shape;57233;p38"/>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4" name="Google Shape;57234;p38"/>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5" name="Google Shape;57235;p38"/>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6" name="Google Shape;57236;p38"/>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7" name="Google Shape;57237;p38"/>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8" name="Google Shape;57238;p38"/>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39" name="Google Shape;57239;p38"/>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0" name="Google Shape;57240;p38"/>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1" name="Google Shape;57241;p38"/>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2" name="Google Shape;57242;p38"/>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3" name="Google Shape;57243;p38"/>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4" name="Google Shape;57244;p38"/>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5" name="Google Shape;57245;p38"/>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6" name="Google Shape;57246;p38"/>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7" name="Google Shape;57247;p38"/>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8" name="Google Shape;57248;p38"/>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49" name="Google Shape;57249;p38"/>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0" name="Google Shape;57250;p38"/>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1" name="Google Shape;57251;p38"/>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2" name="Google Shape;57252;p38"/>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3" name="Google Shape;57253;p38"/>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4" name="Google Shape;57254;p38"/>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5" name="Google Shape;57255;p38"/>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6" name="Google Shape;57256;p38"/>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7" name="Google Shape;57257;p38"/>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8" name="Google Shape;57258;p38"/>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59" name="Google Shape;57259;p38"/>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0" name="Google Shape;57260;p38"/>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1" name="Google Shape;57261;p38"/>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2" name="Google Shape;57262;p38"/>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3" name="Google Shape;57263;p38"/>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4" name="Google Shape;57264;p38"/>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5" name="Google Shape;57265;p38"/>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6" name="Google Shape;57266;p38"/>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7" name="Google Shape;57267;p38"/>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8" name="Google Shape;57268;p38"/>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69" name="Google Shape;57269;p38"/>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0" name="Google Shape;57270;p38"/>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1" name="Google Shape;57271;p38"/>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2" name="Google Shape;57272;p38"/>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3" name="Google Shape;57273;p38"/>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4" name="Google Shape;57274;p38"/>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5" name="Google Shape;57275;p38"/>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6" name="Google Shape;57276;p38"/>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7" name="Google Shape;57277;p38"/>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8" name="Google Shape;57278;p38"/>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79" name="Google Shape;57279;p38"/>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0" name="Google Shape;57280;p38"/>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1" name="Google Shape;57281;p38"/>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2" name="Google Shape;57282;p38"/>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3" name="Google Shape;57283;p38"/>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4" name="Google Shape;57284;p38"/>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5" name="Google Shape;57285;p38"/>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6" name="Google Shape;57286;p38"/>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7" name="Google Shape;57287;p38"/>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8" name="Google Shape;57288;p38"/>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89" name="Google Shape;57289;p38"/>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0" name="Google Shape;57290;p38"/>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1" name="Google Shape;57291;p38"/>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2" name="Google Shape;57292;p38"/>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3" name="Google Shape;57293;p38"/>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4" name="Google Shape;57294;p38"/>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5" name="Google Shape;57295;p38"/>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6" name="Google Shape;57296;p38"/>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7" name="Google Shape;57297;p38"/>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8" name="Google Shape;57298;p38"/>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299" name="Google Shape;57299;p38"/>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0" name="Google Shape;57300;p38"/>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1" name="Google Shape;57301;p38"/>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2" name="Google Shape;57302;p38"/>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3" name="Google Shape;57303;p38"/>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4" name="Google Shape;57304;p38"/>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5" name="Google Shape;57305;p38"/>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6" name="Google Shape;57306;p38"/>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7" name="Google Shape;57307;p38"/>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8" name="Google Shape;57308;p38"/>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09" name="Google Shape;57309;p38"/>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0" name="Google Shape;57310;p38"/>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1" name="Google Shape;57311;p38"/>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2" name="Google Shape;57312;p38"/>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3" name="Google Shape;57313;p38"/>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4" name="Google Shape;57314;p38"/>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5" name="Google Shape;57315;p38"/>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6" name="Google Shape;57316;p38"/>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7" name="Google Shape;57317;p38"/>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8" name="Google Shape;57318;p38"/>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19" name="Google Shape;57319;p38"/>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0" name="Google Shape;57320;p38"/>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1" name="Google Shape;57321;p38"/>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2" name="Google Shape;57322;p38"/>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3" name="Google Shape;57323;p38"/>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4" name="Google Shape;57324;p38"/>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5" name="Google Shape;57325;p38"/>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6" name="Google Shape;57326;p38"/>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7" name="Google Shape;57327;p38"/>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8" name="Google Shape;57328;p38"/>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29" name="Google Shape;57329;p38"/>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0" name="Google Shape;57330;p38"/>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1" name="Google Shape;57331;p38"/>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2" name="Google Shape;57332;p38"/>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3" name="Google Shape;57333;p38"/>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4" name="Google Shape;57334;p38"/>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5" name="Google Shape;57335;p38"/>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6" name="Google Shape;57336;p38"/>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7" name="Google Shape;57337;p38"/>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8" name="Google Shape;57338;p38"/>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39" name="Google Shape;57339;p38"/>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0" name="Google Shape;57340;p38"/>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1" name="Google Shape;57341;p38"/>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2" name="Google Shape;57342;p38"/>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3" name="Google Shape;57343;p38"/>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4" name="Google Shape;57344;p38"/>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5" name="Google Shape;57345;p38"/>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6" name="Google Shape;57346;p38"/>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7" name="Google Shape;57347;p38"/>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8" name="Google Shape;57348;p38"/>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49" name="Google Shape;57349;p38"/>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0" name="Google Shape;57350;p38"/>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1" name="Google Shape;57351;p38"/>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2" name="Google Shape;57352;p38"/>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3" name="Google Shape;57353;p38"/>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4" name="Google Shape;57354;p38"/>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5" name="Google Shape;57355;p38"/>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6" name="Google Shape;57356;p38"/>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7" name="Google Shape;57357;p38"/>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8" name="Google Shape;57358;p38"/>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59" name="Google Shape;57359;p38"/>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0" name="Google Shape;57360;p38"/>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1" name="Google Shape;57361;p38"/>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2" name="Google Shape;57362;p38"/>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3" name="Google Shape;57363;p38"/>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4" name="Google Shape;57364;p38"/>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5" name="Google Shape;57365;p38"/>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6" name="Google Shape;57366;p38"/>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7" name="Google Shape;57367;p38"/>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8" name="Google Shape;57368;p38"/>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69" name="Google Shape;57369;p38"/>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0" name="Google Shape;57370;p38"/>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1" name="Google Shape;57371;p38"/>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2" name="Google Shape;57372;p38"/>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3" name="Google Shape;57373;p38"/>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4" name="Google Shape;57374;p38"/>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5" name="Google Shape;57375;p38"/>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6" name="Google Shape;57376;p38"/>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7" name="Google Shape;57377;p38"/>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8" name="Google Shape;57378;p38"/>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79" name="Google Shape;57379;p38"/>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0" name="Google Shape;57380;p38"/>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1" name="Google Shape;57381;p38"/>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2" name="Google Shape;57382;p38"/>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3" name="Google Shape;57383;p38"/>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4" name="Google Shape;57384;p38"/>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5" name="Google Shape;57385;p38"/>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6" name="Google Shape;57386;p38"/>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7" name="Google Shape;57387;p38"/>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8" name="Google Shape;57388;p38"/>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89" name="Google Shape;57389;p38"/>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0" name="Google Shape;57390;p38"/>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1" name="Google Shape;57391;p38"/>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2" name="Google Shape;57392;p38"/>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3" name="Google Shape;57393;p38"/>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4" name="Google Shape;57394;p38"/>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5" name="Google Shape;57395;p38"/>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6" name="Google Shape;57396;p38"/>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7" name="Google Shape;57397;p38"/>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8" name="Google Shape;57398;p38"/>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399" name="Google Shape;57399;p38"/>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0" name="Google Shape;57400;p38"/>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1" name="Google Shape;57401;p38"/>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2" name="Google Shape;57402;p38"/>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3" name="Google Shape;57403;p38"/>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4" name="Google Shape;57404;p38"/>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5" name="Google Shape;57405;p38"/>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6" name="Google Shape;57406;p38"/>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7" name="Google Shape;57407;p38"/>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8" name="Google Shape;57408;p38"/>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09" name="Google Shape;57409;p38"/>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0" name="Google Shape;57410;p38"/>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1" name="Google Shape;57411;p38"/>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2" name="Google Shape;57412;p38"/>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3" name="Google Shape;57413;p38"/>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4" name="Google Shape;57414;p38"/>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5" name="Google Shape;57415;p38"/>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6" name="Google Shape;57416;p38"/>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7" name="Google Shape;57417;p38"/>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8" name="Google Shape;57418;p38"/>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19" name="Google Shape;57419;p38"/>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0" name="Google Shape;57420;p38"/>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1" name="Google Shape;57421;p38"/>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2" name="Google Shape;57422;p38"/>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3" name="Google Shape;57423;p38"/>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4" name="Google Shape;57424;p38"/>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5" name="Google Shape;57425;p38"/>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6" name="Google Shape;57426;p38"/>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7" name="Google Shape;57427;p38"/>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8" name="Google Shape;57428;p38"/>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29" name="Google Shape;57429;p38"/>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0" name="Google Shape;57430;p38"/>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1" name="Google Shape;57431;p38"/>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2" name="Google Shape;57432;p38"/>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3" name="Google Shape;57433;p38"/>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4" name="Google Shape;57434;p38"/>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5" name="Google Shape;57435;p38"/>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6" name="Google Shape;57436;p38"/>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7" name="Google Shape;57437;p38"/>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8" name="Google Shape;57438;p38"/>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39" name="Google Shape;57439;p38"/>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0" name="Google Shape;57440;p38"/>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1" name="Google Shape;57441;p38"/>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2" name="Google Shape;57442;p38"/>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3" name="Google Shape;57443;p38"/>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4" name="Google Shape;57444;p38"/>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5" name="Google Shape;57445;p38"/>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6" name="Google Shape;57446;p38"/>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7" name="Google Shape;57447;p38"/>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8" name="Google Shape;57448;p38"/>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49" name="Google Shape;57449;p38"/>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0" name="Google Shape;57450;p38"/>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1" name="Google Shape;57451;p38"/>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2" name="Google Shape;57452;p38"/>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3" name="Google Shape;57453;p38"/>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4" name="Google Shape;57454;p38"/>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5" name="Google Shape;57455;p38"/>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6" name="Google Shape;57456;p38"/>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7" name="Google Shape;57457;p38"/>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8" name="Google Shape;57458;p38"/>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59" name="Google Shape;57459;p38"/>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0" name="Google Shape;57460;p38"/>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1" name="Google Shape;57461;p38"/>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2" name="Google Shape;57462;p38"/>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3" name="Google Shape;57463;p38"/>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4" name="Google Shape;57464;p38"/>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5" name="Google Shape;57465;p38"/>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6" name="Google Shape;57466;p38"/>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7" name="Google Shape;57467;p38"/>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8" name="Google Shape;57468;p38"/>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69" name="Google Shape;57469;p38"/>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0" name="Google Shape;57470;p38"/>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1" name="Google Shape;57471;p38"/>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2" name="Google Shape;57472;p38"/>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3" name="Google Shape;57473;p38"/>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4" name="Google Shape;57474;p38"/>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5" name="Google Shape;57475;p38"/>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6" name="Google Shape;57476;p38"/>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7" name="Google Shape;57477;p38"/>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8" name="Google Shape;57478;p38"/>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79" name="Google Shape;57479;p38"/>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0" name="Google Shape;57480;p38"/>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1" name="Google Shape;57481;p38"/>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2" name="Google Shape;57482;p38"/>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3" name="Google Shape;57483;p38"/>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4" name="Google Shape;57484;p38"/>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5" name="Google Shape;57485;p38"/>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6" name="Google Shape;57486;p38"/>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7" name="Google Shape;57487;p38"/>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8" name="Google Shape;57488;p38"/>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89" name="Google Shape;57489;p38"/>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0" name="Google Shape;57490;p38"/>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1" name="Google Shape;57491;p38"/>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2" name="Google Shape;57492;p38"/>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3" name="Google Shape;57493;p38"/>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4" name="Google Shape;57494;p38"/>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5" name="Google Shape;57495;p38"/>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6" name="Google Shape;57496;p38"/>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7" name="Google Shape;57497;p38"/>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8" name="Google Shape;57498;p38"/>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499" name="Google Shape;57499;p38"/>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0" name="Google Shape;57500;p38"/>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1" name="Google Shape;57501;p38"/>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2" name="Google Shape;57502;p38"/>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3" name="Google Shape;57503;p38"/>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4" name="Google Shape;57504;p38"/>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5" name="Google Shape;57505;p38"/>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6" name="Google Shape;57506;p38"/>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7" name="Google Shape;57507;p38"/>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8" name="Google Shape;57508;p38"/>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09" name="Google Shape;57509;p38"/>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0" name="Google Shape;57510;p38"/>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1" name="Google Shape;57511;p38"/>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2" name="Google Shape;57512;p38"/>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3" name="Google Shape;57513;p38"/>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4" name="Google Shape;57514;p38"/>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5" name="Google Shape;57515;p38"/>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6" name="Google Shape;57516;p38"/>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7" name="Google Shape;57517;p38"/>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8" name="Google Shape;57518;p38"/>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19" name="Google Shape;57519;p38"/>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0" name="Google Shape;57520;p38"/>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1" name="Google Shape;57521;p38"/>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2" name="Google Shape;57522;p38"/>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3" name="Google Shape;57523;p38"/>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4" name="Google Shape;57524;p38"/>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5" name="Google Shape;57525;p38"/>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6" name="Google Shape;57526;p38"/>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7" name="Google Shape;57527;p38"/>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8" name="Google Shape;57528;p38"/>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29" name="Google Shape;57529;p38"/>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0" name="Google Shape;57530;p38"/>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1" name="Google Shape;57531;p38"/>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2" name="Google Shape;57532;p38"/>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3" name="Google Shape;57533;p38"/>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4" name="Google Shape;57534;p38"/>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5" name="Google Shape;57535;p38"/>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6" name="Google Shape;57536;p38"/>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7" name="Google Shape;57537;p38"/>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8" name="Google Shape;57538;p38"/>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39" name="Google Shape;57539;p38"/>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0" name="Google Shape;57540;p38"/>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1" name="Google Shape;57541;p38"/>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2" name="Google Shape;57542;p38"/>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3" name="Google Shape;57543;p38"/>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4" name="Google Shape;57544;p38"/>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5" name="Google Shape;57545;p38"/>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6" name="Google Shape;57546;p38"/>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7" name="Google Shape;57547;p38"/>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8" name="Google Shape;57548;p38"/>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49" name="Google Shape;57549;p38"/>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0" name="Google Shape;57550;p38"/>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1" name="Google Shape;57551;p38"/>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2" name="Google Shape;57552;p38"/>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3" name="Google Shape;57553;p38"/>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4" name="Google Shape;57554;p38"/>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5" name="Google Shape;57555;p38"/>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6" name="Google Shape;57556;p38"/>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7" name="Google Shape;57557;p38"/>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8" name="Google Shape;57558;p38"/>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59" name="Google Shape;57559;p38"/>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0" name="Google Shape;57560;p38"/>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1" name="Google Shape;57561;p38"/>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2" name="Google Shape;57562;p38"/>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3" name="Google Shape;57563;p38"/>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4" name="Google Shape;57564;p38"/>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5" name="Google Shape;57565;p38"/>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6" name="Google Shape;57566;p38"/>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7" name="Google Shape;57567;p38"/>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8" name="Google Shape;57568;p38"/>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69" name="Google Shape;57569;p38"/>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0" name="Google Shape;57570;p38"/>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1" name="Google Shape;57571;p38"/>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2" name="Google Shape;57572;p38"/>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3" name="Google Shape;57573;p38"/>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4" name="Google Shape;57574;p38"/>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5" name="Google Shape;57575;p38"/>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6" name="Google Shape;57576;p38"/>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7" name="Google Shape;57577;p38"/>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8" name="Google Shape;57578;p38"/>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79" name="Google Shape;57579;p38"/>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0" name="Google Shape;57580;p38"/>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1" name="Google Shape;57581;p38"/>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2" name="Google Shape;57582;p38"/>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3" name="Google Shape;57583;p38"/>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4" name="Google Shape;57584;p38"/>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5" name="Google Shape;57585;p38"/>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6" name="Google Shape;57586;p38"/>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7" name="Google Shape;57587;p38"/>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8" name="Google Shape;57588;p38"/>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89" name="Google Shape;57589;p38"/>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0" name="Google Shape;57590;p38"/>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1" name="Google Shape;57591;p38"/>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2" name="Google Shape;57592;p38"/>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3" name="Google Shape;57593;p38"/>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4" name="Google Shape;57594;p38"/>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5" name="Google Shape;57595;p38"/>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6" name="Google Shape;57596;p38"/>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7" name="Google Shape;57597;p38"/>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8" name="Google Shape;57598;p38"/>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599" name="Google Shape;57599;p38"/>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0" name="Google Shape;57600;p38"/>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1" name="Google Shape;57601;p38"/>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2" name="Google Shape;57602;p38"/>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3" name="Google Shape;57603;p38"/>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4" name="Google Shape;57604;p38"/>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5" name="Google Shape;57605;p38"/>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6" name="Google Shape;57606;p38"/>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7" name="Google Shape;57607;p38"/>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8" name="Google Shape;57608;p38"/>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09" name="Google Shape;57609;p38"/>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0" name="Google Shape;57610;p38"/>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1" name="Google Shape;57611;p38"/>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2" name="Google Shape;57612;p38"/>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3" name="Google Shape;57613;p38"/>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4" name="Google Shape;57614;p38"/>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5" name="Google Shape;57615;p38"/>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6" name="Google Shape;57616;p38"/>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7" name="Google Shape;57617;p38"/>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8" name="Google Shape;57618;p38"/>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19" name="Google Shape;57619;p38"/>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0" name="Google Shape;57620;p38"/>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1" name="Google Shape;57621;p38"/>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2" name="Google Shape;57622;p38"/>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3" name="Google Shape;57623;p38"/>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4" name="Google Shape;57624;p38"/>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5" name="Google Shape;57625;p38"/>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6" name="Google Shape;57626;p38"/>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7" name="Google Shape;57627;p38"/>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8" name="Google Shape;57628;p38"/>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29" name="Google Shape;57629;p38"/>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0" name="Google Shape;57630;p38"/>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1" name="Google Shape;57631;p38"/>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2" name="Google Shape;57632;p38"/>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3" name="Google Shape;57633;p38"/>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4" name="Google Shape;57634;p38"/>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5" name="Google Shape;57635;p38"/>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6" name="Google Shape;57636;p38"/>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7" name="Google Shape;57637;p38"/>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8" name="Google Shape;57638;p38"/>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39" name="Google Shape;57639;p38"/>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0" name="Google Shape;57640;p38"/>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1" name="Google Shape;57641;p38"/>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2" name="Google Shape;57642;p38"/>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3" name="Google Shape;57643;p38"/>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4" name="Google Shape;57644;p38"/>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5" name="Google Shape;57645;p38"/>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6" name="Google Shape;57646;p38"/>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7" name="Google Shape;57647;p38"/>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8" name="Google Shape;57648;p38"/>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49" name="Google Shape;57649;p38"/>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0" name="Google Shape;57650;p38"/>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1" name="Google Shape;57651;p38"/>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2" name="Google Shape;57652;p38"/>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3" name="Google Shape;57653;p38"/>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4" name="Google Shape;57654;p38"/>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5" name="Google Shape;57655;p38"/>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6" name="Google Shape;57656;p38"/>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7" name="Google Shape;57657;p38"/>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8" name="Google Shape;57658;p38"/>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59" name="Google Shape;57659;p38"/>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0" name="Google Shape;57660;p38"/>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1" name="Google Shape;57661;p38"/>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2" name="Google Shape;57662;p38"/>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3" name="Google Shape;57663;p38"/>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7664" name="Google Shape;57664;p38"/>
          <p:cNvGrpSpPr/>
          <p:nvPr/>
        </p:nvGrpSpPr>
        <p:grpSpPr>
          <a:xfrm flipH="1">
            <a:off x="7290118" y="539501"/>
            <a:ext cx="2632641" cy="2632620"/>
            <a:chOff x="4301475" y="1327200"/>
            <a:chExt cx="3053400" cy="3053375"/>
          </a:xfrm>
        </p:grpSpPr>
        <p:sp>
          <p:nvSpPr>
            <p:cNvPr id="57665" name="Google Shape;57665;p38"/>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6" name="Google Shape;57666;p38"/>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7" name="Google Shape;57667;p38"/>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8" name="Google Shape;57668;p38"/>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69" name="Google Shape;57669;p38"/>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0" name="Google Shape;57670;p38"/>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1" name="Google Shape;57671;p38"/>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2" name="Google Shape;57672;p38"/>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3" name="Google Shape;57673;p38"/>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4" name="Google Shape;57674;p38"/>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5" name="Google Shape;57675;p38"/>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6" name="Google Shape;57676;p38"/>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7" name="Google Shape;57677;p38"/>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8" name="Google Shape;57678;p38"/>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79" name="Google Shape;57679;p38"/>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0" name="Google Shape;57680;p38"/>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1" name="Google Shape;57681;p38"/>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2" name="Google Shape;57682;p38"/>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3" name="Google Shape;57683;p38"/>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4" name="Google Shape;57684;p38"/>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5" name="Google Shape;57685;p38"/>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6" name="Google Shape;57686;p38"/>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7" name="Google Shape;57687;p38"/>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8" name="Google Shape;57688;p38"/>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89" name="Google Shape;57689;p38"/>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0" name="Google Shape;57690;p38"/>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1" name="Google Shape;57691;p38"/>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2" name="Google Shape;57692;p38"/>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3" name="Google Shape;57693;p38"/>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4" name="Google Shape;57694;p38"/>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5" name="Google Shape;57695;p38"/>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6" name="Google Shape;57696;p38"/>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7" name="Google Shape;57697;p38"/>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8" name="Google Shape;57698;p38"/>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699" name="Google Shape;57699;p38"/>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0" name="Google Shape;57700;p38"/>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1" name="Google Shape;57701;p38"/>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2" name="Google Shape;57702;p38"/>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3" name="Google Shape;57703;p38"/>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4" name="Google Shape;57704;p38"/>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5" name="Google Shape;57705;p38"/>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6" name="Google Shape;57706;p38"/>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7" name="Google Shape;57707;p38"/>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8" name="Google Shape;57708;p38"/>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09" name="Google Shape;57709;p38"/>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0" name="Google Shape;57710;p38"/>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1" name="Google Shape;57711;p38"/>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2" name="Google Shape;57712;p38"/>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3" name="Google Shape;57713;p38"/>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4" name="Google Shape;57714;p38"/>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5" name="Google Shape;57715;p38"/>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6" name="Google Shape;57716;p38"/>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7" name="Google Shape;57717;p38"/>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8" name="Google Shape;57718;p38"/>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19" name="Google Shape;57719;p38"/>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0" name="Google Shape;57720;p38"/>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1" name="Google Shape;57721;p38"/>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2" name="Google Shape;57722;p38"/>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3" name="Google Shape;57723;p38"/>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4" name="Google Shape;57724;p38"/>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5" name="Google Shape;57725;p38"/>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6" name="Google Shape;57726;p38"/>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7" name="Google Shape;57727;p38"/>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8" name="Google Shape;57728;p38"/>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29" name="Google Shape;57729;p38"/>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0" name="Google Shape;57730;p38"/>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1" name="Google Shape;57731;p38"/>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2" name="Google Shape;57732;p38"/>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3" name="Google Shape;57733;p38"/>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4" name="Google Shape;57734;p38"/>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5" name="Google Shape;57735;p38"/>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6" name="Google Shape;57736;p38"/>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7" name="Google Shape;57737;p38"/>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8" name="Google Shape;57738;p38"/>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39" name="Google Shape;57739;p38"/>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0" name="Google Shape;57740;p38"/>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1" name="Google Shape;57741;p38"/>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2" name="Google Shape;57742;p38"/>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3" name="Google Shape;57743;p38"/>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4" name="Google Shape;57744;p38"/>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5" name="Google Shape;57745;p38"/>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6" name="Google Shape;57746;p38"/>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7" name="Google Shape;57747;p38"/>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8" name="Google Shape;57748;p38"/>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49" name="Google Shape;57749;p38"/>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0" name="Google Shape;57750;p38"/>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1" name="Google Shape;57751;p38"/>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2" name="Google Shape;57752;p38"/>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3" name="Google Shape;57753;p38"/>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4" name="Google Shape;57754;p38"/>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5" name="Google Shape;57755;p38"/>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6" name="Google Shape;57756;p38"/>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7" name="Google Shape;57757;p38"/>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8" name="Google Shape;57758;p38"/>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59" name="Google Shape;57759;p38"/>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0" name="Google Shape;57760;p38"/>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1" name="Google Shape;57761;p38"/>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2" name="Google Shape;57762;p38"/>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3" name="Google Shape;57763;p38"/>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4" name="Google Shape;57764;p38"/>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5" name="Google Shape;57765;p38"/>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6" name="Google Shape;57766;p38"/>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7" name="Google Shape;57767;p38"/>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8" name="Google Shape;57768;p38"/>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69" name="Google Shape;57769;p38"/>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0" name="Google Shape;57770;p38"/>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1" name="Google Shape;57771;p38"/>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2" name="Google Shape;57772;p38"/>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3" name="Google Shape;57773;p38"/>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4" name="Google Shape;57774;p38"/>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5" name="Google Shape;57775;p38"/>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6" name="Google Shape;57776;p38"/>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7" name="Google Shape;57777;p38"/>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8" name="Google Shape;57778;p38"/>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79" name="Google Shape;57779;p38"/>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0" name="Google Shape;57780;p38"/>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1" name="Google Shape;57781;p38"/>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2" name="Google Shape;57782;p38"/>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3" name="Google Shape;57783;p38"/>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4" name="Google Shape;57784;p38"/>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5" name="Google Shape;57785;p38"/>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6" name="Google Shape;57786;p38"/>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7" name="Google Shape;57787;p38"/>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8" name="Google Shape;57788;p38"/>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89" name="Google Shape;57789;p38"/>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0" name="Google Shape;57790;p38"/>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1" name="Google Shape;57791;p38"/>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2" name="Google Shape;57792;p38"/>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3" name="Google Shape;57793;p38"/>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4" name="Google Shape;57794;p38"/>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5" name="Google Shape;57795;p38"/>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6" name="Google Shape;57796;p38"/>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7" name="Google Shape;57797;p38"/>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8" name="Google Shape;57798;p38"/>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799" name="Google Shape;57799;p38"/>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0" name="Google Shape;57800;p38"/>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1" name="Google Shape;57801;p38"/>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2" name="Google Shape;57802;p38"/>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3" name="Google Shape;57803;p38"/>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4" name="Google Shape;57804;p38"/>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5" name="Google Shape;57805;p38"/>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6" name="Google Shape;57806;p38"/>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7" name="Google Shape;57807;p38"/>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8" name="Google Shape;57808;p38"/>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09" name="Google Shape;57809;p38"/>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0" name="Google Shape;57810;p38"/>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1" name="Google Shape;57811;p38"/>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2" name="Google Shape;57812;p38"/>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3" name="Google Shape;57813;p38"/>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4" name="Google Shape;57814;p38"/>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5" name="Google Shape;57815;p38"/>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6" name="Google Shape;57816;p38"/>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7" name="Google Shape;57817;p38"/>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8" name="Google Shape;57818;p38"/>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19" name="Google Shape;57819;p38"/>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0" name="Google Shape;57820;p38"/>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1" name="Google Shape;57821;p38"/>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2" name="Google Shape;57822;p38"/>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3" name="Google Shape;57823;p38"/>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4" name="Google Shape;57824;p38"/>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5" name="Google Shape;57825;p38"/>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6" name="Google Shape;57826;p38"/>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7" name="Google Shape;57827;p38"/>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8" name="Google Shape;57828;p38"/>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29" name="Google Shape;57829;p38"/>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0" name="Google Shape;57830;p38"/>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1" name="Google Shape;57831;p38"/>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2" name="Google Shape;57832;p38"/>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3" name="Google Shape;57833;p38"/>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4" name="Google Shape;57834;p38"/>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5" name="Google Shape;57835;p38"/>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6" name="Google Shape;57836;p38"/>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7" name="Google Shape;57837;p38"/>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8" name="Google Shape;57838;p38"/>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39" name="Google Shape;57839;p38"/>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0" name="Google Shape;57840;p38"/>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1" name="Google Shape;57841;p38"/>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2" name="Google Shape;57842;p38"/>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3" name="Google Shape;57843;p38"/>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4" name="Google Shape;57844;p38"/>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5" name="Google Shape;57845;p38"/>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6" name="Google Shape;57846;p38"/>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7" name="Google Shape;57847;p38"/>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8" name="Google Shape;57848;p38"/>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49" name="Google Shape;57849;p38"/>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0" name="Google Shape;57850;p38"/>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1" name="Google Shape;57851;p38"/>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2" name="Google Shape;57852;p38"/>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3" name="Google Shape;57853;p38"/>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4" name="Google Shape;57854;p38"/>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5" name="Google Shape;57855;p38"/>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6" name="Google Shape;57856;p38"/>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7" name="Google Shape;57857;p38"/>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8" name="Google Shape;57858;p38"/>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59" name="Google Shape;57859;p38"/>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0" name="Google Shape;57860;p38"/>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1" name="Google Shape;57861;p38"/>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2" name="Google Shape;57862;p38"/>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3" name="Google Shape;57863;p38"/>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4" name="Google Shape;57864;p38"/>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5" name="Google Shape;57865;p38"/>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6" name="Google Shape;57866;p38"/>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7" name="Google Shape;57867;p38"/>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8" name="Google Shape;57868;p38"/>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69" name="Google Shape;57869;p38"/>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0" name="Google Shape;57870;p38"/>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1" name="Google Shape;57871;p38"/>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2" name="Google Shape;57872;p38"/>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3" name="Google Shape;57873;p38"/>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4" name="Google Shape;57874;p38"/>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5" name="Google Shape;57875;p38"/>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6" name="Google Shape;57876;p38"/>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7" name="Google Shape;57877;p38"/>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8" name="Google Shape;57878;p38"/>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79" name="Google Shape;57879;p38"/>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0" name="Google Shape;57880;p38"/>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1" name="Google Shape;57881;p38"/>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2" name="Google Shape;57882;p38"/>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3" name="Google Shape;57883;p38"/>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4" name="Google Shape;57884;p38"/>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5" name="Google Shape;57885;p38"/>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6" name="Google Shape;57886;p38"/>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7" name="Google Shape;57887;p38"/>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8" name="Google Shape;57888;p38"/>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89" name="Google Shape;57889;p38"/>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0" name="Google Shape;57890;p38"/>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1" name="Google Shape;57891;p38"/>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2" name="Google Shape;57892;p38"/>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3" name="Google Shape;57893;p38"/>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4" name="Google Shape;57894;p38"/>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5" name="Google Shape;57895;p38"/>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6" name="Google Shape;57896;p38"/>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7" name="Google Shape;57897;p38"/>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8" name="Google Shape;57898;p38"/>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899" name="Google Shape;57899;p38"/>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0" name="Google Shape;57900;p38"/>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1" name="Google Shape;57901;p38"/>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2" name="Google Shape;57902;p38"/>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3" name="Google Shape;57903;p38"/>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4" name="Google Shape;57904;p38"/>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5" name="Google Shape;57905;p38"/>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6" name="Google Shape;57906;p38"/>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7" name="Google Shape;57907;p38"/>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8" name="Google Shape;57908;p38"/>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09" name="Google Shape;57909;p38"/>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0" name="Google Shape;57910;p38"/>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1" name="Google Shape;57911;p38"/>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2" name="Google Shape;57912;p38"/>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3" name="Google Shape;57913;p38"/>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4" name="Google Shape;57914;p38"/>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5" name="Google Shape;57915;p38"/>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6" name="Google Shape;57916;p38"/>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7" name="Google Shape;57917;p38"/>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8" name="Google Shape;57918;p38"/>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19" name="Google Shape;57919;p38"/>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0" name="Google Shape;57920;p38"/>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1" name="Google Shape;57921;p38"/>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2" name="Google Shape;57922;p38"/>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3" name="Google Shape;57923;p38"/>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4" name="Google Shape;57924;p38"/>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5" name="Google Shape;57925;p38"/>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6" name="Google Shape;57926;p38"/>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7" name="Google Shape;57927;p38"/>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8" name="Google Shape;57928;p38"/>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29" name="Google Shape;57929;p38"/>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0" name="Google Shape;57930;p38"/>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1" name="Google Shape;57931;p38"/>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2" name="Google Shape;57932;p38"/>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3" name="Google Shape;57933;p38"/>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4" name="Google Shape;57934;p38"/>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5" name="Google Shape;57935;p38"/>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6" name="Google Shape;57936;p38"/>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7" name="Google Shape;57937;p38"/>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8" name="Google Shape;57938;p38"/>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39" name="Google Shape;57939;p38"/>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0" name="Google Shape;57940;p38"/>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1" name="Google Shape;57941;p38"/>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2" name="Google Shape;57942;p38"/>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3" name="Google Shape;57943;p38"/>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4" name="Google Shape;57944;p38"/>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5" name="Google Shape;57945;p38"/>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6" name="Google Shape;57946;p38"/>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7" name="Google Shape;57947;p38"/>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8" name="Google Shape;57948;p38"/>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49" name="Google Shape;57949;p38"/>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0" name="Google Shape;57950;p38"/>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1" name="Google Shape;57951;p38"/>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2" name="Google Shape;57952;p38"/>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3" name="Google Shape;57953;p38"/>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4" name="Google Shape;57954;p38"/>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5" name="Google Shape;57955;p38"/>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6" name="Google Shape;57956;p38"/>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7" name="Google Shape;57957;p38"/>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8" name="Google Shape;57958;p38"/>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59" name="Google Shape;57959;p38"/>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0" name="Google Shape;57960;p38"/>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1" name="Google Shape;57961;p38"/>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2" name="Google Shape;57962;p38"/>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3" name="Google Shape;57963;p38"/>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4" name="Google Shape;57964;p38"/>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5" name="Google Shape;57965;p38"/>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6" name="Google Shape;57966;p38"/>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7" name="Google Shape;57967;p38"/>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8" name="Google Shape;57968;p38"/>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69" name="Google Shape;57969;p38"/>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0" name="Google Shape;57970;p38"/>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1" name="Google Shape;57971;p38"/>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2" name="Google Shape;57972;p38"/>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3" name="Google Shape;57973;p38"/>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4" name="Google Shape;57974;p38"/>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5" name="Google Shape;57975;p38"/>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6" name="Google Shape;57976;p38"/>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7" name="Google Shape;57977;p38"/>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8" name="Google Shape;57978;p38"/>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79" name="Google Shape;57979;p38"/>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0" name="Google Shape;57980;p38"/>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1" name="Google Shape;57981;p38"/>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2" name="Google Shape;57982;p38"/>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3" name="Google Shape;57983;p38"/>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4" name="Google Shape;57984;p38"/>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5" name="Google Shape;57985;p38"/>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6" name="Google Shape;57986;p38"/>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7" name="Google Shape;57987;p38"/>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8" name="Google Shape;57988;p38"/>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89" name="Google Shape;57989;p38"/>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0" name="Google Shape;57990;p38"/>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1" name="Google Shape;57991;p38"/>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2" name="Google Shape;57992;p38"/>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3" name="Google Shape;57993;p38"/>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4" name="Google Shape;57994;p38"/>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5" name="Google Shape;57995;p38"/>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6" name="Google Shape;57996;p38"/>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7" name="Google Shape;57997;p38"/>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8" name="Google Shape;57998;p38"/>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7999" name="Google Shape;57999;p38"/>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0" name="Google Shape;58000;p38"/>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1" name="Google Shape;58001;p38"/>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2" name="Google Shape;58002;p38"/>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3" name="Google Shape;58003;p38"/>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4" name="Google Shape;58004;p38"/>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5" name="Google Shape;58005;p38"/>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6" name="Google Shape;58006;p38"/>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7" name="Google Shape;58007;p38"/>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8" name="Google Shape;58008;p38"/>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09" name="Google Shape;58009;p38"/>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0" name="Google Shape;58010;p38"/>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1" name="Google Shape;58011;p38"/>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2" name="Google Shape;58012;p38"/>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3" name="Google Shape;58013;p38"/>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4" name="Google Shape;58014;p38"/>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5" name="Google Shape;58015;p38"/>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6" name="Google Shape;58016;p38"/>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7" name="Google Shape;58017;p38"/>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8" name="Google Shape;58018;p38"/>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19" name="Google Shape;58019;p38"/>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0" name="Google Shape;58020;p38"/>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1" name="Google Shape;58021;p38"/>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2" name="Google Shape;58022;p38"/>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3" name="Google Shape;58023;p38"/>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4" name="Google Shape;58024;p38"/>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5" name="Google Shape;58025;p38"/>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6" name="Google Shape;58026;p38"/>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7" name="Google Shape;58027;p38"/>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8" name="Google Shape;58028;p38"/>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9" name="Google Shape;58029;p38"/>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0" name="Google Shape;58030;p38"/>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1" name="Google Shape;58031;p38"/>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2" name="Google Shape;58032;p38"/>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3" name="Google Shape;58033;p38"/>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4" name="Google Shape;58034;p38"/>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5" name="Google Shape;58035;p38"/>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6" name="Google Shape;58036;p38"/>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7" name="Google Shape;58037;p38"/>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8" name="Google Shape;58038;p38"/>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9" name="Google Shape;58039;p38"/>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0" name="Google Shape;58040;p38"/>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1" name="Google Shape;58041;p38"/>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2" name="Google Shape;58042;p38"/>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3" name="Google Shape;58043;p38"/>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4" name="Google Shape;58044;p38"/>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5" name="Google Shape;58045;p38"/>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6" name="Google Shape;58046;p38"/>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7" name="Google Shape;58047;p38"/>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8" name="Google Shape;58048;p38"/>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9" name="Google Shape;58049;p38"/>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0" name="Google Shape;58050;p38"/>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1" name="Google Shape;58051;p38"/>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2" name="Google Shape;58052;p38"/>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3" name="Google Shape;58053;p38"/>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4" name="Google Shape;58054;p38"/>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5" name="Google Shape;58055;p38"/>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6" name="Google Shape;58056;p38"/>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7" name="Google Shape;58057;p38"/>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8" name="Google Shape;58058;p38"/>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9" name="Google Shape;58059;p38"/>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0" name="Google Shape;58060;p38"/>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1" name="Google Shape;58061;p38"/>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2" name="Google Shape;58062;p38"/>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3" name="Google Shape;58063;p38"/>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4" name="Google Shape;58064;p38"/>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5" name="Google Shape;58065;p38"/>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6" name="Google Shape;58066;p38"/>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7" name="Google Shape;58067;p38"/>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8" name="Google Shape;58068;p38"/>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9" name="Google Shape;58069;p38"/>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0" name="Google Shape;58070;p38"/>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1" name="Google Shape;58071;p38"/>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2" name="Google Shape;58072;p38"/>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3" name="Google Shape;58073;p38"/>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4" name="Google Shape;58074;p38"/>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5" name="Google Shape;58075;p38"/>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6" name="Google Shape;58076;p38"/>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7" name="Google Shape;58077;p38"/>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8" name="Google Shape;58078;p38"/>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9" name="Google Shape;58079;p38"/>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0" name="Google Shape;58080;p38"/>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1" name="Google Shape;58081;p38"/>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2" name="Google Shape;58082;p38"/>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3" name="Google Shape;58083;p38"/>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4" name="Google Shape;58084;p38"/>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5" name="Google Shape;58085;p38"/>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6" name="Google Shape;58086;p38"/>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7" name="Google Shape;58087;p38"/>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8" name="Google Shape;58088;p38"/>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9" name="Google Shape;58089;p38"/>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0" name="Google Shape;58090;p38"/>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1" name="Google Shape;58091;p38"/>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2" name="Google Shape;58092;p38"/>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3" name="Google Shape;58093;p38"/>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4" name="Google Shape;58094;p38"/>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5" name="Google Shape;58095;p38"/>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6" name="Google Shape;58096;p38"/>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7" name="Google Shape;58097;p38"/>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8" name="Google Shape;58098;p38"/>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9" name="Google Shape;58099;p38"/>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0" name="Google Shape;58100;p38"/>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1" name="Google Shape;58101;p38"/>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2" name="Google Shape;58102;p38"/>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3" name="Google Shape;58103;p38"/>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4" name="Google Shape;58104;p38"/>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5" name="Google Shape;58105;p38"/>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6" name="Google Shape;58106;p38"/>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7" name="Google Shape;58107;p38"/>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8" name="Google Shape;58108;p38"/>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9" name="Google Shape;58109;p38"/>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0" name="Google Shape;58110;p38"/>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1" name="Google Shape;58111;p38"/>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2" name="Google Shape;58112;p38"/>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3" name="Google Shape;58113;p38"/>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4" name="Google Shape;58114;p38"/>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5" name="Google Shape;58115;p38"/>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6" name="Google Shape;58116;p38"/>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7" name="Google Shape;58117;p38"/>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8" name="Google Shape;58118;p38"/>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9" name="Google Shape;58119;p38"/>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0" name="Google Shape;58120;p38"/>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1" name="Google Shape;58121;p38"/>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2" name="Google Shape;58122;p38"/>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3" name="Google Shape;58123;p38"/>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4" name="Google Shape;58124;p38"/>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5" name="Google Shape;58125;p38"/>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6" name="Google Shape;58126;p38"/>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7" name="Google Shape;58127;p38"/>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8" name="Google Shape;58128;p38"/>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9" name="Google Shape;58129;p38"/>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0" name="Google Shape;58130;p38"/>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1" name="Google Shape;58131;p38"/>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2" name="Google Shape;58132;p38"/>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3" name="Google Shape;58133;p38"/>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4" name="Google Shape;58134;p38"/>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5" name="Google Shape;58135;p38"/>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6" name="Google Shape;58136;p38"/>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7" name="Google Shape;58137;p38"/>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8" name="Google Shape;58138;p38"/>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9" name="Google Shape;58139;p38"/>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0" name="Google Shape;58140;p38"/>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1" name="Google Shape;58141;p38"/>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2" name="Google Shape;58142;p38"/>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3" name="Google Shape;58143;p38"/>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4" name="Google Shape;58144;p38"/>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5" name="Google Shape;58145;p38"/>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6" name="Google Shape;58146;p38"/>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7" name="Google Shape;58147;p38"/>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8" name="Google Shape;58148;p38"/>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9" name="Google Shape;58149;p38"/>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0" name="Google Shape;58150;p38"/>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1" name="Google Shape;58151;p38"/>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2" name="Google Shape;58152;p38"/>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3" name="Google Shape;58153;p38"/>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4" name="Google Shape;58154;p38"/>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5" name="Google Shape;58155;p38"/>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6" name="Google Shape;58156;p38"/>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7" name="Google Shape;58157;p38"/>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8" name="Google Shape;58158;p38"/>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9" name="Google Shape;58159;p38"/>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0" name="Google Shape;58160;p38"/>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1" name="Google Shape;58161;p38"/>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2" name="Google Shape;58162;p38"/>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3" name="Google Shape;58163;p38"/>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4" name="Google Shape;58164;p38"/>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5" name="Google Shape;58165;p38"/>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6" name="Google Shape;58166;p38"/>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7" name="Google Shape;58167;p38"/>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8" name="Google Shape;58168;p38"/>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9" name="Google Shape;58169;p38"/>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0" name="Google Shape;58170;p38"/>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1" name="Google Shape;58171;p38"/>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2" name="Google Shape;58172;p38"/>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3" name="Google Shape;58173;p38"/>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4" name="Google Shape;58174;p38"/>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5" name="Google Shape;58175;p38"/>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6" name="Google Shape;58176;p38"/>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7" name="Google Shape;58177;p38"/>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8" name="Google Shape;58178;p38"/>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9" name="Google Shape;58179;p38"/>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0" name="Google Shape;58180;p38"/>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1" name="Google Shape;58181;p38"/>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2" name="Google Shape;58182;p38"/>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3" name="Google Shape;58183;p38"/>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4" name="Google Shape;58184;p38"/>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5" name="Google Shape;58185;p38"/>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6" name="Google Shape;58186;p38"/>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7" name="Google Shape;58187;p38"/>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8" name="Google Shape;58188;p38"/>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9" name="Google Shape;58189;p38"/>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0" name="Google Shape;58190;p38"/>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1" name="Google Shape;58191;p38"/>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2" name="Google Shape;58192;p38"/>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3" name="Google Shape;58193;p38"/>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4" name="Google Shape;58194;p38"/>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5" name="Google Shape;58195;p38"/>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6" name="Google Shape;58196;p38"/>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7" name="Google Shape;58197;p38"/>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8" name="Google Shape;58198;p38"/>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9" name="Google Shape;58199;p38"/>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0" name="Google Shape;58200;p38"/>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1" name="Google Shape;58201;p38"/>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2" name="Google Shape;58202;p38"/>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3" name="Google Shape;58203;p38"/>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4" name="Google Shape;58204;p38"/>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5" name="Google Shape;58205;p38"/>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6" name="Google Shape;58206;p38"/>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7" name="Google Shape;58207;p38"/>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8" name="Google Shape;58208;p38"/>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9" name="Google Shape;58209;p38"/>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0" name="Google Shape;58210;p38"/>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1" name="Google Shape;58211;p38"/>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2" name="Google Shape;58212;p38"/>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3" name="Google Shape;58213;p38"/>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4" name="Google Shape;58214;p38"/>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5" name="Google Shape;58215;p38"/>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6" name="Google Shape;58216;p38"/>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7" name="Google Shape;58217;p38"/>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8" name="Google Shape;58218;p38"/>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9" name="Google Shape;58219;p38"/>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0" name="Google Shape;58220;p38"/>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1" name="Google Shape;58221;p38"/>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2" name="Google Shape;58222;p38"/>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3" name="Google Shape;58223;p38"/>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4" name="Google Shape;58224;p38"/>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5" name="Google Shape;58225;p38"/>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6" name="Google Shape;58226;p38"/>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7" name="Google Shape;58227;p38"/>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8" name="Google Shape;58228;p38"/>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9" name="Google Shape;58229;p38"/>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0" name="Google Shape;58230;p38"/>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1" name="Google Shape;58231;p38"/>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2" name="Google Shape;58232;p38"/>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3" name="Google Shape;58233;p38"/>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4" name="Google Shape;58234;p38"/>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5" name="Google Shape;58235;p38"/>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6" name="Google Shape;58236;p38"/>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7" name="Google Shape;58237;p38"/>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8" name="Google Shape;58238;p38"/>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9" name="Google Shape;58239;p38"/>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0" name="Google Shape;58240;p38"/>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1" name="Google Shape;58241;p38"/>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2" name="Google Shape;58242;p38"/>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3" name="Google Shape;58243;p38"/>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4" name="Google Shape;58244;p38"/>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5" name="Google Shape;58245;p38"/>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6" name="Google Shape;58246;p38"/>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7" name="Google Shape;58247;p38"/>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8" name="Google Shape;58248;p38"/>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9" name="Google Shape;58249;p38"/>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0" name="Google Shape;58250;p38"/>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1" name="Google Shape;58251;p38"/>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2" name="Google Shape;58252;p38"/>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3" name="Google Shape;58253;p38"/>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4" name="Google Shape;58254;p38"/>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5" name="Google Shape;58255;p38"/>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6" name="Google Shape;58256;p38"/>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7" name="Google Shape;58257;p38"/>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8" name="Google Shape;58258;p38"/>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9" name="Google Shape;58259;p38"/>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0" name="Google Shape;58260;p38"/>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1" name="Google Shape;58261;p38"/>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2" name="Google Shape;58262;p38"/>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3" name="Google Shape;58263;p38"/>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4" name="Google Shape;58264;p38"/>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5" name="Google Shape;58265;p38"/>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6" name="Google Shape;58266;p38"/>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7" name="Google Shape;58267;p38"/>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8" name="Google Shape;58268;p38"/>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9" name="Google Shape;58269;p38"/>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0" name="Google Shape;58270;p38"/>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1" name="Google Shape;58271;p38"/>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2" name="Google Shape;58272;p38"/>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3" name="Google Shape;58273;p38"/>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4" name="Google Shape;58274;p38"/>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5" name="Google Shape;58275;p38"/>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6" name="Google Shape;58276;p38"/>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7" name="Google Shape;58277;p38"/>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8" name="Google Shape;58278;p38"/>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9" name="Google Shape;58279;p38"/>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0" name="Google Shape;58280;p38"/>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1" name="Google Shape;58281;p38"/>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2" name="Google Shape;58282;p38"/>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3" name="Google Shape;58283;p38"/>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4" name="Google Shape;58284;p38"/>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5" name="Google Shape;58285;p38"/>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6" name="Google Shape;58286;p38"/>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7" name="Google Shape;58287;p38"/>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8" name="Google Shape;58288;p38"/>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9" name="Google Shape;58289;p38"/>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0" name="Google Shape;58290;p38"/>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1" name="Google Shape;58291;p38"/>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2" name="Google Shape;58292;p38"/>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3" name="Google Shape;58293;p38"/>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4" name="Google Shape;58294;p38"/>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5" name="Google Shape;58295;p38"/>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6" name="Google Shape;58296;p38"/>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7" name="Google Shape;58297;p38"/>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8" name="Google Shape;58298;p38"/>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9" name="Google Shape;58299;p38"/>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0" name="Google Shape;58300;p38"/>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1" name="Google Shape;58301;p38"/>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2" name="Google Shape;58302;p38"/>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3" name="Google Shape;58303;p38"/>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4" name="Google Shape;58304;p38"/>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5" name="Google Shape;58305;p38"/>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6" name="Google Shape;58306;p38"/>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7" name="Google Shape;58307;p38"/>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8" name="Google Shape;58308;p38"/>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9" name="Google Shape;58309;p38"/>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0" name="Google Shape;58310;p38"/>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1" name="Google Shape;58311;p38"/>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2" name="Google Shape;58312;p38"/>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3" name="Google Shape;58313;p38"/>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4" name="Google Shape;58314;p38"/>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5" name="Google Shape;58315;p38"/>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6" name="Google Shape;58316;p38"/>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7" name="Google Shape;58317;p38"/>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8" name="Google Shape;58318;p38"/>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9" name="Google Shape;58319;p38"/>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0" name="Google Shape;58320;p38"/>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1" name="Google Shape;58321;p38"/>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2" name="Google Shape;58322;p38"/>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3" name="Google Shape;58323;p38"/>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4" name="Google Shape;58324;p38"/>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5" name="Google Shape;58325;p38"/>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6" name="Google Shape;58326;p38"/>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7" name="Google Shape;58327;p38"/>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8" name="Google Shape;58328;p38"/>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9" name="Google Shape;58329;p38"/>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0" name="Google Shape;58330;p38"/>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1" name="Google Shape;58331;p38"/>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2" name="Google Shape;58332;p38"/>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3" name="Google Shape;58333;p38"/>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4" name="Google Shape;58334;p38"/>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5" name="Google Shape;58335;p38"/>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6" name="Google Shape;58336;p38"/>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7" name="Google Shape;58337;p38"/>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8" name="Google Shape;58338;p38"/>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9" name="Google Shape;58339;p38"/>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0" name="Google Shape;58340;p38"/>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1" name="Google Shape;58341;p38"/>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2" name="Google Shape;58342;p38"/>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3" name="Google Shape;58343;p38"/>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4" name="Google Shape;58344;p38"/>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5" name="Google Shape;58345;p38"/>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6" name="Google Shape;58346;p38"/>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7" name="Google Shape;58347;p38"/>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8" name="Google Shape;58348;p38"/>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9" name="Google Shape;58349;p38"/>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0" name="Google Shape;58350;p38"/>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1" name="Google Shape;58351;p38"/>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2" name="Google Shape;58352;p38"/>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3" name="Google Shape;58353;p38"/>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4" name="Google Shape;58354;p38"/>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5" name="Google Shape;58355;p38"/>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6" name="Google Shape;58356;p38"/>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7" name="Google Shape;58357;p38"/>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8" name="Google Shape;58358;p38"/>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9" name="Google Shape;58359;p38"/>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0" name="Google Shape;58360;p38"/>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1" name="Google Shape;58361;p38"/>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2" name="Google Shape;58362;p38"/>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3" name="Google Shape;58363;p38"/>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4" name="Google Shape;58364;p38"/>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5" name="Google Shape;58365;p38"/>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6" name="Google Shape;58366;p38"/>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7" name="Google Shape;58367;p38"/>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8" name="Google Shape;58368;p38"/>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9" name="Google Shape;58369;p38"/>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0" name="Google Shape;58370;p38"/>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1" name="Google Shape;58371;p38"/>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2" name="Google Shape;58372;p38"/>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3" name="Google Shape;58373;p38"/>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4" name="Google Shape;58374;p38"/>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5" name="Google Shape;58375;p38"/>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6" name="Google Shape;58376;p38"/>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7" name="Google Shape;58377;p38"/>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8" name="Google Shape;58378;p38"/>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9" name="Google Shape;58379;p38"/>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0" name="Google Shape;58380;p38"/>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1" name="Google Shape;58381;p38"/>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2" name="Google Shape;58382;p38"/>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3" name="Google Shape;58383;p38"/>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4" name="Google Shape;58384;p38"/>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5" name="Google Shape;58385;p38"/>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6" name="Google Shape;58386;p38"/>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7" name="Google Shape;58387;p38"/>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8" name="Google Shape;58388;p38"/>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9" name="Google Shape;58389;p38"/>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0" name="Google Shape;58390;p38"/>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1" name="Google Shape;58391;p38"/>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2" name="Google Shape;58392;p38"/>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3" name="Google Shape;58393;p38"/>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4" name="Google Shape;58394;p38"/>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5" name="Google Shape;58395;p38"/>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6" name="Google Shape;58396;p38"/>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7" name="Google Shape;58397;p38"/>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8" name="Google Shape;58398;p38"/>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9" name="Google Shape;58399;p38"/>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0" name="Google Shape;58400;p38"/>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1" name="Google Shape;58401;p38"/>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2" name="Google Shape;58402;p38"/>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3" name="Google Shape;58403;p38"/>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4" name="Google Shape;58404;p38"/>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5" name="Google Shape;58405;p38"/>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6" name="Google Shape;58406;p38"/>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7" name="Google Shape;58407;p38"/>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8" name="Google Shape;58408;p38"/>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9" name="Google Shape;58409;p38"/>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0" name="Google Shape;58410;p38"/>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1" name="Google Shape;58411;p38"/>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2" name="Google Shape;58412;p38"/>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3" name="Google Shape;58413;p38"/>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4" name="Google Shape;58414;p38"/>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5" name="Google Shape;58415;p38"/>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6" name="Google Shape;58416;p38"/>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7" name="Google Shape;58417;p38"/>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8" name="Google Shape;58418;p38"/>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9" name="Google Shape;58419;p38"/>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0" name="Google Shape;58420;p38"/>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1" name="Google Shape;58421;p38"/>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2" name="Google Shape;58422;p38"/>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3" name="Google Shape;58423;p38"/>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4" name="Google Shape;58424;p38"/>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5" name="Google Shape;58425;p38"/>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6" name="Google Shape;58426;p38"/>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7" name="Google Shape;58427;p38"/>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8" name="Google Shape;58428;p38"/>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9" name="Google Shape;58429;p38"/>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0" name="Google Shape;58430;p38"/>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1" name="Google Shape;58431;p38"/>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2" name="Google Shape;58432;p38"/>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3" name="Google Shape;58433;p38"/>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4" name="Google Shape;58434;p38"/>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5" name="Google Shape;58435;p38"/>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6" name="Google Shape;58436;p38"/>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7" name="Google Shape;58437;p38"/>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8" name="Google Shape;58438;p38"/>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9" name="Google Shape;58439;p38"/>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0" name="Google Shape;58440;p38"/>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1" name="Google Shape;58441;p38"/>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2" name="Google Shape;58442;p38"/>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3" name="Google Shape;58443;p38"/>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4" name="Google Shape;58444;p38"/>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5" name="Google Shape;58445;p38"/>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6" name="Google Shape;58446;p38"/>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7" name="Google Shape;58447;p38"/>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8" name="Google Shape;58448;p38"/>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9" name="Google Shape;58449;p38"/>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0" name="Google Shape;58450;p38"/>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1" name="Google Shape;58451;p38"/>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2" name="Google Shape;58452;p38"/>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3" name="Google Shape;58453;p38"/>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4" name="Google Shape;58454;p38"/>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5" name="Google Shape;58455;p38"/>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6" name="Google Shape;58456;p38"/>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7" name="Google Shape;58457;p38"/>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8" name="Google Shape;58458;p38"/>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9" name="Google Shape;58459;p38"/>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0" name="Google Shape;58460;p38"/>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1" name="Google Shape;58461;p38"/>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2" name="Google Shape;58462;p38"/>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3" name="Google Shape;58463;p38"/>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4" name="Google Shape;58464;p38"/>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5" name="Google Shape;58465;p38"/>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6" name="Google Shape;58466;p38"/>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7" name="Google Shape;58467;p38"/>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8" name="Google Shape;58468;p38"/>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9" name="Google Shape;58469;p38"/>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0" name="Google Shape;58470;p38"/>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1" name="Google Shape;58471;p38"/>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2" name="Google Shape;58472;p38"/>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3" name="Google Shape;58473;p38"/>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4" name="Google Shape;58474;p38"/>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5" name="Google Shape;58475;p38"/>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6" name="Google Shape;58476;p38"/>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7" name="Google Shape;58477;p38"/>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8" name="Google Shape;58478;p38"/>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9" name="Google Shape;58479;p38"/>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0" name="Google Shape;58480;p38"/>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1" name="Google Shape;58481;p38"/>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82" name="Google Shape;58482;p38"/>
          <p:cNvGrpSpPr/>
          <p:nvPr/>
        </p:nvGrpSpPr>
        <p:grpSpPr>
          <a:xfrm rot="5400000">
            <a:off x="6606703" y="2143687"/>
            <a:ext cx="4260434" cy="1052068"/>
            <a:chOff x="-59225" y="-38550"/>
            <a:chExt cx="2982453" cy="736485"/>
          </a:xfrm>
        </p:grpSpPr>
        <p:sp>
          <p:nvSpPr>
            <p:cNvPr id="58483" name="Google Shape;58483;p38"/>
            <p:cNvSpPr/>
            <p:nvPr/>
          </p:nvSpPr>
          <p:spPr>
            <a:xfrm>
              <a:off x="-59225" y="-37293"/>
              <a:ext cx="2982453" cy="725291"/>
            </a:xfrm>
            <a:custGeom>
              <a:avLst/>
              <a:gdLst/>
              <a:ahLst/>
              <a:cxnLst/>
              <a:rect l="l" t="t" r="r" b="b"/>
              <a:pathLst>
                <a:path w="78331" h="19049" extrusionOk="0">
                  <a:moveTo>
                    <a:pt x="0" y="17"/>
                  </a:moveTo>
                  <a:cubicBezTo>
                    <a:pt x="0" y="17"/>
                    <a:pt x="3441" y="11840"/>
                    <a:pt x="17140" y="12444"/>
                  </a:cubicBezTo>
                  <a:cubicBezTo>
                    <a:pt x="33775" y="13178"/>
                    <a:pt x="34998" y="19049"/>
                    <a:pt x="45778" y="19049"/>
                  </a:cubicBezTo>
                  <a:cubicBezTo>
                    <a:pt x="60782" y="19049"/>
                    <a:pt x="58988" y="0"/>
                    <a:pt x="78330" y="0"/>
                  </a:cubicBezTo>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4" name="Google Shape;58484;p38"/>
            <p:cNvSpPr/>
            <p:nvPr/>
          </p:nvSpPr>
          <p:spPr>
            <a:xfrm>
              <a:off x="-59225" y="-38550"/>
              <a:ext cx="2982453" cy="736485"/>
            </a:xfrm>
            <a:custGeom>
              <a:avLst/>
              <a:gdLst/>
              <a:ahLst/>
              <a:cxnLst/>
              <a:rect l="l" t="t" r="r" b="b"/>
              <a:pathLst>
                <a:path w="78331" h="19343" extrusionOk="0">
                  <a:moveTo>
                    <a:pt x="0" y="50"/>
                  </a:moveTo>
                  <a:cubicBezTo>
                    <a:pt x="310" y="947"/>
                    <a:pt x="701" y="1811"/>
                    <a:pt x="1174" y="2643"/>
                  </a:cubicBezTo>
                  <a:cubicBezTo>
                    <a:pt x="1631" y="3491"/>
                    <a:pt x="2136" y="4290"/>
                    <a:pt x="2724" y="5056"/>
                  </a:cubicBezTo>
                  <a:cubicBezTo>
                    <a:pt x="3865" y="6573"/>
                    <a:pt x="5235" y="7910"/>
                    <a:pt x="6801" y="9003"/>
                  </a:cubicBezTo>
                  <a:cubicBezTo>
                    <a:pt x="7567" y="9541"/>
                    <a:pt x="8383" y="10031"/>
                    <a:pt x="9247" y="10438"/>
                  </a:cubicBezTo>
                  <a:lnTo>
                    <a:pt x="9557" y="10585"/>
                  </a:lnTo>
                  <a:cubicBezTo>
                    <a:pt x="9671" y="10634"/>
                    <a:pt x="9785" y="10683"/>
                    <a:pt x="9883" y="10732"/>
                  </a:cubicBezTo>
                  <a:lnTo>
                    <a:pt x="10535" y="11009"/>
                  </a:lnTo>
                  <a:cubicBezTo>
                    <a:pt x="10992" y="11156"/>
                    <a:pt x="11432" y="11335"/>
                    <a:pt x="11889" y="11466"/>
                  </a:cubicBezTo>
                  <a:cubicBezTo>
                    <a:pt x="12786" y="11743"/>
                    <a:pt x="13716" y="11939"/>
                    <a:pt x="14661" y="12085"/>
                  </a:cubicBezTo>
                  <a:cubicBezTo>
                    <a:pt x="15118" y="12151"/>
                    <a:pt x="15591" y="12216"/>
                    <a:pt x="16064" y="12249"/>
                  </a:cubicBezTo>
                  <a:lnTo>
                    <a:pt x="17499" y="12346"/>
                  </a:lnTo>
                  <a:cubicBezTo>
                    <a:pt x="21315" y="12477"/>
                    <a:pt x="25132" y="13064"/>
                    <a:pt x="28817" y="14091"/>
                  </a:cubicBezTo>
                  <a:cubicBezTo>
                    <a:pt x="30644" y="14662"/>
                    <a:pt x="32438" y="15315"/>
                    <a:pt x="34199" y="16081"/>
                  </a:cubicBezTo>
                  <a:cubicBezTo>
                    <a:pt x="35961" y="16815"/>
                    <a:pt x="37706" y="17565"/>
                    <a:pt x="39532" y="18054"/>
                  </a:cubicBezTo>
                  <a:cubicBezTo>
                    <a:pt x="41359" y="18576"/>
                    <a:pt x="43234" y="18854"/>
                    <a:pt x="45126" y="18870"/>
                  </a:cubicBezTo>
                  <a:cubicBezTo>
                    <a:pt x="47018" y="18968"/>
                    <a:pt x="48910" y="18690"/>
                    <a:pt x="50687" y="18071"/>
                  </a:cubicBezTo>
                  <a:lnTo>
                    <a:pt x="51340" y="17810"/>
                  </a:lnTo>
                  <a:lnTo>
                    <a:pt x="51666" y="17679"/>
                  </a:lnTo>
                  <a:lnTo>
                    <a:pt x="51976" y="17516"/>
                  </a:lnTo>
                  <a:lnTo>
                    <a:pt x="52595" y="17190"/>
                  </a:lnTo>
                  <a:lnTo>
                    <a:pt x="53199" y="16815"/>
                  </a:lnTo>
                  <a:lnTo>
                    <a:pt x="53492" y="16619"/>
                  </a:lnTo>
                  <a:lnTo>
                    <a:pt x="53786" y="16407"/>
                  </a:lnTo>
                  <a:lnTo>
                    <a:pt x="54357" y="16000"/>
                  </a:lnTo>
                  <a:lnTo>
                    <a:pt x="54895" y="15543"/>
                  </a:lnTo>
                  <a:lnTo>
                    <a:pt x="55156" y="15315"/>
                  </a:lnTo>
                  <a:lnTo>
                    <a:pt x="55417" y="15070"/>
                  </a:lnTo>
                  <a:cubicBezTo>
                    <a:pt x="56803" y="13782"/>
                    <a:pt x="58026" y="12314"/>
                    <a:pt x="59217" y="10830"/>
                  </a:cubicBezTo>
                  <a:cubicBezTo>
                    <a:pt x="60424" y="9362"/>
                    <a:pt x="61614" y="7845"/>
                    <a:pt x="62935" y="6475"/>
                  </a:cubicBezTo>
                  <a:cubicBezTo>
                    <a:pt x="64240" y="5056"/>
                    <a:pt x="65724" y="3833"/>
                    <a:pt x="67355" y="2806"/>
                  </a:cubicBezTo>
                  <a:cubicBezTo>
                    <a:pt x="68986" y="1811"/>
                    <a:pt x="70780" y="1077"/>
                    <a:pt x="72655" y="637"/>
                  </a:cubicBezTo>
                  <a:cubicBezTo>
                    <a:pt x="74514" y="213"/>
                    <a:pt x="76422" y="1"/>
                    <a:pt x="78330" y="33"/>
                  </a:cubicBezTo>
                  <a:cubicBezTo>
                    <a:pt x="76422" y="50"/>
                    <a:pt x="74531" y="278"/>
                    <a:pt x="72671" y="735"/>
                  </a:cubicBezTo>
                  <a:cubicBezTo>
                    <a:pt x="70829" y="1208"/>
                    <a:pt x="69067" y="1958"/>
                    <a:pt x="67469" y="2969"/>
                  </a:cubicBezTo>
                  <a:cubicBezTo>
                    <a:pt x="65854" y="3996"/>
                    <a:pt x="64403" y="5236"/>
                    <a:pt x="63131" y="6638"/>
                  </a:cubicBezTo>
                  <a:cubicBezTo>
                    <a:pt x="61826" y="8025"/>
                    <a:pt x="60652" y="9525"/>
                    <a:pt x="59461" y="11025"/>
                  </a:cubicBezTo>
                  <a:cubicBezTo>
                    <a:pt x="58874" y="11759"/>
                    <a:pt x="58271" y="12510"/>
                    <a:pt x="57635" y="13243"/>
                  </a:cubicBezTo>
                  <a:cubicBezTo>
                    <a:pt x="57325" y="13586"/>
                    <a:pt x="57015" y="13961"/>
                    <a:pt x="56673" y="14303"/>
                  </a:cubicBezTo>
                  <a:lnTo>
                    <a:pt x="56183" y="14825"/>
                  </a:lnTo>
                  <a:lnTo>
                    <a:pt x="55661" y="15315"/>
                  </a:lnTo>
                  <a:cubicBezTo>
                    <a:pt x="54259" y="16652"/>
                    <a:pt x="52612" y="17712"/>
                    <a:pt x="50801" y="18413"/>
                  </a:cubicBezTo>
                  <a:cubicBezTo>
                    <a:pt x="48975" y="19066"/>
                    <a:pt x="47050" y="19343"/>
                    <a:pt x="45110" y="19261"/>
                  </a:cubicBezTo>
                  <a:cubicBezTo>
                    <a:pt x="43185" y="19229"/>
                    <a:pt x="41277" y="18968"/>
                    <a:pt x="39418" y="18446"/>
                  </a:cubicBezTo>
                  <a:cubicBezTo>
                    <a:pt x="37559" y="17940"/>
                    <a:pt x="35798" y="17174"/>
                    <a:pt x="34036" y="16424"/>
                  </a:cubicBezTo>
                  <a:cubicBezTo>
                    <a:pt x="32307" y="15673"/>
                    <a:pt x="30514" y="15005"/>
                    <a:pt x="28703" y="14450"/>
                  </a:cubicBezTo>
                  <a:lnTo>
                    <a:pt x="27333" y="14059"/>
                  </a:lnTo>
                  <a:cubicBezTo>
                    <a:pt x="27105" y="13994"/>
                    <a:pt x="26877" y="13945"/>
                    <a:pt x="26632" y="13896"/>
                  </a:cubicBezTo>
                  <a:lnTo>
                    <a:pt x="25947" y="13749"/>
                  </a:lnTo>
                  <a:cubicBezTo>
                    <a:pt x="25017" y="13521"/>
                    <a:pt x="24088" y="13374"/>
                    <a:pt x="23142" y="13227"/>
                  </a:cubicBezTo>
                  <a:cubicBezTo>
                    <a:pt x="22669" y="13129"/>
                    <a:pt x="22196" y="13097"/>
                    <a:pt x="21739" y="13031"/>
                  </a:cubicBezTo>
                  <a:lnTo>
                    <a:pt x="20304" y="12868"/>
                  </a:lnTo>
                  <a:cubicBezTo>
                    <a:pt x="19358" y="12770"/>
                    <a:pt x="18412" y="12722"/>
                    <a:pt x="17450" y="12656"/>
                  </a:cubicBezTo>
                  <a:lnTo>
                    <a:pt x="16031" y="12542"/>
                  </a:lnTo>
                  <a:cubicBezTo>
                    <a:pt x="15542" y="12493"/>
                    <a:pt x="15069" y="12428"/>
                    <a:pt x="14596" y="12363"/>
                  </a:cubicBezTo>
                  <a:cubicBezTo>
                    <a:pt x="13650" y="12216"/>
                    <a:pt x="12721" y="11988"/>
                    <a:pt x="11791" y="11710"/>
                  </a:cubicBezTo>
                  <a:cubicBezTo>
                    <a:pt x="11335" y="11580"/>
                    <a:pt x="10894" y="11384"/>
                    <a:pt x="10438" y="11221"/>
                  </a:cubicBezTo>
                  <a:lnTo>
                    <a:pt x="9785" y="10944"/>
                  </a:lnTo>
                  <a:cubicBezTo>
                    <a:pt x="9671" y="10895"/>
                    <a:pt x="9573" y="10846"/>
                    <a:pt x="9459" y="10797"/>
                  </a:cubicBezTo>
                  <a:lnTo>
                    <a:pt x="9133" y="10634"/>
                  </a:lnTo>
                  <a:cubicBezTo>
                    <a:pt x="8268" y="10210"/>
                    <a:pt x="7453" y="9721"/>
                    <a:pt x="6670" y="9150"/>
                  </a:cubicBezTo>
                  <a:cubicBezTo>
                    <a:pt x="5121" y="8025"/>
                    <a:pt x="3751" y="6655"/>
                    <a:pt x="2626" y="5105"/>
                  </a:cubicBezTo>
                  <a:cubicBezTo>
                    <a:pt x="2055" y="4339"/>
                    <a:pt x="1549" y="3523"/>
                    <a:pt x="1109" y="2675"/>
                  </a:cubicBezTo>
                  <a:cubicBezTo>
                    <a:pt x="652" y="1827"/>
                    <a:pt x="294" y="947"/>
                    <a:pt x="0" y="50"/>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85" name="Google Shape;58485;p38"/>
          <p:cNvGrpSpPr/>
          <p:nvPr/>
        </p:nvGrpSpPr>
        <p:grpSpPr>
          <a:xfrm flipH="1">
            <a:off x="-88599" y="4002750"/>
            <a:ext cx="3673611" cy="1211646"/>
            <a:chOff x="5587275" y="4002750"/>
            <a:chExt cx="3673611" cy="1211646"/>
          </a:xfrm>
        </p:grpSpPr>
        <p:sp>
          <p:nvSpPr>
            <p:cNvPr id="58486" name="Google Shape;58486;p38"/>
            <p:cNvSpPr/>
            <p:nvPr/>
          </p:nvSpPr>
          <p:spPr>
            <a:xfrm flipH="1">
              <a:off x="5587275" y="4004186"/>
              <a:ext cx="3666298" cy="1202898"/>
            </a:xfrm>
            <a:custGeom>
              <a:avLst/>
              <a:gdLst/>
              <a:ahLst/>
              <a:cxnLst/>
              <a:rect l="l" t="t" r="r" b="b"/>
              <a:pathLst>
                <a:path w="81723" h="26813" extrusionOk="0">
                  <a:moveTo>
                    <a:pt x="81723" y="26812"/>
                  </a:moveTo>
                  <a:cubicBezTo>
                    <a:pt x="61125" y="376"/>
                    <a:pt x="43773" y="12379"/>
                    <a:pt x="23273" y="14581"/>
                  </a:cubicBezTo>
                  <a:cubicBezTo>
                    <a:pt x="2789" y="16799"/>
                    <a:pt x="0" y="1"/>
                    <a:pt x="0" y="1"/>
                  </a:cubicBezTo>
                  <a:lnTo>
                    <a:pt x="0" y="26812"/>
                  </a:lnTo>
                  <a:close/>
                </a:path>
              </a:pathLst>
            </a:custGeom>
            <a:gradFill>
              <a:gsLst>
                <a:gs pos="0">
                  <a:schemeClr val="lt1"/>
                </a:gs>
                <a:gs pos="50000">
                  <a:srgbClr val="EEEBE1"/>
                </a:gs>
                <a:gs pos="100000">
                  <a:schemeClr val="lt1"/>
                </a:gs>
              </a:gsLst>
              <a:lin ang="5400012" scaled="0"/>
            </a:gradFill>
            <a:ln>
              <a:noFill/>
            </a:ln>
            <a:effectLst>
              <a:outerShdw blurRad="77152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7" name="Google Shape;58487;p38"/>
            <p:cNvSpPr/>
            <p:nvPr/>
          </p:nvSpPr>
          <p:spPr>
            <a:xfrm flipH="1">
              <a:off x="5587275" y="4002750"/>
              <a:ext cx="3673611" cy="1211646"/>
            </a:xfrm>
            <a:custGeom>
              <a:avLst/>
              <a:gdLst/>
              <a:ahLst/>
              <a:cxnLst/>
              <a:rect l="l" t="t" r="r" b="b"/>
              <a:pathLst>
                <a:path w="81886" h="27008" extrusionOk="0">
                  <a:moveTo>
                    <a:pt x="81886" y="26844"/>
                  </a:moveTo>
                  <a:lnTo>
                    <a:pt x="80010" y="24545"/>
                  </a:lnTo>
                  <a:lnTo>
                    <a:pt x="78037" y="22327"/>
                  </a:lnTo>
                  <a:lnTo>
                    <a:pt x="76993" y="21267"/>
                  </a:lnTo>
                  <a:lnTo>
                    <a:pt x="76471" y="20745"/>
                  </a:lnTo>
                  <a:cubicBezTo>
                    <a:pt x="76308" y="20565"/>
                    <a:pt x="76129" y="20386"/>
                    <a:pt x="75950" y="20223"/>
                  </a:cubicBezTo>
                  <a:lnTo>
                    <a:pt x="74857" y="19212"/>
                  </a:lnTo>
                  <a:lnTo>
                    <a:pt x="74319" y="18706"/>
                  </a:lnTo>
                  <a:cubicBezTo>
                    <a:pt x="74123" y="18543"/>
                    <a:pt x="73927" y="18396"/>
                    <a:pt x="73748" y="18233"/>
                  </a:cubicBezTo>
                  <a:lnTo>
                    <a:pt x="72606" y="17287"/>
                  </a:lnTo>
                  <a:cubicBezTo>
                    <a:pt x="72411" y="17124"/>
                    <a:pt x="72215" y="16977"/>
                    <a:pt x="72003" y="16831"/>
                  </a:cubicBezTo>
                  <a:lnTo>
                    <a:pt x="71416" y="16390"/>
                  </a:lnTo>
                  <a:cubicBezTo>
                    <a:pt x="70633" y="15770"/>
                    <a:pt x="69785" y="15265"/>
                    <a:pt x="68969" y="14727"/>
                  </a:cubicBezTo>
                  <a:cubicBezTo>
                    <a:pt x="68757" y="14580"/>
                    <a:pt x="68545" y="14466"/>
                    <a:pt x="68333" y="14335"/>
                  </a:cubicBezTo>
                  <a:lnTo>
                    <a:pt x="67681" y="13977"/>
                  </a:lnTo>
                  <a:lnTo>
                    <a:pt x="67045" y="13618"/>
                  </a:lnTo>
                  <a:cubicBezTo>
                    <a:pt x="66833" y="13487"/>
                    <a:pt x="66605" y="13389"/>
                    <a:pt x="66376" y="13275"/>
                  </a:cubicBezTo>
                  <a:cubicBezTo>
                    <a:pt x="65936" y="13063"/>
                    <a:pt x="65496" y="12851"/>
                    <a:pt x="65039" y="12639"/>
                  </a:cubicBezTo>
                  <a:lnTo>
                    <a:pt x="63669" y="12085"/>
                  </a:lnTo>
                  <a:cubicBezTo>
                    <a:pt x="61826" y="11383"/>
                    <a:pt x="59918" y="10862"/>
                    <a:pt x="57961" y="10519"/>
                  </a:cubicBezTo>
                  <a:cubicBezTo>
                    <a:pt x="56004" y="10226"/>
                    <a:pt x="54031" y="10079"/>
                    <a:pt x="52057" y="10111"/>
                  </a:cubicBezTo>
                  <a:cubicBezTo>
                    <a:pt x="51568" y="10128"/>
                    <a:pt x="51079" y="10111"/>
                    <a:pt x="50590" y="10144"/>
                  </a:cubicBezTo>
                  <a:lnTo>
                    <a:pt x="49105" y="10242"/>
                  </a:lnTo>
                  <a:lnTo>
                    <a:pt x="47621" y="10389"/>
                  </a:lnTo>
                  <a:cubicBezTo>
                    <a:pt x="47132" y="10438"/>
                    <a:pt x="46643" y="10519"/>
                    <a:pt x="46154" y="10568"/>
                  </a:cubicBezTo>
                  <a:cubicBezTo>
                    <a:pt x="44197" y="10845"/>
                    <a:pt x="42256" y="11188"/>
                    <a:pt x="40315" y="11595"/>
                  </a:cubicBezTo>
                  <a:cubicBezTo>
                    <a:pt x="36434" y="12378"/>
                    <a:pt x="32585" y="13308"/>
                    <a:pt x="28671" y="13993"/>
                  </a:cubicBezTo>
                  <a:cubicBezTo>
                    <a:pt x="26714" y="14352"/>
                    <a:pt x="24757" y="14629"/>
                    <a:pt x="22783" y="14808"/>
                  </a:cubicBezTo>
                  <a:lnTo>
                    <a:pt x="22033" y="14874"/>
                  </a:lnTo>
                  <a:cubicBezTo>
                    <a:pt x="21788" y="14890"/>
                    <a:pt x="21544" y="14922"/>
                    <a:pt x="21283" y="14922"/>
                  </a:cubicBezTo>
                  <a:lnTo>
                    <a:pt x="19799" y="14955"/>
                  </a:lnTo>
                  <a:lnTo>
                    <a:pt x="18298" y="14922"/>
                  </a:lnTo>
                  <a:cubicBezTo>
                    <a:pt x="17809" y="14890"/>
                    <a:pt x="17320" y="14841"/>
                    <a:pt x="16814" y="14792"/>
                  </a:cubicBezTo>
                  <a:cubicBezTo>
                    <a:pt x="14825" y="14596"/>
                    <a:pt x="12884" y="14107"/>
                    <a:pt x="11025" y="13373"/>
                  </a:cubicBezTo>
                  <a:cubicBezTo>
                    <a:pt x="10095" y="12998"/>
                    <a:pt x="9198" y="12541"/>
                    <a:pt x="8350" y="12019"/>
                  </a:cubicBezTo>
                  <a:cubicBezTo>
                    <a:pt x="7926" y="11775"/>
                    <a:pt x="7518" y="11481"/>
                    <a:pt x="7111" y="11188"/>
                  </a:cubicBezTo>
                  <a:cubicBezTo>
                    <a:pt x="6899" y="11057"/>
                    <a:pt x="6719" y="10878"/>
                    <a:pt x="6507" y="10731"/>
                  </a:cubicBezTo>
                  <a:cubicBezTo>
                    <a:pt x="6312" y="10584"/>
                    <a:pt x="6116" y="10421"/>
                    <a:pt x="5936" y="10242"/>
                  </a:cubicBezTo>
                  <a:cubicBezTo>
                    <a:pt x="4436" y="8921"/>
                    <a:pt x="3164" y="7355"/>
                    <a:pt x="2169" y="5626"/>
                  </a:cubicBezTo>
                  <a:cubicBezTo>
                    <a:pt x="1664" y="4762"/>
                    <a:pt x="1223" y="3865"/>
                    <a:pt x="864" y="2936"/>
                  </a:cubicBezTo>
                  <a:cubicBezTo>
                    <a:pt x="489" y="2006"/>
                    <a:pt x="196" y="1044"/>
                    <a:pt x="0" y="49"/>
                  </a:cubicBezTo>
                  <a:lnTo>
                    <a:pt x="359" y="33"/>
                  </a:lnTo>
                  <a:lnTo>
                    <a:pt x="359" y="13438"/>
                  </a:lnTo>
                  <a:lnTo>
                    <a:pt x="343" y="26844"/>
                  </a:lnTo>
                  <a:lnTo>
                    <a:pt x="179" y="26681"/>
                  </a:lnTo>
                  <a:close/>
                  <a:moveTo>
                    <a:pt x="81886" y="26844"/>
                  </a:moveTo>
                  <a:lnTo>
                    <a:pt x="179" y="27007"/>
                  </a:lnTo>
                  <a:lnTo>
                    <a:pt x="16" y="27007"/>
                  </a:lnTo>
                  <a:lnTo>
                    <a:pt x="16" y="26844"/>
                  </a:lnTo>
                  <a:lnTo>
                    <a:pt x="0" y="13438"/>
                  </a:lnTo>
                  <a:lnTo>
                    <a:pt x="0" y="33"/>
                  </a:lnTo>
                  <a:lnTo>
                    <a:pt x="359" y="0"/>
                  </a:lnTo>
                  <a:cubicBezTo>
                    <a:pt x="538" y="946"/>
                    <a:pt x="832" y="1892"/>
                    <a:pt x="1191" y="2805"/>
                  </a:cubicBezTo>
                  <a:cubicBezTo>
                    <a:pt x="1549" y="3718"/>
                    <a:pt x="1973" y="4599"/>
                    <a:pt x="2463" y="5447"/>
                  </a:cubicBezTo>
                  <a:cubicBezTo>
                    <a:pt x="3441" y="7160"/>
                    <a:pt x="4681" y="8693"/>
                    <a:pt x="6165" y="9997"/>
                  </a:cubicBezTo>
                  <a:cubicBezTo>
                    <a:pt x="6344" y="10160"/>
                    <a:pt x="6540" y="10323"/>
                    <a:pt x="6719" y="10470"/>
                  </a:cubicBezTo>
                  <a:cubicBezTo>
                    <a:pt x="6915" y="10633"/>
                    <a:pt x="7094" y="10780"/>
                    <a:pt x="7306" y="10927"/>
                  </a:cubicBezTo>
                  <a:cubicBezTo>
                    <a:pt x="7714" y="11204"/>
                    <a:pt x="8089" y="11498"/>
                    <a:pt x="8530" y="11742"/>
                  </a:cubicBezTo>
                  <a:cubicBezTo>
                    <a:pt x="9361" y="12248"/>
                    <a:pt x="10242" y="12704"/>
                    <a:pt x="11155" y="13080"/>
                  </a:cubicBezTo>
                  <a:cubicBezTo>
                    <a:pt x="12982" y="13813"/>
                    <a:pt x="14890" y="14286"/>
                    <a:pt x="16863" y="14498"/>
                  </a:cubicBezTo>
                  <a:cubicBezTo>
                    <a:pt x="17353" y="14531"/>
                    <a:pt x="17842" y="14596"/>
                    <a:pt x="18331" y="14613"/>
                  </a:cubicBezTo>
                  <a:lnTo>
                    <a:pt x="19799" y="14661"/>
                  </a:lnTo>
                  <a:lnTo>
                    <a:pt x="21283" y="14629"/>
                  </a:lnTo>
                  <a:cubicBezTo>
                    <a:pt x="21528" y="14629"/>
                    <a:pt x="21772" y="14596"/>
                    <a:pt x="22017" y="14580"/>
                  </a:cubicBezTo>
                  <a:lnTo>
                    <a:pt x="22751" y="14531"/>
                  </a:lnTo>
                  <a:cubicBezTo>
                    <a:pt x="24724" y="14352"/>
                    <a:pt x="26681" y="14058"/>
                    <a:pt x="28622" y="13716"/>
                  </a:cubicBezTo>
                  <a:cubicBezTo>
                    <a:pt x="32520" y="13031"/>
                    <a:pt x="36368" y="12134"/>
                    <a:pt x="40266" y="11351"/>
                  </a:cubicBezTo>
                  <a:cubicBezTo>
                    <a:pt x="42207" y="10959"/>
                    <a:pt x="44164" y="10617"/>
                    <a:pt x="46137" y="10340"/>
                  </a:cubicBezTo>
                  <a:cubicBezTo>
                    <a:pt x="46627" y="10291"/>
                    <a:pt x="47116" y="10209"/>
                    <a:pt x="47605" y="10160"/>
                  </a:cubicBezTo>
                  <a:lnTo>
                    <a:pt x="49089" y="10014"/>
                  </a:lnTo>
                  <a:lnTo>
                    <a:pt x="50573" y="9932"/>
                  </a:lnTo>
                  <a:cubicBezTo>
                    <a:pt x="51079" y="9899"/>
                    <a:pt x="51568" y="9899"/>
                    <a:pt x="52074" y="9899"/>
                  </a:cubicBezTo>
                  <a:cubicBezTo>
                    <a:pt x="54047" y="9867"/>
                    <a:pt x="56037" y="10014"/>
                    <a:pt x="57994" y="10323"/>
                  </a:cubicBezTo>
                  <a:cubicBezTo>
                    <a:pt x="59951" y="10666"/>
                    <a:pt x="61875" y="11204"/>
                    <a:pt x="63734" y="11922"/>
                  </a:cubicBezTo>
                  <a:lnTo>
                    <a:pt x="65104" y="12492"/>
                  </a:lnTo>
                  <a:cubicBezTo>
                    <a:pt x="65561" y="12688"/>
                    <a:pt x="66001" y="12933"/>
                    <a:pt x="66442" y="13145"/>
                  </a:cubicBezTo>
                  <a:cubicBezTo>
                    <a:pt x="66670" y="13259"/>
                    <a:pt x="66898" y="13357"/>
                    <a:pt x="67110" y="13487"/>
                  </a:cubicBezTo>
                  <a:lnTo>
                    <a:pt x="67763" y="13846"/>
                  </a:lnTo>
                  <a:lnTo>
                    <a:pt x="68399" y="14221"/>
                  </a:lnTo>
                  <a:cubicBezTo>
                    <a:pt x="68611" y="14352"/>
                    <a:pt x="68839" y="14466"/>
                    <a:pt x="69035" y="14613"/>
                  </a:cubicBezTo>
                  <a:cubicBezTo>
                    <a:pt x="69866" y="15167"/>
                    <a:pt x="70698" y="15689"/>
                    <a:pt x="71481" y="16309"/>
                  </a:cubicBezTo>
                  <a:lnTo>
                    <a:pt x="72084" y="16749"/>
                  </a:lnTo>
                  <a:cubicBezTo>
                    <a:pt x="72280" y="16896"/>
                    <a:pt x="72492" y="17043"/>
                    <a:pt x="72671" y="17206"/>
                  </a:cubicBezTo>
                  <a:lnTo>
                    <a:pt x="73797" y="18168"/>
                  </a:lnTo>
                  <a:cubicBezTo>
                    <a:pt x="73992" y="18331"/>
                    <a:pt x="74188" y="18478"/>
                    <a:pt x="74368" y="18641"/>
                  </a:cubicBezTo>
                  <a:lnTo>
                    <a:pt x="74906" y="19146"/>
                  </a:lnTo>
                  <a:lnTo>
                    <a:pt x="75998" y="20174"/>
                  </a:lnTo>
                  <a:cubicBezTo>
                    <a:pt x="76178" y="20337"/>
                    <a:pt x="76341" y="20516"/>
                    <a:pt x="76520" y="20696"/>
                  </a:cubicBezTo>
                  <a:lnTo>
                    <a:pt x="77042" y="21234"/>
                  </a:lnTo>
                  <a:lnTo>
                    <a:pt x="78070" y="22310"/>
                  </a:lnTo>
                  <a:lnTo>
                    <a:pt x="80027" y="2454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58488" name="Google Shape;58488;p38"/>
          <p:cNvGrpSpPr/>
          <p:nvPr/>
        </p:nvGrpSpPr>
        <p:grpSpPr>
          <a:xfrm rot="10800000">
            <a:off x="-88606" y="-54029"/>
            <a:ext cx="1801291" cy="1441421"/>
            <a:chOff x="7710078" y="4034800"/>
            <a:chExt cx="1482910" cy="1186648"/>
          </a:xfrm>
        </p:grpSpPr>
        <p:sp>
          <p:nvSpPr>
            <p:cNvPr id="58489" name="Google Shape;58489;p38"/>
            <p:cNvSpPr/>
            <p:nvPr/>
          </p:nvSpPr>
          <p:spPr>
            <a:xfrm>
              <a:off x="7710078" y="4034800"/>
              <a:ext cx="1475925" cy="1183860"/>
            </a:xfrm>
            <a:custGeom>
              <a:avLst/>
              <a:gdLst/>
              <a:ahLst/>
              <a:cxnLst/>
              <a:rect l="l" t="t" r="r" b="b"/>
              <a:pathLst>
                <a:path w="34444" h="27628" extrusionOk="0">
                  <a:moveTo>
                    <a:pt x="0" y="27546"/>
                  </a:moveTo>
                  <a:cubicBezTo>
                    <a:pt x="0" y="27546"/>
                    <a:pt x="16439" y="27628"/>
                    <a:pt x="17581" y="19979"/>
                  </a:cubicBezTo>
                  <a:cubicBezTo>
                    <a:pt x="18722" y="12346"/>
                    <a:pt x="21006" y="1"/>
                    <a:pt x="34444" y="3442"/>
                  </a:cubicBezTo>
                  <a:lnTo>
                    <a:pt x="34444" y="27530"/>
                  </a:lnTo>
                  <a:close/>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90" name="Google Shape;58490;p38"/>
            <p:cNvSpPr/>
            <p:nvPr/>
          </p:nvSpPr>
          <p:spPr>
            <a:xfrm>
              <a:off x="7710078" y="4150112"/>
              <a:ext cx="1482910" cy="1071336"/>
            </a:xfrm>
            <a:custGeom>
              <a:avLst/>
              <a:gdLst/>
              <a:ahLst/>
              <a:cxnLst/>
              <a:rect l="l" t="t" r="r" b="b"/>
              <a:pathLst>
                <a:path w="34607" h="25002" extrusionOk="0">
                  <a:moveTo>
                    <a:pt x="0" y="24855"/>
                  </a:moveTo>
                  <a:cubicBezTo>
                    <a:pt x="2006" y="24822"/>
                    <a:pt x="4012" y="24643"/>
                    <a:pt x="6002" y="24333"/>
                  </a:cubicBezTo>
                  <a:cubicBezTo>
                    <a:pt x="7991" y="24040"/>
                    <a:pt x="9948" y="23534"/>
                    <a:pt x="11840" y="22833"/>
                  </a:cubicBezTo>
                  <a:cubicBezTo>
                    <a:pt x="12770" y="22490"/>
                    <a:pt x="13667" y="22034"/>
                    <a:pt x="14515" y="21479"/>
                  </a:cubicBezTo>
                  <a:cubicBezTo>
                    <a:pt x="15346" y="20957"/>
                    <a:pt x="16080" y="20256"/>
                    <a:pt x="16651" y="19441"/>
                  </a:cubicBezTo>
                  <a:cubicBezTo>
                    <a:pt x="16912" y="19017"/>
                    <a:pt x="17124" y="18576"/>
                    <a:pt x="17287" y="18103"/>
                  </a:cubicBezTo>
                  <a:cubicBezTo>
                    <a:pt x="17418" y="17614"/>
                    <a:pt x="17516" y="17125"/>
                    <a:pt x="17564" y="16635"/>
                  </a:cubicBezTo>
                  <a:cubicBezTo>
                    <a:pt x="17711" y="15641"/>
                    <a:pt x="17874" y="14646"/>
                    <a:pt x="18070" y="13651"/>
                  </a:cubicBezTo>
                  <a:cubicBezTo>
                    <a:pt x="18429" y="11661"/>
                    <a:pt x="18983" y="9704"/>
                    <a:pt x="19701" y="7812"/>
                  </a:cubicBezTo>
                  <a:cubicBezTo>
                    <a:pt x="20467" y="5953"/>
                    <a:pt x="21495" y="4143"/>
                    <a:pt x="22979" y="2724"/>
                  </a:cubicBezTo>
                  <a:cubicBezTo>
                    <a:pt x="23729" y="2007"/>
                    <a:pt x="24577" y="1419"/>
                    <a:pt x="25490" y="979"/>
                  </a:cubicBezTo>
                  <a:cubicBezTo>
                    <a:pt x="26420" y="539"/>
                    <a:pt x="27415" y="262"/>
                    <a:pt x="28426" y="115"/>
                  </a:cubicBezTo>
                  <a:cubicBezTo>
                    <a:pt x="28687" y="82"/>
                    <a:pt x="28932" y="50"/>
                    <a:pt x="29193" y="33"/>
                  </a:cubicBezTo>
                  <a:cubicBezTo>
                    <a:pt x="29453" y="33"/>
                    <a:pt x="29698" y="1"/>
                    <a:pt x="29959" y="1"/>
                  </a:cubicBezTo>
                  <a:cubicBezTo>
                    <a:pt x="30465" y="1"/>
                    <a:pt x="30970" y="17"/>
                    <a:pt x="31476" y="66"/>
                  </a:cubicBezTo>
                  <a:cubicBezTo>
                    <a:pt x="32487" y="164"/>
                    <a:pt x="33498" y="343"/>
                    <a:pt x="34477" y="588"/>
                  </a:cubicBezTo>
                  <a:lnTo>
                    <a:pt x="34607" y="620"/>
                  </a:lnTo>
                  <a:lnTo>
                    <a:pt x="34607" y="751"/>
                  </a:lnTo>
                  <a:lnTo>
                    <a:pt x="34607" y="24839"/>
                  </a:lnTo>
                  <a:lnTo>
                    <a:pt x="34607" y="25002"/>
                  </a:lnTo>
                  <a:lnTo>
                    <a:pt x="34444" y="25002"/>
                  </a:lnTo>
                  <a:cubicBezTo>
                    <a:pt x="28736" y="25002"/>
                    <a:pt x="23028" y="24953"/>
                    <a:pt x="17287" y="24920"/>
                  </a:cubicBezTo>
                  <a:lnTo>
                    <a:pt x="8660" y="24871"/>
                  </a:lnTo>
                  <a:close/>
                  <a:moveTo>
                    <a:pt x="0" y="24855"/>
                  </a:moveTo>
                  <a:lnTo>
                    <a:pt x="8562" y="24839"/>
                  </a:lnTo>
                  <a:lnTo>
                    <a:pt x="17157" y="24773"/>
                  </a:lnTo>
                  <a:cubicBezTo>
                    <a:pt x="22897" y="24741"/>
                    <a:pt x="28687" y="24692"/>
                    <a:pt x="34444" y="24692"/>
                  </a:cubicBezTo>
                  <a:lnTo>
                    <a:pt x="34297" y="24839"/>
                  </a:lnTo>
                  <a:lnTo>
                    <a:pt x="34281" y="767"/>
                  </a:lnTo>
                  <a:lnTo>
                    <a:pt x="34411" y="930"/>
                  </a:lnTo>
                  <a:cubicBezTo>
                    <a:pt x="33433" y="669"/>
                    <a:pt x="32454" y="506"/>
                    <a:pt x="31459" y="408"/>
                  </a:cubicBezTo>
                  <a:cubicBezTo>
                    <a:pt x="30970" y="343"/>
                    <a:pt x="30465" y="343"/>
                    <a:pt x="29975" y="327"/>
                  </a:cubicBezTo>
                  <a:cubicBezTo>
                    <a:pt x="29714" y="327"/>
                    <a:pt x="29470" y="359"/>
                    <a:pt x="29225" y="376"/>
                  </a:cubicBezTo>
                  <a:cubicBezTo>
                    <a:pt x="28981" y="376"/>
                    <a:pt x="28736" y="408"/>
                    <a:pt x="28491" y="441"/>
                  </a:cubicBezTo>
                  <a:cubicBezTo>
                    <a:pt x="27496" y="571"/>
                    <a:pt x="26534" y="849"/>
                    <a:pt x="25637" y="1256"/>
                  </a:cubicBezTo>
                  <a:cubicBezTo>
                    <a:pt x="24740" y="1697"/>
                    <a:pt x="23925" y="2268"/>
                    <a:pt x="23207" y="2952"/>
                  </a:cubicBezTo>
                  <a:cubicBezTo>
                    <a:pt x="21772" y="4322"/>
                    <a:pt x="20745" y="6084"/>
                    <a:pt x="19978" y="7927"/>
                  </a:cubicBezTo>
                  <a:cubicBezTo>
                    <a:pt x="19244" y="9802"/>
                    <a:pt x="18690" y="11727"/>
                    <a:pt x="18315" y="13700"/>
                  </a:cubicBezTo>
                  <a:cubicBezTo>
                    <a:pt x="18119" y="14695"/>
                    <a:pt x="17956" y="15690"/>
                    <a:pt x="17793" y="16668"/>
                  </a:cubicBezTo>
                  <a:cubicBezTo>
                    <a:pt x="17744" y="17174"/>
                    <a:pt x="17630" y="17679"/>
                    <a:pt x="17499" y="18168"/>
                  </a:cubicBezTo>
                  <a:cubicBezTo>
                    <a:pt x="17336" y="18658"/>
                    <a:pt x="17108" y="19131"/>
                    <a:pt x="16814" y="19555"/>
                  </a:cubicBezTo>
                  <a:cubicBezTo>
                    <a:pt x="16227" y="20386"/>
                    <a:pt x="15477" y="21104"/>
                    <a:pt x="14629" y="21642"/>
                  </a:cubicBezTo>
                  <a:cubicBezTo>
                    <a:pt x="13765" y="22180"/>
                    <a:pt x="12851" y="22637"/>
                    <a:pt x="11905" y="22980"/>
                  </a:cubicBezTo>
                  <a:cubicBezTo>
                    <a:pt x="9997" y="23664"/>
                    <a:pt x="8024" y="24137"/>
                    <a:pt x="6018" y="24415"/>
                  </a:cubicBezTo>
                  <a:cubicBezTo>
                    <a:pt x="4028" y="24692"/>
                    <a:pt x="2006" y="24839"/>
                    <a:pt x="0" y="24855"/>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60"/>
        <p:cNvGrpSpPr/>
        <p:nvPr/>
      </p:nvGrpSpPr>
      <p:grpSpPr>
        <a:xfrm>
          <a:off x="0" y="0"/>
          <a:ext cx="0" cy="0"/>
          <a:chOff x="0" y="0"/>
          <a:chExt cx="0" cy="0"/>
        </a:xfrm>
      </p:grpSpPr>
      <p:sp>
        <p:nvSpPr>
          <p:cNvPr id="1661" name="Google Shape;1661;p3"/>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4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662" name="Google Shape;1662;p3"/>
          <p:cNvSpPr txBox="1">
            <a:spLocks noGrp="1"/>
          </p:cNvSpPr>
          <p:nvPr>
            <p:ph type="title" idx="2" hasCustomPrompt="1"/>
          </p:nvPr>
        </p:nvSpPr>
        <p:spPr>
          <a:xfrm>
            <a:off x="3752175" y="1380100"/>
            <a:ext cx="1639800" cy="10734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6000"/>
              <a:buNone/>
              <a:defRPr sz="8000">
                <a:solidFill>
                  <a:schemeClr val="accent2"/>
                </a:solidFill>
              </a:defRPr>
            </a:lvl1pPr>
            <a:lvl2pPr lvl="1" algn="ctr" rtl="0">
              <a:spcBef>
                <a:spcPts val="0"/>
              </a:spcBef>
              <a:spcAft>
                <a:spcPts val="0"/>
              </a:spcAft>
              <a:buClr>
                <a:schemeClr val="accent2"/>
              </a:buClr>
              <a:buSzPts val="6000"/>
              <a:buNone/>
              <a:defRPr sz="6000">
                <a:solidFill>
                  <a:schemeClr val="accent2"/>
                </a:solidFill>
              </a:defRPr>
            </a:lvl2pPr>
            <a:lvl3pPr lvl="2" algn="ctr" rtl="0">
              <a:spcBef>
                <a:spcPts val="0"/>
              </a:spcBef>
              <a:spcAft>
                <a:spcPts val="0"/>
              </a:spcAft>
              <a:buClr>
                <a:schemeClr val="accent2"/>
              </a:buClr>
              <a:buSzPts val="6000"/>
              <a:buNone/>
              <a:defRPr sz="6000">
                <a:solidFill>
                  <a:schemeClr val="accent2"/>
                </a:solidFill>
              </a:defRPr>
            </a:lvl3pPr>
            <a:lvl4pPr lvl="3" algn="ctr" rtl="0">
              <a:spcBef>
                <a:spcPts val="0"/>
              </a:spcBef>
              <a:spcAft>
                <a:spcPts val="0"/>
              </a:spcAft>
              <a:buClr>
                <a:schemeClr val="accent2"/>
              </a:buClr>
              <a:buSzPts val="6000"/>
              <a:buNone/>
              <a:defRPr sz="6000">
                <a:solidFill>
                  <a:schemeClr val="accent2"/>
                </a:solidFill>
              </a:defRPr>
            </a:lvl4pPr>
            <a:lvl5pPr lvl="4" algn="ctr" rtl="0">
              <a:spcBef>
                <a:spcPts val="0"/>
              </a:spcBef>
              <a:spcAft>
                <a:spcPts val="0"/>
              </a:spcAft>
              <a:buClr>
                <a:schemeClr val="accent2"/>
              </a:buClr>
              <a:buSzPts val="6000"/>
              <a:buNone/>
              <a:defRPr sz="6000">
                <a:solidFill>
                  <a:schemeClr val="accent2"/>
                </a:solidFill>
              </a:defRPr>
            </a:lvl5pPr>
            <a:lvl6pPr lvl="5" algn="ctr" rtl="0">
              <a:spcBef>
                <a:spcPts val="0"/>
              </a:spcBef>
              <a:spcAft>
                <a:spcPts val="0"/>
              </a:spcAft>
              <a:buClr>
                <a:schemeClr val="accent2"/>
              </a:buClr>
              <a:buSzPts val="6000"/>
              <a:buNone/>
              <a:defRPr sz="6000">
                <a:solidFill>
                  <a:schemeClr val="accent2"/>
                </a:solidFill>
              </a:defRPr>
            </a:lvl6pPr>
            <a:lvl7pPr lvl="6" algn="ctr" rtl="0">
              <a:spcBef>
                <a:spcPts val="0"/>
              </a:spcBef>
              <a:spcAft>
                <a:spcPts val="0"/>
              </a:spcAft>
              <a:buClr>
                <a:schemeClr val="accent2"/>
              </a:buClr>
              <a:buSzPts val="6000"/>
              <a:buNone/>
              <a:defRPr sz="6000">
                <a:solidFill>
                  <a:schemeClr val="accent2"/>
                </a:solidFill>
              </a:defRPr>
            </a:lvl7pPr>
            <a:lvl8pPr lvl="7" algn="ctr" rtl="0">
              <a:spcBef>
                <a:spcPts val="0"/>
              </a:spcBef>
              <a:spcAft>
                <a:spcPts val="0"/>
              </a:spcAft>
              <a:buClr>
                <a:schemeClr val="accent2"/>
              </a:buClr>
              <a:buSzPts val="6000"/>
              <a:buNone/>
              <a:defRPr sz="6000">
                <a:solidFill>
                  <a:schemeClr val="accent2"/>
                </a:solidFill>
              </a:defRPr>
            </a:lvl8pPr>
            <a:lvl9pPr lvl="8" algn="ctr" rtl="0">
              <a:spcBef>
                <a:spcPts val="0"/>
              </a:spcBef>
              <a:spcAft>
                <a:spcPts val="0"/>
              </a:spcAft>
              <a:buClr>
                <a:schemeClr val="accent2"/>
              </a:buClr>
              <a:buSzPts val="6000"/>
              <a:buNone/>
              <a:defRPr sz="6000">
                <a:solidFill>
                  <a:schemeClr val="accent2"/>
                </a:solidFill>
              </a:defRPr>
            </a:lvl9pPr>
          </a:lstStyle>
          <a:p>
            <a:r>
              <a:t>xx%</a:t>
            </a:r>
          </a:p>
        </p:txBody>
      </p:sp>
      <p:sp>
        <p:nvSpPr>
          <p:cNvPr id="1663" name="Google Shape;1663;p3"/>
          <p:cNvSpPr txBox="1">
            <a:spLocks noGrp="1"/>
          </p:cNvSpPr>
          <p:nvPr>
            <p:ph type="subTitle" idx="1"/>
          </p:nvPr>
        </p:nvSpPr>
        <p:spPr>
          <a:xfrm>
            <a:off x="2402250" y="3417200"/>
            <a:ext cx="4339800" cy="346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64" name="Google Shape;1664;p3"/>
          <p:cNvGrpSpPr/>
          <p:nvPr/>
        </p:nvGrpSpPr>
        <p:grpSpPr>
          <a:xfrm>
            <a:off x="-162825" y="4832675"/>
            <a:ext cx="9458100" cy="96200"/>
            <a:chOff x="-162825" y="148025"/>
            <a:chExt cx="9458100" cy="96200"/>
          </a:xfrm>
        </p:grpSpPr>
        <p:cxnSp>
          <p:nvCxnSpPr>
            <p:cNvPr id="1665" name="Google Shape;1665;p3"/>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666" name="Google Shape;1666;p3"/>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667" name="Google Shape;1667;p3"/>
          <p:cNvGrpSpPr/>
          <p:nvPr/>
        </p:nvGrpSpPr>
        <p:grpSpPr>
          <a:xfrm>
            <a:off x="-162825" y="214625"/>
            <a:ext cx="9458100" cy="96200"/>
            <a:chOff x="-162825" y="148025"/>
            <a:chExt cx="9458100" cy="96200"/>
          </a:xfrm>
        </p:grpSpPr>
        <p:cxnSp>
          <p:nvCxnSpPr>
            <p:cNvPr id="1668" name="Google Shape;1668;p3"/>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669" name="Google Shape;1669;p3"/>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670" name="Google Shape;1670;p3"/>
          <p:cNvGrpSpPr/>
          <p:nvPr/>
        </p:nvGrpSpPr>
        <p:grpSpPr>
          <a:xfrm>
            <a:off x="6779856" y="2974745"/>
            <a:ext cx="2943172" cy="2943148"/>
            <a:chOff x="4301475" y="1327200"/>
            <a:chExt cx="3053400" cy="3053375"/>
          </a:xfrm>
        </p:grpSpPr>
        <p:sp>
          <p:nvSpPr>
            <p:cNvPr id="1671" name="Google Shape;1671;p3"/>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 name="Google Shape;1672;p3"/>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 name="Google Shape;1673;p3"/>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 name="Google Shape;1674;p3"/>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 name="Google Shape;1675;p3"/>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 name="Google Shape;1676;p3"/>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 name="Google Shape;1677;p3"/>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 name="Google Shape;1678;p3"/>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 name="Google Shape;1679;p3"/>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 name="Google Shape;1680;p3"/>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 name="Google Shape;1681;p3"/>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 name="Google Shape;1682;p3"/>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 name="Google Shape;1683;p3"/>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 name="Google Shape;1684;p3"/>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 name="Google Shape;1685;p3"/>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 name="Google Shape;1686;p3"/>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 name="Google Shape;1687;p3"/>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 name="Google Shape;1688;p3"/>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 name="Google Shape;1689;p3"/>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 name="Google Shape;1690;p3"/>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 name="Google Shape;1691;p3"/>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 name="Google Shape;1692;p3"/>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 name="Google Shape;1693;p3"/>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 name="Google Shape;1694;p3"/>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 name="Google Shape;1695;p3"/>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 name="Google Shape;1696;p3"/>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 name="Google Shape;1697;p3"/>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 name="Google Shape;1698;p3"/>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 name="Google Shape;1699;p3"/>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 name="Google Shape;1700;p3"/>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 name="Google Shape;1701;p3"/>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 name="Google Shape;1702;p3"/>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 name="Google Shape;1703;p3"/>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 name="Google Shape;1704;p3"/>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 name="Google Shape;1705;p3"/>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 name="Google Shape;1706;p3"/>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 name="Google Shape;1707;p3"/>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 name="Google Shape;1708;p3"/>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 name="Google Shape;1709;p3"/>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 name="Google Shape;1710;p3"/>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 name="Google Shape;1711;p3"/>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 name="Google Shape;1712;p3"/>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 name="Google Shape;1713;p3"/>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 name="Google Shape;1714;p3"/>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 name="Google Shape;1715;p3"/>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 name="Google Shape;1716;p3"/>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 name="Google Shape;1717;p3"/>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 name="Google Shape;1718;p3"/>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 name="Google Shape;1719;p3"/>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 name="Google Shape;1720;p3"/>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 name="Google Shape;1721;p3"/>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 name="Google Shape;1722;p3"/>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 name="Google Shape;1723;p3"/>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 name="Google Shape;1724;p3"/>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 name="Google Shape;1725;p3"/>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 name="Google Shape;1726;p3"/>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 name="Google Shape;1727;p3"/>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 name="Google Shape;1728;p3"/>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 name="Google Shape;1729;p3"/>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 name="Google Shape;1730;p3"/>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 name="Google Shape;1731;p3"/>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 name="Google Shape;1732;p3"/>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 name="Google Shape;1733;p3"/>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 name="Google Shape;1734;p3"/>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 name="Google Shape;1735;p3"/>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 name="Google Shape;1736;p3"/>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 name="Google Shape;1737;p3"/>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 name="Google Shape;1738;p3"/>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 name="Google Shape;1739;p3"/>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 name="Google Shape;1740;p3"/>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 name="Google Shape;1741;p3"/>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 name="Google Shape;1742;p3"/>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 name="Google Shape;1743;p3"/>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 name="Google Shape;1744;p3"/>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 name="Google Shape;1745;p3"/>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 name="Google Shape;1746;p3"/>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 name="Google Shape;1747;p3"/>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 name="Google Shape;1748;p3"/>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 name="Google Shape;1749;p3"/>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 name="Google Shape;1750;p3"/>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 name="Google Shape;1751;p3"/>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 name="Google Shape;1752;p3"/>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 name="Google Shape;1753;p3"/>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 name="Google Shape;1754;p3"/>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 name="Google Shape;1755;p3"/>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 name="Google Shape;1756;p3"/>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 name="Google Shape;1757;p3"/>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 name="Google Shape;1758;p3"/>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 name="Google Shape;1759;p3"/>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 name="Google Shape;1760;p3"/>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 name="Google Shape;1761;p3"/>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 name="Google Shape;1762;p3"/>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 name="Google Shape;1763;p3"/>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 name="Google Shape;1764;p3"/>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 name="Google Shape;1765;p3"/>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 name="Google Shape;1766;p3"/>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 name="Google Shape;1767;p3"/>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 name="Google Shape;1768;p3"/>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 name="Google Shape;1769;p3"/>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 name="Google Shape;1770;p3"/>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 name="Google Shape;1771;p3"/>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 name="Google Shape;1772;p3"/>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 name="Google Shape;1773;p3"/>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 name="Google Shape;1774;p3"/>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 name="Google Shape;1775;p3"/>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 name="Google Shape;1776;p3"/>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 name="Google Shape;1777;p3"/>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 name="Google Shape;1778;p3"/>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 name="Google Shape;1779;p3"/>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 name="Google Shape;1780;p3"/>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 name="Google Shape;1781;p3"/>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 name="Google Shape;1782;p3"/>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 name="Google Shape;1783;p3"/>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 name="Google Shape;1784;p3"/>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 name="Google Shape;1785;p3"/>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 name="Google Shape;1786;p3"/>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 name="Google Shape;1787;p3"/>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 name="Google Shape;1788;p3"/>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 name="Google Shape;1789;p3"/>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 name="Google Shape;1790;p3"/>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 name="Google Shape;1791;p3"/>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 name="Google Shape;1792;p3"/>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 name="Google Shape;1793;p3"/>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 name="Google Shape;1794;p3"/>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 name="Google Shape;1795;p3"/>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 name="Google Shape;1796;p3"/>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 name="Google Shape;1797;p3"/>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 name="Google Shape;1798;p3"/>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 name="Google Shape;1799;p3"/>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 name="Google Shape;1800;p3"/>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 name="Google Shape;1801;p3"/>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 name="Google Shape;1802;p3"/>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 name="Google Shape;1803;p3"/>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 name="Google Shape;1804;p3"/>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 name="Google Shape;1805;p3"/>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 name="Google Shape;1806;p3"/>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 name="Google Shape;1807;p3"/>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 name="Google Shape;1808;p3"/>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 name="Google Shape;1809;p3"/>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 name="Google Shape;1810;p3"/>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 name="Google Shape;1811;p3"/>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 name="Google Shape;1812;p3"/>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 name="Google Shape;1813;p3"/>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 name="Google Shape;1814;p3"/>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 name="Google Shape;1815;p3"/>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 name="Google Shape;1816;p3"/>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 name="Google Shape;1817;p3"/>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8" name="Google Shape;1818;p3"/>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9" name="Google Shape;1819;p3"/>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 name="Google Shape;1820;p3"/>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 name="Google Shape;1821;p3"/>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 name="Google Shape;1822;p3"/>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 name="Google Shape;1823;p3"/>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 name="Google Shape;1824;p3"/>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 name="Google Shape;1825;p3"/>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 name="Google Shape;1826;p3"/>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 name="Google Shape;1827;p3"/>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 name="Google Shape;1828;p3"/>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 name="Google Shape;1829;p3"/>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 name="Google Shape;1830;p3"/>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 name="Google Shape;1831;p3"/>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 name="Google Shape;1832;p3"/>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 name="Google Shape;1833;p3"/>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 name="Google Shape;1834;p3"/>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 name="Google Shape;1835;p3"/>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 name="Google Shape;1836;p3"/>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 name="Google Shape;1837;p3"/>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 name="Google Shape;1838;p3"/>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 name="Google Shape;1839;p3"/>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 name="Google Shape;1840;p3"/>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 name="Google Shape;1841;p3"/>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 name="Google Shape;1842;p3"/>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 name="Google Shape;1843;p3"/>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 name="Google Shape;1844;p3"/>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 name="Google Shape;1845;p3"/>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 name="Google Shape;1846;p3"/>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 name="Google Shape;1847;p3"/>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 name="Google Shape;1848;p3"/>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 name="Google Shape;1849;p3"/>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 name="Google Shape;1850;p3"/>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 name="Google Shape;1851;p3"/>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 name="Google Shape;1852;p3"/>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 name="Google Shape;1853;p3"/>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 name="Google Shape;1854;p3"/>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 name="Google Shape;1855;p3"/>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 name="Google Shape;1856;p3"/>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 name="Google Shape;1857;p3"/>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 name="Google Shape;1858;p3"/>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 name="Google Shape;1859;p3"/>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 name="Google Shape;1860;p3"/>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 name="Google Shape;1861;p3"/>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 name="Google Shape;1862;p3"/>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 name="Google Shape;1863;p3"/>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 name="Google Shape;1864;p3"/>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 name="Google Shape;1865;p3"/>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 name="Google Shape;1866;p3"/>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 name="Google Shape;1867;p3"/>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 name="Google Shape;1868;p3"/>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 name="Google Shape;1869;p3"/>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 name="Google Shape;1870;p3"/>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 name="Google Shape;1871;p3"/>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 name="Google Shape;1872;p3"/>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 name="Google Shape;1873;p3"/>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 name="Google Shape;1874;p3"/>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 name="Google Shape;1875;p3"/>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 name="Google Shape;1876;p3"/>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 name="Google Shape;1877;p3"/>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 name="Google Shape;1878;p3"/>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 name="Google Shape;1879;p3"/>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 name="Google Shape;1880;p3"/>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 name="Google Shape;1881;p3"/>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 name="Google Shape;1882;p3"/>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 name="Google Shape;1883;p3"/>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 name="Google Shape;1884;p3"/>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 name="Google Shape;1885;p3"/>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 name="Google Shape;1886;p3"/>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 name="Google Shape;1887;p3"/>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 name="Google Shape;1888;p3"/>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 name="Google Shape;1889;p3"/>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 name="Google Shape;1890;p3"/>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 name="Google Shape;1891;p3"/>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 name="Google Shape;1892;p3"/>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 name="Google Shape;1893;p3"/>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 name="Google Shape;1894;p3"/>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 name="Google Shape;1895;p3"/>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 name="Google Shape;1896;p3"/>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 name="Google Shape;1897;p3"/>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 name="Google Shape;1898;p3"/>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 name="Google Shape;1899;p3"/>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 name="Google Shape;1900;p3"/>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 name="Google Shape;1901;p3"/>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 name="Google Shape;1902;p3"/>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 name="Google Shape;1903;p3"/>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 name="Google Shape;1904;p3"/>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 name="Google Shape;1905;p3"/>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 name="Google Shape;1906;p3"/>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 name="Google Shape;1907;p3"/>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 name="Google Shape;1908;p3"/>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 name="Google Shape;1909;p3"/>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 name="Google Shape;1910;p3"/>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 name="Google Shape;1911;p3"/>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 name="Google Shape;1912;p3"/>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 name="Google Shape;1913;p3"/>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 name="Google Shape;1914;p3"/>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 name="Google Shape;1915;p3"/>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 name="Google Shape;1916;p3"/>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 name="Google Shape;1917;p3"/>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 name="Google Shape;1918;p3"/>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 name="Google Shape;1919;p3"/>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 name="Google Shape;1920;p3"/>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 name="Google Shape;1921;p3"/>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 name="Google Shape;1922;p3"/>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 name="Google Shape;1923;p3"/>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 name="Google Shape;1924;p3"/>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 name="Google Shape;1925;p3"/>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 name="Google Shape;1926;p3"/>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 name="Google Shape;1927;p3"/>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 name="Google Shape;1928;p3"/>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 name="Google Shape;1929;p3"/>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 name="Google Shape;1930;p3"/>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 name="Google Shape;1931;p3"/>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 name="Google Shape;1932;p3"/>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 name="Google Shape;1933;p3"/>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 name="Google Shape;1934;p3"/>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 name="Google Shape;1935;p3"/>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 name="Google Shape;1936;p3"/>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 name="Google Shape;1937;p3"/>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 name="Google Shape;1938;p3"/>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 name="Google Shape;1939;p3"/>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 name="Google Shape;1940;p3"/>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 name="Google Shape;1941;p3"/>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 name="Google Shape;1942;p3"/>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 name="Google Shape;1943;p3"/>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 name="Google Shape;1944;p3"/>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 name="Google Shape;1945;p3"/>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 name="Google Shape;1946;p3"/>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 name="Google Shape;1947;p3"/>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 name="Google Shape;1948;p3"/>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 name="Google Shape;1949;p3"/>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 name="Google Shape;1950;p3"/>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 name="Google Shape;1951;p3"/>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 name="Google Shape;1952;p3"/>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 name="Google Shape;1953;p3"/>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 name="Google Shape;1954;p3"/>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 name="Google Shape;1955;p3"/>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 name="Google Shape;1956;p3"/>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 name="Google Shape;1957;p3"/>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 name="Google Shape;1958;p3"/>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 name="Google Shape;1959;p3"/>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 name="Google Shape;1960;p3"/>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 name="Google Shape;1961;p3"/>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 name="Google Shape;1962;p3"/>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 name="Google Shape;1963;p3"/>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 name="Google Shape;1964;p3"/>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 name="Google Shape;1965;p3"/>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 name="Google Shape;1966;p3"/>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 name="Google Shape;1967;p3"/>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 name="Google Shape;1968;p3"/>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 name="Google Shape;1969;p3"/>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 name="Google Shape;1970;p3"/>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 name="Google Shape;1971;p3"/>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 name="Google Shape;1972;p3"/>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 name="Google Shape;1973;p3"/>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 name="Google Shape;1974;p3"/>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 name="Google Shape;1975;p3"/>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 name="Google Shape;1976;p3"/>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 name="Google Shape;1977;p3"/>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 name="Google Shape;1978;p3"/>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 name="Google Shape;1979;p3"/>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 name="Google Shape;1980;p3"/>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 name="Google Shape;1981;p3"/>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 name="Google Shape;1982;p3"/>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 name="Google Shape;1983;p3"/>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 name="Google Shape;1984;p3"/>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 name="Google Shape;1985;p3"/>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 name="Google Shape;1986;p3"/>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 name="Google Shape;1987;p3"/>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 name="Google Shape;1988;p3"/>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 name="Google Shape;1989;p3"/>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 name="Google Shape;1990;p3"/>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 name="Google Shape;1991;p3"/>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 name="Google Shape;1992;p3"/>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 name="Google Shape;1993;p3"/>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 name="Google Shape;1994;p3"/>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 name="Google Shape;1995;p3"/>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 name="Google Shape;1996;p3"/>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 name="Google Shape;1997;p3"/>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 name="Google Shape;1998;p3"/>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 name="Google Shape;1999;p3"/>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 name="Google Shape;2000;p3"/>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 name="Google Shape;2001;p3"/>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 name="Google Shape;2002;p3"/>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 name="Google Shape;2003;p3"/>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 name="Google Shape;2004;p3"/>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 name="Google Shape;2005;p3"/>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 name="Google Shape;2006;p3"/>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 name="Google Shape;2007;p3"/>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 name="Google Shape;2008;p3"/>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 name="Google Shape;2009;p3"/>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 name="Google Shape;2010;p3"/>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 name="Google Shape;2011;p3"/>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 name="Google Shape;2012;p3"/>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 name="Google Shape;2013;p3"/>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 name="Google Shape;2014;p3"/>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 name="Google Shape;2015;p3"/>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 name="Google Shape;2016;p3"/>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 name="Google Shape;2017;p3"/>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 name="Google Shape;2018;p3"/>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 name="Google Shape;2019;p3"/>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 name="Google Shape;2020;p3"/>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 name="Google Shape;2021;p3"/>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 name="Google Shape;2022;p3"/>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 name="Google Shape;2023;p3"/>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 name="Google Shape;2024;p3"/>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 name="Google Shape;2025;p3"/>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 name="Google Shape;2026;p3"/>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 name="Google Shape;2027;p3"/>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 name="Google Shape;2028;p3"/>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 name="Google Shape;2029;p3"/>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 name="Google Shape;2030;p3"/>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 name="Google Shape;2031;p3"/>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 name="Google Shape;2032;p3"/>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 name="Google Shape;2033;p3"/>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 name="Google Shape;2034;p3"/>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 name="Google Shape;2035;p3"/>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 name="Google Shape;2036;p3"/>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 name="Google Shape;2037;p3"/>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 name="Google Shape;2038;p3"/>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 name="Google Shape;2039;p3"/>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 name="Google Shape;2040;p3"/>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 name="Google Shape;2041;p3"/>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 name="Google Shape;2042;p3"/>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 name="Google Shape;2043;p3"/>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 name="Google Shape;2044;p3"/>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 name="Google Shape;2045;p3"/>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 name="Google Shape;2046;p3"/>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 name="Google Shape;2047;p3"/>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 name="Google Shape;2048;p3"/>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 name="Google Shape;2049;p3"/>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 name="Google Shape;2050;p3"/>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 name="Google Shape;2051;p3"/>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 name="Google Shape;2052;p3"/>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 name="Google Shape;2053;p3"/>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 name="Google Shape;2054;p3"/>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 name="Google Shape;2055;p3"/>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 name="Google Shape;2056;p3"/>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 name="Google Shape;2057;p3"/>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 name="Google Shape;2058;p3"/>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 name="Google Shape;2059;p3"/>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 name="Google Shape;2060;p3"/>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 name="Google Shape;2061;p3"/>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 name="Google Shape;2062;p3"/>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 name="Google Shape;2063;p3"/>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 name="Google Shape;2064;p3"/>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 name="Google Shape;2065;p3"/>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 name="Google Shape;2066;p3"/>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 name="Google Shape;2067;p3"/>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 name="Google Shape;2068;p3"/>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 name="Google Shape;2069;p3"/>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 name="Google Shape;2070;p3"/>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 name="Google Shape;2071;p3"/>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 name="Google Shape;2072;p3"/>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 name="Google Shape;2073;p3"/>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 name="Google Shape;2074;p3"/>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 name="Google Shape;2075;p3"/>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 name="Google Shape;2076;p3"/>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 name="Google Shape;2077;p3"/>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 name="Google Shape;2078;p3"/>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 name="Google Shape;2079;p3"/>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 name="Google Shape;2080;p3"/>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 name="Google Shape;2081;p3"/>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 name="Google Shape;2082;p3"/>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 name="Google Shape;2083;p3"/>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 name="Google Shape;2084;p3"/>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 name="Google Shape;2085;p3"/>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 name="Google Shape;2086;p3"/>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 name="Google Shape;2087;p3"/>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 name="Google Shape;2088;p3"/>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 name="Google Shape;2089;p3"/>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 name="Google Shape;2090;p3"/>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 name="Google Shape;2091;p3"/>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 name="Google Shape;2092;p3"/>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 name="Google Shape;2093;p3"/>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 name="Google Shape;2094;p3"/>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 name="Google Shape;2095;p3"/>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 name="Google Shape;2096;p3"/>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 name="Google Shape;2097;p3"/>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 name="Google Shape;2098;p3"/>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 name="Google Shape;2099;p3"/>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 name="Google Shape;2100;p3"/>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 name="Google Shape;2101;p3"/>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 name="Google Shape;2102;p3"/>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 name="Google Shape;2103;p3"/>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 name="Google Shape;2104;p3"/>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 name="Google Shape;2105;p3"/>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 name="Google Shape;2106;p3"/>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 name="Google Shape;2107;p3"/>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 name="Google Shape;2108;p3"/>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 name="Google Shape;2109;p3"/>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 name="Google Shape;2110;p3"/>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 name="Google Shape;2111;p3"/>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 name="Google Shape;2112;p3"/>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 name="Google Shape;2113;p3"/>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 name="Google Shape;2114;p3"/>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 name="Google Shape;2115;p3"/>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 name="Google Shape;2116;p3"/>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 name="Google Shape;2117;p3"/>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 name="Google Shape;2118;p3"/>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 name="Google Shape;2119;p3"/>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 name="Google Shape;2120;p3"/>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 name="Google Shape;2121;p3"/>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 name="Google Shape;2122;p3"/>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 name="Google Shape;2123;p3"/>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 name="Google Shape;2124;p3"/>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 name="Google Shape;2125;p3"/>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 name="Google Shape;2126;p3"/>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 name="Google Shape;2127;p3"/>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 name="Google Shape;2128;p3"/>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 name="Google Shape;2129;p3"/>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 name="Google Shape;2130;p3"/>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 name="Google Shape;2131;p3"/>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 name="Google Shape;2132;p3"/>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 name="Google Shape;2133;p3"/>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 name="Google Shape;2134;p3"/>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 name="Google Shape;2135;p3"/>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 name="Google Shape;2136;p3"/>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 name="Google Shape;2137;p3"/>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 name="Google Shape;2138;p3"/>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 name="Google Shape;2139;p3"/>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 name="Google Shape;2140;p3"/>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 name="Google Shape;2141;p3"/>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 name="Google Shape;2142;p3"/>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 name="Google Shape;2143;p3"/>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 name="Google Shape;2144;p3"/>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 name="Google Shape;2145;p3"/>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 name="Google Shape;2146;p3"/>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 name="Google Shape;2147;p3"/>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8" name="Google Shape;2148;p3"/>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9" name="Google Shape;2149;p3"/>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0" name="Google Shape;2150;p3"/>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1" name="Google Shape;2151;p3"/>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2" name="Google Shape;2152;p3"/>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3" name="Google Shape;2153;p3"/>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4" name="Google Shape;2154;p3"/>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5" name="Google Shape;2155;p3"/>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6" name="Google Shape;2156;p3"/>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7" name="Google Shape;2157;p3"/>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8" name="Google Shape;2158;p3"/>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59" name="Google Shape;2159;p3"/>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0" name="Google Shape;2160;p3"/>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1" name="Google Shape;2161;p3"/>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2" name="Google Shape;2162;p3"/>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3" name="Google Shape;2163;p3"/>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4" name="Google Shape;2164;p3"/>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5" name="Google Shape;2165;p3"/>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6" name="Google Shape;2166;p3"/>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7" name="Google Shape;2167;p3"/>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8" name="Google Shape;2168;p3"/>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69" name="Google Shape;2169;p3"/>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0" name="Google Shape;2170;p3"/>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1" name="Google Shape;2171;p3"/>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2" name="Google Shape;2172;p3"/>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3" name="Google Shape;2173;p3"/>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4" name="Google Shape;2174;p3"/>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5" name="Google Shape;2175;p3"/>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6" name="Google Shape;2176;p3"/>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7" name="Google Shape;2177;p3"/>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8" name="Google Shape;2178;p3"/>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79" name="Google Shape;2179;p3"/>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0" name="Google Shape;2180;p3"/>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1" name="Google Shape;2181;p3"/>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2" name="Google Shape;2182;p3"/>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3" name="Google Shape;2183;p3"/>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4" name="Google Shape;2184;p3"/>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5" name="Google Shape;2185;p3"/>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6" name="Google Shape;2186;p3"/>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7" name="Google Shape;2187;p3"/>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8" name="Google Shape;2188;p3"/>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89" name="Google Shape;2189;p3"/>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0" name="Google Shape;2190;p3"/>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1" name="Google Shape;2191;p3"/>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2" name="Google Shape;2192;p3"/>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3" name="Google Shape;2193;p3"/>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4" name="Google Shape;2194;p3"/>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5" name="Google Shape;2195;p3"/>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6" name="Google Shape;2196;p3"/>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7" name="Google Shape;2197;p3"/>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8" name="Google Shape;2198;p3"/>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99" name="Google Shape;2199;p3"/>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0" name="Google Shape;2200;p3"/>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1" name="Google Shape;2201;p3"/>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2" name="Google Shape;2202;p3"/>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3" name="Google Shape;2203;p3"/>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4" name="Google Shape;2204;p3"/>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5" name="Google Shape;2205;p3"/>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6" name="Google Shape;2206;p3"/>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7" name="Google Shape;2207;p3"/>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8" name="Google Shape;2208;p3"/>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9" name="Google Shape;2209;p3"/>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 name="Google Shape;2210;p3"/>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 name="Google Shape;2211;p3"/>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 name="Google Shape;2212;p3"/>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 name="Google Shape;2213;p3"/>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 name="Google Shape;2214;p3"/>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 name="Google Shape;2215;p3"/>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 name="Google Shape;2216;p3"/>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 name="Google Shape;2217;p3"/>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 name="Google Shape;2218;p3"/>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 name="Google Shape;2219;p3"/>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 name="Google Shape;2220;p3"/>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 name="Google Shape;2221;p3"/>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 name="Google Shape;2222;p3"/>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 name="Google Shape;2223;p3"/>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 name="Google Shape;2224;p3"/>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 name="Google Shape;2225;p3"/>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 name="Google Shape;2226;p3"/>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 name="Google Shape;2227;p3"/>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 name="Google Shape;2228;p3"/>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 name="Google Shape;2229;p3"/>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 name="Google Shape;2230;p3"/>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 name="Google Shape;2231;p3"/>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 name="Google Shape;2232;p3"/>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 name="Google Shape;2233;p3"/>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 name="Google Shape;2234;p3"/>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 name="Google Shape;2235;p3"/>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 name="Google Shape;2236;p3"/>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 name="Google Shape;2237;p3"/>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 name="Google Shape;2238;p3"/>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 name="Google Shape;2239;p3"/>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 name="Google Shape;2240;p3"/>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 name="Google Shape;2241;p3"/>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 name="Google Shape;2242;p3"/>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 name="Google Shape;2243;p3"/>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 name="Google Shape;2244;p3"/>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 name="Google Shape;2245;p3"/>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 name="Google Shape;2246;p3"/>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 name="Google Shape;2247;p3"/>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 name="Google Shape;2248;p3"/>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 name="Google Shape;2249;p3"/>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 name="Google Shape;2250;p3"/>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 name="Google Shape;2251;p3"/>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 name="Google Shape;2252;p3"/>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 name="Google Shape;2253;p3"/>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 name="Google Shape;2254;p3"/>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 name="Google Shape;2255;p3"/>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 name="Google Shape;2256;p3"/>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 name="Google Shape;2257;p3"/>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 name="Google Shape;2258;p3"/>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 name="Google Shape;2259;p3"/>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 name="Google Shape;2260;p3"/>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 name="Google Shape;2261;p3"/>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 name="Google Shape;2262;p3"/>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 name="Google Shape;2263;p3"/>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 name="Google Shape;2264;p3"/>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 name="Google Shape;2265;p3"/>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 name="Google Shape;2266;p3"/>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 name="Google Shape;2267;p3"/>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 name="Google Shape;2268;p3"/>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 name="Google Shape;2269;p3"/>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 name="Google Shape;2270;p3"/>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 name="Google Shape;2271;p3"/>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 name="Google Shape;2272;p3"/>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 name="Google Shape;2273;p3"/>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 name="Google Shape;2274;p3"/>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 name="Google Shape;2275;p3"/>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 name="Google Shape;2276;p3"/>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 name="Google Shape;2277;p3"/>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 name="Google Shape;2278;p3"/>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 name="Google Shape;2279;p3"/>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 name="Google Shape;2280;p3"/>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 name="Google Shape;2281;p3"/>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 name="Google Shape;2282;p3"/>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 name="Google Shape;2283;p3"/>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 name="Google Shape;2284;p3"/>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 name="Google Shape;2285;p3"/>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 name="Google Shape;2286;p3"/>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 name="Google Shape;2287;p3"/>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 name="Google Shape;2288;p3"/>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 name="Google Shape;2289;p3"/>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 name="Google Shape;2290;p3"/>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 name="Google Shape;2291;p3"/>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 name="Google Shape;2292;p3"/>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 name="Google Shape;2293;p3"/>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 name="Google Shape;2294;p3"/>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 name="Google Shape;2295;p3"/>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 name="Google Shape;2296;p3"/>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 name="Google Shape;2297;p3"/>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 name="Google Shape;2298;p3"/>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 name="Google Shape;2299;p3"/>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 name="Google Shape;2300;p3"/>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 name="Google Shape;2301;p3"/>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 name="Google Shape;2302;p3"/>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 name="Google Shape;2303;p3"/>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 name="Google Shape;2304;p3"/>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 name="Google Shape;2305;p3"/>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 name="Google Shape;2306;p3"/>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 name="Google Shape;2307;p3"/>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 name="Google Shape;2308;p3"/>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 name="Google Shape;2309;p3"/>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 name="Google Shape;2310;p3"/>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 name="Google Shape;2311;p3"/>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 name="Google Shape;2312;p3"/>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 name="Google Shape;2313;p3"/>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 name="Google Shape;2314;p3"/>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 name="Google Shape;2315;p3"/>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 name="Google Shape;2316;p3"/>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 name="Google Shape;2317;p3"/>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 name="Google Shape;2318;p3"/>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 name="Google Shape;2319;p3"/>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 name="Google Shape;2320;p3"/>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 name="Google Shape;2321;p3"/>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 name="Google Shape;2322;p3"/>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 name="Google Shape;2323;p3"/>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 name="Google Shape;2324;p3"/>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 name="Google Shape;2325;p3"/>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 name="Google Shape;2326;p3"/>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 name="Google Shape;2327;p3"/>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 name="Google Shape;2328;p3"/>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 name="Google Shape;2329;p3"/>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 name="Google Shape;2330;p3"/>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 name="Google Shape;2331;p3"/>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 name="Google Shape;2332;p3"/>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 name="Google Shape;2333;p3"/>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 name="Google Shape;2334;p3"/>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 name="Google Shape;2335;p3"/>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 name="Google Shape;2336;p3"/>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 name="Google Shape;2337;p3"/>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 name="Google Shape;2338;p3"/>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 name="Google Shape;2339;p3"/>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 name="Google Shape;2340;p3"/>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 name="Google Shape;2341;p3"/>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 name="Google Shape;2342;p3"/>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 name="Google Shape;2343;p3"/>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 name="Google Shape;2344;p3"/>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 name="Google Shape;2345;p3"/>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 name="Google Shape;2346;p3"/>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 name="Google Shape;2347;p3"/>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 name="Google Shape;2348;p3"/>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 name="Google Shape;2349;p3"/>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 name="Google Shape;2350;p3"/>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 name="Google Shape;2351;p3"/>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 name="Google Shape;2352;p3"/>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 name="Google Shape;2353;p3"/>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 name="Google Shape;2354;p3"/>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 name="Google Shape;2355;p3"/>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 name="Google Shape;2356;p3"/>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 name="Google Shape;2357;p3"/>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 name="Google Shape;2358;p3"/>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 name="Google Shape;2359;p3"/>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 name="Google Shape;2360;p3"/>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 name="Google Shape;2361;p3"/>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 name="Google Shape;2362;p3"/>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 name="Google Shape;2363;p3"/>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 name="Google Shape;2364;p3"/>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 name="Google Shape;2365;p3"/>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 name="Google Shape;2366;p3"/>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 name="Google Shape;2367;p3"/>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 name="Google Shape;2368;p3"/>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 name="Google Shape;2369;p3"/>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 name="Google Shape;2370;p3"/>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 name="Google Shape;2371;p3"/>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 name="Google Shape;2372;p3"/>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 name="Google Shape;2373;p3"/>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4" name="Google Shape;2374;p3"/>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5" name="Google Shape;2375;p3"/>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6" name="Google Shape;2376;p3"/>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7" name="Google Shape;2377;p3"/>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8" name="Google Shape;2378;p3"/>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9" name="Google Shape;2379;p3"/>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0" name="Google Shape;2380;p3"/>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1" name="Google Shape;2381;p3"/>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2" name="Google Shape;2382;p3"/>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3" name="Google Shape;2383;p3"/>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4" name="Google Shape;2384;p3"/>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5" name="Google Shape;2385;p3"/>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6" name="Google Shape;2386;p3"/>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7" name="Google Shape;2387;p3"/>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8" name="Google Shape;2388;p3"/>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89" name="Google Shape;2389;p3"/>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0" name="Google Shape;2390;p3"/>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1" name="Google Shape;2391;p3"/>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2" name="Google Shape;2392;p3"/>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3" name="Google Shape;2393;p3"/>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4" name="Google Shape;2394;p3"/>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5" name="Google Shape;2395;p3"/>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6" name="Google Shape;2396;p3"/>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7" name="Google Shape;2397;p3"/>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8" name="Google Shape;2398;p3"/>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99" name="Google Shape;2399;p3"/>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0" name="Google Shape;2400;p3"/>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1" name="Google Shape;2401;p3"/>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2" name="Google Shape;2402;p3"/>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3" name="Google Shape;2403;p3"/>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4" name="Google Shape;2404;p3"/>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5" name="Google Shape;2405;p3"/>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6" name="Google Shape;2406;p3"/>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7" name="Google Shape;2407;p3"/>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8" name="Google Shape;2408;p3"/>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09" name="Google Shape;2409;p3"/>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0" name="Google Shape;2410;p3"/>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1" name="Google Shape;2411;p3"/>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2" name="Google Shape;2412;p3"/>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3" name="Google Shape;2413;p3"/>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4" name="Google Shape;2414;p3"/>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5" name="Google Shape;2415;p3"/>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6" name="Google Shape;2416;p3"/>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7" name="Google Shape;2417;p3"/>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8" name="Google Shape;2418;p3"/>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19" name="Google Shape;2419;p3"/>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0" name="Google Shape;2420;p3"/>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1" name="Google Shape;2421;p3"/>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2" name="Google Shape;2422;p3"/>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3" name="Google Shape;2423;p3"/>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4" name="Google Shape;2424;p3"/>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5" name="Google Shape;2425;p3"/>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6" name="Google Shape;2426;p3"/>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7" name="Google Shape;2427;p3"/>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8" name="Google Shape;2428;p3"/>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29" name="Google Shape;2429;p3"/>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0" name="Google Shape;2430;p3"/>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1" name="Google Shape;2431;p3"/>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2" name="Google Shape;2432;p3"/>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3" name="Google Shape;2433;p3"/>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4" name="Google Shape;2434;p3"/>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5" name="Google Shape;2435;p3"/>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6" name="Google Shape;2436;p3"/>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7" name="Google Shape;2437;p3"/>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8" name="Google Shape;2438;p3"/>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39" name="Google Shape;2439;p3"/>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0" name="Google Shape;2440;p3"/>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1" name="Google Shape;2441;p3"/>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2" name="Google Shape;2442;p3"/>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3" name="Google Shape;2443;p3"/>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4" name="Google Shape;2444;p3"/>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5" name="Google Shape;2445;p3"/>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6" name="Google Shape;2446;p3"/>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7" name="Google Shape;2447;p3"/>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8" name="Google Shape;2448;p3"/>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49" name="Google Shape;2449;p3"/>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0" name="Google Shape;2450;p3"/>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1" name="Google Shape;2451;p3"/>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2" name="Google Shape;2452;p3"/>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3" name="Google Shape;2453;p3"/>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4" name="Google Shape;2454;p3"/>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5" name="Google Shape;2455;p3"/>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6" name="Google Shape;2456;p3"/>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7" name="Google Shape;2457;p3"/>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8" name="Google Shape;2458;p3"/>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59" name="Google Shape;2459;p3"/>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0" name="Google Shape;2460;p3"/>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1" name="Google Shape;2461;p3"/>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2" name="Google Shape;2462;p3"/>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3" name="Google Shape;2463;p3"/>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4" name="Google Shape;2464;p3"/>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5" name="Google Shape;2465;p3"/>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6" name="Google Shape;2466;p3"/>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7" name="Google Shape;2467;p3"/>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8" name="Google Shape;2468;p3"/>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69" name="Google Shape;2469;p3"/>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0" name="Google Shape;2470;p3"/>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1" name="Google Shape;2471;p3"/>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2" name="Google Shape;2472;p3"/>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3" name="Google Shape;2473;p3"/>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4" name="Google Shape;2474;p3"/>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5" name="Google Shape;2475;p3"/>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6" name="Google Shape;2476;p3"/>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7" name="Google Shape;2477;p3"/>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8" name="Google Shape;2478;p3"/>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79" name="Google Shape;2479;p3"/>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0" name="Google Shape;2480;p3"/>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1" name="Google Shape;2481;p3"/>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2" name="Google Shape;2482;p3"/>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3" name="Google Shape;2483;p3"/>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4" name="Google Shape;2484;p3"/>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5" name="Google Shape;2485;p3"/>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6" name="Google Shape;2486;p3"/>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87" name="Google Shape;2487;p3"/>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488" name="Google Shape;2488;p3"/>
          <p:cNvGrpSpPr/>
          <p:nvPr/>
        </p:nvGrpSpPr>
        <p:grpSpPr>
          <a:xfrm>
            <a:off x="-230519" y="-489830"/>
            <a:ext cx="2943172" cy="2943148"/>
            <a:chOff x="4301475" y="1327200"/>
            <a:chExt cx="3053400" cy="3053375"/>
          </a:xfrm>
        </p:grpSpPr>
        <p:sp>
          <p:nvSpPr>
            <p:cNvPr id="2489" name="Google Shape;2489;p3"/>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0" name="Google Shape;2490;p3"/>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1" name="Google Shape;2491;p3"/>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2" name="Google Shape;2492;p3"/>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3" name="Google Shape;2493;p3"/>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4" name="Google Shape;2494;p3"/>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5" name="Google Shape;2495;p3"/>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6" name="Google Shape;2496;p3"/>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7" name="Google Shape;2497;p3"/>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8" name="Google Shape;2498;p3"/>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499" name="Google Shape;2499;p3"/>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0" name="Google Shape;2500;p3"/>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1" name="Google Shape;2501;p3"/>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2" name="Google Shape;2502;p3"/>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3" name="Google Shape;2503;p3"/>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4" name="Google Shape;2504;p3"/>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5" name="Google Shape;2505;p3"/>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6" name="Google Shape;2506;p3"/>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7" name="Google Shape;2507;p3"/>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8" name="Google Shape;2508;p3"/>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09" name="Google Shape;2509;p3"/>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0" name="Google Shape;2510;p3"/>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1" name="Google Shape;2511;p3"/>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2" name="Google Shape;2512;p3"/>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3" name="Google Shape;2513;p3"/>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4" name="Google Shape;2514;p3"/>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5" name="Google Shape;2515;p3"/>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6" name="Google Shape;2516;p3"/>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7" name="Google Shape;2517;p3"/>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8" name="Google Shape;2518;p3"/>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19" name="Google Shape;2519;p3"/>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0" name="Google Shape;2520;p3"/>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1" name="Google Shape;2521;p3"/>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2" name="Google Shape;2522;p3"/>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3" name="Google Shape;2523;p3"/>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4" name="Google Shape;2524;p3"/>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5" name="Google Shape;2525;p3"/>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6" name="Google Shape;2526;p3"/>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7" name="Google Shape;2527;p3"/>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8" name="Google Shape;2528;p3"/>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29" name="Google Shape;2529;p3"/>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0" name="Google Shape;2530;p3"/>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1" name="Google Shape;2531;p3"/>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2" name="Google Shape;2532;p3"/>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3" name="Google Shape;2533;p3"/>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4" name="Google Shape;2534;p3"/>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5" name="Google Shape;2535;p3"/>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6" name="Google Shape;2536;p3"/>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7" name="Google Shape;2537;p3"/>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8" name="Google Shape;2538;p3"/>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39" name="Google Shape;2539;p3"/>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0" name="Google Shape;2540;p3"/>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1" name="Google Shape;2541;p3"/>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2" name="Google Shape;2542;p3"/>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3" name="Google Shape;2543;p3"/>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4" name="Google Shape;2544;p3"/>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5" name="Google Shape;2545;p3"/>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6" name="Google Shape;2546;p3"/>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7" name="Google Shape;2547;p3"/>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8" name="Google Shape;2548;p3"/>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49" name="Google Shape;2549;p3"/>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0" name="Google Shape;2550;p3"/>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1" name="Google Shape;2551;p3"/>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2" name="Google Shape;2552;p3"/>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3" name="Google Shape;2553;p3"/>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4" name="Google Shape;2554;p3"/>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5" name="Google Shape;2555;p3"/>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6" name="Google Shape;2556;p3"/>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7" name="Google Shape;2557;p3"/>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8" name="Google Shape;2558;p3"/>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59" name="Google Shape;2559;p3"/>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0" name="Google Shape;2560;p3"/>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1" name="Google Shape;2561;p3"/>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2" name="Google Shape;2562;p3"/>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3" name="Google Shape;2563;p3"/>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4" name="Google Shape;2564;p3"/>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5" name="Google Shape;2565;p3"/>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6" name="Google Shape;2566;p3"/>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7" name="Google Shape;2567;p3"/>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8" name="Google Shape;2568;p3"/>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69" name="Google Shape;2569;p3"/>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0" name="Google Shape;2570;p3"/>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1" name="Google Shape;2571;p3"/>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2" name="Google Shape;2572;p3"/>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3" name="Google Shape;2573;p3"/>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4" name="Google Shape;2574;p3"/>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5" name="Google Shape;2575;p3"/>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6" name="Google Shape;2576;p3"/>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7" name="Google Shape;2577;p3"/>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8" name="Google Shape;2578;p3"/>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79" name="Google Shape;2579;p3"/>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0" name="Google Shape;2580;p3"/>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1" name="Google Shape;2581;p3"/>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2" name="Google Shape;2582;p3"/>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3" name="Google Shape;2583;p3"/>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4" name="Google Shape;2584;p3"/>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5" name="Google Shape;2585;p3"/>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6" name="Google Shape;2586;p3"/>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7" name="Google Shape;2587;p3"/>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8" name="Google Shape;2588;p3"/>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89" name="Google Shape;2589;p3"/>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0" name="Google Shape;2590;p3"/>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1" name="Google Shape;2591;p3"/>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2" name="Google Shape;2592;p3"/>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3" name="Google Shape;2593;p3"/>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4" name="Google Shape;2594;p3"/>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5" name="Google Shape;2595;p3"/>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6" name="Google Shape;2596;p3"/>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7" name="Google Shape;2597;p3"/>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8" name="Google Shape;2598;p3"/>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599" name="Google Shape;2599;p3"/>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0" name="Google Shape;2600;p3"/>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1" name="Google Shape;2601;p3"/>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2" name="Google Shape;2602;p3"/>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3" name="Google Shape;2603;p3"/>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4" name="Google Shape;2604;p3"/>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5" name="Google Shape;2605;p3"/>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6" name="Google Shape;2606;p3"/>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7" name="Google Shape;2607;p3"/>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8" name="Google Shape;2608;p3"/>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09" name="Google Shape;2609;p3"/>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0" name="Google Shape;2610;p3"/>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1" name="Google Shape;2611;p3"/>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2" name="Google Shape;2612;p3"/>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3" name="Google Shape;2613;p3"/>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4" name="Google Shape;2614;p3"/>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5" name="Google Shape;2615;p3"/>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6" name="Google Shape;2616;p3"/>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7" name="Google Shape;2617;p3"/>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8" name="Google Shape;2618;p3"/>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19" name="Google Shape;2619;p3"/>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0" name="Google Shape;2620;p3"/>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1" name="Google Shape;2621;p3"/>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2" name="Google Shape;2622;p3"/>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3" name="Google Shape;2623;p3"/>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4" name="Google Shape;2624;p3"/>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5" name="Google Shape;2625;p3"/>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6" name="Google Shape;2626;p3"/>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7" name="Google Shape;2627;p3"/>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8" name="Google Shape;2628;p3"/>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29" name="Google Shape;2629;p3"/>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0" name="Google Shape;2630;p3"/>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1" name="Google Shape;2631;p3"/>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2" name="Google Shape;2632;p3"/>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3" name="Google Shape;2633;p3"/>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4" name="Google Shape;2634;p3"/>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5" name="Google Shape;2635;p3"/>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6" name="Google Shape;2636;p3"/>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7" name="Google Shape;2637;p3"/>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8" name="Google Shape;2638;p3"/>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39" name="Google Shape;2639;p3"/>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0" name="Google Shape;2640;p3"/>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1" name="Google Shape;2641;p3"/>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2" name="Google Shape;2642;p3"/>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3" name="Google Shape;2643;p3"/>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4" name="Google Shape;2644;p3"/>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5" name="Google Shape;2645;p3"/>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6" name="Google Shape;2646;p3"/>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7" name="Google Shape;2647;p3"/>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8" name="Google Shape;2648;p3"/>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49" name="Google Shape;2649;p3"/>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0" name="Google Shape;2650;p3"/>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1" name="Google Shape;2651;p3"/>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2" name="Google Shape;2652;p3"/>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3" name="Google Shape;2653;p3"/>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4" name="Google Shape;2654;p3"/>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5" name="Google Shape;2655;p3"/>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6" name="Google Shape;2656;p3"/>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7" name="Google Shape;2657;p3"/>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8" name="Google Shape;2658;p3"/>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59" name="Google Shape;2659;p3"/>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0" name="Google Shape;2660;p3"/>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1" name="Google Shape;2661;p3"/>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2" name="Google Shape;2662;p3"/>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3" name="Google Shape;2663;p3"/>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4" name="Google Shape;2664;p3"/>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5" name="Google Shape;2665;p3"/>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6" name="Google Shape;2666;p3"/>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7" name="Google Shape;2667;p3"/>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8" name="Google Shape;2668;p3"/>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69" name="Google Shape;2669;p3"/>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0" name="Google Shape;2670;p3"/>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1" name="Google Shape;2671;p3"/>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2" name="Google Shape;2672;p3"/>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3" name="Google Shape;2673;p3"/>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4" name="Google Shape;2674;p3"/>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5" name="Google Shape;2675;p3"/>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6" name="Google Shape;2676;p3"/>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7" name="Google Shape;2677;p3"/>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8" name="Google Shape;2678;p3"/>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79" name="Google Shape;2679;p3"/>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0" name="Google Shape;2680;p3"/>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1" name="Google Shape;2681;p3"/>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2" name="Google Shape;2682;p3"/>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3" name="Google Shape;2683;p3"/>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4" name="Google Shape;2684;p3"/>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5" name="Google Shape;2685;p3"/>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6" name="Google Shape;2686;p3"/>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7" name="Google Shape;2687;p3"/>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8" name="Google Shape;2688;p3"/>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89" name="Google Shape;2689;p3"/>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0" name="Google Shape;2690;p3"/>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1" name="Google Shape;2691;p3"/>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2" name="Google Shape;2692;p3"/>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3" name="Google Shape;2693;p3"/>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4" name="Google Shape;2694;p3"/>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5" name="Google Shape;2695;p3"/>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6" name="Google Shape;2696;p3"/>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7" name="Google Shape;2697;p3"/>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8" name="Google Shape;2698;p3"/>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699" name="Google Shape;2699;p3"/>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0" name="Google Shape;2700;p3"/>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1" name="Google Shape;2701;p3"/>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2" name="Google Shape;2702;p3"/>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3" name="Google Shape;2703;p3"/>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4" name="Google Shape;2704;p3"/>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5" name="Google Shape;2705;p3"/>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6" name="Google Shape;2706;p3"/>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7" name="Google Shape;2707;p3"/>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8" name="Google Shape;2708;p3"/>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09" name="Google Shape;2709;p3"/>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0" name="Google Shape;2710;p3"/>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1" name="Google Shape;2711;p3"/>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2" name="Google Shape;2712;p3"/>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3" name="Google Shape;2713;p3"/>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4" name="Google Shape;2714;p3"/>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5" name="Google Shape;2715;p3"/>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6" name="Google Shape;2716;p3"/>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7" name="Google Shape;2717;p3"/>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8" name="Google Shape;2718;p3"/>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19" name="Google Shape;2719;p3"/>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0" name="Google Shape;2720;p3"/>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1" name="Google Shape;2721;p3"/>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2" name="Google Shape;2722;p3"/>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3" name="Google Shape;2723;p3"/>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4" name="Google Shape;2724;p3"/>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5" name="Google Shape;2725;p3"/>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6" name="Google Shape;2726;p3"/>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7" name="Google Shape;2727;p3"/>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8" name="Google Shape;2728;p3"/>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29" name="Google Shape;2729;p3"/>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0" name="Google Shape;2730;p3"/>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1" name="Google Shape;2731;p3"/>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2" name="Google Shape;2732;p3"/>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3" name="Google Shape;2733;p3"/>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4" name="Google Shape;2734;p3"/>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5" name="Google Shape;2735;p3"/>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6" name="Google Shape;2736;p3"/>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7" name="Google Shape;2737;p3"/>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8" name="Google Shape;2738;p3"/>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39" name="Google Shape;2739;p3"/>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0" name="Google Shape;2740;p3"/>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1" name="Google Shape;2741;p3"/>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2" name="Google Shape;2742;p3"/>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3" name="Google Shape;2743;p3"/>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4" name="Google Shape;2744;p3"/>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5" name="Google Shape;2745;p3"/>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6" name="Google Shape;2746;p3"/>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7" name="Google Shape;2747;p3"/>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8" name="Google Shape;2748;p3"/>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49" name="Google Shape;2749;p3"/>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0" name="Google Shape;2750;p3"/>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1" name="Google Shape;2751;p3"/>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2" name="Google Shape;2752;p3"/>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3" name="Google Shape;2753;p3"/>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4" name="Google Shape;2754;p3"/>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5" name="Google Shape;2755;p3"/>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6" name="Google Shape;2756;p3"/>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7" name="Google Shape;2757;p3"/>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8" name="Google Shape;2758;p3"/>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59" name="Google Shape;2759;p3"/>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0" name="Google Shape;2760;p3"/>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1" name="Google Shape;2761;p3"/>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2" name="Google Shape;2762;p3"/>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3" name="Google Shape;2763;p3"/>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4" name="Google Shape;2764;p3"/>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5" name="Google Shape;2765;p3"/>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6" name="Google Shape;2766;p3"/>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7" name="Google Shape;2767;p3"/>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8" name="Google Shape;2768;p3"/>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69" name="Google Shape;2769;p3"/>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0" name="Google Shape;2770;p3"/>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1" name="Google Shape;2771;p3"/>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2" name="Google Shape;2772;p3"/>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3" name="Google Shape;2773;p3"/>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4" name="Google Shape;2774;p3"/>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5" name="Google Shape;2775;p3"/>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6" name="Google Shape;2776;p3"/>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7" name="Google Shape;2777;p3"/>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8" name="Google Shape;2778;p3"/>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79" name="Google Shape;2779;p3"/>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0" name="Google Shape;2780;p3"/>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1" name="Google Shape;2781;p3"/>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2" name="Google Shape;2782;p3"/>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3" name="Google Shape;2783;p3"/>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4" name="Google Shape;2784;p3"/>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5" name="Google Shape;2785;p3"/>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6" name="Google Shape;2786;p3"/>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7" name="Google Shape;2787;p3"/>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8" name="Google Shape;2788;p3"/>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89" name="Google Shape;2789;p3"/>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0" name="Google Shape;2790;p3"/>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1" name="Google Shape;2791;p3"/>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2" name="Google Shape;2792;p3"/>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3" name="Google Shape;2793;p3"/>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4" name="Google Shape;2794;p3"/>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5" name="Google Shape;2795;p3"/>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6" name="Google Shape;2796;p3"/>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7" name="Google Shape;2797;p3"/>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8" name="Google Shape;2798;p3"/>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799" name="Google Shape;2799;p3"/>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0" name="Google Shape;2800;p3"/>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1" name="Google Shape;2801;p3"/>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2" name="Google Shape;2802;p3"/>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3" name="Google Shape;2803;p3"/>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4" name="Google Shape;2804;p3"/>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5" name="Google Shape;2805;p3"/>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6" name="Google Shape;2806;p3"/>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7" name="Google Shape;2807;p3"/>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8" name="Google Shape;2808;p3"/>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09" name="Google Shape;2809;p3"/>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0" name="Google Shape;2810;p3"/>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1" name="Google Shape;2811;p3"/>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2" name="Google Shape;2812;p3"/>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3" name="Google Shape;2813;p3"/>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4" name="Google Shape;2814;p3"/>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5" name="Google Shape;2815;p3"/>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6" name="Google Shape;2816;p3"/>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7" name="Google Shape;2817;p3"/>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8" name="Google Shape;2818;p3"/>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19" name="Google Shape;2819;p3"/>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0" name="Google Shape;2820;p3"/>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1" name="Google Shape;2821;p3"/>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2" name="Google Shape;2822;p3"/>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3" name="Google Shape;2823;p3"/>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4" name="Google Shape;2824;p3"/>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5" name="Google Shape;2825;p3"/>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6" name="Google Shape;2826;p3"/>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7" name="Google Shape;2827;p3"/>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8" name="Google Shape;2828;p3"/>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29" name="Google Shape;2829;p3"/>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0" name="Google Shape;2830;p3"/>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1" name="Google Shape;2831;p3"/>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2" name="Google Shape;2832;p3"/>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3" name="Google Shape;2833;p3"/>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4" name="Google Shape;2834;p3"/>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5" name="Google Shape;2835;p3"/>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6" name="Google Shape;2836;p3"/>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7" name="Google Shape;2837;p3"/>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8" name="Google Shape;2838;p3"/>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39" name="Google Shape;2839;p3"/>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0" name="Google Shape;2840;p3"/>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1" name="Google Shape;2841;p3"/>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2" name="Google Shape;2842;p3"/>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3" name="Google Shape;2843;p3"/>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4" name="Google Shape;2844;p3"/>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5" name="Google Shape;2845;p3"/>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6" name="Google Shape;2846;p3"/>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7" name="Google Shape;2847;p3"/>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8" name="Google Shape;2848;p3"/>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49" name="Google Shape;2849;p3"/>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0" name="Google Shape;2850;p3"/>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1" name="Google Shape;2851;p3"/>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2" name="Google Shape;2852;p3"/>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3" name="Google Shape;2853;p3"/>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4" name="Google Shape;2854;p3"/>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5" name="Google Shape;2855;p3"/>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6" name="Google Shape;2856;p3"/>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7" name="Google Shape;2857;p3"/>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8" name="Google Shape;2858;p3"/>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59" name="Google Shape;2859;p3"/>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0" name="Google Shape;2860;p3"/>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1" name="Google Shape;2861;p3"/>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2" name="Google Shape;2862;p3"/>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3" name="Google Shape;2863;p3"/>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4" name="Google Shape;2864;p3"/>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5" name="Google Shape;2865;p3"/>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6" name="Google Shape;2866;p3"/>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7" name="Google Shape;2867;p3"/>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8" name="Google Shape;2868;p3"/>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69" name="Google Shape;2869;p3"/>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0" name="Google Shape;2870;p3"/>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1" name="Google Shape;2871;p3"/>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2" name="Google Shape;2872;p3"/>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3" name="Google Shape;2873;p3"/>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4" name="Google Shape;2874;p3"/>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5" name="Google Shape;2875;p3"/>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6" name="Google Shape;2876;p3"/>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7" name="Google Shape;2877;p3"/>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8" name="Google Shape;2878;p3"/>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79" name="Google Shape;2879;p3"/>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0" name="Google Shape;2880;p3"/>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1" name="Google Shape;2881;p3"/>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2" name="Google Shape;2882;p3"/>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3" name="Google Shape;2883;p3"/>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4" name="Google Shape;2884;p3"/>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5" name="Google Shape;2885;p3"/>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6" name="Google Shape;2886;p3"/>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7" name="Google Shape;2887;p3"/>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8" name="Google Shape;2888;p3"/>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89" name="Google Shape;2889;p3"/>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0" name="Google Shape;2890;p3"/>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1" name="Google Shape;2891;p3"/>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2" name="Google Shape;2892;p3"/>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3" name="Google Shape;2893;p3"/>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4" name="Google Shape;2894;p3"/>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5" name="Google Shape;2895;p3"/>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6" name="Google Shape;2896;p3"/>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7" name="Google Shape;2897;p3"/>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8" name="Google Shape;2898;p3"/>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899" name="Google Shape;2899;p3"/>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0" name="Google Shape;2900;p3"/>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1" name="Google Shape;2901;p3"/>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2" name="Google Shape;2902;p3"/>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3" name="Google Shape;2903;p3"/>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4" name="Google Shape;2904;p3"/>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5" name="Google Shape;2905;p3"/>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6" name="Google Shape;2906;p3"/>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7" name="Google Shape;2907;p3"/>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8" name="Google Shape;2908;p3"/>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09" name="Google Shape;2909;p3"/>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0" name="Google Shape;2910;p3"/>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1" name="Google Shape;2911;p3"/>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2" name="Google Shape;2912;p3"/>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3" name="Google Shape;2913;p3"/>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4" name="Google Shape;2914;p3"/>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5" name="Google Shape;2915;p3"/>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6" name="Google Shape;2916;p3"/>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7" name="Google Shape;2917;p3"/>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8" name="Google Shape;2918;p3"/>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19" name="Google Shape;2919;p3"/>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0" name="Google Shape;2920;p3"/>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1" name="Google Shape;2921;p3"/>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2" name="Google Shape;2922;p3"/>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3" name="Google Shape;2923;p3"/>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4" name="Google Shape;2924;p3"/>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5" name="Google Shape;2925;p3"/>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6" name="Google Shape;2926;p3"/>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7" name="Google Shape;2927;p3"/>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8" name="Google Shape;2928;p3"/>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29" name="Google Shape;2929;p3"/>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0" name="Google Shape;2930;p3"/>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1" name="Google Shape;2931;p3"/>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2" name="Google Shape;2932;p3"/>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3" name="Google Shape;2933;p3"/>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4" name="Google Shape;2934;p3"/>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5" name="Google Shape;2935;p3"/>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6" name="Google Shape;2936;p3"/>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7" name="Google Shape;2937;p3"/>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8" name="Google Shape;2938;p3"/>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39" name="Google Shape;2939;p3"/>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0" name="Google Shape;2940;p3"/>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1" name="Google Shape;2941;p3"/>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2" name="Google Shape;2942;p3"/>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3" name="Google Shape;2943;p3"/>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4" name="Google Shape;2944;p3"/>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5" name="Google Shape;2945;p3"/>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6" name="Google Shape;2946;p3"/>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7" name="Google Shape;2947;p3"/>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8" name="Google Shape;2948;p3"/>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9" name="Google Shape;2949;p3"/>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0" name="Google Shape;2950;p3"/>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1" name="Google Shape;2951;p3"/>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2" name="Google Shape;2952;p3"/>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3" name="Google Shape;2953;p3"/>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4" name="Google Shape;2954;p3"/>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5" name="Google Shape;2955;p3"/>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6" name="Google Shape;2956;p3"/>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7" name="Google Shape;2957;p3"/>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8" name="Google Shape;2958;p3"/>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59" name="Google Shape;2959;p3"/>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0" name="Google Shape;2960;p3"/>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1" name="Google Shape;2961;p3"/>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2" name="Google Shape;2962;p3"/>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3" name="Google Shape;2963;p3"/>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4" name="Google Shape;2964;p3"/>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5" name="Google Shape;2965;p3"/>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6" name="Google Shape;2966;p3"/>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7" name="Google Shape;2967;p3"/>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8" name="Google Shape;2968;p3"/>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69" name="Google Shape;2969;p3"/>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0" name="Google Shape;2970;p3"/>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1" name="Google Shape;2971;p3"/>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2" name="Google Shape;2972;p3"/>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3" name="Google Shape;2973;p3"/>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4" name="Google Shape;2974;p3"/>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5" name="Google Shape;2975;p3"/>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6" name="Google Shape;2976;p3"/>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7" name="Google Shape;2977;p3"/>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8" name="Google Shape;2978;p3"/>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79" name="Google Shape;2979;p3"/>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0" name="Google Shape;2980;p3"/>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1" name="Google Shape;2981;p3"/>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2" name="Google Shape;2982;p3"/>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3" name="Google Shape;2983;p3"/>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4" name="Google Shape;2984;p3"/>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5" name="Google Shape;2985;p3"/>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6" name="Google Shape;2986;p3"/>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7" name="Google Shape;2987;p3"/>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8" name="Google Shape;2988;p3"/>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89" name="Google Shape;2989;p3"/>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0" name="Google Shape;2990;p3"/>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1" name="Google Shape;2991;p3"/>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2" name="Google Shape;2992;p3"/>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3" name="Google Shape;2993;p3"/>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4" name="Google Shape;2994;p3"/>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5" name="Google Shape;2995;p3"/>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6" name="Google Shape;2996;p3"/>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7" name="Google Shape;2997;p3"/>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8" name="Google Shape;2998;p3"/>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99" name="Google Shape;2999;p3"/>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0" name="Google Shape;3000;p3"/>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1" name="Google Shape;3001;p3"/>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2" name="Google Shape;3002;p3"/>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3" name="Google Shape;3003;p3"/>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4" name="Google Shape;3004;p3"/>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5" name="Google Shape;3005;p3"/>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6" name="Google Shape;3006;p3"/>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7" name="Google Shape;3007;p3"/>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8" name="Google Shape;3008;p3"/>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09" name="Google Shape;3009;p3"/>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0" name="Google Shape;3010;p3"/>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1" name="Google Shape;3011;p3"/>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2" name="Google Shape;3012;p3"/>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3" name="Google Shape;3013;p3"/>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4" name="Google Shape;3014;p3"/>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5" name="Google Shape;3015;p3"/>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6" name="Google Shape;3016;p3"/>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7" name="Google Shape;3017;p3"/>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8" name="Google Shape;3018;p3"/>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19" name="Google Shape;3019;p3"/>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0" name="Google Shape;3020;p3"/>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1" name="Google Shape;3021;p3"/>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2" name="Google Shape;3022;p3"/>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3" name="Google Shape;3023;p3"/>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4" name="Google Shape;3024;p3"/>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5" name="Google Shape;3025;p3"/>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6" name="Google Shape;3026;p3"/>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7" name="Google Shape;3027;p3"/>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8" name="Google Shape;3028;p3"/>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29" name="Google Shape;3029;p3"/>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0" name="Google Shape;3030;p3"/>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1" name="Google Shape;3031;p3"/>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2" name="Google Shape;3032;p3"/>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3" name="Google Shape;3033;p3"/>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4" name="Google Shape;3034;p3"/>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5" name="Google Shape;3035;p3"/>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6" name="Google Shape;3036;p3"/>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7" name="Google Shape;3037;p3"/>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8" name="Google Shape;3038;p3"/>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39" name="Google Shape;3039;p3"/>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0" name="Google Shape;3040;p3"/>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1" name="Google Shape;3041;p3"/>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2" name="Google Shape;3042;p3"/>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3" name="Google Shape;3043;p3"/>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4" name="Google Shape;3044;p3"/>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5" name="Google Shape;3045;p3"/>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6" name="Google Shape;3046;p3"/>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7" name="Google Shape;3047;p3"/>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8" name="Google Shape;3048;p3"/>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49" name="Google Shape;3049;p3"/>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0" name="Google Shape;3050;p3"/>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1" name="Google Shape;3051;p3"/>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2" name="Google Shape;3052;p3"/>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3" name="Google Shape;3053;p3"/>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4" name="Google Shape;3054;p3"/>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5" name="Google Shape;3055;p3"/>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6" name="Google Shape;3056;p3"/>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7" name="Google Shape;3057;p3"/>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8" name="Google Shape;3058;p3"/>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59" name="Google Shape;3059;p3"/>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0" name="Google Shape;3060;p3"/>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1" name="Google Shape;3061;p3"/>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2" name="Google Shape;3062;p3"/>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3" name="Google Shape;3063;p3"/>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4" name="Google Shape;3064;p3"/>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5" name="Google Shape;3065;p3"/>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6" name="Google Shape;3066;p3"/>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7" name="Google Shape;3067;p3"/>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8" name="Google Shape;3068;p3"/>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69" name="Google Shape;3069;p3"/>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0" name="Google Shape;3070;p3"/>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1" name="Google Shape;3071;p3"/>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2" name="Google Shape;3072;p3"/>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3" name="Google Shape;3073;p3"/>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4" name="Google Shape;3074;p3"/>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5" name="Google Shape;3075;p3"/>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6" name="Google Shape;3076;p3"/>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7" name="Google Shape;3077;p3"/>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8" name="Google Shape;3078;p3"/>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79" name="Google Shape;3079;p3"/>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0" name="Google Shape;3080;p3"/>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1" name="Google Shape;3081;p3"/>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2" name="Google Shape;3082;p3"/>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3" name="Google Shape;3083;p3"/>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4" name="Google Shape;3084;p3"/>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5" name="Google Shape;3085;p3"/>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6" name="Google Shape;3086;p3"/>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7" name="Google Shape;3087;p3"/>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8" name="Google Shape;3088;p3"/>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89" name="Google Shape;3089;p3"/>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0" name="Google Shape;3090;p3"/>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1" name="Google Shape;3091;p3"/>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2" name="Google Shape;3092;p3"/>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3" name="Google Shape;3093;p3"/>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4" name="Google Shape;3094;p3"/>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5" name="Google Shape;3095;p3"/>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6" name="Google Shape;3096;p3"/>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7" name="Google Shape;3097;p3"/>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8" name="Google Shape;3098;p3"/>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099" name="Google Shape;3099;p3"/>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0" name="Google Shape;3100;p3"/>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1" name="Google Shape;3101;p3"/>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2" name="Google Shape;3102;p3"/>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3" name="Google Shape;3103;p3"/>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4" name="Google Shape;3104;p3"/>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5" name="Google Shape;3105;p3"/>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6" name="Google Shape;3106;p3"/>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7" name="Google Shape;3107;p3"/>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8" name="Google Shape;3108;p3"/>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09" name="Google Shape;3109;p3"/>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0" name="Google Shape;3110;p3"/>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1" name="Google Shape;3111;p3"/>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2" name="Google Shape;3112;p3"/>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3" name="Google Shape;3113;p3"/>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4" name="Google Shape;3114;p3"/>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5" name="Google Shape;3115;p3"/>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6" name="Google Shape;3116;p3"/>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7" name="Google Shape;3117;p3"/>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8" name="Google Shape;3118;p3"/>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19" name="Google Shape;3119;p3"/>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0" name="Google Shape;3120;p3"/>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1" name="Google Shape;3121;p3"/>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2" name="Google Shape;3122;p3"/>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3" name="Google Shape;3123;p3"/>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4" name="Google Shape;3124;p3"/>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5" name="Google Shape;3125;p3"/>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6" name="Google Shape;3126;p3"/>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7" name="Google Shape;3127;p3"/>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8" name="Google Shape;3128;p3"/>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29" name="Google Shape;3129;p3"/>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0" name="Google Shape;3130;p3"/>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1" name="Google Shape;3131;p3"/>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2" name="Google Shape;3132;p3"/>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3" name="Google Shape;3133;p3"/>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4" name="Google Shape;3134;p3"/>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5" name="Google Shape;3135;p3"/>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6" name="Google Shape;3136;p3"/>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7" name="Google Shape;3137;p3"/>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8" name="Google Shape;3138;p3"/>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39" name="Google Shape;3139;p3"/>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0" name="Google Shape;3140;p3"/>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1" name="Google Shape;3141;p3"/>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2" name="Google Shape;3142;p3"/>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3" name="Google Shape;3143;p3"/>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4" name="Google Shape;3144;p3"/>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5" name="Google Shape;3145;p3"/>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6" name="Google Shape;3146;p3"/>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7" name="Google Shape;3147;p3"/>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8" name="Google Shape;3148;p3"/>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49" name="Google Shape;3149;p3"/>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0" name="Google Shape;3150;p3"/>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1" name="Google Shape;3151;p3"/>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2" name="Google Shape;3152;p3"/>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3" name="Google Shape;3153;p3"/>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4" name="Google Shape;3154;p3"/>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5" name="Google Shape;3155;p3"/>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6" name="Google Shape;3156;p3"/>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7" name="Google Shape;3157;p3"/>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8" name="Google Shape;3158;p3"/>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59" name="Google Shape;3159;p3"/>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0" name="Google Shape;3160;p3"/>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1" name="Google Shape;3161;p3"/>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2" name="Google Shape;3162;p3"/>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3" name="Google Shape;3163;p3"/>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4" name="Google Shape;3164;p3"/>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5" name="Google Shape;3165;p3"/>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6" name="Google Shape;3166;p3"/>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7" name="Google Shape;3167;p3"/>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8" name="Google Shape;3168;p3"/>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69" name="Google Shape;3169;p3"/>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0" name="Google Shape;3170;p3"/>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1" name="Google Shape;3171;p3"/>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2" name="Google Shape;3172;p3"/>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3" name="Google Shape;3173;p3"/>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4" name="Google Shape;3174;p3"/>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5" name="Google Shape;3175;p3"/>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6" name="Google Shape;3176;p3"/>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7" name="Google Shape;3177;p3"/>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8" name="Google Shape;3178;p3"/>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79" name="Google Shape;3179;p3"/>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0" name="Google Shape;3180;p3"/>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1" name="Google Shape;3181;p3"/>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2" name="Google Shape;3182;p3"/>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3" name="Google Shape;3183;p3"/>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4" name="Google Shape;3184;p3"/>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5" name="Google Shape;3185;p3"/>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6" name="Google Shape;3186;p3"/>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7" name="Google Shape;3187;p3"/>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8" name="Google Shape;3188;p3"/>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89" name="Google Shape;3189;p3"/>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0" name="Google Shape;3190;p3"/>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1" name="Google Shape;3191;p3"/>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2" name="Google Shape;3192;p3"/>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3" name="Google Shape;3193;p3"/>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4" name="Google Shape;3194;p3"/>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5" name="Google Shape;3195;p3"/>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6" name="Google Shape;3196;p3"/>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7" name="Google Shape;3197;p3"/>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8" name="Google Shape;3198;p3"/>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199" name="Google Shape;3199;p3"/>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0" name="Google Shape;3200;p3"/>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1" name="Google Shape;3201;p3"/>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2" name="Google Shape;3202;p3"/>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3" name="Google Shape;3203;p3"/>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4" name="Google Shape;3204;p3"/>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5" name="Google Shape;3205;p3"/>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6" name="Google Shape;3206;p3"/>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7" name="Google Shape;3207;p3"/>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8" name="Google Shape;3208;p3"/>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9" name="Google Shape;3209;p3"/>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0" name="Google Shape;3210;p3"/>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1" name="Google Shape;3211;p3"/>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2" name="Google Shape;3212;p3"/>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3" name="Google Shape;3213;p3"/>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4" name="Google Shape;3214;p3"/>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5" name="Google Shape;3215;p3"/>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6" name="Google Shape;3216;p3"/>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7" name="Google Shape;3217;p3"/>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8" name="Google Shape;3218;p3"/>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19" name="Google Shape;3219;p3"/>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0" name="Google Shape;3220;p3"/>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1" name="Google Shape;3221;p3"/>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2" name="Google Shape;3222;p3"/>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3" name="Google Shape;3223;p3"/>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4" name="Google Shape;3224;p3"/>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5" name="Google Shape;3225;p3"/>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6" name="Google Shape;3226;p3"/>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7" name="Google Shape;3227;p3"/>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8" name="Google Shape;3228;p3"/>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29" name="Google Shape;3229;p3"/>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0" name="Google Shape;3230;p3"/>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1" name="Google Shape;3231;p3"/>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2" name="Google Shape;3232;p3"/>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3" name="Google Shape;3233;p3"/>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4" name="Google Shape;3234;p3"/>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5" name="Google Shape;3235;p3"/>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6" name="Google Shape;3236;p3"/>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7" name="Google Shape;3237;p3"/>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8" name="Google Shape;3238;p3"/>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39" name="Google Shape;3239;p3"/>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0" name="Google Shape;3240;p3"/>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1" name="Google Shape;3241;p3"/>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2" name="Google Shape;3242;p3"/>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3" name="Google Shape;3243;p3"/>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4" name="Google Shape;3244;p3"/>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5" name="Google Shape;3245;p3"/>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6" name="Google Shape;3246;p3"/>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7" name="Google Shape;3247;p3"/>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8" name="Google Shape;3248;p3"/>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49" name="Google Shape;3249;p3"/>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0" name="Google Shape;3250;p3"/>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1" name="Google Shape;3251;p3"/>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2" name="Google Shape;3252;p3"/>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3" name="Google Shape;3253;p3"/>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4" name="Google Shape;3254;p3"/>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5" name="Google Shape;3255;p3"/>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6" name="Google Shape;3256;p3"/>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7" name="Google Shape;3257;p3"/>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8" name="Google Shape;3258;p3"/>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59" name="Google Shape;3259;p3"/>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0" name="Google Shape;3260;p3"/>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1" name="Google Shape;3261;p3"/>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2" name="Google Shape;3262;p3"/>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3" name="Google Shape;3263;p3"/>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4" name="Google Shape;3264;p3"/>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5" name="Google Shape;3265;p3"/>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6" name="Google Shape;3266;p3"/>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7" name="Google Shape;3267;p3"/>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8" name="Google Shape;3268;p3"/>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69" name="Google Shape;3269;p3"/>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0" name="Google Shape;3270;p3"/>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1" name="Google Shape;3271;p3"/>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2" name="Google Shape;3272;p3"/>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3" name="Google Shape;3273;p3"/>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4" name="Google Shape;3274;p3"/>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5" name="Google Shape;3275;p3"/>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6" name="Google Shape;3276;p3"/>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7" name="Google Shape;3277;p3"/>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8" name="Google Shape;3278;p3"/>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79" name="Google Shape;3279;p3"/>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0" name="Google Shape;3280;p3"/>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1" name="Google Shape;3281;p3"/>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2" name="Google Shape;3282;p3"/>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3" name="Google Shape;3283;p3"/>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4" name="Google Shape;3284;p3"/>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5" name="Google Shape;3285;p3"/>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6" name="Google Shape;3286;p3"/>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7" name="Google Shape;3287;p3"/>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8" name="Google Shape;3288;p3"/>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89" name="Google Shape;3289;p3"/>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0" name="Google Shape;3290;p3"/>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1" name="Google Shape;3291;p3"/>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2" name="Google Shape;3292;p3"/>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3" name="Google Shape;3293;p3"/>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4" name="Google Shape;3294;p3"/>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5" name="Google Shape;3295;p3"/>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6" name="Google Shape;3296;p3"/>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7" name="Google Shape;3297;p3"/>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8" name="Google Shape;3298;p3"/>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99" name="Google Shape;3299;p3"/>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0" name="Google Shape;3300;p3"/>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1" name="Google Shape;3301;p3"/>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2" name="Google Shape;3302;p3"/>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3" name="Google Shape;3303;p3"/>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4" name="Google Shape;3304;p3"/>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5" name="Google Shape;3305;p3"/>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06" name="Google Shape;3306;p3"/>
          <p:cNvGrpSpPr/>
          <p:nvPr/>
        </p:nvGrpSpPr>
        <p:grpSpPr>
          <a:xfrm>
            <a:off x="5587275" y="4002750"/>
            <a:ext cx="3673611" cy="1211646"/>
            <a:chOff x="5587275" y="4002750"/>
            <a:chExt cx="3673611" cy="1211646"/>
          </a:xfrm>
        </p:grpSpPr>
        <p:sp>
          <p:nvSpPr>
            <p:cNvPr id="3307" name="Google Shape;3307;p3"/>
            <p:cNvSpPr/>
            <p:nvPr/>
          </p:nvSpPr>
          <p:spPr>
            <a:xfrm flipH="1">
              <a:off x="5587275" y="4004186"/>
              <a:ext cx="3666298" cy="1202898"/>
            </a:xfrm>
            <a:custGeom>
              <a:avLst/>
              <a:gdLst/>
              <a:ahLst/>
              <a:cxnLst/>
              <a:rect l="l" t="t" r="r" b="b"/>
              <a:pathLst>
                <a:path w="81723" h="26813" extrusionOk="0">
                  <a:moveTo>
                    <a:pt x="81723" y="26812"/>
                  </a:moveTo>
                  <a:cubicBezTo>
                    <a:pt x="61125" y="376"/>
                    <a:pt x="43773" y="12379"/>
                    <a:pt x="23273" y="14581"/>
                  </a:cubicBezTo>
                  <a:cubicBezTo>
                    <a:pt x="2789" y="16799"/>
                    <a:pt x="0" y="1"/>
                    <a:pt x="0" y="1"/>
                  </a:cubicBezTo>
                  <a:lnTo>
                    <a:pt x="0" y="26812"/>
                  </a:lnTo>
                  <a:close/>
                </a:path>
              </a:pathLst>
            </a:custGeom>
            <a:gradFill>
              <a:gsLst>
                <a:gs pos="0">
                  <a:schemeClr val="lt1"/>
                </a:gs>
                <a:gs pos="50000">
                  <a:srgbClr val="EEEBE1"/>
                </a:gs>
                <a:gs pos="100000">
                  <a:schemeClr val="lt1"/>
                </a:gs>
              </a:gsLst>
              <a:lin ang="5400012" scaled="0"/>
            </a:gradFill>
            <a:ln>
              <a:noFill/>
            </a:ln>
            <a:effectLst>
              <a:outerShdw blurRad="77152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08" name="Google Shape;3308;p3"/>
            <p:cNvSpPr/>
            <p:nvPr/>
          </p:nvSpPr>
          <p:spPr>
            <a:xfrm flipH="1">
              <a:off x="5587275" y="4002750"/>
              <a:ext cx="3673611" cy="1211646"/>
            </a:xfrm>
            <a:custGeom>
              <a:avLst/>
              <a:gdLst/>
              <a:ahLst/>
              <a:cxnLst/>
              <a:rect l="l" t="t" r="r" b="b"/>
              <a:pathLst>
                <a:path w="81886" h="27008" extrusionOk="0">
                  <a:moveTo>
                    <a:pt x="81886" y="26844"/>
                  </a:moveTo>
                  <a:lnTo>
                    <a:pt x="80010" y="24545"/>
                  </a:lnTo>
                  <a:lnTo>
                    <a:pt x="78037" y="22327"/>
                  </a:lnTo>
                  <a:lnTo>
                    <a:pt x="76993" y="21267"/>
                  </a:lnTo>
                  <a:lnTo>
                    <a:pt x="76471" y="20745"/>
                  </a:lnTo>
                  <a:cubicBezTo>
                    <a:pt x="76308" y="20565"/>
                    <a:pt x="76129" y="20386"/>
                    <a:pt x="75950" y="20223"/>
                  </a:cubicBezTo>
                  <a:lnTo>
                    <a:pt x="74857" y="19212"/>
                  </a:lnTo>
                  <a:lnTo>
                    <a:pt x="74319" y="18706"/>
                  </a:lnTo>
                  <a:cubicBezTo>
                    <a:pt x="74123" y="18543"/>
                    <a:pt x="73927" y="18396"/>
                    <a:pt x="73748" y="18233"/>
                  </a:cubicBezTo>
                  <a:lnTo>
                    <a:pt x="72606" y="17287"/>
                  </a:lnTo>
                  <a:cubicBezTo>
                    <a:pt x="72411" y="17124"/>
                    <a:pt x="72215" y="16977"/>
                    <a:pt x="72003" y="16831"/>
                  </a:cubicBezTo>
                  <a:lnTo>
                    <a:pt x="71416" y="16390"/>
                  </a:lnTo>
                  <a:cubicBezTo>
                    <a:pt x="70633" y="15770"/>
                    <a:pt x="69785" y="15265"/>
                    <a:pt x="68969" y="14727"/>
                  </a:cubicBezTo>
                  <a:cubicBezTo>
                    <a:pt x="68757" y="14580"/>
                    <a:pt x="68545" y="14466"/>
                    <a:pt x="68333" y="14335"/>
                  </a:cubicBezTo>
                  <a:lnTo>
                    <a:pt x="67681" y="13977"/>
                  </a:lnTo>
                  <a:lnTo>
                    <a:pt x="67045" y="13618"/>
                  </a:lnTo>
                  <a:cubicBezTo>
                    <a:pt x="66833" y="13487"/>
                    <a:pt x="66605" y="13389"/>
                    <a:pt x="66376" y="13275"/>
                  </a:cubicBezTo>
                  <a:cubicBezTo>
                    <a:pt x="65936" y="13063"/>
                    <a:pt x="65496" y="12851"/>
                    <a:pt x="65039" y="12639"/>
                  </a:cubicBezTo>
                  <a:lnTo>
                    <a:pt x="63669" y="12085"/>
                  </a:lnTo>
                  <a:cubicBezTo>
                    <a:pt x="61826" y="11383"/>
                    <a:pt x="59918" y="10862"/>
                    <a:pt x="57961" y="10519"/>
                  </a:cubicBezTo>
                  <a:cubicBezTo>
                    <a:pt x="56004" y="10226"/>
                    <a:pt x="54031" y="10079"/>
                    <a:pt x="52057" y="10111"/>
                  </a:cubicBezTo>
                  <a:cubicBezTo>
                    <a:pt x="51568" y="10128"/>
                    <a:pt x="51079" y="10111"/>
                    <a:pt x="50590" y="10144"/>
                  </a:cubicBezTo>
                  <a:lnTo>
                    <a:pt x="49105" y="10242"/>
                  </a:lnTo>
                  <a:lnTo>
                    <a:pt x="47621" y="10389"/>
                  </a:lnTo>
                  <a:cubicBezTo>
                    <a:pt x="47132" y="10438"/>
                    <a:pt x="46643" y="10519"/>
                    <a:pt x="46154" y="10568"/>
                  </a:cubicBezTo>
                  <a:cubicBezTo>
                    <a:pt x="44197" y="10845"/>
                    <a:pt x="42256" y="11188"/>
                    <a:pt x="40315" y="11595"/>
                  </a:cubicBezTo>
                  <a:cubicBezTo>
                    <a:pt x="36434" y="12378"/>
                    <a:pt x="32585" y="13308"/>
                    <a:pt x="28671" y="13993"/>
                  </a:cubicBezTo>
                  <a:cubicBezTo>
                    <a:pt x="26714" y="14352"/>
                    <a:pt x="24757" y="14629"/>
                    <a:pt x="22783" y="14808"/>
                  </a:cubicBezTo>
                  <a:lnTo>
                    <a:pt x="22033" y="14874"/>
                  </a:lnTo>
                  <a:cubicBezTo>
                    <a:pt x="21788" y="14890"/>
                    <a:pt x="21544" y="14922"/>
                    <a:pt x="21283" y="14922"/>
                  </a:cubicBezTo>
                  <a:lnTo>
                    <a:pt x="19799" y="14955"/>
                  </a:lnTo>
                  <a:lnTo>
                    <a:pt x="18298" y="14922"/>
                  </a:lnTo>
                  <a:cubicBezTo>
                    <a:pt x="17809" y="14890"/>
                    <a:pt x="17320" y="14841"/>
                    <a:pt x="16814" y="14792"/>
                  </a:cubicBezTo>
                  <a:cubicBezTo>
                    <a:pt x="14825" y="14596"/>
                    <a:pt x="12884" y="14107"/>
                    <a:pt x="11025" y="13373"/>
                  </a:cubicBezTo>
                  <a:cubicBezTo>
                    <a:pt x="10095" y="12998"/>
                    <a:pt x="9198" y="12541"/>
                    <a:pt x="8350" y="12019"/>
                  </a:cubicBezTo>
                  <a:cubicBezTo>
                    <a:pt x="7926" y="11775"/>
                    <a:pt x="7518" y="11481"/>
                    <a:pt x="7111" y="11188"/>
                  </a:cubicBezTo>
                  <a:cubicBezTo>
                    <a:pt x="6899" y="11057"/>
                    <a:pt x="6719" y="10878"/>
                    <a:pt x="6507" y="10731"/>
                  </a:cubicBezTo>
                  <a:cubicBezTo>
                    <a:pt x="6312" y="10584"/>
                    <a:pt x="6116" y="10421"/>
                    <a:pt x="5936" y="10242"/>
                  </a:cubicBezTo>
                  <a:cubicBezTo>
                    <a:pt x="4436" y="8921"/>
                    <a:pt x="3164" y="7355"/>
                    <a:pt x="2169" y="5626"/>
                  </a:cubicBezTo>
                  <a:cubicBezTo>
                    <a:pt x="1664" y="4762"/>
                    <a:pt x="1223" y="3865"/>
                    <a:pt x="864" y="2936"/>
                  </a:cubicBezTo>
                  <a:cubicBezTo>
                    <a:pt x="489" y="2006"/>
                    <a:pt x="196" y="1044"/>
                    <a:pt x="0" y="49"/>
                  </a:cubicBezTo>
                  <a:lnTo>
                    <a:pt x="359" y="33"/>
                  </a:lnTo>
                  <a:lnTo>
                    <a:pt x="359" y="13438"/>
                  </a:lnTo>
                  <a:lnTo>
                    <a:pt x="343" y="26844"/>
                  </a:lnTo>
                  <a:lnTo>
                    <a:pt x="179" y="26681"/>
                  </a:lnTo>
                  <a:close/>
                  <a:moveTo>
                    <a:pt x="81886" y="26844"/>
                  </a:moveTo>
                  <a:lnTo>
                    <a:pt x="179" y="27007"/>
                  </a:lnTo>
                  <a:lnTo>
                    <a:pt x="16" y="27007"/>
                  </a:lnTo>
                  <a:lnTo>
                    <a:pt x="16" y="26844"/>
                  </a:lnTo>
                  <a:lnTo>
                    <a:pt x="0" y="13438"/>
                  </a:lnTo>
                  <a:lnTo>
                    <a:pt x="0" y="33"/>
                  </a:lnTo>
                  <a:lnTo>
                    <a:pt x="359" y="0"/>
                  </a:lnTo>
                  <a:cubicBezTo>
                    <a:pt x="538" y="946"/>
                    <a:pt x="832" y="1892"/>
                    <a:pt x="1191" y="2805"/>
                  </a:cubicBezTo>
                  <a:cubicBezTo>
                    <a:pt x="1549" y="3718"/>
                    <a:pt x="1973" y="4599"/>
                    <a:pt x="2463" y="5447"/>
                  </a:cubicBezTo>
                  <a:cubicBezTo>
                    <a:pt x="3441" y="7160"/>
                    <a:pt x="4681" y="8693"/>
                    <a:pt x="6165" y="9997"/>
                  </a:cubicBezTo>
                  <a:cubicBezTo>
                    <a:pt x="6344" y="10160"/>
                    <a:pt x="6540" y="10323"/>
                    <a:pt x="6719" y="10470"/>
                  </a:cubicBezTo>
                  <a:cubicBezTo>
                    <a:pt x="6915" y="10633"/>
                    <a:pt x="7094" y="10780"/>
                    <a:pt x="7306" y="10927"/>
                  </a:cubicBezTo>
                  <a:cubicBezTo>
                    <a:pt x="7714" y="11204"/>
                    <a:pt x="8089" y="11498"/>
                    <a:pt x="8530" y="11742"/>
                  </a:cubicBezTo>
                  <a:cubicBezTo>
                    <a:pt x="9361" y="12248"/>
                    <a:pt x="10242" y="12704"/>
                    <a:pt x="11155" y="13080"/>
                  </a:cubicBezTo>
                  <a:cubicBezTo>
                    <a:pt x="12982" y="13813"/>
                    <a:pt x="14890" y="14286"/>
                    <a:pt x="16863" y="14498"/>
                  </a:cubicBezTo>
                  <a:cubicBezTo>
                    <a:pt x="17353" y="14531"/>
                    <a:pt x="17842" y="14596"/>
                    <a:pt x="18331" y="14613"/>
                  </a:cubicBezTo>
                  <a:lnTo>
                    <a:pt x="19799" y="14661"/>
                  </a:lnTo>
                  <a:lnTo>
                    <a:pt x="21283" y="14629"/>
                  </a:lnTo>
                  <a:cubicBezTo>
                    <a:pt x="21528" y="14629"/>
                    <a:pt x="21772" y="14596"/>
                    <a:pt x="22017" y="14580"/>
                  </a:cubicBezTo>
                  <a:lnTo>
                    <a:pt x="22751" y="14531"/>
                  </a:lnTo>
                  <a:cubicBezTo>
                    <a:pt x="24724" y="14352"/>
                    <a:pt x="26681" y="14058"/>
                    <a:pt x="28622" y="13716"/>
                  </a:cubicBezTo>
                  <a:cubicBezTo>
                    <a:pt x="32520" y="13031"/>
                    <a:pt x="36368" y="12134"/>
                    <a:pt x="40266" y="11351"/>
                  </a:cubicBezTo>
                  <a:cubicBezTo>
                    <a:pt x="42207" y="10959"/>
                    <a:pt x="44164" y="10617"/>
                    <a:pt x="46137" y="10340"/>
                  </a:cubicBezTo>
                  <a:cubicBezTo>
                    <a:pt x="46627" y="10291"/>
                    <a:pt x="47116" y="10209"/>
                    <a:pt x="47605" y="10160"/>
                  </a:cubicBezTo>
                  <a:lnTo>
                    <a:pt x="49089" y="10014"/>
                  </a:lnTo>
                  <a:lnTo>
                    <a:pt x="50573" y="9932"/>
                  </a:lnTo>
                  <a:cubicBezTo>
                    <a:pt x="51079" y="9899"/>
                    <a:pt x="51568" y="9899"/>
                    <a:pt x="52074" y="9899"/>
                  </a:cubicBezTo>
                  <a:cubicBezTo>
                    <a:pt x="54047" y="9867"/>
                    <a:pt x="56037" y="10014"/>
                    <a:pt x="57994" y="10323"/>
                  </a:cubicBezTo>
                  <a:cubicBezTo>
                    <a:pt x="59951" y="10666"/>
                    <a:pt x="61875" y="11204"/>
                    <a:pt x="63734" y="11922"/>
                  </a:cubicBezTo>
                  <a:lnTo>
                    <a:pt x="65104" y="12492"/>
                  </a:lnTo>
                  <a:cubicBezTo>
                    <a:pt x="65561" y="12688"/>
                    <a:pt x="66001" y="12933"/>
                    <a:pt x="66442" y="13145"/>
                  </a:cubicBezTo>
                  <a:cubicBezTo>
                    <a:pt x="66670" y="13259"/>
                    <a:pt x="66898" y="13357"/>
                    <a:pt x="67110" y="13487"/>
                  </a:cubicBezTo>
                  <a:lnTo>
                    <a:pt x="67763" y="13846"/>
                  </a:lnTo>
                  <a:lnTo>
                    <a:pt x="68399" y="14221"/>
                  </a:lnTo>
                  <a:cubicBezTo>
                    <a:pt x="68611" y="14352"/>
                    <a:pt x="68839" y="14466"/>
                    <a:pt x="69035" y="14613"/>
                  </a:cubicBezTo>
                  <a:cubicBezTo>
                    <a:pt x="69866" y="15167"/>
                    <a:pt x="70698" y="15689"/>
                    <a:pt x="71481" y="16309"/>
                  </a:cubicBezTo>
                  <a:lnTo>
                    <a:pt x="72084" y="16749"/>
                  </a:lnTo>
                  <a:cubicBezTo>
                    <a:pt x="72280" y="16896"/>
                    <a:pt x="72492" y="17043"/>
                    <a:pt x="72671" y="17206"/>
                  </a:cubicBezTo>
                  <a:lnTo>
                    <a:pt x="73797" y="18168"/>
                  </a:lnTo>
                  <a:cubicBezTo>
                    <a:pt x="73992" y="18331"/>
                    <a:pt x="74188" y="18478"/>
                    <a:pt x="74368" y="18641"/>
                  </a:cubicBezTo>
                  <a:lnTo>
                    <a:pt x="74906" y="19146"/>
                  </a:lnTo>
                  <a:lnTo>
                    <a:pt x="75998" y="20174"/>
                  </a:lnTo>
                  <a:cubicBezTo>
                    <a:pt x="76178" y="20337"/>
                    <a:pt x="76341" y="20516"/>
                    <a:pt x="76520" y="20696"/>
                  </a:cubicBezTo>
                  <a:lnTo>
                    <a:pt x="77042" y="21234"/>
                  </a:lnTo>
                  <a:lnTo>
                    <a:pt x="78070" y="22310"/>
                  </a:lnTo>
                  <a:lnTo>
                    <a:pt x="80027" y="2454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3309" name="Google Shape;3309;p3"/>
          <p:cNvGrpSpPr/>
          <p:nvPr/>
        </p:nvGrpSpPr>
        <p:grpSpPr>
          <a:xfrm flipH="1">
            <a:off x="-614282" y="-118425"/>
            <a:ext cx="4888240" cy="1207098"/>
            <a:chOff x="-59225" y="-38550"/>
            <a:chExt cx="2982453" cy="736485"/>
          </a:xfrm>
        </p:grpSpPr>
        <p:sp>
          <p:nvSpPr>
            <p:cNvPr id="3310" name="Google Shape;3310;p3"/>
            <p:cNvSpPr/>
            <p:nvPr/>
          </p:nvSpPr>
          <p:spPr>
            <a:xfrm>
              <a:off x="-59225" y="-37293"/>
              <a:ext cx="2982453" cy="725291"/>
            </a:xfrm>
            <a:custGeom>
              <a:avLst/>
              <a:gdLst/>
              <a:ahLst/>
              <a:cxnLst/>
              <a:rect l="l" t="t" r="r" b="b"/>
              <a:pathLst>
                <a:path w="78331" h="19049" extrusionOk="0">
                  <a:moveTo>
                    <a:pt x="0" y="17"/>
                  </a:moveTo>
                  <a:cubicBezTo>
                    <a:pt x="0" y="17"/>
                    <a:pt x="3441" y="11840"/>
                    <a:pt x="17140" y="12444"/>
                  </a:cubicBezTo>
                  <a:cubicBezTo>
                    <a:pt x="33775" y="13178"/>
                    <a:pt x="34998" y="19049"/>
                    <a:pt x="45778" y="19049"/>
                  </a:cubicBezTo>
                  <a:cubicBezTo>
                    <a:pt x="60782" y="19049"/>
                    <a:pt x="58988" y="0"/>
                    <a:pt x="78330" y="0"/>
                  </a:cubicBezTo>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11" name="Google Shape;3311;p3"/>
            <p:cNvSpPr/>
            <p:nvPr/>
          </p:nvSpPr>
          <p:spPr>
            <a:xfrm>
              <a:off x="-59225" y="-38550"/>
              <a:ext cx="2982453" cy="736485"/>
            </a:xfrm>
            <a:custGeom>
              <a:avLst/>
              <a:gdLst/>
              <a:ahLst/>
              <a:cxnLst/>
              <a:rect l="l" t="t" r="r" b="b"/>
              <a:pathLst>
                <a:path w="78331" h="19343" extrusionOk="0">
                  <a:moveTo>
                    <a:pt x="0" y="50"/>
                  </a:moveTo>
                  <a:cubicBezTo>
                    <a:pt x="310" y="947"/>
                    <a:pt x="701" y="1811"/>
                    <a:pt x="1174" y="2643"/>
                  </a:cubicBezTo>
                  <a:cubicBezTo>
                    <a:pt x="1631" y="3491"/>
                    <a:pt x="2136" y="4290"/>
                    <a:pt x="2724" y="5056"/>
                  </a:cubicBezTo>
                  <a:cubicBezTo>
                    <a:pt x="3865" y="6573"/>
                    <a:pt x="5235" y="7910"/>
                    <a:pt x="6801" y="9003"/>
                  </a:cubicBezTo>
                  <a:cubicBezTo>
                    <a:pt x="7567" y="9541"/>
                    <a:pt x="8383" y="10031"/>
                    <a:pt x="9247" y="10438"/>
                  </a:cubicBezTo>
                  <a:lnTo>
                    <a:pt x="9557" y="10585"/>
                  </a:lnTo>
                  <a:cubicBezTo>
                    <a:pt x="9671" y="10634"/>
                    <a:pt x="9785" y="10683"/>
                    <a:pt x="9883" y="10732"/>
                  </a:cubicBezTo>
                  <a:lnTo>
                    <a:pt x="10535" y="11009"/>
                  </a:lnTo>
                  <a:cubicBezTo>
                    <a:pt x="10992" y="11156"/>
                    <a:pt x="11432" y="11335"/>
                    <a:pt x="11889" y="11466"/>
                  </a:cubicBezTo>
                  <a:cubicBezTo>
                    <a:pt x="12786" y="11743"/>
                    <a:pt x="13716" y="11939"/>
                    <a:pt x="14661" y="12085"/>
                  </a:cubicBezTo>
                  <a:cubicBezTo>
                    <a:pt x="15118" y="12151"/>
                    <a:pt x="15591" y="12216"/>
                    <a:pt x="16064" y="12249"/>
                  </a:cubicBezTo>
                  <a:lnTo>
                    <a:pt x="17499" y="12346"/>
                  </a:lnTo>
                  <a:cubicBezTo>
                    <a:pt x="21315" y="12477"/>
                    <a:pt x="25132" y="13064"/>
                    <a:pt x="28817" y="14091"/>
                  </a:cubicBezTo>
                  <a:cubicBezTo>
                    <a:pt x="30644" y="14662"/>
                    <a:pt x="32438" y="15315"/>
                    <a:pt x="34199" y="16081"/>
                  </a:cubicBezTo>
                  <a:cubicBezTo>
                    <a:pt x="35961" y="16815"/>
                    <a:pt x="37706" y="17565"/>
                    <a:pt x="39532" y="18054"/>
                  </a:cubicBezTo>
                  <a:cubicBezTo>
                    <a:pt x="41359" y="18576"/>
                    <a:pt x="43234" y="18854"/>
                    <a:pt x="45126" y="18870"/>
                  </a:cubicBezTo>
                  <a:cubicBezTo>
                    <a:pt x="47018" y="18968"/>
                    <a:pt x="48910" y="18690"/>
                    <a:pt x="50687" y="18071"/>
                  </a:cubicBezTo>
                  <a:lnTo>
                    <a:pt x="51340" y="17810"/>
                  </a:lnTo>
                  <a:lnTo>
                    <a:pt x="51666" y="17679"/>
                  </a:lnTo>
                  <a:lnTo>
                    <a:pt x="51976" y="17516"/>
                  </a:lnTo>
                  <a:lnTo>
                    <a:pt x="52595" y="17190"/>
                  </a:lnTo>
                  <a:lnTo>
                    <a:pt x="53199" y="16815"/>
                  </a:lnTo>
                  <a:lnTo>
                    <a:pt x="53492" y="16619"/>
                  </a:lnTo>
                  <a:lnTo>
                    <a:pt x="53786" y="16407"/>
                  </a:lnTo>
                  <a:lnTo>
                    <a:pt x="54357" y="16000"/>
                  </a:lnTo>
                  <a:lnTo>
                    <a:pt x="54895" y="15543"/>
                  </a:lnTo>
                  <a:lnTo>
                    <a:pt x="55156" y="15315"/>
                  </a:lnTo>
                  <a:lnTo>
                    <a:pt x="55417" y="15070"/>
                  </a:lnTo>
                  <a:cubicBezTo>
                    <a:pt x="56803" y="13782"/>
                    <a:pt x="58026" y="12314"/>
                    <a:pt x="59217" y="10830"/>
                  </a:cubicBezTo>
                  <a:cubicBezTo>
                    <a:pt x="60424" y="9362"/>
                    <a:pt x="61614" y="7845"/>
                    <a:pt x="62935" y="6475"/>
                  </a:cubicBezTo>
                  <a:cubicBezTo>
                    <a:pt x="64240" y="5056"/>
                    <a:pt x="65724" y="3833"/>
                    <a:pt x="67355" y="2806"/>
                  </a:cubicBezTo>
                  <a:cubicBezTo>
                    <a:pt x="68986" y="1811"/>
                    <a:pt x="70780" y="1077"/>
                    <a:pt x="72655" y="637"/>
                  </a:cubicBezTo>
                  <a:cubicBezTo>
                    <a:pt x="74514" y="213"/>
                    <a:pt x="76422" y="1"/>
                    <a:pt x="78330" y="33"/>
                  </a:cubicBezTo>
                  <a:cubicBezTo>
                    <a:pt x="76422" y="50"/>
                    <a:pt x="74531" y="278"/>
                    <a:pt x="72671" y="735"/>
                  </a:cubicBezTo>
                  <a:cubicBezTo>
                    <a:pt x="70829" y="1208"/>
                    <a:pt x="69067" y="1958"/>
                    <a:pt x="67469" y="2969"/>
                  </a:cubicBezTo>
                  <a:cubicBezTo>
                    <a:pt x="65854" y="3996"/>
                    <a:pt x="64403" y="5236"/>
                    <a:pt x="63131" y="6638"/>
                  </a:cubicBezTo>
                  <a:cubicBezTo>
                    <a:pt x="61826" y="8025"/>
                    <a:pt x="60652" y="9525"/>
                    <a:pt x="59461" y="11025"/>
                  </a:cubicBezTo>
                  <a:cubicBezTo>
                    <a:pt x="58874" y="11759"/>
                    <a:pt x="58271" y="12510"/>
                    <a:pt x="57635" y="13243"/>
                  </a:cubicBezTo>
                  <a:cubicBezTo>
                    <a:pt x="57325" y="13586"/>
                    <a:pt x="57015" y="13961"/>
                    <a:pt x="56673" y="14303"/>
                  </a:cubicBezTo>
                  <a:lnTo>
                    <a:pt x="56183" y="14825"/>
                  </a:lnTo>
                  <a:lnTo>
                    <a:pt x="55661" y="15315"/>
                  </a:lnTo>
                  <a:cubicBezTo>
                    <a:pt x="54259" y="16652"/>
                    <a:pt x="52612" y="17712"/>
                    <a:pt x="50801" y="18413"/>
                  </a:cubicBezTo>
                  <a:cubicBezTo>
                    <a:pt x="48975" y="19066"/>
                    <a:pt x="47050" y="19343"/>
                    <a:pt x="45110" y="19261"/>
                  </a:cubicBezTo>
                  <a:cubicBezTo>
                    <a:pt x="43185" y="19229"/>
                    <a:pt x="41277" y="18968"/>
                    <a:pt x="39418" y="18446"/>
                  </a:cubicBezTo>
                  <a:cubicBezTo>
                    <a:pt x="37559" y="17940"/>
                    <a:pt x="35798" y="17174"/>
                    <a:pt x="34036" y="16424"/>
                  </a:cubicBezTo>
                  <a:cubicBezTo>
                    <a:pt x="32307" y="15673"/>
                    <a:pt x="30514" y="15005"/>
                    <a:pt x="28703" y="14450"/>
                  </a:cubicBezTo>
                  <a:lnTo>
                    <a:pt x="27333" y="14059"/>
                  </a:lnTo>
                  <a:cubicBezTo>
                    <a:pt x="27105" y="13994"/>
                    <a:pt x="26877" y="13945"/>
                    <a:pt x="26632" y="13896"/>
                  </a:cubicBezTo>
                  <a:lnTo>
                    <a:pt x="25947" y="13749"/>
                  </a:lnTo>
                  <a:cubicBezTo>
                    <a:pt x="25017" y="13521"/>
                    <a:pt x="24088" y="13374"/>
                    <a:pt x="23142" y="13227"/>
                  </a:cubicBezTo>
                  <a:cubicBezTo>
                    <a:pt x="22669" y="13129"/>
                    <a:pt x="22196" y="13097"/>
                    <a:pt x="21739" y="13031"/>
                  </a:cubicBezTo>
                  <a:lnTo>
                    <a:pt x="20304" y="12868"/>
                  </a:lnTo>
                  <a:cubicBezTo>
                    <a:pt x="19358" y="12770"/>
                    <a:pt x="18412" y="12722"/>
                    <a:pt x="17450" y="12656"/>
                  </a:cubicBezTo>
                  <a:lnTo>
                    <a:pt x="16031" y="12542"/>
                  </a:lnTo>
                  <a:cubicBezTo>
                    <a:pt x="15542" y="12493"/>
                    <a:pt x="15069" y="12428"/>
                    <a:pt x="14596" y="12363"/>
                  </a:cubicBezTo>
                  <a:cubicBezTo>
                    <a:pt x="13650" y="12216"/>
                    <a:pt x="12721" y="11988"/>
                    <a:pt x="11791" y="11710"/>
                  </a:cubicBezTo>
                  <a:cubicBezTo>
                    <a:pt x="11335" y="11580"/>
                    <a:pt x="10894" y="11384"/>
                    <a:pt x="10438" y="11221"/>
                  </a:cubicBezTo>
                  <a:lnTo>
                    <a:pt x="9785" y="10944"/>
                  </a:lnTo>
                  <a:cubicBezTo>
                    <a:pt x="9671" y="10895"/>
                    <a:pt x="9573" y="10846"/>
                    <a:pt x="9459" y="10797"/>
                  </a:cubicBezTo>
                  <a:lnTo>
                    <a:pt x="9133" y="10634"/>
                  </a:lnTo>
                  <a:cubicBezTo>
                    <a:pt x="8268" y="10210"/>
                    <a:pt x="7453" y="9721"/>
                    <a:pt x="6670" y="9150"/>
                  </a:cubicBezTo>
                  <a:cubicBezTo>
                    <a:pt x="5121" y="8025"/>
                    <a:pt x="3751" y="6655"/>
                    <a:pt x="2626" y="5105"/>
                  </a:cubicBezTo>
                  <a:cubicBezTo>
                    <a:pt x="2055" y="4339"/>
                    <a:pt x="1549" y="3523"/>
                    <a:pt x="1109" y="2675"/>
                  </a:cubicBezTo>
                  <a:cubicBezTo>
                    <a:pt x="652" y="1827"/>
                    <a:pt x="294" y="947"/>
                    <a:pt x="0" y="50"/>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3312" name="Google Shape;3312;p3"/>
          <p:cNvSpPr/>
          <p:nvPr/>
        </p:nvSpPr>
        <p:spPr>
          <a:xfrm flipH="1">
            <a:off x="8295784" y="267873"/>
            <a:ext cx="1435114" cy="1619524"/>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313"/>
        <p:cNvGrpSpPr/>
        <p:nvPr/>
      </p:nvGrpSpPr>
      <p:grpSpPr>
        <a:xfrm>
          <a:off x="0" y="0"/>
          <a:ext cx="0" cy="0"/>
          <a:chOff x="0" y="0"/>
          <a:chExt cx="0" cy="0"/>
        </a:xfrm>
      </p:grpSpPr>
      <p:sp>
        <p:nvSpPr>
          <p:cNvPr id="3314" name="Google Shape;3314;p4"/>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sp>
        <p:nvSpPr>
          <p:cNvPr id="3315" name="Google Shape;3315;p4"/>
          <p:cNvSpPr txBox="1">
            <a:spLocks noGrp="1"/>
          </p:cNvSpPr>
          <p:nvPr>
            <p:ph type="body" idx="1"/>
          </p:nvPr>
        </p:nvSpPr>
        <p:spPr>
          <a:xfrm>
            <a:off x="609500" y="1152475"/>
            <a:ext cx="7925100" cy="3416400"/>
          </a:xfrm>
          <a:prstGeom prst="rect">
            <a:avLst/>
          </a:prstGeom>
        </p:spPr>
        <p:txBody>
          <a:bodyPr spcFirstLastPara="1" wrap="square" lIns="91425" tIns="91425" rIns="91425" bIns="91425" anchor="t" anchorCtr="0">
            <a:noAutofit/>
          </a:bodyPr>
          <a:lstStyle>
            <a:lvl1pPr marL="457200" lvl="0" indent="-311150">
              <a:lnSpc>
                <a:spcPct val="100000"/>
              </a:lnSpc>
              <a:spcBef>
                <a:spcPts val="0"/>
              </a:spcBef>
              <a:spcAft>
                <a:spcPts val="0"/>
              </a:spcAft>
              <a:buClr>
                <a:schemeClr val="accent2"/>
              </a:buClr>
              <a:buSzPts val="1300"/>
              <a:buAutoNum type="arabicPeriod"/>
              <a:defRPr sz="1300"/>
            </a:lvl1pPr>
            <a:lvl2pPr marL="914400" lvl="1" indent="-317500">
              <a:spcBef>
                <a:spcPts val="0"/>
              </a:spcBef>
              <a:spcAft>
                <a:spcPts val="0"/>
              </a:spcAft>
              <a:buSzPts val="1400"/>
              <a:buAutoNum type="alphaLcPeriod"/>
              <a:defRPr/>
            </a:lvl2pPr>
            <a:lvl3pPr marL="1371600" lvl="2" indent="-317500">
              <a:spcBef>
                <a:spcPts val="0"/>
              </a:spcBef>
              <a:spcAft>
                <a:spcPts val="0"/>
              </a:spcAft>
              <a:buSzPts val="1400"/>
              <a:buAutoNum type="romanLcPeriod"/>
              <a:defRPr/>
            </a:lvl3pPr>
            <a:lvl4pPr marL="1828800" lvl="3" indent="-317500">
              <a:spcBef>
                <a:spcPts val="0"/>
              </a:spcBef>
              <a:spcAft>
                <a:spcPts val="0"/>
              </a:spcAft>
              <a:buSzPts val="1400"/>
              <a:buAutoNum type="arabicPeriod"/>
              <a:defRPr/>
            </a:lvl4pPr>
            <a:lvl5pPr marL="2286000" lvl="4" indent="-317500">
              <a:spcBef>
                <a:spcPts val="0"/>
              </a:spcBef>
              <a:spcAft>
                <a:spcPts val="0"/>
              </a:spcAft>
              <a:buSzPts val="1400"/>
              <a:buAutoNum type="alphaLcPeriod"/>
              <a:defRPr/>
            </a:lvl5pPr>
            <a:lvl6pPr marL="2743200" lvl="5" indent="-317500">
              <a:spcBef>
                <a:spcPts val="0"/>
              </a:spcBef>
              <a:spcAft>
                <a:spcPts val="0"/>
              </a:spcAft>
              <a:buSzPts val="1400"/>
              <a:buAutoNum type="romanLcPeriod"/>
              <a:defRPr/>
            </a:lvl6pPr>
            <a:lvl7pPr marL="3200400" lvl="6" indent="-317500">
              <a:spcBef>
                <a:spcPts val="0"/>
              </a:spcBef>
              <a:spcAft>
                <a:spcPts val="0"/>
              </a:spcAft>
              <a:buSzPts val="1400"/>
              <a:buAutoNum type="arabicPeriod"/>
              <a:defRPr/>
            </a:lvl7pPr>
            <a:lvl8pPr marL="3657600" lvl="7" indent="-317500">
              <a:spcBef>
                <a:spcPts val="0"/>
              </a:spcBef>
              <a:spcAft>
                <a:spcPts val="0"/>
              </a:spcAft>
              <a:buSzPts val="1400"/>
              <a:buAutoNum type="alphaLcPeriod"/>
              <a:defRPr/>
            </a:lvl8pPr>
            <a:lvl9pPr marL="4114800" lvl="8" indent="-317500">
              <a:spcBef>
                <a:spcPts val="0"/>
              </a:spcBef>
              <a:spcAft>
                <a:spcPts val="0"/>
              </a:spcAft>
              <a:buSzPts val="1400"/>
              <a:buAutoNum type="romanLcPeriod"/>
              <a:defRPr/>
            </a:lvl9pPr>
          </a:lstStyle>
          <a:p>
            <a:endParaRPr/>
          </a:p>
        </p:txBody>
      </p:sp>
      <p:grpSp>
        <p:nvGrpSpPr>
          <p:cNvPr id="3316" name="Google Shape;3316;p4"/>
          <p:cNvGrpSpPr/>
          <p:nvPr/>
        </p:nvGrpSpPr>
        <p:grpSpPr>
          <a:xfrm>
            <a:off x="-162825" y="4832675"/>
            <a:ext cx="9458100" cy="96200"/>
            <a:chOff x="-162825" y="148025"/>
            <a:chExt cx="9458100" cy="96200"/>
          </a:xfrm>
        </p:grpSpPr>
        <p:cxnSp>
          <p:nvCxnSpPr>
            <p:cNvPr id="3317" name="Google Shape;3317;p4"/>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3318" name="Google Shape;3318;p4"/>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3319" name="Google Shape;3319;p4"/>
          <p:cNvGrpSpPr/>
          <p:nvPr/>
        </p:nvGrpSpPr>
        <p:grpSpPr>
          <a:xfrm>
            <a:off x="-162825" y="214625"/>
            <a:ext cx="9458100" cy="96200"/>
            <a:chOff x="-162825" y="148025"/>
            <a:chExt cx="9458100" cy="96200"/>
          </a:xfrm>
        </p:grpSpPr>
        <p:cxnSp>
          <p:nvCxnSpPr>
            <p:cNvPr id="3320" name="Google Shape;3320;p4"/>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3321" name="Google Shape;3321;p4"/>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3322" name="Google Shape;3322;p4"/>
          <p:cNvGrpSpPr/>
          <p:nvPr/>
        </p:nvGrpSpPr>
        <p:grpSpPr>
          <a:xfrm>
            <a:off x="-757857" y="-1189124"/>
            <a:ext cx="2632641" cy="2632620"/>
            <a:chOff x="4301475" y="1327200"/>
            <a:chExt cx="3053400" cy="3053375"/>
          </a:xfrm>
        </p:grpSpPr>
        <p:sp>
          <p:nvSpPr>
            <p:cNvPr id="3323" name="Google Shape;3323;p4"/>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4" name="Google Shape;3324;p4"/>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5" name="Google Shape;3325;p4"/>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6" name="Google Shape;3326;p4"/>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7" name="Google Shape;3327;p4"/>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8" name="Google Shape;3328;p4"/>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29" name="Google Shape;3329;p4"/>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0" name="Google Shape;3330;p4"/>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1" name="Google Shape;3331;p4"/>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2" name="Google Shape;3332;p4"/>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3" name="Google Shape;3333;p4"/>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4" name="Google Shape;3334;p4"/>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5" name="Google Shape;3335;p4"/>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6" name="Google Shape;3336;p4"/>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7" name="Google Shape;3337;p4"/>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8" name="Google Shape;3338;p4"/>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39" name="Google Shape;3339;p4"/>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0" name="Google Shape;3340;p4"/>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1" name="Google Shape;3341;p4"/>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2" name="Google Shape;3342;p4"/>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3" name="Google Shape;3343;p4"/>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4" name="Google Shape;3344;p4"/>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5" name="Google Shape;3345;p4"/>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6" name="Google Shape;3346;p4"/>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7" name="Google Shape;3347;p4"/>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8" name="Google Shape;3348;p4"/>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49" name="Google Shape;3349;p4"/>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0" name="Google Shape;3350;p4"/>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1" name="Google Shape;3351;p4"/>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2" name="Google Shape;3352;p4"/>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3" name="Google Shape;3353;p4"/>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4" name="Google Shape;3354;p4"/>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5" name="Google Shape;3355;p4"/>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6" name="Google Shape;3356;p4"/>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7" name="Google Shape;3357;p4"/>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8" name="Google Shape;3358;p4"/>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59" name="Google Shape;3359;p4"/>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0" name="Google Shape;3360;p4"/>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1" name="Google Shape;3361;p4"/>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2" name="Google Shape;3362;p4"/>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3" name="Google Shape;3363;p4"/>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4" name="Google Shape;3364;p4"/>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5" name="Google Shape;3365;p4"/>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6" name="Google Shape;3366;p4"/>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7" name="Google Shape;3367;p4"/>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8" name="Google Shape;3368;p4"/>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69" name="Google Shape;3369;p4"/>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0" name="Google Shape;3370;p4"/>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1" name="Google Shape;3371;p4"/>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2" name="Google Shape;3372;p4"/>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3" name="Google Shape;3373;p4"/>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4" name="Google Shape;3374;p4"/>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5" name="Google Shape;3375;p4"/>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6" name="Google Shape;3376;p4"/>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7" name="Google Shape;3377;p4"/>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8" name="Google Shape;3378;p4"/>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79" name="Google Shape;3379;p4"/>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0" name="Google Shape;3380;p4"/>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1" name="Google Shape;3381;p4"/>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2" name="Google Shape;3382;p4"/>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3" name="Google Shape;3383;p4"/>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4" name="Google Shape;3384;p4"/>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5" name="Google Shape;3385;p4"/>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6" name="Google Shape;3386;p4"/>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7" name="Google Shape;3387;p4"/>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8" name="Google Shape;3388;p4"/>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89" name="Google Shape;3389;p4"/>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0" name="Google Shape;3390;p4"/>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1" name="Google Shape;3391;p4"/>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2" name="Google Shape;3392;p4"/>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3" name="Google Shape;3393;p4"/>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4" name="Google Shape;3394;p4"/>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5" name="Google Shape;3395;p4"/>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6" name="Google Shape;3396;p4"/>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7" name="Google Shape;3397;p4"/>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8" name="Google Shape;3398;p4"/>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399" name="Google Shape;3399;p4"/>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0" name="Google Shape;3400;p4"/>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1" name="Google Shape;3401;p4"/>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2" name="Google Shape;3402;p4"/>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3" name="Google Shape;3403;p4"/>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4" name="Google Shape;3404;p4"/>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5" name="Google Shape;3405;p4"/>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6" name="Google Shape;3406;p4"/>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7" name="Google Shape;3407;p4"/>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8" name="Google Shape;3408;p4"/>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09" name="Google Shape;3409;p4"/>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0" name="Google Shape;3410;p4"/>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1" name="Google Shape;3411;p4"/>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2" name="Google Shape;3412;p4"/>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3" name="Google Shape;3413;p4"/>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4" name="Google Shape;3414;p4"/>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5" name="Google Shape;3415;p4"/>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6" name="Google Shape;3416;p4"/>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7" name="Google Shape;3417;p4"/>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8" name="Google Shape;3418;p4"/>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19" name="Google Shape;3419;p4"/>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0" name="Google Shape;3420;p4"/>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1" name="Google Shape;3421;p4"/>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2" name="Google Shape;3422;p4"/>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3" name="Google Shape;3423;p4"/>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4" name="Google Shape;3424;p4"/>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5" name="Google Shape;3425;p4"/>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6" name="Google Shape;3426;p4"/>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7" name="Google Shape;3427;p4"/>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8" name="Google Shape;3428;p4"/>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29" name="Google Shape;3429;p4"/>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0" name="Google Shape;3430;p4"/>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1" name="Google Shape;3431;p4"/>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2" name="Google Shape;3432;p4"/>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3" name="Google Shape;3433;p4"/>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4" name="Google Shape;3434;p4"/>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5" name="Google Shape;3435;p4"/>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6" name="Google Shape;3436;p4"/>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7" name="Google Shape;3437;p4"/>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8" name="Google Shape;3438;p4"/>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39" name="Google Shape;3439;p4"/>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0" name="Google Shape;3440;p4"/>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1" name="Google Shape;3441;p4"/>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2" name="Google Shape;3442;p4"/>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3" name="Google Shape;3443;p4"/>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4" name="Google Shape;3444;p4"/>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5" name="Google Shape;3445;p4"/>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6" name="Google Shape;3446;p4"/>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7" name="Google Shape;3447;p4"/>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8" name="Google Shape;3448;p4"/>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49" name="Google Shape;3449;p4"/>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0" name="Google Shape;3450;p4"/>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1" name="Google Shape;3451;p4"/>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2" name="Google Shape;3452;p4"/>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3" name="Google Shape;3453;p4"/>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4" name="Google Shape;3454;p4"/>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5" name="Google Shape;3455;p4"/>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6" name="Google Shape;3456;p4"/>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7" name="Google Shape;3457;p4"/>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8" name="Google Shape;3458;p4"/>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59" name="Google Shape;3459;p4"/>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0" name="Google Shape;3460;p4"/>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1" name="Google Shape;3461;p4"/>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2" name="Google Shape;3462;p4"/>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3" name="Google Shape;3463;p4"/>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4" name="Google Shape;3464;p4"/>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5" name="Google Shape;3465;p4"/>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6" name="Google Shape;3466;p4"/>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7" name="Google Shape;3467;p4"/>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8" name="Google Shape;3468;p4"/>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69" name="Google Shape;3469;p4"/>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0" name="Google Shape;3470;p4"/>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1" name="Google Shape;3471;p4"/>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2" name="Google Shape;3472;p4"/>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3" name="Google Shape;3473;p4"/>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4" name="Google Shape;3474;p4"/>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5" name="Google Shape;3475;p4"/>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6" name="Google Shape;3476;p4"/>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7" name="Google Shape;3477;p4"/>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8" name="Google Shape;3478;p4"/>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79" name="Google Shape;3479;p4"/>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0" name="Google Shape;3480;p4"/>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1" name="Google Shape;3481;p4"/>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2" name="Google Shape;3482;p4"/>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3" name="Google Shape;3483;p4"/>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4" name="Google Shape;3484;p4"/>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5" name="Google Shape;3485;p4"/>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6" name="Google Shape;3486;p4"/>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7" name="Google Shape;3487;p4"/>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8" name="Google Shape;3488;p4"/>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89" name="Google Shape;3489;p4"/>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0" name="Google Shape;3490;p4"/>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1" name="Google Shape;3491;p4"/>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2" name="Google Shape;3492;p4"/>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3" name="Google Shape;3493;p4"/>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4" name="Google Shape;3494;p4"/>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5" name="Google Shape;3495;p4"/>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6" name="Google Shape;3496;p4"/>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7" name="Google Shape;3497;p4"/>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8" name="Google Shape;3498;p4"/>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499" name="Google Shape;3499;p4"/>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0" name="Google Shape;3500;p4"/>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1" name="Google Shape;3501;p4"/>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2" name="Google Shape;3502;p4"/>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3" name="Google Shape;3503;p4"/>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4" name="Google Shape;3504;p4"/>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5" name="Google Shape;3505;p4"/>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6" name="Google Shape;3506;p4"/>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7" name="Google Shape;3507;p4"/>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8" name="Google Shape;3508;p4"/>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09" name="Google Shape;3509;p4"/>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0" name="Google Shape;3510;p4"/>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1" name="Google Shape;3511;p4"/>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2" name="Google Shape;3512;p4"/>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3" name="Google Shape;3513;p4"/>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4" name="Google Shape;3514;p4"/>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5" name="Google Shape;3515;p4"/>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6" name="Google Shape;3516;p4"/>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7" name="Google Shape;3517;p4"/>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8" name="Google Shape;3518;p4"/>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19" name="Google Shape;3519;p4"/>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0" name="Google Shape;3520;p4"/>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1" name="Google Shape;3521;p4"/>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2" name="Google Shape;3522;p4"/>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3" name="Google Shape;3523;p4"/>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4" name="Google Shape;3524;p4"/>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5" name="Google Shape;3525;p4"/>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6" name="Google Shape;3526;p4"/>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7" name="Google Shape;3527;p4"/>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8" name="Google Shape;3528;p4"/>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29" name="Google Shape;3529;p4"/>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0" name="Google Shape;3530;p4"/>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1" name="Google Shape;3531;p4"/>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2" name="Google Shape;3532;p4"/>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3" name="Google Shape;3533;p4"/>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4" name="Google Shape;3534;p4"/>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5" name="Google Shape;3535;p4"/>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6" name="Google Shape;3536;p4"/>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7" name="Google Shape;3537;p4"/>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8" name="Google Shape;3538;p4"/>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39" name="Google Shape;3539;p4"/>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0" name="Google Shape;3540;p4"/>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1" name="Google Shape;3541;p4"/>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2" name="Google Shape;3542;p4"/>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3" name="Google Shape;3543;p4"/>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4" name="Google Shape;3544;p4"/>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5" name="Google Shape;3545;p4"/>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6" name="Google Shape;3546;p4"/>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7" name="Google Shape;3547;p4"/>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8" name="Google Shape;3548;p4"/>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49" name="Google Shape;3549;p4"/>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0" name="Google Shape;3550;p4"/>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1" name="Google Shape;3551;p4"/>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2" name="Google Shape;3552;p4"/>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3" name="Google Shape;3553;p4"/>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4" name="Google Shape;3554;p4"/>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5" name="Google Shape;3555;p4"/>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6" name="Google Shape;3556;p4"/>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7" name="Google Shape;3557;p4"/>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8" name="Google Shape;3558;p4"/>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59" name="Google Shape;3559;p4"/>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0" name="Google Shape;3560;p4"/>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1" name="Google Shape;3561;p4"/>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2" name="Google Shape;3562;p4"/>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3" name="Google Shape;3563;p4"/>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4" name="Google Shape;3564;p4"/>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5" name="Google Shape;3565;p4"/>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6" name="Google Shape;3566;p4"/>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7" name="Google Shape;3567;p4"/>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8" name="Google Shape;3568;p4"/>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69" name="Google Shape;3569;p4"/>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0" name="Google Shape;3570;p4"/>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1" name="Google Shape;3571;p4"/>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2" name="Google Shape;3572;p4"/>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3" name="Google Shape;3573;p4"/>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4" name="Google Shape;3574;p4"/>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5" name="Google Shape;3575;p4"/>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6" name="Google Shape;3576;p4"/>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7" name="Google Shape;3577;p4"/>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8" name="Google Shape;3578;p4"/>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79" name="Google Shape;3579;p4"/>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0" name="Google Shape;3580;p4"/>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1" name="Google Shape;3581;p4"/>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2" name="Google Shape;3582;p4"/>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3" name="Google Shape;3583;p4"/>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4" name="Google Shape;3584;p4"/>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5" name="Google Shape;3585;p4"/>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6" name="Google Shape;3586;p4"/>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7" name="Google Shape;3587;p4"/>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8" name="Google Shape;3588;p4"/>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89" name="Google Shape;3589;p4"/>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0" name="Google Shape;3590;p4"/>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1" name="Google Shape;3591;p4"/>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2" name="Google Shape;3592;p4"/>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3" name="Google Shape;3593;p4"/>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4" name="Google Shape;3594;p4"/>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5" name="Google Shape;3595;p4"/>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6" name="Google Shape;3596;p4"/>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7" name="Google Shape;3597;p4"/>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8" name="Google Shape;3598;p4"/>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599" name="Google Shape;3599;p4"/>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0" name="Google Shape;3600;p4"/>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1" name="Google Shape;3601;p4"/>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2" name="Google Shape;3602;p4"/>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3" name="Google Shape;3603;p4"/>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4" name="Google Shape;3604;p4"/>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5" name="Google Shape;3605;p4"/>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6" name="Google Shape;3606;p4"/>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7" name="Google Shape;3607;p4"/>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8" name="Google Shape;3608;p4"/>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09" name="Google Shape;3609;p4"/>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0" name="Google Shape;3610;p4"/>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1" name="Google Shape;3611;p4"/>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2" name="Google Shape;3612;p4"/>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3" name="Google Shape;3613;p4"/>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4" name="Google Shape;3614;p4"/>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5" name="Google Shape;3615;p4"/>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6" name="Google Shape;3616;p4"/>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7" name="Google Shape;3617;p4"/>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8" name="Google Shape;3618;p4"/>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19" name="Google Shape;3619;p4"/>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0" name="Google Shape;3620;p4"/>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1" name="Google Shape;3621;p4"/>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2" name="Google Shape;3622;p4"/>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3" name="Google Shape;3623;p4"/>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4" name="Google Shape;3624;p4"/>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5" name="Google Shape;3625;p4"/>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6" name="Google Shape;3626;p4"/>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7" name="Google Shape;3627;p4"/>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8" name="Google Shape;3628;p4"/>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29" name="Google Shape;3629;p4"/>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0" name="Google Shape;3630;p4"/>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1" name="Google Shape;3631;p4"/>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2" name="Google Shape;3632;p4"/>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3" name="Google Shape;3633;p4"/>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4" name="Google Shape;3634;p4"/>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5" name="Google Shape;3635;p4"/>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6" name="Google Shape;3636;p4"/>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7" name="Google Shape;3637;p4"/>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8" name="Google Shape;3638;p4"/>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39" name="Google Shape;3639;p4"/>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0" name="Google Shape;3640;p4"/>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1" name="Google Shape;3641;p4"/>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2" name="Google Shape;3642;p4"/>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3" name="Google Shape;3643;p4"/>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4" name="Google Shape;3644;p4"/>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5" name="Google Shape;3645;p4"/>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6" name="Google Shape;3646;p4"/>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7" name="Google Shape;3647;p4"/>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8" name="Google Shape;3648;p4"/>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49" name="Google Shape;3649;p4"/>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0" name="Google Shape;3650;p4"/>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1" name="Google Shape;3651;p4"/>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2" name="Google Shape;3652;p4"/>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3" name="Google Shape;3653;p4"/>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4" name="Google Shape;3654;p4"/>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5" name="Google Shape;3655;p4"/>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6" name="Google Shape;3656;p4"/>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7" name="Google Shape;3657;p4"/>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8" name="Google Shape;3658;p4"/>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59" name="Google Shape;3659;p4"/>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0" name="Google Shape;3660;p4"/>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1" name="Google Shape;3661;p4"/>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2" name="Google Shape;3662;p4"/>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3" name="Google Shape;3663;p4"/>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4" name="Google Shape;3664;p4"/>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5" name="Google Shape;3665;p4"/>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6" name="Google Shape;3666;p4"/>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7" name="Google Shape;3667;p4"/>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8" name="Google Shape;3668;p4"/>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69" name="Google Shape;3669;p4"/>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0" name="Google Shape;3670;p4"/>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1" name="Google Shape;3671;p4"/>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2" name="Google Shape;3672;p4"/>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3" name="Google Shape;3673;p4"/>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4" name="Google Shape;3674;p4"/>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5" name="Google Shape;3675;p4"/>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6" name="Google Shape;3676;p4"/>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7" name="Google Shape;3677;p4"/>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8" name="Google Shape;3678;p4"/>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79" name="Google Shape;3679;p4"/>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0" name="Google Shape;3680;p4"/>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1" name="Google Shape;3681;p4"/>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2" name="Google Shape;3682;p4"/>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3" name="Google Shape;3683;p4"/>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4" name="Google Shape;3684;p4"/>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5" name="Google Shape;3685;p4"/>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6" name="Google Shape;3686;p4"/>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7" name="Google Shape;3687;p4"/>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8" name="Google Shape;3688;p4"/>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89" name="Google Shape;3689;p4"/>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0" name="Google Shape;3690;p4"/>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1" name="Google Shape;3691;p4"/>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2" name="Google Shape;3692;p4"/>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3" name="Google Shape;3693;p4"/>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4" name="Google Shape;3694;p4"/>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5" name="Google Shape;3695;p4"/>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6" name="Google Shape;3696;p4"/>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7" name="Google Shape;3697;p4"/>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8" name="Google Shape;3698;p4"/>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699" name="Google Shape;3699;p4"/>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0" name="Google Shape;3700;p4"/>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1" name="Google Shape;3701;p4"/>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2" name="Google Shape;3702;p4"/>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3" name="Google Shape;3703;p4"/>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4" name="Google Shape;3704;p4"/>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5" name="Google Shape;3705;p4"/>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6" name="Google Shape;3706;p4"/>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7" name="Google Shape;3707;p4"/>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8" name="Google Shape;3708;p4"/>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09" name="Google Shape;3709;p4"/>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0" name="Google Shape;3710;p4"/>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1" name="Google Shape;3711;p4"/>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2" name="Google Shape;3712;p4"/>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3" name="Google Shape;3713;p4"/>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4" name="Google Shape;3714;p4"/>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5" name="Google Shape;3715;p4"/>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6" name="Google Shape;3716;p4"/>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7" name="Google Shape;3717;p4"/>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8" name="Google Shape;3718;p4"/>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19" name="Google Shape;3719;p4"/>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0" name="Google Shape;3720;p4"/>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1" name="Google Shape;3721;p4"/>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2" name="Google Shape;3722;p4"/>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3" name="Google Shape;3723;p4"/>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4" name="Google Shape;3724;p4"/>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5" name="Google Shape;3725;p4"/>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6" name="Google Shape;3726;p4"/>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7" name="Google Shape;3727;p4"/>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8" name="Google Shape;3728;p4"/>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29" name="Google Shape;3729;p4"/>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0" name="Google Shape;3730;p4"/>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1" name="Google Shape;3731;p4"/>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2" name="Google Shape;3732;p4"/>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3" name="Google Shape;3733;p4"/>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4" name="Google Shape;3734;p4"/>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5" name="Google Shape;3735;p4"/>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6" name="Google Shape;3736;p4"/>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7" name="Google Shape;3737;p4"/>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8" name="Google Shape;3738;p4"/>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39" name="Google Shape;3739;p4"/>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0" name="Google Shape;3740;p4"/>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1" name="Google Shape;3741;p4"/>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2" name="Google Shape;3742;p4"/>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3" name="Google Shape;3743;p4"/>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4" name="Google Shape;3744;p4"/>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5" name="Google Shape;3745;p4"/>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6" name="Google Shape;3746;p4"/>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7" name="Google Shape;3747;p4"/>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8" name="Google Shape;3748;p4"/>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49" name="Google Shape;3749;p4"/>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0" name="Google Shape;3750;p4"/>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1" name="Google Shape;3751;p4"/>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2" name="Google Shape;3752;p4"/>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3" name="Google Shape;3753;p4"/>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4" name="Google Shape;3754;p4"/>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5" name="Google Shape;3755;p4"/>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6" name="Google Shape;3756;p4"/>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7" name="Google Shape;3757;p4"/>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8" name="Google Shape;3758;p4"/>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59" name="Google Shape;3759;p4"/>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0" name="Google Shape;3760;p4"/>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1" name="Google Shape;3761;p4"/>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2" name="Google Shape;3762;p4"/>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3" name="Google Shape;3763;p4"/>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4" name="Google Shape;3764;p4"/>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5" name="Google Shape;3765;p4"/>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6" name="Google Shape;3766;p4"/>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7" name="Google Shape;3767;p4"/>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8" name="Google Shape;3768;p4"/>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69" name="Google Shape;3769;p4"/>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0" name="Google Shape;3770;p4"/>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1" name="Google Shape;3771;p4"/>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2" name="Google Shape;3772;p4"/>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3" name="Google Shape;3773;p4"/>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4" name="Google Shape;3774;p4"/>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5" name="Google Shape;3775;p4"/>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6" name="Google Shape;3776;p4"/>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7" name="Google Shape;3777;p4"/>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8" name="Google Shape;3778;p4"/>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79" name="Google Shape;3779;p4"/>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0" name="Google Shape;3780;p4"/>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1" name="Google Shape;3781;p4"/>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2" name="Google Shape;3782;p4"/>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3" name="Google Shape;3783;p4"/>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4" name="Google Shape;3784;p4"/>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5" name="Google Shape;3785;p4"/>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6" name="Google Shape;3786;p4"/>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7" name="Google Shape;3787;p4"/>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8" name="Google Shape;3788;p4"/>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89" name="Google Shape;3789;p4"/>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0" name="Google Shape;3790;p4"/>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1" name="Google Shape;3791;p4"/>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2" name="Google Shape;3792;p4"/>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3" name="Google Shape;3793;p4"/>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4" name="Google Shape;3794;p4"/>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5" name="Google Shape;3795;p4"/>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6" name="Google Shape;3796;p4"/>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7" name="Google Shape;3797;p4"/>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8" name="Google Shape;3798;p4"/>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799" name="Google Shape;3799;p4"/>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0" name="Google Shape;3800;p4"/>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1" name="Google Shape;3801;p4"/>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2" name="Google Shape;3802;p4"/>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3" name="Google Shape;3803;p4"/>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4" name="Google Shape;3804;p4"/>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5" name="Google Shape;3805;p4"/>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6" name="Google Shape;3806;p4"/>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7" name="Google Shape;3807;p4"/>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8" name="Google Shape;3808;p4"/>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09" name="Google Shape;3809;p4"/>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0" name="Google Shape;3810;p4"/>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1" name="Google Shape;3811;p4"/>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2" name="Google Shape;3812;p4"/>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3" name="Google Shape;3813;p4"/>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4" name="Google Shape;3814;p4"/>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5" name="Google Shape;3815;p4"/>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6" name="Google Shape;3816;p4"/>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7" name="Google Shape;3817;p4"/>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8" name="Google Shape;3818;p4"/>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19" name="Google Shape;3819;p4"/>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0" name="Google Shape;3820;p4"/>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1" name="Google Shape;3821;p4"/>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2" name="Google Shape;3822;p4"/>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3" name="Google Shape;3823;p4"/>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4" name="Google Shape;3824;p4"/>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5" name="Google Shape;3825;p4"/>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6" name="Google Shape;3826;p4"/>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7" name="Google Shape;3827;p4"/>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8" name="Google Shape;3828;p4"/>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29" name="Google Shape;3829;p4"/>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0" name="Google Shape;3830;p4"/>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1" name="Google Shape;3831;p4"/>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2" name="Google Shape;3832;p4"/>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3" name="Google Shape;3833;p4"/>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4" name="Google Shape;3834;p4"/>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5" name="Google Shape;3835;p4"/>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6" name="Google Shape;3836;p4"/>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7" name="Google Shape;3837;p4"/>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8" name="Google Shape;3838;p4"/>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39" name="Google Shape;3839;p4"/>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0" name="Google Shape;3840;p4"/>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1" name="Google Shape;3841;p4"/>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2" name="Google Shape;3842;p4"/>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3" name="Google Shape;3843;p4"/>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4" name="Google Shape;3844;p4"/>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5" name="Google Shape;3845;p4"/>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6" name="Google Shape;3846;p4"/>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7" name="Google Shape;3847;p4"/>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8" name="Google Shape;3848;p4"/>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49" name="Google Shape;3849;p4"/>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0" name="Google Shape;3850;p4"/>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1" name="Google Shape;3851;p4"/>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2" name="Google Shape;3852;p4"/>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3" name="Google Shape;3853;p4"/>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4" name="Google Shape;3854;p4"/>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5" name="Google Shape;3855;p4"/>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6" name="Google Shape;3856;p4"/>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7" name="Google Shape;3857;p4"/>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8" name="Google Shape;3858;p4"/>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59" name="Google Shape;3859;p4"/>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0" name="Google Shape;3860;p4"/>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1" name="Google Shape;3861;p4"/>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2" name="Google Shape;3862;p4"/>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3" name="Google Shape;3863;p4"/>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4" name="Google Shape;3864;p4"/>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5" name="Google Shape;3865;p4"/>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6" name="Google Shape;3866;p4"/>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7" name="Google Shape;3867;p4"/>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8" name="Google Shape;3868;p4"/>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69" name="Google Shape;3869;p4"/>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0" name="Google Shape;3870;p4"/>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1" name="Google Shape;3871;p4"/>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2" name="Google Shape;3872;p4"/>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3" name="Google Shape;3873;p4"/>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4" name="Google Shape;3874;p4"/>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5" name="Google Shape;3875;p4"/>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6" name="Google Shape;3876;p4"/>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7" name="Google Shape;3877;p4"/>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8" name="Google Shape;3878;p4"/>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79" name="Google Shape;3879;p4"/>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0" name="Google Shape;3880;p4"/>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1" name="Google Shape;3881;p4"/>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2" name="Google Shape;3882;p4"/>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3" name="Google Shape;3883;p4"/>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4" name="Google Shape;3884;p4"/>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5" name="Google Shape;3885;p4"/>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6" name="Google Shape;3886;p4"/>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7" name="Google Shape;3887;p4"/>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8" name="Google Shape;3888;p4"/>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89" name="Google Shape;3889;p4"/>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0" name="Google Shape;3890;p4"/>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1" name="Google Shape;3891;p4"/>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2" name="Google Shape;3892;p4"/>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3" name="Google Shape;3893;p4"/>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4" name="Google Shape;3894;p4"/>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5" name="Google Shape;3895;p4"/>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6" name="Google Shape;3896;p4"/>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7" name="Google Shape;3897;p4"/>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8" name="Google Shape;3898;p4"/>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899" name="Google Shape;3899;p4"/>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0" name="Google Shape;3900;p4"/>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1" name="Google Shape;3901;p4"/>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2" name="Google Shape;3902;p4"/>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3" name="Google Shape;3903;p4"/>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4" name="Google Shape;3904;p4"/>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5" name="Google Shape;3905;p4"/>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6" name="Google Shape;3906;p4"/>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7" name="Google Shape;3907;p4"/>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8" name="Google Shape;3908;p4"/>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09" name="Google Shape;3909;p4"/>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0" name="Google Shape;3910;p4"/>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1" name="Google Shape;3911;p4"/>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2" name="Google Shape;3912;p4"/>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3" name="Google Shape;3913;p4"/>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4" name="Google Shape;3914;p4"/>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5" name="Google Shape;3915;p4"/>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6" name="Google Shape;3916;p4"/>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7" name="Google Shape;3917;p4"/>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8" name="Google Shape;3918;p4"/>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19" name="Google Shape;3919;p4"/>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0" name="Google Shape;3920;p4"/>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1" name="Google Shape;3921;p4"/>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2" name="Google Shape;3922;p4"/>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3" name="Google Shape;3923;p4"/>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4" name="Google Shape;3924;p4"/>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5" name="Google Shape;3925;p4"/>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6" name="Google Shape;3926;p4"/>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7" name="Google Shape;3927;p4"/>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8" name="Google Shape;3928;p4"/>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29" name="Google Shape;3929;p4"/>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0" name="Google Shape;3930;p4"/>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1" name="Google Shape;3931;p4"/>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2" name="Google Shape;3932;p4"/>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3" name="Google Shape;3933;p4"/>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4" name="Google Shape;3934;p4"/>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5" name="Google Shape;3935;p4"/>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6" name="Google Shape;3936;p4"/>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7" name="Google Shape;3937;p4"/>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8" name="Google Shape;3938;p4"/>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39" name="Google Shape;3939;p4"/>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0" name="Google Shape;3940;p4"/>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1" name="Google Shape;3941;p4"/>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2" name="Google Shape;3942;p4"/>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3" name="Google Shape;3943;p4"/>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4" name="Google Shape;3944;p4"/>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5" name="Google Shape;3945;p4"/>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6" name="Google Shape;3946;p4"/>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7" name="Google Shape;3947;p4"/>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8" name="Google Shape;3948;p4"/>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49" name="Google Shape;3949;p4"/>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0" name="Google Shape;3950;p4"/>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1" name="Google Shape;3951;p4"/>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2" name="Google Shape;3952;p4"/>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3" name="Google Shape;3953;p4"/>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4" name="Google Shape;3954;p4"/>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5" name="Google Shape;3955;p4"/>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6" name="Google Shape;3956;p4"/>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7" name="Google Shape;3957;p4"/>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8" name="Google Shape;3958;p4"/>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59" name="Google Shape;3959;p4"/>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0" name="Google Shape;3960;p4"/>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1" name="Google Shape;3961;p4"/>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2" name="Google Shape;3962;p4"/>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3" name="Google Shape;3963;p4"/>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4" name="Google Shape;3964;p4"/>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5" name="Google Shape;3965;p4"/>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6" name="Google Shape;3966;p4"/>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7" name="Google Shape;3967;p4"/>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8" name="Google Shape;3968;p4"/>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69" name="Google Shape;3969;p4"/>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0" name="Google Shape;3970;p4"/>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1" name="Google Shape;3971;p4"/>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2" name="Google Shape;3972;p4"/>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3" name="Google Shape;3973;p4"/>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4" name="Google Shape;3974;p4"/>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5" name="Google Shape;3975;p4"/>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6" name="Google Shape;3976;p4"/>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7" name="Google Shape;3977;p4"/>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8" name="Google Shape;3978;p4"/>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79" name="Google Shape;3979;p4"/>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0" name="Google Shape;3980;p4"/>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1" name="Google Shape;3981;p4"/>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2" name="Google Shape;3982;p4"/>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3" name="Google Shape;3983;p4"/>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4" name="Google Shape;3984;p4"/>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5" name="Google Shape;3985;p4"/>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6" name="Google Shape;3986;p4"/>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7" name="Google Shape;3987;p4"/>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8" name="Google Shape;3988;p4"/>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89" name="Google Shape;3989;p4"/>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0" name="Google Shape;3990;p4"/>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1" name="Google Shape;3991;p4"/>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2" name="Google Shape;3992;p4"/>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3" name="Google Shape;3993;p4"/>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4" name="Google Shape;3994;p4"/>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5" name="Google Shape;3995;p4"/>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6" name="Google Shape;3996;p4"/>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7" name="Google Shape;3997;p4"/>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8" name="Google Shape;3998;p4"/>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999" name="Google Shape;3999;p4"/>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0" name="Google Shape;4000;p4"/>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1" name="Google Shape;4001;p4"/>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2" name="Google Shape;4002;p4"/>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3" name="Google Shape;4003;p4"/>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4" name="Google Shape;4004;p4"/>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5" name="Google Shape;4005;p4"/>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6" name="Google Shape;4006;p4"/>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7" name="Google Shape;4007;p4"/>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8" name="Google Shape;4008;p4"/>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09" name="Google Shape;4009;p4"/>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0" name="Google Shape;4010;p4"/>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1" name="Google Shape;4011;p4"/>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2" name="Google Shape;4012;p4"/>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3" name="Google Shape;4013;p4"/>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4" name="Google Shape;4014;p4"/>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5" name="Google Shape;4015;p4"/>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6" name="Google Shape;4016;p4"/>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7" name="Google Shape;4017;p4"/>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8" name="Google Shape;4018;p4"/>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19" name="Google Shape;4019;p4"/>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0" name="Google Shape;4020;p4"/>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1" name="Google Shape;4021;p4"/>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2" name="Google Shape;4022;p4"/>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3" name="Google Shape;4023;p4"/>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4" name="Google Shape;4024;p4"/>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5" name="Google Shape;4025;p4"/>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6" name="Google Shape;4026;p4"/>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7" name="Google Shape;4027;p4"/>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8" name="Google Shape;4028;p4"/>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29" name="Google Shape;4029;p4"/>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0" name="Google Shape;4030;p4"/>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1" name="Google Shape;4031;p4"/>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2" name="Google Shape;4032;p4"/>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3" name="Google Shape;4033;p4"/>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4" name="Google Shape;4034;p4"/>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5" name="Google Shape;4035;p4"/>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6" name="Google Shape;4036;p4"/>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7" name="Google Shape;4037;p4"/>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8" name="Google Shape;4038;p4"/>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39" name="Google Shape;4039;p4"/>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0" name="Google Shape;4040;p4"/>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1" name="Google Shape;4041;p4"/>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2" name="Google Shape;4042;p4"/>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3" name="Google Shape;4043;p4"/>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4" name="Google Shape;4044;p4"/>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5" name="Google Shape;4045;p4"/>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6" name="Google Shape;4046;p4"/>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7" name="Google Shape;4047;p4"/>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8" name="Google Shape;4048;p4"/>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49" name="Google Shape;4049;p4"/>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0" name="Google Shape;4050;p4"/>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1" name="Google Shape;4051;p4"/>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2" name="Google Shape;4052;p4"/>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3" name="Google Shape;4053;p4"/>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4" name="Google Shape;4054;p4"/>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5" name="Google Shape;4055;p4"/>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6" name="Google Shape;4056;p4"/>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7" name="Google Shape;4057;p4"/>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8" name="Google Shape;4058;p4"/>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59" name="Google Shape;4059;p4"/>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0" name="Google Shape;4060;p4"/>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1" name="Google Shape;4061;p4"/>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2" name="Google Shape;4062;p4"/>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3" name="Google Shape;4063;p4"/>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4" name="Google Shape;4064;p4"/>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5" name="Google Shape;4065;p4"/>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6" name="Google Shape;4066;p4"/>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7" name="Google Shape;4067;p4"/>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8" name="Google Shape;4068;p4"/>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69" name="Google Shape;4069;p4"/>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0" name="Google Shape;4070;p4"/>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1" name="Google Shape;4071;p4"/>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2" name="Google Shape;4072;p4"/>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3" name="Google Shape;4073;p4"/>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4" name="Google Shape;4074;p4"/>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5" name="Google Shape;4075;p4"/>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6" name="Google Shape;4076;p4"/>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7" name="Google Shape;4077;p4"/>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8" name="Google Shape;4078;p4"/>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79" name="Google Shape;4079;p4"/>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0" name="Google Shape;4080;p4"/>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1" name="Google Shape;4081;p4"/>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2" name="Google Shape;4082;p4"/>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3" name="Google Shape;4083;p4"/>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4" name="Google Shape;4084;p4"/>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5" name="Google Shape;4085;p4"/>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6" name="Google Shape;4086;p4"/>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7" name="Google Shape;4087;p4"/>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8" name="Google Shape;4088;p4"/>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89" name="Google Shape;4089;p4"/>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0" name="Google Shape;4090;p4"/>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1" name="Google Shape;4091;p4"/>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2" name="Google Shape;4092;p4"/>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3" name="Google Shape;4093;p4"/>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4" name="Google Shape;4094;p4"/>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5" name="Google Shape;4095;p4"/>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6" name="Google Shape;4096;p4"/>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7" name="Google Shape;4097;p4"/>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8" name="Google Shape;4098;p4"/>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099" name="Google Shape;4099;p4"/>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0" name="Google Shape;4100;p4"/>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1" name="Google Shape;4101;p4"/>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2" name="Google Shape;4102;p4"/>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3" name="Google Shape;4103;p4"/>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4" name="Google Shape;4104;p4"/>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5" name="Google Shape;4105;p4"/>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6" name="Google Shape;4106;p4"/>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7" name="Google Shape;4107;p4"/>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8" name="Google Shape;4108;p4"/>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09" name="Google Shape;4109;p4"/>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0" name="Google Shape;4110;p4"/>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1" name="Google Shape;4111;p4"/>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2" name="Google Shape;4112;p4"/>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3" name="Google Shape;4113;p4"/>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4" name="Google Shape;4114;p4"/>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5" name="Google Shape;4115;p4"/>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6" name="Google Shape;4116;p4"/>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7" name="Google Shape;4117;p4"/>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8" name="Google Shape;4118;p4"/>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19" name="Google Shape;4119;p4"/>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0" name="Google Shape;4120;p4"/>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1" name="Google Shape;4121;p4"/>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2" name="Google Shape;4122;p4"/>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3" name="Google Shape;4123;p4"/>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4" name="Google Shape;4124;p4"/>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5" name="Google Shape;4125;p4"/>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6" name="Google Shape;4126;p4"/>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7" name="Google Shape;4127;p4"/>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8" name="Google Shape;4128;p4"/>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29" name="Google Shape;4129;p4"/>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0" name="Google Shape;4130;p4"/>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1" name="Google Shape;4131;p4"/>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2" name="Google Shape;4132;p4"/>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3" name="Google Shape;4133;p4"/>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4" name="Google Shape;4134;p4"/>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5" name="Google Shape;4135;p4"/>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6" name="Google Shape;4136;p4"/>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7" name="Google Shape;4137;p4"/>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8" name="Google Shape;4138;p4"/>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39" name="Google Shape;4139;p4"/>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4140" name="Google Shape;4140;p4"/>
          <p:cNvGrpSpPr/>
          <p:nvPr/>
        </p:nvGrpSpPr>
        <p:grpSpPr>
          <a:xfrm>
            <a:off x="-69550" y="-84450"/>
            <a:ext cx="1808732" cy="1024399"/>
            <a:chOff x="-69557" y="-84438"/>
            <a:chExt cx="1808732" cy="1372085"/>
          </a:xfrm>
        </p:grpSpPr>
        <p:sp>
          <p:nvSpPr>
            <p:cNvPr id="4141" name="Google Shape;4141;p4"/>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142" name="Google Shape;4142;p4"/>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4143" name="Google Shape;4143;p4"/>
          <p:cNvSpPr/>
          <p:nvPr/>
        </p:nvSpPr>
        <p:spPr>
          <a:xfrm flipH="1">
            <a:off x="7794701" y="-128650"/>
            <a:ext cx="937650" cy="1058098"/>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5799"/>
        <p:cNvGrpSpPr/>
        <p:nvPr/>
      </p:nvGrpSpPr>
      <p:grpSpPr>
        <a:xfrm>
          <a:off x="0" y="0"/>
          <a:ext cx="0" cy="0"/>
          <a:chOff x="0" y="0"/>
          <a:chExt cx="0" cy="0"/>
        </a:xfrm>
      </p:grpSpPr>
      <p:grpSp>
        <p:nvGrpSpPr>
          <p:cNvPr id="5800" name="Google Shape;5800;p6"/>
          <p:cNvGrpSpPr/>
          <p:nvPr/>
        </p:nvGrpSpPr>
        <p:grpSpPr>
          <a:xfrm>
            <a:off x="-919282" y="-1000474"/>
            <a:ext cx="2632641" cy="2632620"/>
            <a:chOff x="4301475" y="1327200"/>
            <a:chExt cx="3053400" cy="3053375"/>
          </a:xfrm>
        </p:grpSpPr>
        <p:sp>
          <p:nvSpPr>
            <p:cNvPr id="5801" name="Google Shape;5801;p6"/>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2" name="Google Shape;5802;p6"/>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3" name="Google Shape;5803;p6"/>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4" name="Google Shape;5804;p6"/>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5" name="Google Shape;5805;p6"/>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6" name="Google Shape;5806;p6"/>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7" name="Google Shape;5807;p6"/>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8" name="Google Shape;5808;p6"/>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09" name="Google Shape;5809;p6"/>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0" name="Google Shape;5810;p6"/>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1" name="Google Shape;5811;p6"/>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2" name="Google Shape;5812;p6"/>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3" name="Google Shape;5813;p6"/>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4" name="Google Shape;5814;p6"/>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5" name="Google Shape;5815;p6"/>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6" name="Google Shape;5816;p6"/>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7" name="Google Shape;5817;p6"/>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8" name="Google Shape;5818;p6"/>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19" name="Google Shape;5819;p6"/>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0" name="Google Shape;5820;p6"/>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1" name="Google Shape;5821;p6"/>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2" name="Google Shape;5822;p6"/>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3" name="Google Shape;5823;p6"/>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4" name="Google Shape;5824;p6"/>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5" name="Google Shape;5825;p6"/>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6" name="Google Shape;5826;p6"/>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7" name="Google Shape;5827;p6"/>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8" name="Google Shape;5828;p6"/>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29" name="Google Shape;5829;p6"/>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0" name="Google Shape;5830;p6"/>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1" name="Google Shape;5831;p6"/>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2" name="Google Shape;5832;p6"/>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3" name="Google Shape;5833;p6"/>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4" name="Google Shape;5834;p6"/>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5" name="Google Shape;5835;p6"/>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6" name="Google Shape;5836;p6"/>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7" name="Google Shape;5837;p6"/>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8" name="Google Shape;5838;p6"/>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39" name="Google Shape;5839;p6"/>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0" name="Google Shape;5840;p6"/>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1" name="Google Shape;5841;p6"/>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2" name="Google Shape;5842;p6"/>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3" name="Google Shape;5843;p6"/>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4" name="Google Shape;5844;p6"/>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5" name="Google Shape;5845;p6"/>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6" name="Google Shape;5846;p6"/>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7" name="Google Shape;5847;p6"/>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8" name="Google Shape;5848;p6"/>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49" name="Google Shape;5849;p6"/>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 name="Google Shape;5850;p6"/>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1" name="Google Shape;5851;p6"/>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2" name="Google Shape;5852;p6"/>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3" name="Google Shape;5853;p6"/>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 name="Google Shape;5854;p6"/>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 name="Google Shape;5855;p6"/>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 name="Google Shape;5856;p6"/>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 name="Google Shape;5857;p6"/>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8" name="Google Shape;5858;p6"/>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9" name="Google Shape;5859;p6"/>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0" name="Google Shape;5860;p6"/>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1" name="Google Shape;5861;p6"/>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2" name="Google Shape;5862;p6"/>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3" name="Google Shape;5863;p6"/>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4" name="Google Shape;5864;p6"/>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5" name="Google Shape;5865;p6"/>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6" name="Google Shape;5866;p6"/>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7" name="Google Shape;5867;p6"/>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8" name="Google Shape;5868;p6"/>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69" name="Google Shape;5869;p6"/>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0" name="Google Shape;5870;p6"/>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1" name="Google Shape;5871;p6"/>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2" name="Google Shape;5872;p6"/>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3" name="Google Shape;5873;p6"/>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4" name="Google Shape;5874;p6"/>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5" name="Google Shape;5875;p6"/>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6" name="Google Shape;5876;p6"/>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7" name="Google Shape;5877;p6"/>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8" name="Google Shape;5878;p6"/>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79" name="Google Shape;5879;p6"/>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0" name="Google Shape;5880;p6"/>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1" name="Google Shape;5881;p6"/>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2" name="Google Shape;5882;p6"/>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3" name="Google Shape;5883;p6"/>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4" name="Google Shape;5884;p6"/>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5" name="Google Shape;5885;p6"/>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6" name="Google Shape;5886;p6"/>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7" name="Google Shape;5887;p6"/>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8" name="Google Shape;5888;p6"/>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89" name="Google Shape;5889;p6"/>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0" name="Google Shape;5890;p6"/>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1" name="Google Shape;5891;p6"/>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2" name="Google Shape;5892;p6"/>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3" name="Google Shape;5893;p6"/>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4" name="Google Shape;5894;p6"/>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5" name="Google Shape;5895;p6"/>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6" name="Google Shape;5896;p6"/>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7" name="Google Shape;5897;p6"/>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8" name="Google Shape;5898;p6"/>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99" name="Google Shape;5899;p6"/>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0" name="Google Shape;5900;p6"/>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1" name="Google Shape;5901;p6"/>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2" name="Google Shape;5902;p6"/>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3" name="Google Shape;5903;p6"/>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4" name="Google Shape;5904;p6"/>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5" name="Google Shape;5905;p6"/>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6" name="Google Shape;5906;p6"/>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7" name="Google Shape;5907;p6"/>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8" name="Google Shape;5908;p6"/>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09" name="Google Shape;5909;p6"/>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0" name="Google Shape;5910;p6"/>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1" name="Google Shape;5911;p6"/>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2" name="Google Shape;5912;p6"/>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3" name="Google Shape;5913;p6"/>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4" name="Google Shape;5914;p6"/>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5" name="Google Shape;5915;p6"/>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6" name="Google Shape;5916;p6"/>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7" name="Google Shape;5917;p6"/>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8" name="Google Shape;5918;p6"/>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19" name="Google Shape;5919;p6"/>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0" name="Google Shape;5920;p6"/>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1" name="Google Shape;5921;p6"/>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2" name="Google Shape;5922;p6"/>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3" name="Google Shape;5923;p6"/>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4" name="Google Shape;5924;p6"/>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5" name="Google Shape;5925;p6"/>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6" name="Google Shape;5926;p6"/>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7" name="Google Shape;5927;p6"/>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8" name="Google Shape;5928;p6"/>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29" name="Google Shape;5929;p6"/>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0" name="Google Shape;5930;p6"/>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1" name="Google Shape;5931;p6"/>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2" name="Google Shape;5932;p6"/>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3" name="Google Shape;5933;p6"/>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4" name="Google Shape;5934;p6"/>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5" name="Google Shape;5935;p6"/>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6" name="Google Shape;5936;p6"/>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7" name="Google Shape;5937;p6"/>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8" name="Google Shape;5938;p6"/>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39" name="Google Shape;5939;p6"/>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0" name="Google Shape;5940;p6"/>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1" name="Google Shape;5941;p6"/>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2" name="Google Shape;5942;p6"/>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3" name="Google Shape;5943;p6"/>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4" name="Google Shape;5944;p6"/>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5" name="Google Shape;5945;p6"/>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6" name="Google Shape;5946;p6"/>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7" name="Google Shape;5947;p6"/>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8" name="Google Shape;5948;p6"/>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49" name="Google Shape;5949;p6"/>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0" name="Google Shape;5950;p6"/>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1" name="Google Shape;5951;p6"/>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2" name="Google Shape;5952;p6"/>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3" name="Google Shape;5953;p6"/>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4" name="Google Shape;5954;p6"/>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5" name="Google Shape;5955;p6"/>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6" name="Google Shape;5956;p6"/>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7" name="Google Shape;5957;p6"/>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8" name="Google Shape;5958;p6"/>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59" name="Google Shape;5959;p6"/>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0" name="Google Shape;5960;p6"/>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1" name="Google Shape;5961;p6"/>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2" name="Google Shape;5962;p6"/>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3" name="Google Shape;5963;p6"/>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4" name="Google Shape;5964;p6"/>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5" name="Google Shape;5965;p6"/>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6" name="Google Shape;5966;p6"/>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7" name="Google Shape;5967;p6"/>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8" name="Google Shape;5968;p6"/>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69" name="Google Shape;5969;p6"/>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0" name="Google Shape;5970;p6"/>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1" name="Google Shape;5971;p6"/>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2" name="Google Shape;5972;p6"/>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3" name="Google Shape;5973;p6"/>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4" name="Google Shape;5974;p6"/>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5" name="Google Shape;5975;p6"/>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6" name="Google Shape;5976;p6"/>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7" name="Google Shape;5977;p6"/>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8" name="Google Shape;5978;p6"/>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79" name="Google Shape;5979;p6"/>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0" name="Google Shape;5980;p6"/>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1" name="Google Shape;5981;p6"/>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2" name="Google Shape;5982;p6"/>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3" name="Google Shape;5983;p6"/>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4" name="Google Shape;5984;p6"/>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5" name="Google Shape;5985;p6"/>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6" name="Google Shape;5986;p6"/>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7" name="Google Shape;5987;p6"/>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8" name="Google Shape;5988;p6"/>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89" name="Google Shape;5989;p6"/>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0" name="Google Shape;5990;p6"/>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1" name="Google Shape;5991;p6"/>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2" name="Google Shape;5992;p6"/>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3" name="Google Shape;5993;p6"/>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4" name="Google Shape;5994;p6"/>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5" name="Google Shape;5995;p6"/>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6" name="Google Shape;5996;p6"/>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7" name="Google Shape;5997;p6"/>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8" name="Google Shape;5998;p6"/>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999" name="Google Shape;5999;p6"/>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0" name="Google Shape;6000;p6"/>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1" name="Google Shape;6001;p6"/>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2" name="Google Shape;6002;p6"/>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3" name="Google Shape;6003;p6"/>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4" name="Google Shape;6004;p6"/>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5" name="Google Shape;6005;p6"/>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6" name="Google Shape;6006;p6"/>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7" name="Google Shape;6007;p6"/>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8" name="Google Shape;6008;p6"/>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09" name="Google Shape;6009;p6"/>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0" name="Google Shape;6010;p6"/>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1" name="Google Shape;6011;p6"/>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2" name="Google Shape;6012;p6"/>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3" name="Google Shape;6013;p6"/>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4" name="Google Shape;6014;p6"/>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5" name="Google Shape;6015;p6"/>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6" name="Google Shape;6016;p6"/>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7" name="Google Shape;6017;p6"/>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8" name="Google Shape;6018;p6"/>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19" name="Google Shape;6019;p6"/>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0" name="Google Shape;6020;p6"/>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1" name="Google Shape;6021;p6"/>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2" name="Google Shape;6022;p6"/>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3" name="Google Shape;6023;p6"/>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4" name="Google Shape;6024;p6"/>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5" name="Google Shape;6025;p6"/>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6" name="Google Shape;6026;p6"/>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7" name="Google Shape;6027;p6"/>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8" name="Google Shape;6028;p6"/>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29" name="Google Shape;6029;p6"/>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0" name="Google Shape;6030;p6"/>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1" name="Google Shape;6031;p6"/>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2" name="Google Shape;6032;p6"/>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3" name="Google Shape;6033;p6"/>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4" name="Google Shape;6034;p6"/>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5" name="Google Shape;6035;p6"/>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6" name="Google Shape;6036;p6"/>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7" name="Google Shape;6037;p6"/>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8" name="Google Shape;6038;p6"/>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39" name="Google Shape;6039;p6"/>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0" name="Google Shape;6040;p6"/>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1" name="Google Shape;6041;p6"/>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2" name="Google Shape;6042;p6"/>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3" name="Google Shape;6043;p6"/>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4" name="Google Shape;6044;p6"/>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5" name="Google Shape;6045;p6"/>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6" name="Google Shape;6046;p6"/>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7" name="Google Shape;6047;p6"/>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8" name="Google Shape;6048;p6"/>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49" name="Google Shape;6049;p6"/>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0" name="Google Shape;6050;p6"/>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1" name="Google Shape;6051;p6"/>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2" name="Google Shape;6052;p6"/>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3" name="Google Shape;6053;p6"/>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4" name="Google Shape;6054;p6"/>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5" name="Google Shape;6055;p6"/>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6" name="Google Shape;6056;p6"/>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7" name="Google Shape;6057;p6"/>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8" name="Google Shape;6058;p6"/>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59" name="Google Shape;6059;p6"/>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0" name="Google Shape;6060;p6"/>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1" name="Google Shape;6061;p6"/>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2" name="Google Shape;6062;p6"/>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3" name="Google Shape;6063;p6"/>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4" name="Google Shape;6064;p6"/>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5" name="Google Shape;6065;p6"/>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6" name="Google Shape;6066;p6"/>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7" name="Google Shape;6067;p6"/>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8" name="Google Shape;6068;p6"/>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69" name="Google Shape;6069;p6"/>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0" name="Google Shape;6070;p6"/>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1" name="Google Shape;6071;p6"/>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2" name="Google Shape;6072;p6"/>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3" name="Google Shape;6073;p6"/>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4" name="Google Shape;6074;p6"/>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5" name="Google Shape;6075;p6"/>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6" name="Google Shape;6076;p6"/>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7" name="Google Shape;6077;p6"/>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8" name="Google Shape;6078;p6"/>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79" name="Google Shape;6079;p6"/>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0" name="Google Shape;6080;p6"/>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1" name="Google Shape;6081;p6"/>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2" name="Google Shape;6082;p6"/>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3" name="Google Shape;6083;p6"/>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4" name="Google Shape;6084;p6"/>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5" name="Google Shape;6085;p6"/>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6" name="Google Shape;6086;p6"/>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7" name="Google Shape;6087;p6"/>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8" name="Google Shape;6088;p6"/>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89" name="Google Shape;6089;p6"/>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0" name="Google Shape;6090;p6"/>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1" name="Google Shape;6091;p6"/>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2" name="Google Shape;6092;p6"/>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3" name="Google Shape;6093;p6"/>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4" name="Google Shape;6094;p6"/>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5" name="Google Shape;6095;p6"/>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6" name="Google Shape;6096;p6"/>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7" name="Google Shape;6097;p6"/>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8" name="Google Shape;6098;p6"/>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099" name="Google Shape;6099;p6"/>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0" name="Google Shape;6100;p6"/>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1" name="Google Shape;6101;p6"/>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2" name="Google Shape;6102;p6"/>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3" name="Google Shape;6103;p6"/>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4" name="Google Shape;6104;p6"/>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5" name="Google Shape;6105;p6"/>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6" name="Google Shape;6106;p6"/>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7" name="Google Shape;6107;p6"/>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8" name="Google Shape;6108;p6"/>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09" name="Google Shape;6109;p6"/>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0" name="Google Shape;6110;p6"/>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1" name="Google Shape;6111;p6"/>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2" name="Google Shape;6112;p6"/>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3" name="Google Shape;6113;p6"/>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4" name="Google Shape;6114;p6"/>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5" name="Google Shape;6115;p6"/>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6" name="Google Shape;6116;p6"/>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7" name="Google Shape;6117;p6"/>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8" name="Google Shape;6118;p6"/>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19" name="Google Shape;6119;p6"/>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0" name="Google Shape;6120;p6"/>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1" name="Google Shape;6121;p6"/>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2" name="Google Shape;6122;p6"/>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3" name="Google Shape;6123;p6"/>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4" name="Google Shape;6124;p6"/>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5" name="Google Shape;6125;p6"/>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6" name="Google Shape;6126;p6"/>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7" name="Google Shape;6127;p6"/>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8" name="Google Shape;6128;p6"/>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29" name="Google Shape;6129;p6"/>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0" name="Google Shape;6130;p6"/>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1" name="Google Shape;6131;p6"/>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2" name="Google Shape;6132;p6"/>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3" name="Google Shape;6133;p6"/>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4" name="Google Shape;6134;p6"/>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5" name="Google Shape;6135;p6"/>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6" name="Google Shape;6136;p6"/>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7" name="Google Shape;6137;p6"/>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8" name="Google Shape;6138;p6"/>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39" name="Google Shape;6139;p6"/>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0" name="Google Shape;6140;p6"/>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1" name="Google Shape;6141;p6"/>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2" name="Google Shape;6142;p6"/>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3" name="Google Shape;6143;p6"/>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4" name="Google Shape;6144;p6"/>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5" name="Google Shape;6145;p6"/>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6" name="Google Shape;6146;p6"/>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7" name="Google Shape;6147;p6"/>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8" name="Google Shape;6148;p6"/>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49" name="Google Shape;6149;p6"/>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0" name="Google Shape;6150;p6"/>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1" name="Google Shape;6151;p6"/>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2" name="Google Shape;6152;p6"/>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3" name="Google Shape;6153;p6"/>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4" name="Google Shape;6154;p6"/>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5" name="Google Shape;6155;p6"/>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6" name="Google Shape;6156;p6"/>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7" name="Google Shape;6157;p6"/>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8" name="Google Shape;6158;p6"/>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59" name="Google Shape;6159;p6"/>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0" name="Google Shape;6160;p6"/>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1" name="Google Shape;6161;p6"/>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2" name="Google Shape;6162;p6"/>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3" name="Google Shape;6163;p6"/>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4" name="Google Shape;6164;p6"/>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5" name="Google Shape;6165;p6"/>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6" name="Google Shape;6166;p6"/>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7" name="Google Shape;6167;p6"/>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8" name="Google Shape;6168;p6"/>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69" name="Google Shape;6169;p6"/>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0" name="Google Shape;6170;p6"/>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1" name="Google Shape;6171;p6"/>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2" name="Google Shape;6172;p6"/>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3" name="Google Shape;6173;p6"/>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4" name="Google Shape;6174;p6"/>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5" name="Google Shape;6175;p6"/>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6" name="Google Shape;6176;p6"/>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7" name="Google Shape;6177;p6"/>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8" name="Google Shape;6178;p6"/>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79" name="Google Shape;6179;p6"/>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0" name="Google Shape;6180;p6"/>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1" name="Google Shape;6181;p6"/>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2" name="Google Shape;6182;p6"/>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3" name="Google Shape;6183;p6"/>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4" name="Google Shape;6184;p6"/>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5" name="Google Shape;6185;p6"/>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6" name="Google Shape;6186;p6"/>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7" name="Google Shape;6187;p6"/>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8" name="Google Shape;6188;p6"/>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89" name="Google Shape;6189;p6"/>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0" name="Google Shape;6190;p6"/>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1" name="Google Shape;6191;p6"/>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2" name="Google Shape;6192;p6"/>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3" name="Google Shape;6193;p6"/>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4" name="Google Shape;6194;p6"/>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5" name="Google Shape;6195;p6"/>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6" name="Google Shape;6196;p6"/>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7" name="Google Shape;6197;p6"/>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8" name="Google Shape;6198;p6"/>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199" name="Google Shape;6199;p6"/>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0" name="Google Shape;6200;p6"/>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1" name="Google Shape;6201;p6"/>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2" name="Google Shape;6202;p6"/>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3" name="Google Shape;6203;p6"/>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4" name="Google Shape;6204;p6"/>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5" name="Google Shape;6205;p6"/>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6" name="Google Shape;6206;p6"/>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7" name="Google Shape;6207;p6"/>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8" name="Google Shape;6208;p6"/>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09" name="Google Shape;6209;p6"/>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0" name="Google Shape;6210;p6"/>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1" name="Google Shape;6211;p6"/>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2" name="Google Shape;6212;p6"/>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3" name="Google Shape;6213;p6"/>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4" name="Google Shape;6214;p6"/>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5" name="Google Shape;6215;p6"/>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6" name="Google Shape;6216;p6"/>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7" name="Google Shape;6217;p6"/>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8" name="Google Shape;6218;p6"/>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19" name="Google Shape;6219;p6"/>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0" name="Google Shape;6220;p6"/>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1" name="Google Shape;6221;p6"/>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2" name="Google Shape;6222;p6"/>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3" name="Google Shape;6223;p6"/>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4" name="Google Shape;6224;p6"/>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5" name="Google Shape;6225;p6"/>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6" name="Google Shape;6226;p6"/>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7" name="Google Shape;6227;p6"/>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8" name="Google Shape;6228;p6"/>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29" name="Google Shape;6229;p6"/>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0" name="Google Shape;6230;p6"/>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1" name="Google Shape;6231;p6"/>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2" name="Google Shape;6232;p6"/>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3" name="Google Shape;6233;p6"/>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4" name="Google Shape;6234;p6"/>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5" name="Google Shape;6235;p6"/>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6" name="Google Shape;6236;p6"/>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7" name="Google Shape;6237;p6"/>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8" name="Google Shape;6238;p6"/>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39" name="Google Shape;6239;p6"/>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0" name="Google Shape;6240;p6"/>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1" name="Google Shape;6241;p6"/>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2" name="Google Shape;6242;p6"/>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3" name="Google Shape;6243;p6"/>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4" name="Google Shape;6244;p6"/>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5" name="Google Shape;6245;p6"/>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6" name="Google Shape;6246;p6"/>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7" name="Google Shape;6247;p6"/>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8" name="Google Shape;6248;p6"/>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49" name="Google Shape;6249;p6"/>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0" name="Google Shape;6250;p6"/>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1" name="Google Shape;6251;p6"/>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2" name="Google Shape;6252;p6"/>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3" name="Google Shape;6253;p6"/>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4" name="Google Shape;6254;p6"/>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5" name="Google Shape;6255;p6"/>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6" name="Google Shape;6256;p6"/>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7" name="Google Shape;6257;p6"/>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8" name="Google Shape;6258;p6"/>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59" name="Google Shape;6259;p6"/>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0" name="Google Shape;6260;p6"/>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1" name="Google Shape;6261;p6"/>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2" name="Google Shape;6262;p6"/>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3" name="Google Shape;6263;p6"/>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4" name="Google Shape;6264;p6"/>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5" name="Google Shape;6265;p6"/>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6" name="Google Shape;6266;p6"/>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7" name="Google Shape;6267;p6"/>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8" name="Google Shape;6268;p6"/>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69" name="Google Shape;6269;p6"/>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0" name="Google Shape;6270;p6"/>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1" name="Google Shape;6271;p6"/>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2" name="Google Shape;6272;p6"/>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3" name="Google Shape;6273;p6"/>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4" name="Google Shape;6274;p6"/>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5" name="Google Shape;6275;p6"/>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6" name="Google Shape;6276;p6"/>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7" name="Google Shape;6277;p6"/>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8" name="Google Shape;6278;p6"/>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79" name="Google Shape;6279;p6"/>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0" name="Google Shape;6280;p6"/>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1" name="Google Shape;6281;p6"/>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2" name="Google Shape;6282;p6"/>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3" name="Google Shape;6283;p6"/>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4" name="Google Shape;6284;p6"/>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5" name="Google Shape;6285;p6"/>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6" name="Google Shape;6286;p6"/>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7" name="Google Shape;6287;p6"/>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8" name="Google Shape;6288;p6"/>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89" name="Google Shape;6289;p6"/>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0" name="Google Shape;6290;p6"/>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1" name="Google Shape;6291;p6"/>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2" name="Google Shape;6292;p6"/>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3" name="Google Shape;6293;p6"/>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4" name="Google Shape;6294;p6"/>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5" name="Google Shape;6295;p6"/>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6" name="Google Shape;6296;p6"/>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7" name="Google Shape;6297;p6"/>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8" name="Google Shape;6298;p6"/>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299" name="Google Shape;6299;p6"/>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0" name="Google Shape;6300;p6"/>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1" name="Google Shape;6301;p6"/>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2" name="Google Shape;6302;p6"/>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3" name="Google Shape;6303;p6"/>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4" name="Google Shape;6304;p6"/>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5" name="Google Shape;6305;p6"/>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6" name="Google Shape;6306;p6"/>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7" name="Google Shape;6307;p6"/>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8" name="Google Shape;6308;p6"/>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09" name="Google Shape;6309;p6"/>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0" name="Google Shape;6310;p6"/>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1" name="Google Shape;6311;p6"/>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2" name="Google Shape;6312;p6"/>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3" name="Google Shape;6313;p6"/>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4" name="Google Shape;6314;p6"/>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5" name="Google Shape;6315;p6"/>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6" name="Google Shape;6316;p6"/>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7" name="Google Shape;6317;p6"/>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8" name="Google Shape;6318;p6"/>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19" name="Google Shape;6319;p6"/>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0" name="Google Shape;6320;p6"/>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1" name="Google Shape;6321;p6"/>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2" name="Google Shape;6322;p6"/>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3" name="Google Shape;6323;p6"/>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4" name="Google Shape;6324;p6"/>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5" name="Google Shape;6325;p6"/>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6" name="Google Shape;6326;p6"/>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7" name="Google Shape;6327;p6"/>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8" name="Google Shape;6328;p6"/>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29" name="Google Shape;6329;p6"/>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0" name="Google Shape;6330;p6"/>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1" name="Google Shape;6331;p6"/>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2" name="Google Shape;6332;p6"/>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3" name="Google Shape;6333;p6"/>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4" name="Google Shape;6334;p6"/>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5" name="Google Shape;6335;p6"/>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6" name="Google Shape;6336;p6"/>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7" name="Google Shape;6337;p6"/>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8" name="Google Shape;6338;p6"/>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39" name="Google Shape;6339;p6"/>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0" name="Google Shape;6340;p6"/>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1" name="Google Shape;6341;p6"/>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2" name="Google Shape;6342;p6"/>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3" name="Google Shape;6343;p6"/>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4" name="Google Shape;6344;p6"/>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5" name="Google Shape;6345;p6"/>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6" name="Google Shape;6346;p6"/>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7" name="Google Shape;6347;p6"/>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8" name="Google Shape;6348;p6"/>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49" name="Google Shape;6349;p6"/>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0" name="Google Shape;6350;p6"/>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1" name="Google Shape;6351;p6"/>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2" name="Google Shape;6352;p6"/>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3" name="Google Shape;6353;p6"/>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4" name="Google Shape;6354;p6"/>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5" name="Google Shape;6355;p6"/>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6" name="Google Shape;6356;p6"/>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7" name="Google Shape;6357;p6"/>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8" name="Google Shape;6358;p6"/>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59" name="Google Shape;6359;p6"/>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0" name="Google Shape;6360;p6"/>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1" name="Google Shape;6361;p6"/>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2" name="Google Shape;6362;p6"/>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3" name="Google Shape;6363;p6"/>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4" name="Google Shape;6364;p6"/>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5" name="Google Shape;6365;p6"/>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6" name="Google Shape;6366;p6"/>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7" name="Google Shape;6367;p6"/>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8" name="Google Shape;6368;p6"/>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69" name="Google Shape;6369;p6"/>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0" name="Google Shape;6370;p6"/>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1" name="Google Shape;6371;p6"/>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2" name="Google Shape;6372;p6"/>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3" name="Google Shape;6373;p6"/>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4" name="Google Shape;6374;p6"/>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5" name="Google Shape;6375;p6"/>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6" name="Google Shape;6376;p6"/>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7" name="Google Shape;6377;p6"/>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8" name="Google Shape;6378;p6"/>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79" name="Google Shape;6379;p6"/>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0" name="Google Shape;6380;p6"/>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1" name="Google Shape;6381;p6"/>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2" name="Google Shape;6382;p6"/>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3" name="Google Shape;6383;p6"/>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4" name="Google Shape;6384;p6"/>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5" name="Google Shape;6385;p6"/>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6" name="Google Shape;6386;p6"/>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7" name="Google Shape;6387;p6"/>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8" name="Google Shape;6388;p6"/>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89" name="Google Shape;6389;p6"/>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0" name="Google Shape;6390;p6"/>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1" name="Google Shape;6391;p6"/>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2" name="Google Shape;6392;p6"/>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3" name="Google Shape;6393;p6"/>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4" name="Google Shape;6394;p6"/>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5" name="Google Shape;6395;p6"/>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6" name="Google Shape;6396;p6"/>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7" name="Google Shape;6397;p6"/>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8" name="Google Shape;6398;p6"/>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399" name="Google Shape;6399;p6"/>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0" name="Google Shape;6400;p6"/>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1" name="Google Shape;6401;p6"/>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2" name="Google Shape;6402;p6"/>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3" name="Google Shape;6403;p6"/>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4" name="Google Shape;6404;p6"/>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5" name="Google Shape;6405;p6"/>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6" name="Google Shape;6406;p6"/>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7" name="Google Shape;6407;p6"/>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8" name="Google Shape;6408;p6"/>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09" name="Google Shape;6409;p6"/>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0" name="Google Shape;6410;p6"/>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1" name="Google Shape;6411;p6"/>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2" name="Google Shape;6412;p6"/>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3" name="Google Shape;6413;p6"/>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4" name="Google Shape;6414;p6"/>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5" name="Google Shape;6415;p6"/>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6" name="Google Shape;6416;p6"/>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7" name="Google Shape;6417;p6"/>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8" name="Google Shape;6418;p6"/>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19" name="Google Shape;6419;p6"/>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0" name="Google Shape;6420;p6"/>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1" name="Google Shape;6421;p6"/>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2" name="Google Shape;6422;p6"/>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3" name="Google Shape;6423;p6"/>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4" name="Google Shape;6424;p6"/>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5" name="Google Shape;6425;p6"/>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6" name="Google Shape;6426;p6"/>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7" name="Google Shape;6427;p6"/>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8" name="Google Shape;6428;p6"/>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29" name="Google Shape;6429;p6"/>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0" name="Google Shape;6430;p6"/>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1" name="Google Shape;6431;p6"/>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2" name="Google Shape;6432;p6"/>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3" name="Google Shape;6433;p6"/>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4" name="Google Shape;6434;p6"/>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5" name="Google Shape;6435;p6"/>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6" name="Google Shape;6436;p6"/>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7" name="Google Shape;6437;p6"/>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8" name="Google Shape;6438;p6"/>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39" name="Google Shape;6439;p6"/>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0" name="Google Shape;6440;p6"/>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1" name="Google Shape;6441;p6"/>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2" name="Google Shape;6442;p6"/>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3" name="Google Shape;6443;p6"/>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4" name="Google Shape;6444;p6"/>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5" name="Google Shape;6445;p6"/>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6" name="Google Shape;6446;p6"/>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7" name="Google Shape;6447;p6"/>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8" name="Google Shape;6448;p6"/>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49" name="Google Shape;6449;p6"/>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0" name="Google Shape;6450;p6"/>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1" name="Google Shape;6451;p6"/>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2" name="Google Shape;6452;p6"/>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3" name="Google Shape;6453;p6"/>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4" name="Google Shape;6454;p6"/>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5" name="Google Shape;6455;p6"/>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6" name="Google Shape;6456;p6"/>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7" name="Google Shape;6457;p6"/>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8" name="Google Shape;6458;p6"/>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59" name="Google Shape;6459;p6"/>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0" name="Google Shape;6460;p6"/>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1" name="Google Shape;6461;p6"/>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2" name="Google Shape;6462;p6"/>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3" name="Google Shape;6463;p6"/>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4" name="Google Shape;6464;p6"/>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5" name="Google Shape;6465;p6"/>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6" name="Google Shape;6466;p6"/>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7" name="Google Shape;6467;p6"/>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8" name="Google Shape;6468;p6"/>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69" name="Google Shape;6469;p6"/>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0" name="Google Shape;6470;p6"/>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1" name="Google Shape;6471;p6"/>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2" name="Google Shape;6472;p6"/>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3" name="Google Shape;6473;p6"/>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4" name="Google Shape;6474;p6"/>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5" name="Google Shape;6475;p6"/>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6" name="Google Shape;6476;p6"/>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7" name="Google Shape;6477;p6"/>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8" name="Google Shape;6478;p6"/>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79" name="Google Shape;6479;p6"/>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0" name="Google Shape;6480;p6"/>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1" name="Google Shape;6481;p6"/>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2" name="Google Shape;6482;p6"/>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3" name="Google Shape;6483;p6"/>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4" name="Google Shape;6484;p6"/>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5" name="Google Shape;6485;p6"/>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6" name="Google Shape;6486;p6"/>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7" name="Google Shape;6487;p6"/>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8" name="Google Shape;6488;p6"/>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89" name="Google Shape;6489;p6"/>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0" name="Google Shape;6490;p6"/>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1" name="Google Shape;6491;p6"/>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2" name="Google Shape;6492;p6"/>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3" name="Google Shape;6493;p6"/>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4" name="Google Shape;6494;p6"/>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5" name="Google Shape;6495;p6"/>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6" name="Google Shape;6496;p6"/>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7" name="Google Shape;6497;p6"/>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8" name="Google Shape;6498;p6"/>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499" name="Google Shape;6499;p6"/>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0" name="Google Shape;6500;p6"/>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1" name="Google Shape;6501;p6"/>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2" name="Google Shape;6502;p6"/>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3" name="Google Shape;6503;p6"/>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4" name="Google Shape;6504;p6"/>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5" name="Google Shape;6505;p6"/>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6" name="Google Shape;6506;p6"/>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7" name="Google Shape;6507;p6"/>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8" name="Google Shape;6508;p6"/>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09" name="Google Shape;6509;p6"/>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0" name="Google Shape;6510;p6"/>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1" name="Google Shape;6511;p6"/>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2" name="Google Shape;6512;p6"/>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3" name="Google Shape;6513;p6"/>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4" name="Google Shape;6514;p6"/>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5" name="Google Shape;6515;p6"/>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6" name="Google Shape;6516;p6"/>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7" name="Google Shape;6517;p6"/>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8" name="Google Shape;6518;p6"/>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19" name="Google Shape;6519;p6"/>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0" name="Google Shape;6520;p6"/>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1" name="Google Shape;6521;p6"/>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2" name="Google Shape;6522;p6"/>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3" name="Google Shape;6523;p6"/>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4" name="Google Shape;6524;p6"/>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5" name="Google Shape;6525;p6"/>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6" name="Google Shape;6526;p6"/>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7" name="Google Shape;6527;p6"/>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8" name="Google Shape;6528;p6"/>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29" name="Google Shape;6529;p6"/>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0" name="Google Shape;6530;p6"/>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1" name="Google Shape;6531;p6"/>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2" name="Google Shape;6532;p6"/>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3" name="Google Shape;6533;p6"/>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4" name="Google Shape;6534;p6"/>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5" name="Google Shape;6535;p6"/>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6" name="Google Shape;6536;p6"/>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7" name="Google Shape;6537;p6"/>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8" name="Google Shape;6538;p6"/>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39" name="Google Shape;6539;p6"/>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0" name="Google Shape;6540;p6"/>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1" name="Google Shape;6541;p6"/>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2" name="Google Shape;6542;p6"/>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3" name="Google Shape;6543;p6"/>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4" name="Google Shape;6544;p6"/>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5" name="Google Shape;6545;p6"/>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6" name="Google Shape;6546;p6"/>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7" name="Google Shape;6547;p6"/>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8" name="Google Shape;6548;p6"/>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49" name="Google Shape;6549;p6"/>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0" name="Google Shape;6550;p6"/>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1" name="Google Shape;6551;p6"/>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2" name="Google Shape;6552;p6"/>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3" name="Google Shape;6553;p6"/>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4" name="Google Shape;6554;p6"/>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5" name="Google Shape;6555;p6"/>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6" name="Google Shape;6556;p6"/>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7" name="Google Shape;6557;p6"/>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8" name="Google Shape;6558;p6"/>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59" name="Google Shape;6559;p6"/>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0" name="Google Shape;6560;p6"/>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1" name="Google Shape;6561;p6"/>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2" name="Google Shape;6562;p6"/>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3" name="Google Shape;6563;p6"/>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4" name="Google Shape;6564;p6"/>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5" name="Google Shape;6565;p6"/>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6" name="Google Shape;6566;p6"/>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7" name="Google Shape;6567;p6"/>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8" name="Google Shape;6568;p6"/>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69" name="Google Shape;6569;p6"/>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0" name="Google Shape;6570;p6"/>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1" name="Google Shape;6571;p6"/>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2" name="Google Shape;6572;p6"/>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3" name="Google Shape;6573;p6"/>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4" name="Google Shape;6574;p6"/>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5" name="Google Shape;6575;p6"/>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6" name="Google Shape;6576;p6"/>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7" name="Google Shape;6577;p6"/>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8" name="Google Shape;6578;p6"/>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79" name="Google Shape;6579;p6"/>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0" name="Google Shape;6580;p6"/>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1" name="Google Shape;6581;p6"/>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2" name="Google Shape;6582;p6"/>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3" name="Google Shape;6583;p6"/>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4" name="Google Shape;6584;p6"/>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5" name="Google Shape;6585;p6"/>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6" name="Google Shape;6586;p6"/>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7" name="Google Shape;6587;p6"/>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8" name="Google Shape;6588;p6"/>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89" name="Google Shape;6589;p6"/>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0" name="Google Shape;6590;p6"/>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1" name="Google Shape;6591;p6"/>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2" name="Google Shape;6592;p6"/>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3" name="Google Shape;6593;p6"/>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4" name="Google Shape;6594;p6"/>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5" name="Google Shape;6595;p6"/>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6" name="Google Shape;6596;p6"/>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7" name="Google Shape;6597;p6"/>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8" name="Google Shape;6598;p6"/>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599" name="Google Shape;6599;p6"/>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0" name="Google Shape;6600;p6"/>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1" name="Google Shape;6601;p6"/>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2" name="Google Shape;6602;p6"/>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3" name="Google Shape;6603;p6"/>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4" name="Google Shape;6604;p6"/>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5" name="Google Shape;6605;p6"/>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6" name="Google Shape;6606;p6"/>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7" name="Google Shape;6607;p6"/>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8" name="Google Shape;6608;p6"/>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09" name="Google Shape;6609;p6"/>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0" name="Google Shape;6610;p6"/>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1" name="Google Shape;6611;p6"/>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2" name="Google Shape;6612;p6"/>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3" name="Google Shape;6613;p6"/>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4" name="Google Shape;6614;p6"/>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5" name="Google Shape;6615;p6"/>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6" name="Google Shape;6616;p6"/>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17" name="Google Shape;6617;p6"/>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618" name="Google Shape;6618;p6"/>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None/>
              <a:defRPr/>
            </a:lvl2pPr>
            <a:lvl3pPr lvl="2">
              <a:spcBef>
                <a:spcPts val="0"/>
              </a:spcBef>
              <a:spcAft>
                <a:spcPts val="0"/>
              </a:spcAft>
              <a:buSzPts val="3200"/>
              <a:buNone/>
              <a:defRPr/>
            </a:lvl3pPr>
            <a:lvl4pPr lvl="3">
              <a:spcBef>
                <a:spcPts val="0"/>
              </a:spcBef>
              <a:spcAft>
                <a:spcPts val="0"/>
              </a:spcAft>
              <a:buSzPts val="3200"/>
              <a:buNone/>
              <a:defRPr/>
            </a:lvl4pPr>
            <a:lvl5pPr lvl="4">
              <a:spcBef>
                <a:spcPts val="0"/>
              </a:spcBef>
              <a:spcAft>
                <a:spcPts val="0"/>
              </a:spcAft>
              <a:buSzPts val="3200"/>
              <a:buNone/>
              <a:defRPr/>
            </a:lvl5pPr>
            <a:lvl6pPr lvl="5">
              <a:spcBef>
                <a:spcPts val="0"/>
              </a:spcBef>
              <a:spcAft>
                <a:spcPts val="0"/>
              </a:spcAft>
              <a:buSzPts val="3200"/>
              <a:buNone/>
              <a:defRPr/>
            </a:lvl6pPr>
            <a:lvl7pPr lvl="6">
              <a:spcBef>
                <a:spcPts val="0"/>
              </a:spcBef>
              <a:spcAft>
                <a:spcPts val="0"/>
              </a:spcAft>
              <a:buSzPts val="3200"/>
              <a:buNone/>
              <a:defRPr/>
            </a:lvl7pPr>
            <a:lvl8pPr lvl="7">
              <a:spcBef>
                <a:spcPts val="0"/>
              </a:spcBef>
              <a:spcAft>
                <a:spcPts val="0"/>
              </a:spcAft>
              <a:buSzPts val="3200"/>
              <a:buNone/>
              <a:defRPr/>
            </a:lvl8pPr>
            <a:lvl9pPr lvl="8">
              <a:spcBef>
                <a:spcPts val="0"/>
              </a:spcBef>
              <a:spcAft>
                <a:spcPts val="0"/>
              </a:spcAft>
              <a:buSzPts val="3200"/>
              <a:buNone/>
              <a:defRPr/>
            </a:lvl9pPr>
          </a:lstStyle>
          <a:p>
            <a:endParaRPr/>
          </a:p>
        </p:txBody>
      </p:sp>
      <p:grpSp>
        <p:nvGrpSpPr>
          <p:cNvPr id="6619" name="Google Shape;6619;p6"/>
          <p:cNvGrpSpPr/>
          <p:nvPr/>
        </p:nvGrpSpPr>
        <p:grpSpPr>
          <a:xfrm>
            <a:off x="-162825" y="4832675"/>
            <a:ext cx="9458100" cy="96200"/>
            <a:chOff x="-162825" y="148025"/>
            <a:chExt cx="9458100" cy="96200"/>
          </a:xfrm>
        </p:grpSpPr>
        <p:cxnSp>
          <p:nvCxnSpPr>
            <p:cNvPr id="6620" name="Google Shape;6620;p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6621" name="Google Shape;6621;p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6622" name="Google Shape;6622;p6"/>
          <p:cNvGrpSpPr/>
          <p:nvPr/>
        </p:nvGrpSpPr>
        <p:grpSpPr>
          <a:xfrm>
            <a:off x="-162825" y="214625"/>
            <a:ext cx="9458100" cy="96200"/>
            <a:chOff x="-162825" y="148025"/>
            <a:chExt cx="9458100" cy="96200"/>
          </a:xfrm>
        </p:grpSpPr>
        <p:cxnSp>
          <p:nvCxnSpPr>
            <p:cNvPr id="6623" name="Google Shape;6623;p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6624" name="Google Shape;6624;p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6625" name="Google Shape;6625;p6"/>
          <p:cNvGrpSpPr/>
          <p:nvPr/>
        </p:nvGrpSpPr>
        <p:grpSpPr>
          <a:xfrm>
            <a:off x="-162825" y="-7537"/>
            <a:ext cx="1808732" cy="1024399"/>
            <a:chOff x="-69557" y="-84438"/>
            <a:chExt cx="1808732" cy="1372085"/>
          </a:xfrm>
        </p:grpSpPr>
        <p:sp>
          <p:nvSpPr>
            <p:cNvPr id="6626" name="Google Shape;6626;p6"/>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7" name="Google Shape;6627;p6"/>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6628" name="Google Shape;6628;p6"/>
          <p:cNvSpPr/>
          <p:nvPr/>
        </p:nvSpPr>
        <p:spPr>
          <a:xfrm flipH="1">
            <a:off x="8495473" y="-503495"/>
            <a:ext cx="1383748" cy="1561502"/>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29" name="Google Shape;6629;p6"/>
          <p:cNvSpPr/>
          <p:nvPr/>
        </p:nvSpPr>
        <p:spPr>
          <a:xfrm flipH="1">
            <a:off x="8300598" y="-503495"/>
            <a:ext cx="1383748" cy="1561502"/>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accent2"/>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6630" name="Google Shape;6630;p6"/>
          <p:cNvSpPr/>
          <p:nvPr/>
        </p:nvSpPr>
        <p:spPr>
          <a:xfrm flipH="1">
            <a:off x="8349323" y="-717770"/>
            <a:ext cx="1383748" cy="1561502"/>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accent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937"/>
        <p:cNvGrpSpPr/>
        <p:nvPr/>
      </p:nvGrpSpPr>
      <p:grpSpPr>
        <a:xfrm>
          <a:off x="0" y="0"/>
          <a:ext cx="0" cy="0"/>
          <a:chOff x="0" y="0"/>
          <a:chExt cx="0" cy="0"/>
        </a:xfrm>
      </p:grpSpPr>
      <p:sp>
        <p:nvSpPr>
          <p:cNvPr id="9938" name="Google Shape;9938;p9"/>
          <p:cNvSpPr txBox="1">
            <a:spLocks noGrp="1"/>
          </p:cNvSpPr>
          <p:nvPr>
            <p:ph type="title"/>
          </p:nvPr>
        </p:nvSpPr>
        <p:spPr>
          <a:xfrm>
            <a:off x="2187250" y="1579950"/>
            <a:ext cx="4769400" cy="926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9939" name="Google Shape;9939;p9"/>
          <p:cNvSpPr txBox="1">
            <a:spLocks noGrp="1"/>
          </p:cNvSpPr>
          <p:nvPr>
            <p:ph type="body" idx="1"/>
          </p:nvPr>
        </p:nvSpPr>
        <p:spPr>
          <a:xfrm>
            <a:off x="2187275" y="2584950"/>
            <a:ext cx="4769400" cy="9786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Char char="●"/>
              <a:defRPr/>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9940" name="Google Shape;9940;p9"/>
          <p:cNvGrpSpPr/>
          <p:nvPr/>
        </p:nvGrpSpPr>
        <p:grpSpPr>
          <a:xfrm>
            <a:off x="-162825" y="4832675"/>
            <a:ext cx="9458100" cy="96200"/>
            <a:chOff x="-162825" y="148025"/>
            <a:chExt cx="9458100" cy="96200"/>
          </a:xfrm>
        </p:grpSpPr>
        <p:cxnSp>
          <p:nvCxnSpPr>
            <p:cNvPr id="9941" name="Google Shape;9941;p9"/>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9942" name="Google Shape;9942;p9"/>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9943" name="Google Shape;9943;p9"/>
          <p:cNvGrpSpPr/>
          <p:nvPr/>
        </p:nvGrpSpPr>
        <p:grpSpPr>
          <a:xfrm>
            <a:off x="-162825" y="214625"/>
            <a:ext cx="9458100" cy="96200"/>
            <a:chOff x="-162825" y="148025"/>
            <a:chExt cx="9458100" cy="96200"/>
          </a:xfrm>
        </p:grpSpPr>
        <p:cxnSp>
          <p:nvCxnSpPr>
            <p:cNvPr id="9944" name="Google Shape;9944;p9"/>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9945" name="Google Shape;9945;p9"/>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9946" name="Google Shape;9946;p9"/>
          <p:cNvGrpSpPr/>
          <p:nvPr/>
        </p:nvGrpSpPr>
        <p:grpSpPr>
          <a:xfrm>
            <a:off x="-619782" y="-811649"/>
            <a:ext cx="2632641" cy="2632620"/>
            <a:chOff x="4301475" y="1327200"/>
            <a:chExt cx="3053400" cy="3053375"/>
          </a:xfrm>
        </p:grpSpPr>
        <p:sp>
          <p:nvSpPr>
            <p:cNvPr id="9947" name="Google Shape;9947;p9"/>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8" name="Google Shape;9948;p9"/>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49" name="Google Shape;9949;p9"/>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0" name="Google Shape;9950;p9"/>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1" name="Google Shape;9951;p9"/>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2" name="Google Shape;9952;p9"/>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3" name="Google Shape;9953;p9"/>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4" name="Google Shape;9954;p9"/>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5" name="Google Shape;9955;p9"/>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6" name="Google Shape;9956;p9"/>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7" name="Google Shape;9957;p9"/>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8" name="Google Shape;9958;p9"/>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59" name="Google Shape;9959;p9"/>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0" name="Google Shape;9960;p9"/>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1" name="Google Shape;9961;p9"/>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2" name="Google Shape;9962;p9"/>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3" name="Google Shape;9963;p9"/>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4" name="Google Shape;9964;p9"/>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5" name="Google Shape;9965;p9"/>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6" name="Google Shape;9966;p9"/>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7" name="Google Shape;9967;p9"/>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8" name="Google Shape;9968;p9"/>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69" name="Google Shape;9969;p9"/>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0" name="Google Shape;9970;p9"/>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1" name="Google Shape;9971;p9"/>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2" name="Google Shape;9972;p9"/>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3" name="Google Shape;9973;p9"/>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4" name="Google Shape;9974;p9"/>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5" name="Google Shape;9975;p9"/>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6" name="Google Shape;9976;p9"/>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7" name="Google Shape;9977;p9"/>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8" name="Google Shape;9978;p9"/>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79" name="Google Shape;9979;p9"/>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0" name="Google Shape;9980;p9"/>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1" name="Google Shape;9981;p9"/>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2" name="Google Shape;9982;p9"/>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3" name="Google Shape;9983;p9"/>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4" name="Google Shape;9984;p9"/>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5" name="Google Shape;9985;p9"/>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6" name="Google Shape;9986;p9"/>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7" name="Google Shape;9987;p9"/>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8" name="Google Shape;9988;p9"/>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89" name="Google Shape;9989;p9"/>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0" name="Google Shape;9990;p9"/>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1" name="Google Shape;9991;p9"/>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2" name="Google Shape;9992;p9"/>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3" name="Google Shape;9993;p9"/>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4" name="Google Shape;9994;p9"/>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5" name="Google Shape;9995;p9"/>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6" name="Google Shape;9996;p9"/>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7" name="Google Shape;9997;p9"/>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8" name="Google Shape;9998;p9"/>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999" name="Google Shape;9999;p9"/>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0" name="Google Shape;10000;p9"/>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1" name="Google Shape;10001;p9"/>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2" name="Google Shape;10002;p9"/>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3" name="Google Shape;10003;p9"/>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4" name="Google Shape;10004;p9"/>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5" name="Google Shape;10005;p9"/>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6" name="Google Shape;10006;p9"/>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7" name="Google Shape;10007;p9"/>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8" name="Google Shape;10008;p9"/>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09" name="Google Shape;10009;p9"/>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0" name="Google Shape;10010;p9"/>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1" name="Google Shape;10011;p9"/>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2" name="Google Shape;10012;p9"/>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3" name="Google Shape;10013;p9"/>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4" name="Google Shape;10014;p9"/>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5" name="Google Shape;10015;p9"/>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6" name="Google Shape;10016;p9"/>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7" name="Google Shape;10017;p9"/>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8" name="Google Shape;10018;p9"/>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19" name="Google Shape;10019;p9"/>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0" name="Google Shape;10020;p9"/>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1" name="Google Shape;10021;p9"/>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2" name="Google Shape;10022;p9"/>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3" name="Google Shape;10023;p9"/>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4" name="Google Shape;10024;p9"/>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5" name="Google Shape;10025;p9"/>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6" name="Google Shape;10026;p9"/>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7" name="Google Shape;10027;p9"/>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8" name="Google Shape;10028;p9"/>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29" name="Google Shape;10029;p9"/>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0" name="Google Shape;10030;p9"/>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1" name="Google Shape;10031;p9"/>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2" name="Google Shape;10032;p9"/>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3" name="Google Shape;10033;p9"/>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4" name="Google Shape;10034;p9"/>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5" name="Google Shape;10035;p9"/>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6" name="Google Shape;10036;p9"/>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7" name="Google Shape;10037;p9"/>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8" name="Google Shape;10038;p9"/>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39" name="Google Shape;10039;p9"/>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0" name="Google Shape;10040;p9"/>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1" name="Google Shape;10041;p9"/>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2" name="Google Shape;10042;p9"/>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3" name="Google Shape;10043;p9"/>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4" name="Google Shape;10044;p9"/>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5" name="Google Shape;10045;p9"/>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6" name="Google Shape;10046;p9"/>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7" name="Google Shape;10047;p9"/>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8" name="Google Shape;10048;p9"/>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49" name="Google Shape;10049;p9"/>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0" name="Google Shape;10050;p9"/>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1" name="Google Shape;10051;p9"/>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2" name="Google Shape;10052;p9"/>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3" name="Google Shape;10053;p9"/>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4" name="Google Shape;10054;p9"/>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5" name="Google Shape;10055;p9"/>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6" name="Google Shape;10056;p9"/>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7" name="Google Shape;10057;p9"/>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8" name="Google Shape;10058;p9"/>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59" name="Google Shape;10059;p9"/>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0" name="Google Shape;10060;p9"/>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1" name="Google Shape;10061;p9"/>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2" name="Google Shape;10062;p9"/>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3" name="Google Shape;10063;p9"/>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4" name="Google Shape;10064;p9"/>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5" name="Google Shape;10065;p9"/>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6" name="Google Shape;10066;p9"/>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7" name="Google Shape;10067;p9"/>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8" name="Google Shape;10068;p9"/>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69" name="Google Shape;10069;p9"/>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0" name="Google Shape;10070;p9"/>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1" name="Google Shape;10071;p9"/>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2" name="Google Shape;10072;p9"/>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3" name="Google Shape;10073;p9"/>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4" name="Google Shape;10074;p9"/>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5" name="Google Shape;10075;p9"/>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6" name="Google Shape;10076;p9"/>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7" name="Google Shape;10077;p9"/>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8" name="Google Shape;10078;p9"/>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79" name="Google Shape;10079;p9"/>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0" name="Google Shape;10080;p9"/>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1" name="Google Shape;10081;p9"/>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2" name="Google Shape;10082;p9"/>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3" name="Google Shape;10083;p9"/>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4" name="Google Shape;10084;p9"/>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5" name="Google Shape;10085;p9"/>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6" name="Google Shape;10086;p9"/>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7" name="Google Shape;10087;p9"/>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8" name="Google Shape;10088;p9"/>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89" name="Google Shape;10089;p9"/>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0" name="Google Shape;10090;p9"/>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1" name="Google Shape;10091;p9"/>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2" name="Google Shape;10092;p9"/>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3" name="Google Shape;10093;p9"/>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4" name="Google Shape;10094;p9"/>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5" name="Google Shape;10095;p9"/>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6" name="Google Shape;10096;p9"/>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7" name="Google Shape;10097;p9"/>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8" name="Google Shape;10098;p9"/>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099" name="Google Shape;10099;p9"/>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0" name="Google Shape;10100;p9"/>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1" name="Google Shape;10101;p9"/>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2" name="Google Shape;10102;p9"/>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3" name="Google Shape;10103;p9"/>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4" name="Google Shape;10104;p9"/>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5" name="Google Shape;10105;p9"/>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6" name="Google Shape;10106;p9"/>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7" name="Google Shape;10107;p9"/>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8" name="Google Shape;10108;p9"/>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09" name="Google Shape;10109;p9"/>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0" name="Google Shape;10110;p9"/>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1" name="Google Shape;10111;p9"/>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2" name="Google Shape;10112;p9"/>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3" name="Google Shape;10113;p9"/>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4" name="Google Shape;10114;p9"/>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5" name="Google Shape;10115;p9"/>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6" name="Google Shape;10116;p9"/>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7" name="Google Shape;10117;p9"/>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8" name="Google Shape;10118;p9"/>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19" name="Google Shape;10119;p9"/>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0" name="Google Shape;10120;p9"/>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1" name="Google Shape;10121;p9"/>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2" name="Google Shape;10122;p9"/>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3" name="Google Shape;10123;p9"/>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4" name="Google Shape;10124;p9"/>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5" name="Google Shape;10125;p9"/>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6" name="Google Shape;10126;p9"/>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7" name="Google Shape;10127;p9"/>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8" name="Google Shape;10128;p9"/>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29" name="Google Shape;10129;p9"/>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0" name="Google Shape;10130;p9"/>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1" name="Google Shape;10131;p9"/>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2" name="Google Shape;10132;p9"/>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3" name="Google Shape;10133;p9"/>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4" name="Google Shape;10134;p9"/>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5" name="Google Shape;10135;p9"/>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6" name="Google Shape;10136;p9"/>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7" name="Google Shape;10137;p9"/>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8" name="Google Shape;10138;p9"/>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39" name="Google Shape;10139;p9"/>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0" name="Google Shape;10140;p9"/>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1" name="Google Shape;10141;p9"/>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2" name="Google Shape;10142;p9"/>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3" name="Google Shape;10143;p9"/>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4" name="Google Shape;10144;p9"/>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5" name="Google Shape;10145;p9"/>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6" name="Google Shape;10146;p9"/>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7" name="Google Shape;10147;p9"/>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8" name="Google Shape;10148;p9"/>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49" name="Google Shape;10149;p9"/>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0" name="Google Shape;10150;p9"/>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1" name="Google Shape;10151;p9"/>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2" name="Google Shape;10152;p9"/>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3" name="Google Shape;10153;p9"/>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4" name="Google Shape;10154;p9"/>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5" name="Google Shape;10155;p9"/>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6" name="Google Shape;10156;p9"/>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7" name="Google Shape;10157;p9"/>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8" name="Google Shape;10158;p9"/>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59" name="Google Shape;10159;p9"/>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0" name="Google Shape;10160;p9"/>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1" name="Google Shape;10161;p9"/>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2" name="Google Shape;10162;p9"/>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3" name="Google Shape;10163;p9"/>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4" name="Google Shape;10164;p9"/>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5" name="Google Shape;10165;p9"/>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6" name="Google Shape;10166;p9"/>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7" name="Google Shape;10167;p9"/>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8" name="Google Shape;10168;p9"/>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69" name="Google Shape;10169;p9"/>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0" name="Google Shape;10170;p9"/>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1" name="Google Shape;10171;p9"/>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2" name="Google Shape;10172;p9"/>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3" name="Google Shape;10173;p9"/>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4" name="Google Shape;10174;p9"/>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5" name="Google Shape;10175;p9"/>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6" name="Google Shape;10176;p9"/>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7" name="Google Shape;10177;p9"/>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8" name="Google Shape;10178;p9"/>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79" name="Google Shape;10179;p9"/>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0" name="Google Shape;10180;p9"/>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1" name="Google Shape;10181;p9"/>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2" name="Google Shape;10182;p9"/>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3" name="Google Shape;10183;p9"/>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4" name="Google Shape;10184;p9"/>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5" name="Google Shape;10185;p9"/>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6" name="Google Shape;10186;p9"/>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7" name="Google Shape;10187;p9"/>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8" name="Google Shape;10188;p9"/>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89" name="Google Shape;10189;p9"/>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0" name="Google Shape;10190;p9"/>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1" name="Google Shape;10191;p9"/>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2" name="Google Shape;10192;p9"/>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3" name="Google Shape;10193;p9"/>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4" name="Google Shape;10194;p9"/>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5" name="Google Shape;10195;p9"/>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6" name="Google Shape;10196;p9"/>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7" name="Google Shape;10197;p9"/>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8" name="Google Shape;10198;p9"/>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199" name="Google Shape;10199;p9"/>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0" name="Google Shape;10200;p9"/>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1" name="Google Shape;10201;p9"/>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2" name="Google Shape;10202;p9"/>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3" name="Google Shape;10203;p9"/>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4" name="Google Shape;10204;p9"/>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5" name="Google Shape;10205;p9"/>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6" name="Google Shape;10206;p9"/>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7" name="Google Shape;10207;p9"/>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8" name="Google Shape;10208;p9"/>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09" name="Google Shape;10209;p9"/>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0" name="Google Shape;10210;p9"/>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1" name="Google Shape;10211;p9"/>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2" name="Google Shape;10212;p9"/>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3" name="Google Shape;10213;p9"/>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4" name="Google Shape;10214;p9"/>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5" name="Google Shape;10215;p9"/>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6" name="Google Shape;10216;p9"/>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7" name="Google Shape;10217;p9"/>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8" name="Google Shape;10218;p9"/>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19" name="Google Shape;10219;p9"/>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0" name="Google Shape;10220;p9"/>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1" name="Google Shape;10221;p9"/>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2" name="Google Shape;10222;p9"/>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3" name="Google Shape;10223;p9"/>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4" name="Google Shape;10224;p9"/>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5" name="Google Shape;10225;p9"/>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6" name="Google Shape;10226;p9"/>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7" name="Google Shape;10227;p9"/>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8" name="Google Shape;10228;p9"/>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29" name="Google Shape;10229;p9"/>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0" name="Google Shape;10230;p9"/>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1" name="Google Shape;10231;p9"/>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2" name="Google Shape;10232;p9"/>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3" name="Google Shape;10233;p9"/>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4" name="Google Shape;10234;p9"/>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5" name="Google Shape;10235;p9"/>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6" name="Google Shape;10236;p9"/>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7" name="Google Shape;10237;p9"/>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8" name="Google Shape;10238;p9"/>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39" name="Google Shape;10239;p9"/>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0" name="Google Shape;10240;p9"/>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1" name="Google Shape;10241;p9"/>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2" name="Google Shape;10242;p9"/>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3" name="Google Shape;10243;p9"/>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4" name="Google Shape;10244;p9"/>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5" name="Google Shape;10245;p9"/>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6" name="Google Shape;10246;p9"/>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7" name="Google Shape;10247;p9"/>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8" name="Google Shape;10248;p9"/>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49" name="Google Shape;10249;p9"/>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0" name="Google Shape;10250;p9"/>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1" name="Google Shape;10251;p9"/>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2" name="Google Shape;10252;p9"/>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3" name="Google Shape;10253;p9"/>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4" name="Google Shape;10254;p9"/>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5" name="Google Shape;10255;p9"/>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6" name="Google Shape;10256;p9"/>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7" name="Google Shape;10257;p9"/>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8" name="Google Shape;10258;p9"/>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59" name="Google Shape;10259;p9"/>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0" name="Google Shape;10260;p9"/>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1" name="Google Shape;10261;p9"/>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2" name="Google Shape;10262;p9"/>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3" name="Google Shape;10263;p9"/>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4" name="Google Shape;10264;p9"/>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5" name="Google Shape;10265;p9"/>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6" name="Google Shape;10266;p9"/>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7" name="Google Shape;10267;p9"/>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8" name="Google Shape;10268;p9"/>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69" name="Google Shape;10269;p9"/>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0" name="Google Shape;10270;p9"/>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1" name="Google Shape;10271;p9"/>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2" name="Google Shape;10272;p9"/>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3" name="Google Shape;10273;p9"/>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4" name="Google Shape;10274;p9"/>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5" name="Google Shape;10275;p9"/>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6" name="Google Shape;10276;p9"/>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7" name="Google Shape;10277;p9"/>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8" name="Google Shape;10278;p9"/>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79" name="Google Shape;10279;p9"/>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0" name="Google Shape;10280;p9"/>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1" name="Google Shape;10281;p9"/>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2" name="Google Shape;10282;p9"/>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3" name="Google Shape;10283;p9"/>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4" name="Google Shape;10284;p9"/>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5" name="Google Shape;10285;p9"/>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6" name="Google Shape;10286;p9"/>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7" name="Google Shape;10287;p9"/>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8" name="Google Shape;10288;p9"/>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89" name="Google Shape;10289;p9"/>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0" name="Google Shape;10290;p9"/>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1" name="Google Shape;10291;p9"/>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2" name="Google Shape;10292;p9"/>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3" name="Google Shape;10293;p9"/>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4" name="Google Shape;10294;p9"/>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5" name="Google Shape;10295;p9"/>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6" name="Google Shape;10296;p9"/>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7" name="Google Shape;10297;p9"/>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8" name="Google Shape;10298;p9"/>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299" name="Google Shape;10299;p9"/>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0" name="Google Shape;10300;p9"/>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1" name="Google Shape;10301;p9"/>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2" name="Google Shape;10302;p9"/>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3" name="Google Shape;10303;p9"/>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4" name="Google Shape;10304;p9"/>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5" name="Google Shape;10305;p9"/>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6" name="Google Shape;10306;p9"/>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7" name="Google Shape;10307;p9"/>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8" name="Google Shape;10308;p9"/>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09" name="Google Shape;10309;p9"/>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0" name="Google Shape;10310;p9"/>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1" name="Google Shape;10311;p9"/>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2" name="Google Shape;10312;p9"/>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3" name="Google Shape;10313;p9"/>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4" name="Google Shape;10314;p9"/>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5" name="Google Shape;10315;p9"/>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6" name="Google Shape;10316;p9"/>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7" name="Google Shape;10317;p9"/>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8" name="Google Shape;10318;p9"/>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19" name="Google Shape;10319;p9"/>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0" name="Google Shape;10320;p9"/>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1" name="Google Shape;10321;p9"/>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2" name="Google Shape;10322;p9"/>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3" name="Google Shape;10323;p9"/>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4" name="Google Shape;10324;p9"/>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5" name="Google Shape;10325;p9"/>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6" name="Google Shape;10326;p9"/>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7" name="Google Shape;10327;p9"/>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8" name="Google Shape;10328;p9"/>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29" name="Google Shape;10329;p9"/>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0" name="Google Shape;10330;p9"/>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1" name="Google Shape;10331;p9"/>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2" name="Google Shape;10332;p9"/>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3" name="Google Shape;10333;p9"/>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4" name="Google Shape;10334;p9"/>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5" name="Google Shape;10335;p9"/>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6" name="Google Shape;10336;p9"/>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7" name="Google Shape;10337;p9"/>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8" name="Google Shape;10338;p9"/>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39" name="Google Shape;10339;p9"/>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0" name="Google Shape;10340;p9"/>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1" name="Google Shape;10341;p9"/>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2" name="Google Shape;10342;p9"/>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3" name="Google Shape;10343;p9"/>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4" name="Google Shape;10344;p9"/>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5" name="Google Shape;10345;p9"/>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6" name="Google Shape;10346;p9"/>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7" name="Google Shape;10347;p9"/>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8" name="Google Shape;10348;p9"/>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49" name="Google Shape;10349;p9"/>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0" name="Google Shape;10350;p9"/>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1" name="Google Shape;10351;p9"/>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2" name="Google Shape;10352;p9"/>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3" name="Google Shape;10353;p9"/>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4" name="Google Shape;10354;p9"/>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5" name="Google Shape;10355;p9"/>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6" name="Google Shape;10356;p9"/>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7" name="Google Shape;10357;p9"/>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8" name="Google Shape;10358;p9"/>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59" name="Google Shape;10359;p9"/>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0" name="Google Shape;10360;p9"/>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1" name="Google Shape;10361;p9"/>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2" name="Google Shape;10362;p9"/>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3" name="Google Shape;10363;p9"/>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4" name="Google Shape;10364;p9"/>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5" name="Google Shape;10365;p9"/>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6" name="Google Shape;10366;p9"/>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7" name="Google Shape;10367;p9"/>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8" name="Google Shape;10368;p9"/>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69" name="Google Shape;10369;p9"/>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0" name="Google Shape;10370;p9"/>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1" name="Google Shape;10371;p9"/>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2" name="Google Shape;10372;p9"/>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3" name="Google Shape;10373;p9"/>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4" name="Google Shape;10374;p9"/>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5" name="Google Shape;10375;p9"/>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6" name="Google Shape;10376;p9"/>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7" name="Google Shape;10377;p9"/>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8" name="Google Shape;10378;p9"/>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79" name="Google Shape;10379;p9"/>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0" name="Google Shape;10380;p9"/>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1" name="Google Shape;10381;p9"/>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2" name="Google Shape;10382;p9"/>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3" name="Google Shape;10383;p9"/>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4" name="Google Shape;10384;p9"/>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5" name="Google Shape;10385;p9"/>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6" name="Google Shape;10386;p9"/>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7" name="Google Shape;10387;p9"/>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8" name="Google Shape;10388;p9"/>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89" name="Google Shape;10389;p9"/>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0" name="Google Shape;10390;p9"/>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1" name="Google Shape;10391;p9"/>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2" name="Google Shape;10392;p9"/>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3" name="Google Shape;10393;p9"/>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4" name="Google Shape;10394;p9"/>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5" name="Google Shape;10395;p9"/>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6" name="Google Shape;10396;p9"/>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7" name="Google Shape;10397;p9"/>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8" name="Google Shape;10398;p9"/>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399" name="Google Shape;10399;p9"/>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0" name="Google Shape;10400;p9"/>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1" name="Google Shape;10401;p9"/>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2" name="Google Shape;10402;p9"/>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3" name="Google Shape;10403;p9"/>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4" name="Google Shape;10404;p9"/>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5" name="Google Shape;10405;p9"/>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6" name="Google Shape;10406;p9"/>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7" name="Google Shape;10407;p9"/>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8" name="Google Shape;10408;p9"/>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09" name="Google Shape;10409;p9"/>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0" name="Google Shape;10410;p9"/>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1" name="Google Shape;10411;p9"/>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2" name="Google Shape;10412;p9"/>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3" name="Google Shape;10413;p9"/>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4" name="Google Shape;10414;p9"/>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5" name="Google Shape;10415;p9"/>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6" name="Google Shape;10416;p9"/>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7" name="Google Shape;10417;p9"/>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8" name="Google Shape;10418;p9"/>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19" name="Google Shape;10419;p9"/>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0" name="Google Shape;10420;p9"/>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1" name="Google Shape;10421;p9"/>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2" name="Google Shape;10422;p9"/>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3" name="Google Shape;10423;p9"/>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4" name="Google Shape;10424;p9"/>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5" name="Google Shape;10425;p9"/>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6" name="Google Shape;10426;p9"/>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7" name="Google Shape;10427;p9"/>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8" name="Google Shape;10428;p9"/>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29" name="Google Shape;10429;p9"/>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0" name="Google Shape;10430;p9"/>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1" name="Google Shape;10431;p9"/>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2" name="Google Shape;10432;p9"/>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3" name="Google Shape;10433;p9"/>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4" name="Google Shape;10434;p9"/>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5" name="Google Shape;10435;p9"/>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6" name="Google Shape;10436;p9"/>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7" name="Google Shape;10437;p9"/>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8" name="Google Shape;10438;p9"/>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39" name="Google Shape;10439;p9"/>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0" name="Google Shape;10440;p9"/>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1" name="Google Shape;10441;p9"/>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2" name="Google Shape;10442;p9"/>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3" name="Google Shape;10443;p9"/>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4" name="Google Shape;10444;p9"/>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5" name="Google Shape;10445;p9"/>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6" name="Google Shape;10446;p9"/>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7" name="Google Shape;10447;p9"/>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8" name="Google Shape;10448;p9"/>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49" name="Google Shape;10449;p9"/>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0" name="Google Shape;10450;p9"/>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1" name="Google Shape;10451;p9"/>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2" name="Google Shape;10452;p9"/>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3" name="Google Shape;10453;p9"/>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4" name="Google Shape;10454;p9"/>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5" name="Google Shape;10455;p9"/>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6" name="Google Shape;10456;p9"/>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7" name="Google Shape;10457;p9"/>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8" name="Google Shape;10458;p9"/>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59" name="Google Shape;10459;p9"/>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0" name="Google Shape;10460;p9"/>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1" name="Google Shape;10461;p9"/>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2" name="Google Shape;10462;p9"/>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3" name="Google Shape;10463;p9"/>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4" name="Google Shape;10464;p9"/>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5" name="Google Shape;10465;p9"/>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6" name="Google Shape;10466;p9"/>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7" name="Google Shape;10467;p9"/>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8" name="Google Shape;10468;p9"/>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69" name="Google Shape;10469;p9"/>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0" name="Google Shape;10470;p9"/>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1" name="Google Shape;10471;p9"/>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2" name="Google Shape;10472;p9"/>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3" name="Google Shape;10473;p9"/>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4" name="Google Shape;10474;p9"/>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5" name="Google Shape;10475;p9"/>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6" name="Google Shape;10476;p9"/>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7" name="Google Shape;10477;p9"/>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8" name="Google Shape;10478;p9"/>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79" name="Google Shape;10479;p9"/>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0" name="Google Shape;10480;p9"/>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1" name="Google Shape;10481;p9"/>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2" name="Google Shape;10482;p9"/>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3" name="Google Shape;10483;p9"/>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4" name="Google Shape;10484;p9"/>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5" name="Google Shape;10485;p9"/>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6" name="Google Shape;10486;p9"/>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7" name="Google Shape;10487;p9"/>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8" name="Google Shape;10488;p9"/>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89" name="Google Shape;10489;p9"/>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0" name="Google Shape;10490;p9"/>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1" name="Google Shape;10491;p9"/>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2" name="Google Shape;10492;p9"/>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3" name="Google Shape;10493;p9"/>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4" name="Google Shape;10494;p9"/>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5" name="Google Shape;10495;p9"/>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6" name="Google Shape;10496;p9"/>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7" name="Google Shape;10497;p9"/>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8" name="Google Shape;10498;p9"/>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499" name="Google Shape;10499;p9"/>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0" name="Google Shape;10500;p9"/>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1" name="Google Shape;10501;p9"/>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2" name="Google Shape;10502;p9"/>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3" name="Google Shape;10503;p9"/>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4" name="Google Shape;10504;p9"/>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5" name="Google Shape;10505;p9"/>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6" name="Google Shape;10506;p9"/>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7" name="Google Shape;10507;p9"/>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8" name="Google Shape;10508;p9"/>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09" name="Google Shape;10509;p9"/>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0" name="Google Shape;10510;p9"/>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1" name="Google Shape;10511;p9"/>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2" name="Google Shape;10512;p9"/>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3" name="Google Shape;10513;p9"/>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4" name="Google Shape;10514;p9"/>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5" name="Google Shape;10515;p9"/>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6" name="Google Shape;10516;p9"/>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7" name="Google Shape;10517;p9"/>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8" name="Google Shape;10518;p9"/>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19" name="Google Shape;10519;p9"/>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0" name="Google Shape;10520;p9"/>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1" name="Google Shape;10521;p9"/>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2" name="Google Shape;10522;p9"/>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3" name="Google Shape;10523;p9"/>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4" name="Google Shape;10524;p9"/>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5" name="Google Shape;10525;p9"/>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6" name="Google Shape;10526;p9"/>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7" name="Google Shape;10527;p9"/>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8" name="Google Shape;10528;p9"/>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29" name="Google Shape;10529;p9"/>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0" name="Google Shape;10530;p9"/>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1" name="Google Shape;10531;p9"/>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2" name="Google Shape;10532;p9"/>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3" name="Google Shape;10533;p9"/>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4" name="Google Shape;10534;p9"/>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5" name="Google Shape;10535;p9"/>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6" name="Google Shape;10536;p9"/>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7" name="Google Shape;10537;p9"/>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8" name="Google Shape;10538;p9"/>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39" name="Google Shape;10539;p9"/>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0" name="Google Shape;10540;p9"/>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1" name="Google Shape;10541;p9"/>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2" name="Google Shape;10542;p9"/>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3" name="Google Shape;10543;p9"/>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4" name="Google Shape;10544;p9"/>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5" name="Google Shape;10545;p9"/>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6" name="Google Shape;10546;p9"/>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7" name="Google Shape;10547;p9"/>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8" name="Google Shape;10548;p9"/>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49" name="Google Shape;10549;p9"/>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0" name="Google Shape;10550;p9"/>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1" name="Google Shape;10551;p9"/>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2" name="Google Shape;10552;p9"/>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3" name="Google Shape;10553;p9"/>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4" name="Google Shape;10554;p9"/>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5" name="Google Shape;10555;p9"/>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6" name="Google Shape;10556;p9"/>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7" name="Google Shape;10557;p9"/>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8" name="Google Shape;10558;p9"/>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59" name="Google Shape;10559;p9"/>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0" name="Google Shape;10560;p9"/>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1" name="Google Shape;10561;p9"/>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2" name="Google Shape;10562;p9"/>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3" name="Google Shape;10563;p9"/>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4" name="Google Shape;10564;p9"/>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5" name="Google Shape;10565;p9"/>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6" name="Google Shape;10566;p9"/>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7" name="Google Shape;10567;p9"/>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8" name="Google Shape;10568;p9"/>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69" name="Google Shape;10569;p9"/>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0" name="Google Shape;10570;p9"/>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1" name="Google Shape;10571;p9"/>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2" name="Google Shape;10572;p9"/>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3" name="Google Shape;10573;p9"/>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4" name="Google Shape;10574;p9"/>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5" name="Google Shape;10575;p9"/>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6" name="Google Shape;10576;p9"/>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7" name="Google Shape;10577;p9"/>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8" name="Google Shape;10578;p9"/>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79" name="Google Shape;10579;p9"/>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0" name="Google Shape;10580;p9"/>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1" name="Google Shape;10581;p9"/>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2" name="Google Shape;10582;p9"/>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3" name="Google Shape;10583;p9"/>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4" name="Google Shape;10584;p9"/>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5" name="Google Shape;10585;p9"/>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6" name="Google Shape;10586;p9"/>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7" name="Google Shape;10587;p9"/>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8" name="Google Shape;10588;p9"/>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89" name="Google Shape;10589;p9"/>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0" name="Google Shape;10590;p9"/>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1" name="Google Shape;10591;p9"/>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2" name="Google Shape;10592;p9"/>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3" name="Google Shape;10593;p9"/>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4" name="Google Shape;10594;p9"/>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5" name="Google Shape;10595;p9"/>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6" name="Google Shape;10596;p9"/>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7" name="Google Shape;10597;p9"/>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8" name="Google Shape;10598;p9"/>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599" name="Google Shape;10599;p9"/>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0" name="Google Shape;10600;p9"/>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1" name="Google Shape;10601;p9"/>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2" name="Google Shape;10602;p9"/>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3" name="Google Shape;10603;p9"/>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4" name="Google Shape;10604;p9"/>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5" name="Google Shape;10605;p9"/>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6" name="Google Shape;10606;p9"/>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7" name="Google Shape;10607;p9"/>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8" name="Google Shape;10608;p9"/>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09" name="Google Shape;10609;p9"/>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0" name="Google Shape;10610;p9"/>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1" name="Google Shape;10611;p9"/>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2" name="Google Shape;10612;p9"/>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3" name="Google Shape;10613;p9"/>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4" name="Google Shape;10614;p9"/>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5" name="Google Shape;10615;p9"/>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6" name="Google Shape;10616;p9"/>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7" name="Google Shape;10617;p9"/>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8" name="Google Shape;10618;p9"/>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19" name="Google Shape;10619;p9"/>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0" name="Google Shape;10620;p9"/>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1" name="Google Shape;10621;p9"/>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2" name="Google Shape;10622;p9"/>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3" name="Google Shape;10623;p9"/>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4" name="Google Shape;10624;p9"/>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5" name="Google Shape;10625;p9"/>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6" name="Google Shape;10626;p9"/>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7" name="Google Shape;10627;p9"/>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8" name="Google Shape;10628;p9"/>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29" name="Google Shape;10629;p9"/>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0" name="Google Shape;10630;p9"/>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1" name="Google Shape;10631;p9"/>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2" name="Google Shape;10632;p9"/>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3" name="Google Shape;10633;p9"/>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4" name="Google Shape;10634;p9"/>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5" name="Google Shape;10635;p9"/>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6" name="Google Shape;10636;p9"/>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7" name="Google Shape;10637;p9"/>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8" name="Google Shape;10638;p9"/>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39" name="Google Shape;10639;p9"/>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0" name="Google Shape;10640;p9"/>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1" name="Google Shape;10641;p9"/>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2" name="Google Shape;10642;p9"/>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3" name="Google Shape;10643;p9"/>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4" name="Google Shape;10644;p9"/>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5" name="Google Shape;10645;p9"/>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6" name="Google Shape;10646;p9"/>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7" name="Google Shape;10647;p9"/>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8" name="Google Shape;10648;p9"/>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49" name="Google Shape;10649;p9"/>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0" name="Google Shape;10650;p9"/>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1" name="Google Shape;10651;p9"/>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2" name="Google Shape;10652;p9"/>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3" name="Google Shape;10653;p9"/>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4" name="Google Shape;10654;p9"/>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5" name="Google Shape;10655;p9"/>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6" name="Google Shape;10656;p9"/>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7" name="Google Shape;10657;p9"/>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8" name="Google Shape;10658;p9"/>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59" name="Google Shape;10659;p9"/>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0" name="Google Shape;10660;p9"/>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1" name="Google Shape;10661;p9"/>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2" name="Google Shape;10662;p9"/>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3" name="Google Shape;10663;p9"/>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4" name="Google Shape;10664;p9"/>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5" name="Google Shape;10665;p9"/>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6" name="Google Shape;10666;p9"/>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7" name="Google Shape;10667;p9"/>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8" name="Google Shape;10668;p9"/>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69" name="Google Shape;10669;p9"/>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0" name="Google Shape;10670;p9"/>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1" name="Google Shape;10671;p9"/>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2" name="Google Shape;10672;p9"/>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3" name="Google Shape;10673;p9"/>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4" name="Google Shape;10674;p9"/>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5" name="Google Shape;10675;p9"/>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6" name="Google Shape;10676;p9"/>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7" name="Google Shape;10677;p9"/>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8" name="Google Shape;10678;p9"/>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79" name="Google Shape;10679;p9"/>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0" name="Google Shape;10680;p9"/>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1" name="Google Shape;10681;p9"/>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2" name="Google Shape;10682;p9"/>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3" name="Google Shape;10683;p9"/>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4" name="Google Shape;10684;p9"/>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5" name="Google Shape;10685;p9"/>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6" name="Google Shape;10686;p9"/>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7" name="Google Shape;10687;p9"/>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8" name="Google Shape;10688;p9"/>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89" name="Google Shape;10689;p9"/>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0" name="Google Shape;10690;p9"/>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1" name="Google Shape;10691;p9"/>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2" name="Google Shape;10692;p9"/>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3" name="Google Shape;10693;p9"/>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4" name="Google Shape;10694;p9"/>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5" name="Google Shape;10695;p9"/>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6" name="Google Shape;10696;p9"/>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7" name="Google Shape;10697;p9"/>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8" name="Google Shape;10698;p9"/>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699" name="Google Shape;10699;p9"/>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0" name="Google Shape;10700;p9"/>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1" name="Google Shape;10701;p9"/>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2" name="Google Shape;10702;p9"/>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3" name="Google Shape;10703;p9"/>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4" name="Google Shape;10704;p9"/>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5" name="Google Shape;10705;p9"/>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6" name="Google Shape;10706;p9"/>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7" name="Google Shape;10707;p9"/>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8" name="Google Shape;10708;p9"/>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09" name="Google Shape;10709;p9"/>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0" name="Google Shape;10710;p9"/>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1" name="Google Shape;10711;p9"/>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2" name="Google Shape;10712;p9"/>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3" name="Google Shape;10713;p9"/>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4" name="Google Shape;10714;p9"/>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5" name="Google Shape;10715;p9"/>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6" name="Google Shape;10716;p9"/>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7" name="Google Shape;10717;p9"/>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8" name="Google Shape;10718;p9"/>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19" name="Google Shape;10719;p9"/>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0" name="Google Shape;10720;p9"/>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1" name="Google Shape;10721;p9"/>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2" name="Google Shape;10722;p9"/>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3" name="Google Shape;10723;p9"/>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4" name="Google Shape;10724;p9"/>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5" name="Google Shape;10725;p9"/>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6" name="Google Shape;10726;p9"/>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7" name="Google Shape;10727;p9"/>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8" name="Google Shape;10728;p9"/>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29" name="Google Shape;10729;p9"/>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0" name="Google Shape;10730;p9"/>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1" name="Google Shape;10731;p9"/>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2" name="Google Shape;10732;p9"/>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3" name="Google Shape;10733;p9"/>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4" name="Google Shape;10734;p9"/>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5" name="Google Shape;10735;p9"/>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6" name="Google Shape;10736;p9"/>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7" name="Google Shape;10737;p9"/>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8" name="Google Shape;10738;p9"/>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39" name="Google Shape;10739;p9"/>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0" name="Google Shape;10740;p9"/>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1" name="Google Shape;10741;p9"/>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2" name="Google Shape;10742;p9"/>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3" name="Google Shape;10743;p9"/>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4" name="Google Shape;10744;p9"/>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5" name="Google Shape;10745;p9"/>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6" name="Google Shape;10746;p9"/>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7" name="Google Shape;10747;p9"/>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8" name="Google Shape;10748;p9"/>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49" name="Google Shape;10749;p9"/>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0" name="Google Shape;10750;p9"/>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1" name="Google Shape;10751;p9"/>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2" name="Google Shape;10752;p9"/>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3" name="Google Shape;10753;p9"/>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4" name="Google Shape;10754;p9"/>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5" name="Google Shape;10755;p9"/>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6" name="Google Shape;10756;p9"/>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7" name="Google Shape;10757;p9"/>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8" name="Google Shape;10758;p9"/>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59" name="Google Shape;10759;p9"/>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0" name="Google Shape;10760;p9"/>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1" name="Google Shape;10761;p9"/>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2" name="Google Shape;10762;p9"/>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3" name="Google Shape;10763;p9"/>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0764" name="Google Shape;10764;p9"/>
          <p:cNvGrpSpPr/>
          <p:nvPr/>
        </p:nvGrpSpPr>
        <p:grpSpPr>
          <a:xfrm>
            <a:off x="7131043" y="-811649"/>
            <a:ext cx="2632641" cy="2632620"/>
            <a:chOff x="4301475" y="1327200"/>
            <a:chExt cx="3053400" cy="3053375"/>
          </a:xfrm>
        </p:grpSpPr>
        <p:sp>
          <p:nvSpPr>
            <p:cNvPr id="10765" name="Google Shape;10765;p9"/>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6" name="Google Shape;10766;p9"/>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7" name="Google Shape;10767;p9"/>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8" name="Google Shape;10768;p9"/>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69" name="Google Shape;10769;p9"/>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0" name="Google Shape;10770;p9"/>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1" name="Google Shape;10771;p9"/>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2" name="Google Shape;10772;p9"/>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3" name="Google Shape;10773;p9"/>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4" name="Google Shape;10774;p9"/>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5" name="Google Shape;10775;p9"/>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6" name="Google Shape;10776;p9"/>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7" name="Google Shape;10777;p9"/>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8" name="Google Shape;10778;p9"/>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79" name="Google Shape;10779;p9"/>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0" name="Google Shape;10780;p9"/>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1" name="Google Shape;10781;p9"/>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2" name="Google Shape;10782;p9"/>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3" name="Google Shape;10783;p9"/>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4" name="Google Shape;10784;p9"/>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5" name="Google Shape;10785;p9"/>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6" name="Google Shape;10786;p9"/>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7" name="Google Shape;10787;p9"/>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8" name="Google Shape;10788;p9"/>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89" name="Google Shape;10789;p9"/>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0" name="Google Shape;10790;p9"/>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1" name="Google Shape;10791;p9"/>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2" name="Google Shape;10792;p9"/>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3" name="Google Shape;10793;p9"/>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4" name="Google Shape;10794;p9"/>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5" name="Google Shape;10795;p9"/>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6" name="Google Shape;10796;p9"/>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7" name="Google Shape;10797;p9"/>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8" name="Google Shape;10798;p9"/>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799" name="Google Shape;10799;p9"/>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0" name="Google Shape;10800;p9"/>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1" name="Google Shape;10801;p9"/>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2" name="Google Shape;10802;p9"/>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3" name="Google Shape;10803;p9"/>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4" name="Google Shape;10804;p9"/>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5" name="Google Shape;10805;p9"/>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6" name="Google Shape;10806;p9"/>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7" name="Google Shape;10807;p9"/>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8" name="Google Shape;10808;p9"/>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09" name="Google Shape;10809;p9"/>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0" name="Google Shape;10810;p9"/>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1" name="Google Shape;10811;p9"/>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2" name="Google Shape;10812;p9"/>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3" name="Google Shape;10813;p9"/>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4" name="Google Shape;10814;p9"/>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5" name="Google Shape;10815;p9"/>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6" name="Google Shape;10816;p9"/>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7" name="Google Shape;10817;p9"/>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8" name="Google Shape;10818;p9"/>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19" name="Google Shape;10819;p9"/>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0" name="Google Shape;10820;p9"/>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1" name="Google Shape;10821;p9"/>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2" name="Google Shape;10822;p9"/>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3" name="Google Shape;10823;p9"/>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4" name="Google Shape;10824;p9"/>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5" name="Google Shape;10825;p9"/>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6" name="Google Shape;10826;p9"/>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7" name="Google Shape;10827;p9"/>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8" name="Google Shape;10828;p9"/>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29" name="Google Shape;10829;p9"/>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0" name="Google Shape;10830;p9"/>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1" name="Google Shape;10831;p9"/>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2" name="Google Shape;10832;p9"/>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3" name="Google Shape;10833;p9"/>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4" name="Google Shape;10834;p9"/>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5" name="Google Shape;10835;p9"/>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6" name="Google Shape;10836;p9"/>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7" name="Google Shape;10837;p9"/>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8" name="Google Shape;10838;p9"/>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39" name="Google Shape;10839;p9"/>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0" name="Google Shape;10840;p9"/>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1" name="Google Shape;10841;p9"/>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2" name="Google Shape;10842;p9"/>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3" name="Google Shape;10843;p9"/>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4" name="Google Shape;10844;p9"/>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5" name="Google Shape;10845;p9"/>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6" name="Google Shape;10846;p9"/>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7" name="Google Shape;10847;p9"/>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8" name="Google Shape;10848;p9"/>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49" name="Google Shape;10849;p9"/>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0" name="Google Shape;10850;p9"/>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1" name="Google Shape;10851;p9"/>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2" name="Google Shape;10852;p9"/>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3" name="Google Shape;10853;p9"/>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4" name="Google Shape;10854;p9"/>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5" name="Google Shape;10855;p9"/>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6" name="Google Shape;10856;p9"/>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7" name="Google Shape;10857;p9"/>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8" name="Google Shape;10858;p9"/>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59" name="Google Shape;10859;p9"/>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0" name="Google Shape;10860;p9"/>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1" name="Google Shape;10861;p9"/>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2" name="Google Shape;10862;p9"/>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3" name="Google Shape;10863;p9"/>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4" name="Google Shape;10864;p9"/>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5" name="Google Shape;10865;p9"/>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6" name="Google Shape;10866;p9"/>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7" name="Google Shape;10867;p9"/>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8" name="Google Shape;10868;p9"/>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69" name="Google Shape;10869;p9"/>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0" name="Google Shape;10870;p9"/>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1" name="Google Shape;10871;p9"/>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2" name="Google Shape;10872;p9"/>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3" name="Google Shape;10873;p9"/>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4" name="Google Shape;10874;p9"/>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5" name="Google Shape;10875;p9"/>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6" name="Google Shape;10876;p9"/>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7" name="Google Shape;10877;p9"/>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8" name="Google Shape;10878;p9"/>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79" name="Google Shape;10879;p9"/>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0" name="Google Shape;10880;p9"/>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1" name="Google Shape;10881;p9"/>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2" name="Google Shape;10882;p9"/>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3" name="Google Shape;10883;p9"/>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4" name="Google Shape;10884;p9"/>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5" name="Google Shape;10885;p9"/>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6" name="Google Shape;10886;p9"/>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7" name="Google Shape;10887;p9"/>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8" name="Google Shape;10888;p9"/>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89" name="Google Shape;10889;p9"/>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0" name="Google Shape;10890;p9"/>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1" name="Google Shape;10891;p9"/>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2" name="Google Shape;10892;p9"/>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3" name="Google Shape;10893;p9"/>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4" name="Google Shape;10894;p9"/>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5" name="Google Shape;10895;p9"/>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6" name="Google Shape;10896;p9"/>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7" name="Google Shape;10897;p9"/>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8" name="Google Shape;10898;p9"/>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899" name="Google Shape;10899;p9"/>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0" name="Google Shape;10900;p9"/>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1" name="Google Shape;10901;p9"/>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2" name="Google Shape;10902;p9"/>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3" name="Google Shape;10903;p9"/>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4" name="Google Shape;10904;p9"/>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5" name="Google Shape;10905;p9"/>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6" name="Google Shape;10906;p9"/>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7" name="Google Shape;10907;p9"/>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8" name="Google Shape;10908;p9"/>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09" name="Google Shape;10909;p9"/>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0" name="Google Shape;10910;p9"/>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1" name="Google Shape;10911;p9"/>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2" name="Google Shape;10912;p9"/>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3" name="Google Shape;10913;p9"/>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4" name="Google Shape;10914;p9"/>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5" name="Google Shape;10915;p9"/>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6" name="Google Shape;10916;p9"/>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7" name="Google Shape;10917;p9"/>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8" name="Google Shape;10918;p9"/>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19" name="Google Shape;10919;p9"/>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0" name="Google Shape;10920;p9"/>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1" name="Google Shape;10921;p9"/>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2" name="Google Shape;10922;p9"/>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3" name="Google Shape;10923;p9"/>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4" name="Google Shape;10924;p9"/>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5" name="Google Shape;10925;p9"/>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6" name="Google Shape;10926;p9"/>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7" name="Google Shape;10927;p9"/>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8" name="Google Shape;10928;p9"/>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29" name="Google Shape;10929;p9"/>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0" name="Google Shape;10930;p9"/>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1" name="Google Shape;10931;p9"/>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2" name="Google Shape;10932;p9"/>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3" name="Google Shape;10933;p9"/>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4" name="Google Shape;10934;p9"/>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5" name="Google Shape;10935;p9"/>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6" name="Google Shape;10936;p9"/>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7" name="Google Shape;10937;p9"/>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8" name="Google Shape;10938;p9"/>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39" name="Google Shape;10939;p9"/>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0" name="Google Shape;10940;p9"/>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1" name="Google Shape;10941;p9"/>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2" name="Google Shape;10942;p9"/>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3" name="Google Shape;10943;p9"/>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4" name="Google Shape;10944;p9"/>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5" name="Google Shape;10945;p9"/>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6" name="Google Shape;10946;p9"/>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7" name="Google Shape;10947;p9"/>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8" name="Google Shape;10948;p9"/>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49" name="Google Shape;10949;p9"/>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0" name="Google Shape;10950;p9"/>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1" name="Google Shape;10951;p9"/>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2" name="Google Shape;10952;p9"/>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3" name="Google Shape;10953;p9"/>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4" name="Google Shape;10954;p9"/>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5" name="Google Shape;10955;p9"/>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6" name="Google Shape;10956;p9"/>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7" name="Google Shape;10957;p9"/>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8" name="Google Shape;10958;p9"/>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59" name="Google Shape;10959;p9"/>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0" name="Google Shape;10960;p9"/>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1" name="Google Shape;10961;p9"/>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2" name="Google Shape;10962;p9"/>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3" name="Google Shape;10963;p9"/>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4" name="Google Shape;10964;p9"/>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5" name="Google Shape;10965;p9"/>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6" name="Google Shape;10966;p9"/>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7" name="Google Shape;10967;p9"/>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8" name="Google Shape;10968;p9"/>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69" name="Google Shape;10969;p9"/>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0" name="Google Shape;10970;p9"/>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1" name="Google Shape;10971;p9"/>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2" name="Google Shape;10972;p9"/>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3" name="Google Shape;10973;p9"/>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4" name="Google Shape;10974;p9"/>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5" name="Google Shape;10975;p9"/>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6" name="Google Shape;10976;p9"/>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7" name="Google Shape;10977;p9"/>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8" name="Google Shape;10978;p9"/>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79" name="Google Shape;10979;p9"/>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0" name="Google Shape;10980;p9"/>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1" name="Google Shape;10981;p9"/>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2" name="Google Shape;10982;p9"/>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3" name="Google Shape;10983;p9"/>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4" name="Google Shape;10984;p9"/>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5" name="Google Shape;10985;p9"/>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6" name="Google Shape;10986;p9"/>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7" name="Google Shape;10987;p9"/>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8" name="Google Shape;10988;p9"/>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89" name="Google Shape;10989;p9"/>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0" name="Google Shape;10990;p9"/>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1" name="Google Shape;10991;p9"/>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2" name="Google Shape;10992;p9"/>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3" name="Google Shape;10993;p9"/>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4" name="Google Shape;10994;p9"/>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5" name="Google Shape;10995;p9"/>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6" name="Google Shape;10996;p9"/>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7" name="Google Shape;10997;p9"/>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8" name="Google Shape;10998;p9"/>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0999" name="Google Shape;10999;p9"/>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0" name="Google Shape;11000;p9"/>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1" name="Google Shape;11001;p9"/>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2" name="Google Shape;11002;p9"/>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3" name="Google Shape;11003;p9"/>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4" name="Google Shape;11004;p9"/>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5" name="Google Shape;11005;p9"/>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6" name="Google Shape;11006;p9"/>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7" name="Google Shape;11007;p9"/>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8" name="Google Shape;11008;p9"/>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09" name="Google Shape;11009;p9"/>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0" name="Google Shape;11010;p9"/>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1" name="Google Shape;11011;p9"/>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2" name="Google Shape;11012;p9"/>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3" name="Google Shape;11013;p9"/>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4" name="Google Shape;11014;p9"/>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5" name="Google Shape;11015;p9"/>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6" name="Google Shape;11016;p9"/>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7" name="Google Shape;11017;p9"/>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8" name="Google Shape;11018;p9"/>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19" name="Google Shape;11019;p9"/>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0" name="Google Shape;11020;p9"/>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1" name="Google Shape;11021;p9"/>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2" name="Google Shape;11022;p9"/>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3" name="Google Shape;11023;p9"/>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4" name="Google Shape;11024;p9"/>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5" name="Google Shape;11025;p9"/>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6" name="Google Shape;11026;p9"/>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7" name="Google Shape;11027;p9"/>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8" name="Google Shape;11028;p9"/>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29" name="Google Shape;11029;p9"/>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0" name="Google Shape;11030;p9"/>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1" name="Google Shape;11031;p9"/>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2" name="Google Shape;11032;p9"/>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3" name="Google Shape;11033;p9"/>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4" name="Google Shape;11034;p9"/>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5" name="Google Shape;11035;p9"/>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6" name="Google Shape;11036;p9"/>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7" name="Google Shape;11037;p9"/>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8" name="Google Shape;11038;p9"/>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39" name="Google Shape;11039;p9"/>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0" name="Google Shape;11040;p9"/>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1" name="Google Shape;11041;p9"/>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2" name="Google Shape;11042;p9"/>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3" name="Google Shape;11043;p9"/>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4" name="Google Shape;11044;p9"/>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5" name="Google Shape;11045;p9"/>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6" name="Google Shape;11046;p9"/>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7" name="Google Shape;11047;p9"/>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8" name="Google Shape;11048;p9"/>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49" name="Google Shape;11049;p9"/>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0" name="Google Shape;11050;p9"/>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1" name="Google Shape;11051;p9"/>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2" name="Google Shape;11052;p9"/>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3" name="Google Shape;11053;p9"/>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4" name="Google Shape;11054;p9"/>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5" name="Google Shape;11055;p9"/>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6" name="Google Shape;11056;p9"/>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7" name="Google Shape;11057;p9"/>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8" name="Google Shape;11058;p9"/>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59" name="Google Shape;11059;p9"/>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0" name="Google Shape;11060;p9"/>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1" name="Google Shape;11061;p9"/>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2" name="Google Shape;11062;p9"/>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3" name="Google Shape;11063;p9"/>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4" name="Google Shape;11064;p9"/>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5" name="Google Shape;11065;p9"/>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6" name="Google Shape;11066;p9"/>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7" name="Google Shape;11067;p9"/>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8" name="Google Shape;11068;p9"/>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69" name="Google Shape;11069;p9"/>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0" name="Google Shape;11070;p9"/>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1" name="Google Shape;11071;p9"/>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2" name="Google Shape;11072;p9"/>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3" name="Google Shape;11073;p9"/>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4" name="Google Shape;11074;p9"/>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5" name="Google Shape;11075;p9"/>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6" name="Google Shape;11076;p9"/>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7" name="Google Shape;11077;p9"/>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8" name="Google Shape;11078;p9"/>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79" name="Google Shape;11079;p9"/>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0" name="Google Shape;11080;p9"/>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1" name="Google Shape;11081;p9"/>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2" name="Google Shape;11082;p9"/>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3" name="Google Shape;11083;p9"/>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4" name="Google Shape;11084;p9"/>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5" name="Google Shape;11085;p9"/>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6" name="Google Shape;11086;p9"/>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7" name="Google Shape;11087;p9"/>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8" name="Google Shape;11088;p9"/>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89" name="Google Shape;11089;p9"/>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0" name="Google Shape;11090;p9"/>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1" name="Google Shape;11091;p9"/>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2" name="Google Shape;11092;p9"/>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3" name="Google Shape;11093;p9"/>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4" name="Google Shape;11094;p9"/>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5" name="Google Shape;11095;p9"/>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6" name="Google Shape;11096;p9"/>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7" name="Google Shape;11097;p9"/>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8" name="Google Shape;11098;p9"/>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099" name="Google Shape;11099;p9"/>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0" name="Google Shape;11100;p9"/>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1" name="Google Shape;11101;p9"/>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2" name="Google Shape;11102;p9"/>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3" name="Google Shape;11103;p9"/>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4" name="Google Shape;11104;p9"/>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5" name="Google Shape;11105;p9"/>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6" name="Google Shape;11106;p9"/>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7" name="Google Shape;11107;p9"/>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8" name="Google Shape;11108;p9"/>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09" name="Google Shape;11109;p9"/>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0" name="Google Shape;11110;p9"/>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1" name="Google Shape;11111;p9"/>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2" name="Google Shape;11112;p9"/>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3" name="Google Shape;11113;p9"/>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4" name="Google Shape;11114;p9"/>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5" name="Google Shape;11115;p9"/>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6" name="Google Shape;11116;p9"/>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7" name="Google Shape;11117;p9"/>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8" name="Google Shape;11118;p9"/>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19" name="Google Shape;11119;p9"/>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0" name="Google Shape;11120;p9"/>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1" name="Google Shape;11121;p9"/>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2" name="Google Shape;11122;p9"/>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3" name="Google Shape;11123;p9"/>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4" name="Google Shape;11124;p9"/>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5" name="Google Shape;11125;p9"/>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6" name="Google Shape;11126;p9"/>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7" name="Google Shape;11127;p9"/>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8" name="Google Shape;11128;p9"/>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29" name="Google Shape;11129;p9"/>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0" name="Google Shape;11130;p9"/>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1" name="Google Shape;11131;p9"/>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2" name="Google Shape;11132;p9"/>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3" name="Google Shape;11133;p9"/>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4" name="Google Shape;11134;p9"/>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5" name="Google Shape;11135;p9"/>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6" name="Google Shape;11136;p9"/>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7" name="Google Shape;11137;p9"/>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8" name="Google Shape;11138;p9"/>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39" name="Google Shape;11139;p9"/>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0" name="Google Shape;11140;p9"/>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1" name="Google Shape;11141;p9"/>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2" name="Google Shape;11142;p9"/>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3" name="Google Shape;11143;p9"/>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4" name="Google Shape;11144;p9"/>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5" name="Google Shape;11145;p9"/>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6" name="Google Shape;11146;p9"/>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7" name="Google Shape;11147;p9"/>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8" name="Google Shape;11148;p9"/>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49" name="Google Shape;11149;p9"/>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0" name="Google Shape;11150;p9"/>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1" name="Google Shape;11151;p9"/>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2" name="Google Shape;11152;p9"/>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3" name="Google Shape;11153;p9"/>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4" name="Google Shape;11154;p9"/>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5" name="Google Shape;11155;p9"/>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6" name="Google Shape;11156;p9"/>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7" name="Google Shape;11157;p9"/>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8" name="Google Shape;11158;p9"/>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59" name="Google Shape;11159;p9"/>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0" name="Google Shape;11160;p9"/>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1" name="Google Shape;11161;p9"/>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2" name="Google Shape;11162;p9"/>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3" name="Google Shape;11163;p9"/>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4" name="Google Shape;11164;p9"/>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5" name="Google Shape;11165;p9"/>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6" name="Google Shape;11166;p9"/>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7" name="Google Shape;11167;p9"/>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8" name="Google Shape;11168;p9"/>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69" name="Google Shape;11169;p9"/>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0" name="Google Shape;11170;p9"/>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1" name="Google Shape;11171;p9"/>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2" name="Google Shape;11172;p9"/>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3" name="Google Shape;11173;p9"/>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4" name="Google Shape;11174;p9"/>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5" name="Google Shape;11175;p9"/>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6" name="Google Shape;11176;p9"/>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7" name="Google Shape;11177;p9"/>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8" name="Google Shape;11178;p9"/>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79" name="Google Shape;11179;p9"/>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0" name="Google Shape;11180;p9"/>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1" name="Google Shape;11181;p9"/>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2" name="Google Shape;11182;p9"/>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3" name="Google Shape;11183;p9"/>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4" name="Google Shape;11184;p9"/>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5" name="Google Shape;11185;p9"/>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6" name="Google Shape;11186;p9"/>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7" name="Google Shape;11187;p9"/>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8" name="Google Shape;11188;p9"/>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89" name="Google Shape;11189;p9"/>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0" name="Google Shape;11190;p9"/>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1" name="Google Shape;11191;p9"/>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2" name="Google Shape;11192;p9"/>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3" name="Google Shape;11193;p9"/>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4" name="Google Shape;11194;p9"/>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5" name="Google Shape;11195;p9"/>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6" name="Google Shape;11196;p9"/>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7" name="Google Shape;11197;p9"/>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8" name="Google Shape;11198;p9"/>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199" name="Google Shape;11199;p9"/>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0" name="Google Shape;11200;p9"/>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1" name="Google Shape;11201;p9"/>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2" name="Google Shape;11202;p9"/>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3" name="Google Shape;11203;p9"/>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4" name="Google Shape;11204;p9"/>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5" name="Google Shape;11205;p9"/>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6" name="Google Shape;11206;p9"/>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7" name="Google Shape;11207;p9"/>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8" name="Google Shape;11208;p9"/>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09" name="Google Shape;11209;p9"/>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0" name="Google Shape;11210;p9"/>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1" name="Google Shape;11211;p9"/>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2" name="Google Shape;11212;p9"/>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3" name="Google Shape;11213;p9"/>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4" name="Google Shape;11214;p9"/>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5" name="Google Shape;11215;p9"/>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6" name="Google Shape;11216;p9"/>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7" name="Google Shape;11217;p9"/>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8" name="Google Shape;11218;p9"/>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19" name="Google Shape;11219;p9"/>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0" name="Google Shape;11220;p9"/>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1" name="Google Shape;11221;p9"/>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2" name="Google Shape;11222;p9"/>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3" name="Google Shape;11223;p9"/>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4" name="Google Shape;11224;p9"/>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5" name="Google Shape;11225;p9"/>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6" name="Google Shape;11226;p9"/>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7" name="Google Shape;11227;p9"/>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8" name="Google Shape;11228;p9"/>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29" name="Google Shape;11229;p9"/>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0" name="Google Shape;11230;p9"/>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1" name="Google Shape;11231;p9"/>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2" name="Google Shape;11232;p9"/>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3" name="Google Shape;11233;p9"/>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4" name="Google Shape;11234;p9"/>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5" name="Google Shape;11235;p9"/>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6" name="Google Shape;11236;p9"/>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7" name="Google Shape;11237;p9"/>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8" name="Google Shape;11238;p9"/>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39" name="Google Shape;11239;p9"/>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0" name="Google Shape;11240;p9"/>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1" name="Google Shape;11241;p9"/>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2" name="Google Shape;11242;p9"/>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3" name="Google Shape;11243;p9"/>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4" name="Google Shape;11244;p9"/>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5" name="Google Shape;11245;p9"/>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6" name="Google Shape;11246;p9"/>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7" name="Google Shape;11247;p9"/>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8" name="Google Shape;11248;p9"/>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49" name="Google Shape;11249;p9"/>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0" name="Google Shape;11250;p9"/>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1" name="Google Shape;11251;p9"/>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2" name="Google Shape;11252;p9"/>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3" name="Google Shape;11253;p9"/>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4" name="Google Shape;11254;p9"/>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5" name="Google Shape;11255;p9"/>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6" name="Google Shape;11256;p9"/>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7" name="Google Shape;11257;p9"/>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8" name="Google Shape;11258;p9"/>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59" name="Google Shape;11259;p9"/>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0" name="Google Shape;11260;p9"/>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1" name="Google Shape;11261;p9"/>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2" name="Google Shape;11262;p9"/>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3" name="Google Shape;11263;p9"/>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4" name="Google Shape;11264;p9"/>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5" name="Google Shape;11265;p9"/>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6" name="Google Shape;11266;p9"/>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7" name="Google Shape;11267;p9"/>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8" name="Google Shape;11268;p9"/>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69" name="Google Shape;11269;p9"/>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0" name="Google Shape;11270;p9"/>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1" name="Google Shape;11271;p9"/>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2" name="Google Shape;11272;p9"/>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3" name="Google Shape;11273;p9"/>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4" name="Google Shape;11274;p9"/>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5" name="Google Shape;11275;p9"/>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6" name="Google Shape;11276;p9"/>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7" name="Google Shape;11277;p9"/>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8" name="Google Shape;11278;p9"/>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79" name="Google Shape;11279;p9"/>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0" name="Google Shape;11280;p9"/>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1" name="Google Shape;11281;p9"/>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2" name="Google Shape;11282;p9"/>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3" name="Google Shape;11283;p9"/>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4" name="Google Shape;11284;p9"/>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5" name="Google Shape;11285;p9"/>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6" name="Google Shape;11286;p9"/>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7" name="Google Shape;11287;p9"/>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8" name="Google Shape;11288;p9"/>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89" name="Google Shape;11289;p9"/>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0" name="Google Shape;11290;p9"/>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1" name="Google Shape;11291;p9"/>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2" name="Google Shape;11292;p9"/>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3" name="Google Shape;11293;p9"/>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4" name="Google Shape;11294;p9"/>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5" name="Google Shape;11295;p9"/>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6" name="Google Shape;11296;p9"/>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7" name="Google Shape;11297;p9"/>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8" name="Google Shape;11298;p9"/>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299" name="Google Shape;11299;p9"/>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0" name="Google Shape;11300;p9"/>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1" name="Google Shape;11301;p9"/>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2" name="Google Shape;11302;p9"/>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3" name="Google Shape;11303;p9"/>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4" name="Google Shape;11304;p9"/>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5" name="Google Shape;11305;p9"/>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6" name="Google Shape;11306;p9"/>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7" name="Google Shape;11307;p9"/>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8" name="Google Shape;11308;p9"/>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09" name="Google Shape;11309;p9"/>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0" name="Google Shape;11310;p9"/>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1" name="Google Shape;11311;p9"/>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2" name="Google Shape;11312;p9"/>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3" name="Google Shape;11313;p9"/>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4" name="Google Shape;11314;p9"/>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5" name="Google Shape;11315;p9"/>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6" name="Google Shape;11316;p9"/>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7" name="Google Shape;11317;p9"/>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8" name="Google Shape;11318;p9"/>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19" name="Google Shape;11319;p9"/>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0" name="Google Shape;11320;p9"/>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1" name="Google Shape;11321;p9"/>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2" name="Google Shape;11322;p9"/>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3" name="Google Shape;11323;p9"/>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4" name="Google Shape;11324;p9"/>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5" name="Google Shape;11325;p9"/>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6" name="Google Shape;11326;p9"/>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7" name="Google Shape;11327;p9"/>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8" name="Google Shape;11328;p9"/>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29" name="Google Shape;11329;p9"/>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0" name="Google Shape;11330;p9"/>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1" name="Google Shape;11331;p9"/>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2" name="Google Shape;11332;p9"/>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3" name="Google Shape;11333;p9"/>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4" name="Google Shape;11334;p9"/>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5" name="Google Shape;11335;p9"/>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6" name="Google Shape;11336;p9"/>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7" name="Google Shape;11337;p9"/>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8" name="Google Shape;11338;p9"/>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39" name="Google Shape;11339;p9"/>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0" name="Google Shape;11340;p9"/>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1" name="Google Shape;11341;p9"/>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2" name="Google Shape;11342;p9"/>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3" name="Google Shape;11343;p9"/>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4" name="Google Shape;11344;p9"/>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5" name="Google Shape;11345;p9"/>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6" name="Google Shape;11346;p9"/>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7" name="Google Shape;11347;p9"/>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8" name="Google Shape;11348;p9"/>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49" name="Google Shape;11349;p9"/>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0" name="Google Shape;11350;p9"/>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1" name="Google Shape;11351;p9"/>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2" name="Google Shape;11352;p9"/>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3" name="Google Shape;11353;p9"/>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4" name="Google Shape;11354;p9"/>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5" name="Google Shape;11355;p9"/>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6" name="Google Shape;11356;p9"/>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7" name="Google Shape;11357;p9"/>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8" name="Google Shape;11358;p9"/>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59" name="Google Shape;11359;p9"/>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0" name="Google Shape;11360;p9"/>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1" name="Google Shape;11361;p9"/>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2" name="Google Shape;11362;p9"/>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3" name="Google Shape;11363;p9"/>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4" name="Google Shape;11364;p9"/>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5" name="Google Shape;11365;p9"/>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6" name="Google Shape;11366;p9"/>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7" name="Google Shape;11367;p9"/>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8" name="Google Shape;11368;p9"/>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69" name="Google Shape;11369;p9"/>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0" name="Google Shape;11370;p9"/>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1" name="Google Shape;11371;p9"/>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2" name="Google Shape;11372;p9"/>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3" name="Google Shape;11373;p9"/>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4" name="Google Shape;11374;p9"/>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5" name="Google Shape;11375;p9"/>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6" name="Google Shape;11376;p9"/>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7" name="Google Shape;11377;p9"/>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8" name="Google Shape;11378;p9"/>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79" name="Google Shape;11379;p9"/>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0" name="Google Shape;11380;p9"/>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1" name="Google Shape;11381;p9"/>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2" name="Google Shape;11382;p9"/>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3" name="Google Shape;11383;p9"/>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4" name="Google Shape;11384;p9"/>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5" name="Google Shape;11385;p9"/>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6" name="Google Shape;11386;p9"/>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7" name="Google Shape;11387;p9"/>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8" name="Google Shape;11388;p9"/>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89" name="Google Shape;11389;p9"/>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0" name="Google Shape;11390;p9"/>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1" name="Google Shape;11391;p9"/>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2" name="Google Shape;11392;p9"/>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3" name="Google Shape;11393;p9"/>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4" name="Google Shape;11394;p9"/>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5" name="Google Shape;11395;p9"/>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6" name="Google Shape;11396;p9"/>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7" name="Google Shape;11397;p9"/>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8" name="Google Shape;11398;p9"/>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399" name="Google Shape;11399;p9"/>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0" name="Google Shape;11400;p9"/>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1" name="Google Shape;11401;p9"/>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2" name="Google Shape;11402;p9"/>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3" name="Google Shape;11403;p9"/>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4" name="Google Shape;11404;p9"/>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5" name="Google Shape;11405;p9"/>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6" name="Google Shape;11406;p9"/>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7" name="Google Shape;11407;p9"/>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8" name="Google Shape;11408;p9"/>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09" name="Google Shape;11409;p9"/>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0" name="Google Shape;11410;p9"/>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1" name="Google Shape;11411;p9"/>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2" name="Google Shape;11412;p9"/>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3" name="Google Shape;11413;p9"/>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4" name="Google Shape;11414;p9"/>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5" name="Google Shape;11415;p9"/>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6" name="Google Shape;11416;p9"/>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7" name="Google Shape;11417;p9"/>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8" name="Google Shape;11418;p9"/>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19" name="Google Shape;11419;p9"/>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0" name="Google Shape;11420;p9"/>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1" name="Google Shape;11421;p9"/>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2" name="Google Shape;11422;p9"/>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3" name="Google Shape;11423;p9"/>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4" name="Google Shape;11424;p9"/>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5" name="Google Shape;11425;p9"/>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6" name="Google Shape;11426;p9"/>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7" name="Google Shape;11427;p9"/>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8" name="Google Shape;11428;p9"/>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29" name="Google Shape;11429;p9"/>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0" name="Google Shape;11430;p9"/>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1" name="Google Shape;11431;p9"/>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2" name="Google Shape;11432;p9"/>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3" name="Google Shape;11433;p9"/>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4" name="Google Shape;11434;p9"/>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5" name="Google Shape;11435;p9"/>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6" name="Google Shape;11436;p9"/>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7" name="Google Shape;11437;p9"/>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8" name="Google Shape;11438;p9"/>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39" name="Google Shape;11439;p9"/>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0" name="Google Shape;11440;p9"/>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1" name="Google Shape;11441;p9"/>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2" name="Google Shape;11442;p9"/>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3" name="Google Shape;11443;p9"/>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4" name="Google Shape;11444;p9"/>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5" name="Google Shape;11445;p9"/>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6" name="Google Shape;11446;p9"/>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7" name="Google Shape;11447;p9"/>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8" name="Google Shape;11448;p9"/>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49" name="Google Shape;11449;p9"/>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0" name="Google Shape;11450;p9"/>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1" name="Google Shape;11451;p9"/>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2" name="Google Shape;11452;p9"/>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3" name="Google Shape;11453;p9"/>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4" name="Google Shape;11454;p9"/>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5" name="Google Shape;11455;p9"/>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6" name="Google Shape;11456;p9"/>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7" name="Google Shape;11457;p9"/>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8" name="Google Shape;11458;p9"/>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59" name="Google Shape;11459;p9"/>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0" name="Google Shape;11460;p9"/>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1" name="Google Shape;11461;p9"/>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2" name="Google Shape;11462;p9"/>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3" name="Google Shape;11463;p9"/>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4" name="Google Shape;11464;p9"/>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5" name="Google Shape;11465;p9"/>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6" name="Google Shape;11466;p9"/>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7" name="Google Shape;11467;p9"/>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8" name="Google Shape;11468;p9"/>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69" name="Google Shape;11469;p9"/>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0" name="Google Shape;11470;p9"/>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1" name="Google Shape;11471;p9"/>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2" name="Google Shape;11472;p9"/>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3" name="Google Shape;11473;p9"/>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4" name="Google Shape;11474;p9"/>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5" name="Google Shape;11475;p9"/>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6" name="Google Shape;11476;p9"/>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7" name="Google Shape;11477;p9"/>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8" name="Google Shape;11478;p9"/>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79" name="Google Shape;11479;p9"/>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0" name="Google Shape;11480;p9"/>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1" name="Google Shape;11481;p9"/>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2" name="Google Shape;11482;p9"/>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3" name="Google Shape;11483;p9"/>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4" name="Google Shape;11484;p9"/>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5" name="Google Shape;11485;p9"/>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6" name="Google Shape;11486;p9"/>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7" name="Google Shape;11487;p9"/>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8" name="Google Shape;11488;p9"/>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89" name="Google Shape;11489;p9"/>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0" name="Google Shape;11490;p9"/>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1" name="Google Shape;11491;p9"/>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2" name="Google Shape;11492;p9"/>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3" name="Google Shape;11493;p9"/>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4" name="Google Shape;11494;p9"/>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5" name="Google Shape;11495;p9"/>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6" name="Google Shape;11496;p9"/>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7" name="Google Shape;11497;p9"/>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8" name="Google Shape;11498;p9"/>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499" name="Google Shape;11499;p9"/>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0" name="Google Shape;11500;p9"/>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1" name="Google Shape;11501;p9"/>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2" name="Google Shape;11502;p9"/>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3" name="Google Shape;11503;p9"/>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4" name="Google Shape;11504;p9"/>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5" name="Google Shape;11505;p9"/>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6" name="Google Shape;11506;p9"/>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7" name="Google Shape;11507;p9"/>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8" name="Google Shape;11508;p9"/>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09" name="Google Shape;11509;p9"/>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0" name="Google Shape;11510;p9"/>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1" name="Google Shape;11511;p9"/>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2" name="Google Shape;11512;p9"/>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3" name="Google Shape;11513;p9"/>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4" name="Google Shape;11514;p9"/>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5" name="Google Shape;11515;p9"/>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6" name="Google Shape;11516;p9"/>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7" name="Google Shape;11517;p9"/>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8" name="Google Shape;11518;p9"/>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19" name="Google Shape;11519;p9"/>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0" name="Google Shape;11520;p9"/>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1" name="Google Shape;11521;p9"/>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2" name="Google Shape;11522;p9"/>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3" name="Google Shape;11523;p9"/>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4" name="Google Shape;11524;p9"/>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5" name="Google Shape;11525;p9"/>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6" name="Google Shape;11526;p9"/>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7" name="Google Shape;11527;p9"/>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8" name="Google Shape;11528;p9"/>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29" name="Google Shape;11529;p9"/>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0" name="Google Shape;11530;p9"/>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1" name="Google Shape;11531;p9"/>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2" name="Google Shape;11532;p9"/>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3" name="Google Shape;11533;p9"/>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4" name="Google Shape;11534;p9"/>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5" name="Google Shape;11535;p9"/>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6" name="Google Shape;11536;p9"/>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7" name="Google Shape;11537;p9"/>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8" name="Google Shape;11538;p9"/>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39" name="Google Shape;11539;p9"/>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0" name="Google Shape;11540;p9"/>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1" name="Google Shape;11541;p9"/>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2" name="Google Shape;11542;p9"/>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3" name="Google Shape;11543;p9"/>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4" name="Google Shape;11544;p9"/>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5" name="Google Shape;11545;p9"/>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6" name="Google Shape;11546;p9"/>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7" name="Google Shape;11547;p9"/>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8" name="Google Shape;11548;p9"/>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49" name="Google Shape;11549;p9"/>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0" name="Google Shape;11550;p9"/>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1" name="Google Shape;11551;p9"/>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2" name="Google Shape;11552;p9"/>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3" name="Google Shape;11553;p9"/>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4" name="Google Shape;11554;p9"/>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5" name="Google Shape;11555;p9"/>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6" name="Google Shape;11556;p9"/>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7" name="Google Shape;11557;p9"/>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8" name="Google Shape;11558;p9"/>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59" name="Google Shape;11559;p9"/>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0" name="Google Shape;11560;p9"/>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1" name="Google Shape;11561;p9"/>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2" name="Google Shape;11562;p9"/>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3" name="Google Shape;11563;p9"/>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4" name="Google Shape;11564;p9"/>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5" name="Google Shape;11565;p9"/>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6" name="Google Shape;11566;p9"/>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7" name="Google Shape;11567;p9"/>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8" name="Google Shape;11568;p9"/>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69" name="Google Shape;11569;p9"/>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0" name="Google Shape;11570;p9"/>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1" name="Google Shape;11571;p9"/>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2" name="Google Shape;11572;p9"/>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3" name="Google Shape;11573;p9"/>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4" name="Google Shape;11574;p9"/>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5" name="Google Shape;11575;p9"/>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6" name="Google Shape;11576;p9"/>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7" name="Google Shape;11577;p9"/>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8" name="Google Shape;11578;p9"/>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79" name="Google Shape;11579;p9"/>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0" name="Google Shape;11580;p9"/>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1" name="Google Shape;11581;p9"/>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1582" name="Google Shape;11582;p9"/>
          <p:cNvGrpSpPr/>
          <p:nvPr/>
        </p:nvGrpSpPr>
        <p:grpSpPr>
          <a:xfrm>
            <a:off x="7131043" y="3385551"/>
            <a:ext cx="2632641" cy="2632620"/>
            <a:chOff x="4301475" y="1327200"/>
            <a:chExt cx="3053400" cy="3053375"/>
          </a:xfrm>
        </p:grpSpPr>
        <p:sp>
          <p:nvSpPr>
            <p:cNvPr id="11583" name="Google Shape;11583;p9"/>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4" name="Google Shape;11584;p9"/>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5" name="Google Shape;11585;p9"/>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6" name="Google Shape;11586;p9"/>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7" name="Google Shape;11587;p9"/>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8" name="Google Shape;11588;p9"/>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89" name="Google Shape;11589;p9"/>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0" name="Google Shape;11590;p9"/>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1" name="Google Shape;11591;p9"/>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2" name="Google Shape;11592;p9"/>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3" name="Google Shape;11593;p9"/>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4" name="Google Shape;11594;p9"/>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5" name="Google Shape;11595;p9"/>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6" name="Google Shape;11596;p9"/>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7" name="Google Shape;11597;p9"/>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8" name="Google Shape;11598;p9"/>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599" name="Google Shape;11599;p9"/>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0" name="Google Shape;11600;p9"/>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1" name="Google Shape;11601;p9"/>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2" name="Google Shape;11602;p9"/>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3" name="Google Shape;11603;p9"/>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4" name="Google Shape;11604;p9"/>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5" name="Google Shape;11605;p9"/>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6" name="Google Shape;11606;p9"/>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7" name="Google Shape;11607;p9"/>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8" name="Google Shape;11608;p9"/>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09" name="Google Shape;11609;p9"/>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0" name="Google Shape;11610;p9"/>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1" name="Google Shape;11611;p9"/>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2" name="Google Shape;11612;p9"/>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3" name="Google Shape;11613;p9"/>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4" name="Google Shape;11614;p9"/>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5" name="Google Shape;11615;p9"/>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6" name="Google Shape;11616;p9"/>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7" name="Google Shape;11617;p9"/>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8" name="Google Shape;11618;p9"/>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19" name="Google Shape;11619;p9"/>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0" name="Google Shape;11620;p9"/>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1" name="Google Shape;11621;p9"/>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2" name="Google Shape;11622;p9"/>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3" name="Google Shape;11623;p9"/>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4" name="Google Shape;11624;p9"/>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5" name="Google Shape;11625;p9"/>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6" name="Google Shape;11626;p9"/>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7" name="Google Shape;11627;p9"/>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8" name="Google Shape;11628;p9"/>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29" name="Google Shape;11629;p9"/>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0" name="Google Shape;11630;p9"/>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1" name="Google Shape;11631;p9"/>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2" name="Google Shape;11632;p9"/>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3" name="Google Shape;11633;p9"/>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4" name="Google Shape;11634;p9"/>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5" name="Google Shape;11635;p9"/>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6" name="Google Shape;11636;p9"/>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7" name="Google Shape;11637;p9"/>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8" name="Google Shape;11638;p9"/>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39" name="Google Shape;11639;p9"/>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0" name="Google Shape;11640;p9"/>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1" name="Google Shape;11641;p9"/>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2" name="Google Shape;11642;p9"/>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3" name="Google Shape;11643;p9"/>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4" name="Google Shape;11644;p9"/>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5" name="Google Shape;11645;p9"/>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6" name="Google Shape;11646;p9"/>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7" name="Google Shape;11647;p9"/>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8" name="Google Shape;11648;p9"/>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49" name="Google Shape;11649;p9"/>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0" name="Google Shape;11650;p9"/>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1" name="Google Shape;11651;p9"/>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2" name="Google Shape;11652;p9"/>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3" name="Google Shape;11653;p9"/>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4" name="Google Shape;11654;p9"/>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5" name="Google Shape;11655;p9"/>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6" name="Google Shape;11656;p9"/>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7" name="Google Shape;11657;p9"/>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8" name="Google Shape;11658;p9"/>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59" name="Google Shape;11659;p9"/>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0" name="Google Shape;11660;p9"/>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1" name="Google Shape;11661;p9"/>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2" name="Google Shape;11662;p9"/>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3" name="Google Shape;11663;p9"/>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4" name="Google Shape;11664;p9"/>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5" name="Google Shape;11665;p9"/>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6" name="Google Shape;11666;p9"/>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7" name="Google Shape;11667;p9"/>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8" name="Google Shape;11668;p9"/>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69" name="Google Shape;11669;p9"/>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0" name="Google Shape;11670;p9"/>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1" name="Google Shape;11671;p9"/>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2" name="Google Shape;11672;p9"/>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3" name="Google Shape;11673;p9"/>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4" name="Google Shape;11674;p9"/>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5" name="Google Shape;11675;p9"/>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6" name="Google Shape;11676;p9"/>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7" name="Google Shape;11677;p9"/>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8" name="Google Shape;11678;p9"/>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79" name="Google Shape;11679;p9"/>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0" name="Google Shape;11680;p9"/>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1" name="Google Shape;11681;p9"/>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2" name="Google Shape;11682;p9"/>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3" name="Google Shape;11683;p9"/>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4" name="Google Shape;11684;p9"/>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5" name="Google Shape;11685;p9"/>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6" name="Google Shape;11686;p9"/>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7" name="Google Shape;11687;p9"/>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8" name="Google Shape;11688;p9"/>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89" name="Google Shape;11689;p9"/>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0" name="Google Shape;11690;p9"/>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1" name="Google Shape;11691;p9"/>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2" name="Google Shape;11692;p9"/>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3" name="Google Shape;11693;p9"/>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4" name="Google Shape;11694;p9"/>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5" name="Google Shape;11695;p9"/>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6" name="Google Shape;11696;p9"/>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7" name="Google Shape;11697;p9"/>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8" name="Google Shape;11698;p9"/>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699" name="Google Shape;11699;p9"/>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0" name="Google Shape;11700;p9"/>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1" name="Google Shape;11701;p9"/>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2" name="Google Shape;11702;p9"/>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3" name="Google Shape;11703;p9"/>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4" name="Google Shape;11704;p9"/>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5" name="Google Shape;11705;p9"/>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6" name="Google Shape;11706;p9"/>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7" name="Google Shape;11707;p9"/>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8" name="Google Shape;11708;p9"/>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09" name="Google Shape;11709;p9"/>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0" name="Google Shape;11710;p9"/>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1" name="Google Shape;11711;p9"/>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2" name="Google Shape;11712;p9"/>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3" name="Google Shape;11713;p9"/>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4" name="Google Shape;11714;p9"/>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5" name="Google Shape;11715;p9"/>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6" name="Google Shape;11716;p9"/>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7" name="Google Shape;11717;p9"/>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8" name="Google Shape;11718;p9"/>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19" name="Google Shape;11719;p9"/>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0" name="Google Shape;11720;p9"/>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1" name="Google Shape;11721;p9"/>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2" name="Google Shape;11722;p9"/>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3" name="Google Shape;11723;p9"/>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4" name="Google Shape;11724;p9"/>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5" name="Google Shape;11725;p9"/>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6" name="Google Shape;11726;p9"/>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7" name="Google Shape;11727;p9"/>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8" name="Google Shape;11728;p9"/>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29" name="Google Shape;11729;p9"/>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0" name="Google Shape;11730;p9"/>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1" name="Google Shape;11731;p9"/>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2" name="Google Shape;11732;p9"/>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3" name="Google Shape;11733;p9"/>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4" name="Google Shape;11734;p9"/>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5" name="Google Shape;11735;p9"/>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6" name="Google Shape;11736;p9"/>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7" name="Google Shape;11737;p9"/>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8" name="Google Shape;11738;p9"/>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39" name="Google Shape;11739;p9"/>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0" name="Google Shape;11740;p9"/>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1" name="Google Shape;11741;p9"/>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2" name="Google Shape;11742;p9"/>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3" name="Google Shape;11743;p9"/>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4" name="Google Shape;11744;p9"/>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5" name="Google Shape;11745;p9"/>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6" name="Google Shape;11746;p9"/>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7" name="Google Shape;11747;p9"/>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8" name="Google Shape;11748;p9"/>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49" name="Google Shape;11749;p9"/>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0" name="Google Shape;11750;p9"/>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1" name="Google Shape;11751;p9"/>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2" name="Google Shape;11752;p9"/>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3" name="Google Shape;11753;p9"/>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4" name="Google Shape;11754;p9"/>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5" name="Google Shape;11755;p9"/>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6" name="Google Shape;11756;p9"/>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7" name="Google Shape;11757;p9"/>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8" name="Google Shape;11758;p9"/>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59" name="Google Shape;11759;p9"/>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0" name="Google Shape;11760;p9"/>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1" name="Google Shape;11761;p9"/>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2" name="Google Shape;11762;p9"/>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3" name="Google Shape;11763;p9"/>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4" name="Google Shape;11764;p9"/>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5" name="Google Shape;11765;p9"/>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6" name="Google Shape;11766;p9"/>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7" name="Google Shape;11767;p9"/>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8" name="Google Shape;11768;p9"/>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69" name="Google Shape;11769;p9"/>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0" name="Google Shape;11770;p9"/>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1" name="Google Shape;11771;p9"/>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2" name="Google Shape;11772;p9"/>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3" name="Google Shape;11773;p9"/>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4" name="Google Shape;11774;p9"/>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5" name="Google Shape;11775;p9"/>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6" name="Google Shape;11776;p9"/>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7" name="Google Shape;11777;p9"/>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8" name="Google Shape;11778;p9"/>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79" name="Google Shape;11779;p9"/>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0" name="Google Shape;11780;p9"/>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1" name="Google Shape;11781;p9"/>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2" name="Google Shape;11782;p9"/>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3" name="Google Shape;11783;p9"/>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4" name="Google Shape;11784;p9"/>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5" name="Google Shape;11785;p9"/>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6" name="Google Shape;11786;p9"/>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7" name="Google Shape;11787;p9"/>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8" name="Google Shape;11788;p9"/>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89" name="Google Shape;11789;p9"/>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0" name="Google Shape;11790;p9"/>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1" name="Google Shape;11791;p9"/>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2" name="Google Shape;11792;p9"/>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3" name="Google Shape;11793;p9"/>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4" name="Google Shape;11794;p9"/>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5" name="Google Shape;11795;p9"/>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6" name="Google Shape;11796;p9"/>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7" name="Google Shape;11797;p9"/>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8" name="Google Shape;11798;p9"/>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799" name="Google Shape;11799;p9"/>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0" name="Google Shape;11800;p9"/>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1" name="Google Shape;11801;p9"/>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2" name="Google Shape;11802;p9"/>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3" name="Google Shape;11803;p9"/>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4" name="Google Shape;11804;p9"/>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5" name="Google Shape;11805;p9"/>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6" name="Google Shape;11806;p9"/>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7" name="Google Shape;11807;p9"/>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8" name="Google Shape;11808;p9"/>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09" name="Google Shape;11809;p9"/>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0" name="Google Shape;11810;p9"/>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1" name="Google Shape;11811;p9"/>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2" name="Google Shape;11812;p9"/>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3" name="Google Shape;11813;p9"/>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4" name="Google Shape;11814;p9"/>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5" name="Google Shape;11815;p9"/>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6" name="Google Shape;11816;p9"/>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7" name="Google Shape;11817;p9"/>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8" name="Google Shape;11818;p9"/>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19" name="Google Shape;11819;p9"/>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0" name="Google Shape;11820;p9"/>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1" name="Google Shape;11821;p9"/>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2" name="Google Shape;11822;p9"/>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3" name="Google Shape;11823;p9"/>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4" name="Google Shape;11824;p9"/>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5" name="Google Shape;11825;p9"/>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6" name="Google Shape;11826;p9"/>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7" name="Google Shape;11827;p9"/>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8" name="Google Shape;11828;p9"/>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29" name="Google Shape;11829;p9"/>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0" name="Google Shape;11830;p9"/>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1" name="Google Shape;11831;p9"/>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2" name="Google Shape;11832;p9"/>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3" name="Google Shape;11833;p9"/>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4" name="Google Shape;11834;p9"/>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5" name="Google Shape;11835;p9"/>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6" name="Google Shape;11836;p9"/>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7" name="Google Shape;11837;p9"/>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8" name="Google Shape;11838;p9"/>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39" name="Google Shape;11839;p9"/>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0" name="Google Shape;11840;p9"/>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1" name="Google Shape;11841;p9"/>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2" name="Google Shape;11842;p9"/>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3" name="Google Shape;11843;p9"/>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4" name="Google Shape;11844;p9"/>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5" name="Google Shape;11845;p9"/>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6" name="Google Shape;11846;p9"/>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7" name="Google Shape;11847;p9"/>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8" name="Google Shape;11848;p9"/>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49" name="Google Shape;11849;p9"/>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0" name="Google Shape;11850;p9"/>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1" name="Google Shape;11851;p9"/>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2" name="Google Shape;11852;p9"/>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3" name="Google Shape;11853;p9"/>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4" name="Google Shape;11854;p9"/>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5" name="Google Shape;11855;p9"/>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6" name="Google Shape;11856;p9"/>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7" name="Google Shape;11857;p9"/>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8" name="Google Shape;11858;p9"/>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59" name="Google Shape;11859;p9"/>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0" name="Google Shape;11860;p9"/>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1" name="Google Shape;11861;p9"/>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2" name="Google Shape;11862;p9"/>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3" name="Google Shape;11863;p9"/>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4" name="Google Shape;11864;p9"/>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5" name="Google Shape;11865;p9"/>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6" name="Google Shape;11866;p9"/>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7" name="Google Shape;11867;p9"/>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8" name="Google Shape;11868;p9"/>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69" name="Google Shape;11869;p9"/>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0" name="Google Shape;11870;p9"/>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1" name="Google Shape;11871;p9"/>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2" name="Google Shape;11872;p9"/>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3" name="Google Shape;11873;p9"/>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4" name="Google Shape;11874;p9"/>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5" name="Google Shape;11875;p9"/>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6" name="Google Shape;11876;p9"/>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7" name="Google Shape;11877;p9"/>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8" name="Google Shape;11878;p9"/>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79" name="Google Shape;11879;p9"/>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0" name="Google Shape;11880;p9"/>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1" name="Google Shape;11881;p9"/>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2" name="Google Shape;11882;p9"/>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3" name="Google Shape;11883;p9"/>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4" name="Google Shape;11884;p9"/>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5" name="Google Shape;11885;p9"/>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6" name="Google Shape;11886;p9"/>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7" name="Google Shape;11887;p9"/>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8" name="Google Shape;11888;p9"/>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89" name="Google Shape;11889;p9"/>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0" name="Google Shape;11890;p9"/>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1" name="Google Shape;11891;p9"/>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2" name="Google Shape;11892;p9"/>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3" name="Google Shape;11893;p9"/>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4" name="Google Shape;11894;p9"/>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5" name="Google Shape;11895;p9"/>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6" name="Google Shape;11896;p9"/>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7" name="Google Shape;11897;p9"/>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8" name="Google Shape;11898;p9"/>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899" name="Google Shape;11899;p9"/>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0" name="Google Shape;11900;p9"/>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1" name="Google Shape;11901;p9"/>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2" name="Google Shape;11902;p9"/>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3" name="Google Shape;11903;p9"/>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4" name="Google Shape;11904;p9"/>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5" name="Google Shape;11905;p9"/>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6" name="Google Shape;11906;p9"/>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7" name="Google Shape;11907;p9"/>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8" name="Google Shape;11908;p9"/>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09" name="Google Shape;11909;p9"/>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0" name="Google Shape;11910;p9"/>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1" name="Google Shape;11911;p9"/>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2" name="Google Shape;11912;p9"/>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3" name="Google Shape;11913;p9"/>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4" name="Google Shape;11914;p9"/>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5" name="Google Shape;11915;p9"/>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6" name="Google Shape;11916;p9"/>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7" name="Google Shape;11917;p9"/>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8" name="Google Shape;11918;p9"/>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19" name="Google Shape;11919;p9"/>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0" name="Google Shape;11920;p9"/>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1" name="Google Shape;11921;p9"/>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2" name="Google Shape;11922;p9"/>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3" name="Google Shape;11923;p9"/>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4" name="Google Shape;11924;p9"/>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5" name="Google Shape;11925;p9"/>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6" name="Google Shape;11926;p9"/>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7" name="Google Shape;11927;p9"/>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8" name="Google Shape;11928;p9"/>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29" name="Google Shape;11929;p9"/>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0" name="Google Shape;11930;p9"/>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1" name="Google Shape;11931;p9"/>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2" name="Google Shape;11932;p9"/>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3" name="Google Shape;11933;p9"/>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4" name="Google Shape;11934;p9"/>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5" name="Google Shape;11935;p9"/>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6" name="Google Shape;11936;p9"/>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7" name="Google Shape;11937;p9"/>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8" name="Google Shape;11938;p9"/>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39" name="Google Shape;11939;p9"/>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0" name="Google Shape;11940;p9"/>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1" name="Google Shape;11941;p9"/>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2" name="Google Shape;11942;p9"/>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3" name="Google Shape;11943;p9"/>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4" name="Google Shape;11944;p9"/>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5" name="Google Shape;11945;p9"/>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6" name="Google Shape;11946;p9"/>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7" name="Google Shape;11947;p9"/>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8" name="Google Shape;11948;p9"/>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49" name="Google Shape;11949;p9"/>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0" name="Google Shape;11950;p9"/>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1" name="Google Shape;11951;p9"/>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2" name="Google Shape;11952;p9"/>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3" name="Google Shape;11953;p9"/>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4" name="Google Shape;11954;p9"/>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5" name="Google Shape;11955;p9"/>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6" name="Google Shape;11956;p9"/>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7" name="Google Shape;11957;p9"/>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8" name="Google Shape;11958;p9"/>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59" name="Google Shape;11959;p9"/>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0" name="Google Shape;11960;p9"/>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1" name="Google Shape;11961;p9"/>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2" name="Google Shape;11962;p9"/>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3" name="Google Shape;11963;p9"/>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4" name="Google Shape;11964;p9"/>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5" name="Google Shape;11965;p9"/>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6" name="Google Shape;11966;p9"/>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7" name="Google Shape;11967;p9"/>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8" name="Google Shape;11968;p9"/>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69" name="Google Shape;11969;p9"/>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0" name="Google Shape;11970;p9"/>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1" name="Google Shape;11971;p9"/>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2" name="Google Shape;11972;p9"/>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3" name="Google Shape;11973;p9"/>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4" name="Google Shape;11974;p9"/>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5" name="Google Shape;11975;p9"/>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6" name="Google Shape;11976;p9"/>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7" name="Google Shape;11977;p9"/>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8" name="Google Shape;11978;p9"/>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79" name="Google Shape;11979;p9"/>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0" name="Google Shape;11980;p9"/>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1" name="Google Shape;11981;p9"/>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2" name="Google Shape;11982;p9"/>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3" name="Google Shape;11983;p9"/>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4" name="Google Shape;11984;p9"/>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5" name="Google Shape;11985;p9"/>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6" name="Google Shape;11986;p9"/>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7" name="Google Shape;11987;p9"/>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8" name="Google Shape;11988;p9"/>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89" name="Google Shape;11989;p9"/>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0" name="Google Shape;11990;p9"/>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1" name="Google Shape;11991;p9"/>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2" name="Google Shape;11992;p9"/>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3" name="Google Shape;11993;p9"/>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4" name="Google Shape;11994;p9"/>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5" name="Google Shape;11995;p9"/>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6" name="Google Shape;11996;p9"/>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7" name="Google Shape;11997;p9"/>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8" name="Google Shape;11998;p9"/>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999" name="Google Shape;11999;p9"/>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0" name="Google Shape;12000;p9"/>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1" name="Google Shape;12001;p9"/>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9"/>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3" name="Google Shape;12003;p9"/>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4" name="Google Shape;12004;p9"/>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5" name="Google Shape;12005;p9"/>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6" name="Google Shape;12006;p9"/>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7" name="Google Shape;12007;p9"/>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8" name="Google Shape;12008;p9"/>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9" name="Google Shape;12009;p9"/>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0" name="Google Shape;12010;p9"/>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1" name="Google Shape;12011;p9"/>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2" name="Google Shape;12012;p9"/>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3" name="Google Shape;12013;p9"/>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4" name="Google Shape;12014;p9"/>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5" name="Google Shape;12015;p9"/>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6" name="Google Shape;12016;p9"/>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7" name="Google Shape;12017;p9"/>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8" name="Google Shape;12018;p9"/>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19" name="Google Shape;12019;p9"/>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0" name="Google Shape;12020;p9"/>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1" name="Google Shape;12021;p9"/>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2" name="Google Shape;12022;p9"/>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3" name="Google Shape;12023;p9"/>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4" name="Google Shape;12024;p9"/>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5" name="Google Shape;12025;p9"/>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6" name="Google Shape;12026;p9"/>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7" name="Google Shape;12027;p9"/>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8" name="Google Shape;12028;p9"/>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29" name="Google Shape;12029;p9"/>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0" name="Google Shape;12030;p9"/>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1" name="Google Shape;12031;p9"/>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2" name="Google Shape;12032;p9"/>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3" name="Google Shape;12033;p9"/>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4" name="Google Shape;12034;p9"/>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5" name="Google Shape;12035;p9"/>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6" name="Google Shape;12036;p9"/>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7" name="Google Shape;12037;p9"/>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8" name="Google Shape;12038;p9"/>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39" name="Google Shape;12039;p9"/>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0" name="Google Shape;12040;p9"/>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1" name="Google Shape;12041;p9"/>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2" name="Google Shape;12042;p9"/>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3" name="Google Shape;12043;p9"/>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4" name="Google Shape;12044;p9"/>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5" name="Google Shape;12045;p9"/>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6" name="Google Shape;12046;p9"/>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7" name="Google Shape;12047;p9"/>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8" name="Google Shape;12048;p9"/>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49" name="Google Shape;12049;p9"/>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0" name="Google Shape;12050;p9"/>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1" name="Google Shape;12051;p9"/>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2" name="Google Shape;12052;p9"/>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3" name="Google Shape;12053;p9"/>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4" name="Google Shape;12054;p9"/>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5" name="Google Shape;12055;p9"/>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6" name="Google Shape;12056;p9"/>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7" name="Google Shape;12057;p9"/>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8" name="Google Shape;12058;p9"/>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59" name="Google Shape;12059;p9"/>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0" name="Google Shape;12060;p9"/>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1" name="Google Shape;12061;p9"/>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2" name="Google Shape;12062;p9"/>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3" name="Google Shape;12063;p9"/>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4" name="Google Shape;12064;p9"/>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5" name="Google Shape;12065;p9"/>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6" name="Google Shape;12066;p9"/>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7" name="Google Shape;12067;p9"/>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8" name="Google Shape;12068;p9"/>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69" name="Google Shape;12069;p9"/>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0" name="Google Shape;12070;p9"/>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1" name="Google Shape;12071;p9"/>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2" name="Google Shape;12072;p9"/>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3" name="Google Shape;12073;p9"/>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4" name="Google Shape;12074;p9"/>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5" name="Google Shape;12075;p9"/>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6" name="Google Shape;12076;p9"/>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7" name="Google Shape;12077;p9"/>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8" name="Google Shape;12078;p9"/>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79" name="Google Shape;12079;p9"/>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0" name="Google Shape;12080;p9"/>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1" name="Google Shape;12081;p9"/>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2" name="Google Shape;12082;p9"/>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3" name="Google Shape;12083;p9"/>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4" name="Google Shape;12084;p9"/>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5" name="Google Shape;12085;p9"/>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6" name="Google Shape;12086;p9"/>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7" name="Google Shape;12087;p9"/>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8" name="Google Shape;12088;p9"/>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89" name="Google Shape;12089;p9"/>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0" name="Google Shape;12090;p9"/>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1" name="Google Shape;12091;p9"/>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2" name="Google Shape;12092;p9"/>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3" name="Google Shape;12093;p9"/>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4" name="Google Shape;12094;p9"/>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5" name="Google Shape;12095;p9"/>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6" name="Google Shape;12096;p9"/>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7" name="Google Shape;12097;p9"/>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8" name="Google Shape;12098;p9"/>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99" name="Google Shape;12099;p9"/>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0" name="Google Shape;12100;p9"/>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1" name="Google Shape;12101;p9"/>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2" name="Google Shape;12102;p9"/>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3" name="Google Shape;12103;p9"/>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4" name="Google Shape;12104;p9"/>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5" name="Google Shape;12105;p9"/>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6" name="Google Shape;12106;p9"/>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7" name="Google Shape;12107;p9"/>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8" name="Google Shape;12108;p9"/>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09" name="Google Shape;12109;p9"/>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0" name="Google Shape;12110;p9"/>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1" name="Google Shape;12111;p9"/>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2" name="Google Shape;12112;p9"/>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3" name="Google Shape;12113;p9"/>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4" name="Google Shape;12114;p9"/>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5" name="Google Shape;12115;p9"/>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6" name="Google Shape;12116;p9"/>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7" name="Google Shape;12117;p9"/>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8" name="Google Shape;12118;p9"/>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19" name="Google Shape;12119;p9"/>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0" name="Google Shape;12120;p9"/>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1" name="Google Shape;12121;p9"/>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2" name="Google Shape;12122;p9"/>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3" name="Google Shape;12123;p9"/>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4" name="Google Shape;12124;p9"/>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5" name="Google Shape;12125;p9"/>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6" name="Google Shape;12126;p9"/>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7" name="Google Shape;12127;p9"/>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8" name="Google Shape;12128;p9"/>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29" name="Google Shape;12129;p9"/>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0" name="Google Shape;12130;p9"/>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1" name="Google Shape;12131;p9"/>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2" name="Google Shape;12132;p9"/>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3" name="Google Shape;12133;p9"/>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4" name="Google Shape;12134;p9"/>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5" name="Google Shape;12135;p9"/>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6" name="Google Shape;12136;p9"/>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7" name="Google Shape;12137;p9"/>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8" name="Google Shape;12138;p9"/>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39" name="Google Shape;12139;p9"/>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0" name="Google Shape;12140;p9"/>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1" name="Google Shape;12141;p9"/>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2" name="Google Shape;12142;p9"/>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3" name="Google Shape;12143;p9"/>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4" name="Google Shape;12144;p9"/>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5" name="Google Shape;12145;p9"/>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6" name="Google Shape;12146;p9"/>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7" name="Google Shape;12147;p9"/>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8" name="Google Shape;12148;p9"/>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49" name="Google Shape;12149;p9"/>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0" name="Google Shape;12150;p9"/>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1" name="Google Shape;12151;p9"/>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2" name="Google Shape;12152;p9"/>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3" name="Google Shape;12153;p9"/>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4" name="Google Shape;12154;p9"/>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5" name="Google Shape;12155;p9"/>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6" name="Google Shape;12156;p9"/>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7" name="Google Shape;12157;p9"/>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8" name="Google Shape;12158;p9"/>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59" name="Google Shape;12159;p9"/>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0" name="Google Shape;12160;p9"/>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1" name="Google Shape;12161;p9"/>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2" name="Google Shape;12162;p9"/>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3" name="Google Shape;12163;p9"/>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4" name="Google Shape;12164;p9"/>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5" name="Google Shape;12165;p9"/>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6" name="Google Shape;12166;p9"/>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7" name="Google Shape;12167;p9"/>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8" name="Google Shape;12168;p9"/>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69" name="Google Shape;12169;p9"/>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0" name="Google Shape;12170;p9"/>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1" name="Google Shape;12171;p9"/>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2" name="Google Shape;12172;p9"/>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3" name="Google Shape;12173;p9"/>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4" name="Google Shape;12174;p9"/>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5" name="Google Shape;12175;p9"/>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6" name="Google Shape;12176;p9"/>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7" name="Google Shape;12177;p9"/>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8" name="Google Shape;12178;p9"/>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79" name="Google Shape;12179;p9"/>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0" name="Google Shape;12180;p9"/>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1" name="Google Shape;12181;p9"/>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2" name="Google Shape;12182;p9"/>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3" name="Google Shape;12183;p9"/>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4" name="Google Shape;12184;p9"/>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5" name="Google Shape;12185;p9"/>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6" name="Google Shape;12186;p9"/>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7" name="Google Shape;12187;p9"/>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8" name="Google Shape;12188;p9"/>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89" name="Google Shape;12189;p9"/>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0" name="Google Shape;12190;p9"/>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1" name="Google Shape;12191;p9"/>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2" name="Google Shape;12192;p9"/>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3" name="Google Shape;12193;p9"/>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4" name="Google Shape;12194;p9"/>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5" name="Google Shape;12195;p9"/>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6" name="Google Shape;12196;p9"/>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7" name="Google Shape;12197;p9"/>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8" name="Google Shape;12198;p9"/>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199" name="Google Shape;12199;p9"/>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0" name="Google Shape;12200;p9"/>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1" name="Google Shape;12201;p9"/>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2" name="Google Shape;12202;p9"/>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3" name="Google Shape;12203;p9"/>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4" name="Google Shape;12204;p9"/>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5" name="Google Shape;12205;p9"/>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6" name="Google Shape;12206;p9"/>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7" name="Google Shape;12207;p9"/>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8" name="Google Shape;12208;p9"/>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09" name="Google Shape;12209;p9"/>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0" name="Google Shape;12210;p9"/>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1" name="Google Shape;12211;p9"/>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2" name="Google Shape;12212;p9"/>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3" name="Google Shape;12213;p9"/>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4" name="Google Shape;12214;p9"/>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5" name="Google Shape;12215;p9"/>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6" name="Google Shape;12216;p9"/>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7" name="Google Shape;12217;p9"/>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8" name="Google Shape;12218;p9"/>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19" name="Google Shape;12219;p9"/>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0" name="Google Shape;12220;p9"/>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1" name="Google Shape;12221;p9"/>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2" name="Google Shape;12222;p9"/>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3" name="Google Shape;12223;p9"/>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4" name="Google Shape;12224;p9"/>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5" name="Google Shape;12225;p9"/>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6" name="Google Shape;12226;p9"/>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7" name="Google Shape;12227;p9"/>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8" name="Google Shape;12228;p9"/>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29" name="Google Shape;12229;p9"/>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0" name="Google Shape;12230;p9"/>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1" name="Google Shape;12231;p9"/>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2" name="Google Shape;12232;p9"/>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3" name="Google Shape;12233;p9"/>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4" name="Google Shape;12234;p9"/>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5" name="Google Shape;12235;p9"/>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6" name="Google Shape;12236;p9"/>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7" name="Google Shape;12237;p9"/>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8" name="Google Shape;12238;p9"/>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39" name="Google Shape;12239;p9"/>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0" name="Google Shape;12240;p9"/>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1" name="Google Shape;12241;p9"/>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2" name="Google Shape;12242;p9"/>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3" name="Google Shape;12243;p9"/>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4" name="Google Shape;12244;p9"/>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5" name="Google Shape;12245;p9"/>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6" name="Google Shape;12246;p9"/>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7" name="Google Shape;12247;p9"/>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8" name="Google Shape;12248;p9"/>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49" name="Google Shape;12249;p9"/>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0" name="Google Shape;12250;p9"/>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1" name="Google Shape;12251;p9"/>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2" name="Google Shape;12252;p9"/>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3" name="Google Shape;12253;p9"/>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4" name="Google Shape;12254;p9"/>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5" name="Google Shape;12255;p9"/>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6" name="Google Shape;12256;p9"/>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7" name="Google Shape;12257;p9"/>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8" name="Google Shape;12258;p9"/>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59" name="Google Shape;12259;p9"/>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0" name="Google Shape;12260;p9"/>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1" name="Google Shape;12261;p9"/>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2" name="Google Shape;12262;p9"/>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3" name="Google Shape;12263;p9"/>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4" name="Google Shape;12264;p9"/>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5" name="Google Shape;12265;p9"/>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6" name="Google Shape;12266;p9"/>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7" name="Google Shape;12267;p9"/>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8" name="Google Shape;12268;p9"/>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69" name="Google Shape;12269;p9"/>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0" name="Google Shape;12270;p9"/>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1" name="Google Shape;12271;p9"/>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2" name="Google Shape;12272;p9"/>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3" name="Google Shape;12273;p9"/>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4" name="Google Shape;12274;p9"/>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5" name="Google Shape;12275;p9"/>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6" name="Google Shape;12276;p9"/>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7" name="Google Shape;12277;p9"/>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8" name="Google Shape;12278;p9"/>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79" name="Google Shape;12279;p9"/>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0" name="Google Shape;12280;p9"/>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1" name="Google Shape;12281;p9"/>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2" name="Google Shape;12282;p9"/>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3" name="Google Shape;12283;p9"/>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4" name="Google Shape;12284;p9"/>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5" name="Google Shape;12285;p9"/>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6" name="Google Shape;12286;p9"/>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7" name="Google Shape;12287;p9"/>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8" name="Google Shape;12288;p9"/>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89" name="Google Shape;12289;p9"/>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0" name="Google Shape;12290;p9"/>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1" name="Google Shape;12291;p9"/>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2" name="Google Shape;12292;p9"/>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3" name="Google Shape;12293;p9"/>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4" name="Google Shape;12294;p9"/>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5" name="Google Shape;12295;p9"/>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6" name="Google Shape;12296;p9"/>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7" name="Google Shape;12297;p9"/>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8" name="Google Shape;12298;p9"/>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299" name="Google Shape;12299;p9"/>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0" name="Google Shape;12300;p9"/>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1" name="Google Shape;12301;p9"/>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2" name="Google Shape;12302;p9"/>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3" name="Google Shape;12303;p9"/>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4" name="Google Shape;12304;p9"/>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5" name="Google Shape;12305;p9"/>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6" name="Google Shape;12306;p9"/>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7" name="Google Shape;12307;p9"/>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8" name="Google Shape;12308;p9"/>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09" name="Google Shape;12309;p9"/>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0" name="Google Shape;12310;p9"/>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1" name="Google Shape;12311;p9"/>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2" name="Google Shape;12312;p9"/>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3" name="Google Shape;12313;p9"/>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4" name="Google Shape;12314;p9"/>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5" name="Google Shape;12315;p9"/>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6" name="Google Shape;12316;p9"/>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7" name="Google Shape;12317;p9"/>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8" name="Google Shape;12318;p9"/>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19" name="Google Shape;12319;p9"/>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0" name="Google Shape;12320;p9"/>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1" name="Google Shape;12321;p9"/>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2" name="Google Shape;12322;p9"/>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3" name="Google Shape;12323;p9"/>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4" name="Google Shape;12324;p9"/>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5" name="Google Shape;12325;p9"/>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6" name="Google Shape;12326;p9"/>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7" name="Google Shape;12327;p9"/>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8" name="Google Shape;12328;p9"/>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29" name="Google Shape;12329;p9"/>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0" name="Google Shape;12330;p9"/>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1" name="Google Shape;12331;p9"/>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2" name="Google Shape;12332;p9"/>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3" name="Google Shape;12333;p9"/>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4" name="Google Shape;12334;p9"/>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5" name="Google Shape;12335;p9"/>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6" name="Google Shape;12336;p9"/>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7" name="Google Shape;12337;p9"/>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8" name="Google Shape;12338;p9"/>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39" name="Google Shape;12339;p9"/>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0" name="Google Shape;12340;p9"/>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1" name="Google Shape;12341;p9"/>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2" name="Google Shape;12342;p9"/>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3" name="Google Shape;12343;p9"/>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4" name="Google Shape;12344;p9"/>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5" name="Google Shape;12345;p9"/>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6" name="Google Shape;12346;p9"/>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7" name="Google Shape;12347;p9"/>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8" name="Google Shape;12348;p9"/>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49" name="Google Shape;12349;p9"/>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0" name="Google Shape;12350;p9"/>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1" name="Google Shape;12351;p9"/>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2" name="Google Shape;12352;p9"/>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3" name="Google Shape;12353;p9"/>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4" name="Google Shape;12354;p9"/>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5" name="Google Shape;12355;p9"/>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6" name="Google Shape;12356;p9"/>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7" name="Google Shape;12357;p9"/>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8" name="Google Shape;12358;p9"/>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59" name="Google Shape;12359;p9"/>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0" name="Google Shape;12360;p9"/>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1" name="Google Shape;12361;p9"/>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2" name="Google Shape;12362;p9"/>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3" name="Google Shape;12363;p9"/>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4" name="Google Shape;12364;p9"/>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5" name="Google Shape;12365;p9"/>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6" name="Google Shape;12366;p9"/>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7" name="Google Shape;12367;p9"/>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8" name="Google Shape;12368;p9"/>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69" name="Google Shape;12369;p9"/>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0" name="Google Shape;12370;p9"/>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1" name="Google Shape;12371;p9"/>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2" name="Google Shape;12372;p9"/>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3" name="Google Shape;12373;p9"/>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4" name="Google Shape;12374;p9"/>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5" name="Google Shape;12375;p9"/>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6" name="Google Shape;12376;p9"/>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7" name="Google Shape;12377;p9"/>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8" name="Google Shape;12378;p9"/>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79" name="Google Shape;12379;p9"/>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0" name="Google Shape;12380;p9"/>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1" name="Google Shape;12381;p9"/>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2" name="Google Shape;12382;p9"/>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3" name="Google Shape;12383;p9"/>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4" name="Google Shape;12384;p9"/>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5" name="Google Shape;12385;p9"/>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6" name="Google Shape;12386;p9"/>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7" name="Google Shape;12387;p9"/>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8" name="Google Shape;12388;p9"/>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89" name="Google Shape;12389;p9"/>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0" name="Google Shape;12390;p9"/>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1" name="Google Shape;12391;p9"/>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2" name="Google Shape;12392;p9"/>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3" name="Google Shape;12393;p9"/>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4" name="Google Shape;12394;p9"/>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5" name="Google Shape;12395;p9"/>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6" name="Google Shape;12396;p9"/>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7" name="Google Shape;12397;p9"/>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8" name="Google Shape;12398;p9"/>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399" name="Google Shape;12399;p9"/>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2400" name="Google Shape;12400;p9"/>
          <p:cNvGrpSpPr/>
          <p:nvPr/>
        </p:nvGrpSpPr>
        <p:grpSpPr>
          <a:xfrm>
            <a:off x="-619782" y="3385551"/>
            <a:ext cx="2632641" cy="2632620"/>
            <a:chOff x="4301475" y="1327200"/>
            <a:chExt cx="3053400" cy="3053375"/>
          </a:xfrm>
        </p:grpSpPr>
        <p:sp>
          <p:nvSpPr>
            <p:cNvPr id="12401" name="Google Shape;12401;p9"/>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2" name="Google Shape;12402;p9"/>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3" name="Google Shape;12403;p9"/>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4" name="Google Shape;12404;p9"/>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5" name="Google Shape;12405;p9"/>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6" name="Google Shape;12406;p9"/>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7" name="Google Shape;12407;p9"/>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8" name="Google Shape;12408;p9"/>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09" name="Google Shape;12409;p9"/>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0" name="Google Shape;12410;p9"/>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1" name="Google Shape;12411;p9"/>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2" name="Google Shape;12412;p9"/>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3" name="Google Shape;12413;p9"/>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4" name="Google Shape;12414;p9"/>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5" name="Google Shape;12415;p9"/>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6" name="Google Shape;12416;p9"/>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7" name="Google Shape;12417;p9"/>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8" name="Google Shape;12418;p9"/>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19" name="Google Shape;12419;p9"/>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0" name="Google Shape;12420;p9"/>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1" name="Google Shape;12421;p9"/>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2" name="Google Shape;12422;p9"/>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3" name="Google Shape;12423;p9"/>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4" name="Google Shape;12424;p9"/>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5" name="Google Shape;12425;p9"/>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6" name="Google Shape;12426;p9"/>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7" name="Google Shape;12427;p9"/>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8" name="Google Shape;12428;p9"/>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29" name="Google Shape;12429;p9"/>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0" name="Google Shape;12430;p9"/>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1" name="Google Shape;12431;p9"/>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2" name="Google Shape;12432;p9"/>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3" name="Google Shape;12433;p9"/>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4" name="Google Shape;12434;p9"/>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5" name="Google Shape;12435;p9"/>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6" name="Google Shape;12436;p9"/>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7" name="Google Shape;12437;p9"/>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8" name="Google Shape;12438;p9"/>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39" name="Google Shape;12439;p9"/>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0" name="Google Shape;12440;p9"/>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1" name="Google Shape;12441;p9"/>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2" name="Google Shape;12442;p9"/>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3" name="Google Shape;12443;p9"/>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4" name="Google Shape;12444;p9"/>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5" name="Google Shape;12445;p9"/>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6" name="Google Shape;12446;p9"/>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7" name="Google Shape;12447;p9"/>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8" name="Google Shape;12448;p9"/>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49" name="Google Shape;12449;p9"/>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0" name="Google Shape;12450;p9"/>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1" name="Google Shape;12451;p9"/>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2" name="Google Shape;12452;p9"/>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3" name="Google Shape;12453;p9"/>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4" name="Google Shape;12454;p9"/>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5" name="Google Shape;12455;p9"/>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6" name="Google Shape;12456;p9"/>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7" name="Google Shape;12457;p9"/>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8" name="Google Shape;12458;p9"/>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59" name="Google Shape;12459;p9"/>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0" name="Google Shape;12460;p9"/>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1" name="Google Shape;12461;p9"/>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2" name="Google Shape;12462;p9"/>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3" name="Google Shape;12463;p9"/>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4" name="Google Shape;12464;p9"/>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5" name="Google Shape;12465;p9"/>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6" name="Google Shape;12466;p9"/>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7" name="Google Shape;12467;p9"/>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8" name="Google Shape;12468;p9"/>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69" name="Google Shape;12469;p9"/>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0" name="Google Shape;12470;p9"/>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1" name="Google Shape;12471;p9"/>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2" name="Google Shape;12472;p9"/>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3" name="Google Shape;12473;p9"/>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4" name="Google Shape;12474;p9"/>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5" name="Google Shape;12475;p9"/>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6" name="Google Shape;12476;p9"/>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7" name="Google Shape;12477;p9"/>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8" name="Google Shape;12478;p9"/>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79" name="Google Shape;12479;p9"/>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0" name="Google Shape;12480;p9"/>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1" name="Google Shape;12481;p9"/>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2" name="Google Shape;12482;p9"/>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3" name="Google Shape;12483;p9"/>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4" name="Google Shape;12484;p9"/>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5" name="Google Shape;12485;p9"/>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6" name="Google Shape;12486;p9"/>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7" name="Google Shape;12487;p9"/>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8" name="Google Shape;12488;p9"/>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89" name="Google Shape;12489;p9"/>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0" name="Google Shape;12490;p9"/>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1" name="Google Shape;12491;p9"/>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2" name="Google Shape;12492;p9"/>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3" name="Google Shape;12493;p9"/>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4" name="Google Shape;12494;p9"/>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5" name="Google Shape;12495;p9"/>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6" name="Google Shape;12496;p9"/>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7" name="Google Shape;12497;p9"/>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8" name="Google Shape;12498;p9"/>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499" name="Google Shape;12499;p9"/>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0" name="Google Shape;12500;p9"/>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1" name="Google Shape;12501;p9"/>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2" name="Google Shape;12502;p9"/>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3" name="Google Shape;12503;p9"/>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4" name="Google Shape;12504;p9"/>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5" name="Google Shape;12505;p9"/>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6" name="Google Shape;12506;p9"/>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7" name="Google Shape;12507;p9"/>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8" name="Google Shape;12508;p9"/>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09" name="Google Shape;12509;p9"/>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0" name="Google Shape;12510;p9"/>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1" name="Google Shape;12511;p9"/>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2" name="Google Shape;12512;p9"/>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3" name="Google Shape;12513;p9"/>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4" name="Google Shape;12514;p9"/>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5" name="Google Shape;12515;p9"/>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6" name="Google Shape;12516;p9"/>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7" name="Google Shape;12517;p9"/>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8" name="Google Shape;12518;p9"/>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19" name="Google Shape;12519;p9"/>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0" name="Google Shape;12520;p9"/>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1" name="Google Shape;12521;p9"/>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2" name="Google Shape;12522;p9"/>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3" name="Google Shape;12523;p9"/>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4" name="Google Shape;12524;p9"/>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5" name="Google Shape;12525;p9"/>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6" name="Google Shape;12526;p9"/>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7" name="Google Shape;12527;p9"/>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8" name="Google Shape;12528;p9"/>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29" name="Google Shape;12529;p9"/>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0" name="Google Shape;12530;p9"/>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1" name="Google Shape;12531;p9"/>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2" name="Google Shape;12532;p9"/>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3" name="Google Shape;12533;p9"/>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4" name="Google Shape;12534;p9"/>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5" name="Google Shape;12535;p9"/>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6" name="Google Shape;12536;p9"/>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7" name="Google Shape;12537;p9"/>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8" name="Google Shape;12538;p9"/>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39" name="Google Shape;12539;p9"/>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0" name="Google Shape;12540;p9"/>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1" name="Google Shape;12541;p9"/>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2" name="Google Shape;12542;p9"/>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3" name="Google Shape;12543;p9"/>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4" name="Google Shape;12544;p9"/>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5" name="Google Shape;12545;p9"/>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6" name="Google Shape;12546;p9"/>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7" name="Google Shape;12547;p9"/>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8" name="Google Shape;12548;p9"/>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49" name="Google Shape;12549;p9"/>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0" name="Google Shape;12550;p9"/>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1" name="Google Shape;12551;p9"/>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2" name="Google Shape;12552;p9"/>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3" name="Google Shape;12553;p9"/>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4" name="Google Shape;12554;p9"/>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5" name="Google Shape;12555;p9"/>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6" name="Google Shape;12556;p9"/>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7" name="Google Shape;12557;p9"/>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8" name="Google Shape;12558;p9"/>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59" name="Google Shape;12559;p9"/>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0" name="Google Shape;12560;p9"/>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1" name="Google Shape;12561;p9"/>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2" name="Google Shape;12562;p9"/>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3" name="Google Shape;12563;p9"/>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4" name="Google Shape;12564;p9"/>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5" name="Google Shape;12565;p9"/>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6" name="Google Shape;12566;p9"/>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7" name="Google Shape;12567;p9"/>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8" name="Google Shape;12568;p9"/>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69" name="Google Shape;12569;p9"/>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0" name="Google Shape;12570;p9"/>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1" name="Google Shape;12571;p9"/>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2" name="Google Shape;12572;p9"/>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3" name="Google Shape;12573;p9"/>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4" name="Google Shape;12574;p9"/>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5" name="Google Shape;12575;p9"/>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6" name="Google Shape;12576;p9"/>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7" name="Google Shape;12577;p9"/>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8" name="Google Shape;12578;p9"/>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79" name="Google Shape;12579;p9"/>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0" name="Google Shape;12580;p9"/>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1" name="Google Shape;12581;p9"/>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2" name="Google Shape;12582;p9"/>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3" name="Google Shape;12583;p9"/>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4" name="Google Shape;12584;p9"/>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5" name="Google Shape;12585;p9"/>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6" name="Google Shape;12586;p9"/>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7" name="Google Shape;12587;p9"/>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8" name="Google Shape;12588;p9"/>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89" name="Google Shape;12589;p9"/>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0" name="Google Shape;12590;p9"/>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1" name="Google Shape;12591;p9"/>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2" name="Google Shape;12592;p9"/>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3" name="Google Shape;12593;p9"/>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4" name="Google Shape;12594;p9"/>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5" name="Google Shape;12595;p9"/>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6" name="Google Shape;12596;p9"/>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7" name="Google Shape;12597;p9"/>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8" name="Google Shape;12598;p9"/>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599" name="Google Shape;12599;p9"/>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0" name="Google Shape;12600;p9"/>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1" name="Google Shape;12601;p9"/>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2" name="Google Shape;12602;p9"/>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3" name="Google Shape;12603;p9"/>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4" name="Google Shape;12604;p9"/>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5" name="Google Shape;12605;p9"/>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6" name="Google Shape;12606;p9"/>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7" name="Google Shape;12607;p9"/>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8" name="Google Shape;12608;p9"/>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09" name="Google Shape;12609;p9"/>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0" name="Google Shape;12610;p9"/>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1" name="Google Shape;12611;p9"/>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2" name="Google Shape;12612;p9"/>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3" name="Google Shape;12613;p9"/>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4" name="Google Shape;12614;p9"/>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5" name="Google Shape;12615;p9"/>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6" name="Google Shape;12616;p9"/>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7" name="Google Shape;12617;p9"/>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8" name="Google Shape;12618;p9"/>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19" name="Google Shape;12619;p9"/>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0" name="Google Shape;12620;p9"/>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1" name="Google Shape;12621;p9"/>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2" name="Google Shape;12622;p9"/>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3" name="Google Shape;12623;p9"/>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4" name="Google Shape;12624;p9"/>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5" name="Google Shape;12625;p9"/>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6" name="Google Shape;12626;p9"/>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7" name="Google Shape;12627;p9"/>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8" name="Google Shape;12628;p9"/>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29" name="Google Shape;12629;p9"/>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0" name="Google Shape;12630;p9"/>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1" name="Google Shape;12631;p9"/>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2" name="Google Shape;12632;p9"/>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3" name="Google Shape;12633;p9"/>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4" name="Google Shape;12634;p9"/>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5" name="Google Shape;12635;p9"/>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6" name="Google Shape;12636;p9"/>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7" name="Google Shape;12637;p9"/>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8" name="Google Shape;12638;p9"/>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39" name="Google Shape;12639;p9"/>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0" name="Google Shape;12640;p9"/>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1" name="Google Shape;12641;p9"/>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2" name="Google Shape;12642;p9"/>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3" name="Google Shape;12643;p9"/>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4" name="Google Shape;12644;p9"/>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5" name="Google Shape;12645;p9"/>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6" name="Google Shape;12646;p9"/>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7" name="Google Shape;12647;p9"/>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8" name="Google Shape;12648;p9"/>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49" name="Google Shape;12649;p9"/>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0" name="Google Shape;12650;p9"/>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1" name="Google Shape;12651;p9"/>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2" name="Google Shape;12652;p9"/>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3" name="Google Shape;12653;p9"/>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4" name="Google Shape;12654;p9"/>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5" name="Google Shape;12655;p9"/>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6" name="Google Shape;12656;p9"/>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7" name="Google Shape;12657;p9"/>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8" name="Google Shape;12658;p9"/>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59" name="Google Shape;12659;p9"/>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0" name="Google Shape;12660;p9"/>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1" name="Google Shape;12661;p9"/>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2" name="Google Shape;12662;p9"/>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3" name="Google Shape;12663;p9"/>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4" name="Google Shape;12664;p9"/>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5" name="Google Shape;12665;p9"/>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6" name="Google Shape;12666;p9"/>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7" name="Google Shape;12667;p9"/>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8" name="Google Shape;12668;p9"/>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69" name="Google Shape;12669;p9"/>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0" name="Google Shape;12670;p9"/>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1" name="Google Shape;12671;p9"/>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2" name="Google Shape;12672;p9"/>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3" name="Google Shape;12673;p9"/>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4" name="Google Shape;12674;p9"/>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5" name="Google Shape;12675;p9"/>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6" name="Google Shape;12676;p9"/>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7" name="Google Shape;12677;p9"/>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8" name="Google Shape;12678;p9"/>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79" name="Google Shape;12679;p9"/>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0" name="Google Shape;12680;p9"/>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1" name="Google Shape;12681;p9"/>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2" name="Google Shape;12682;p9"/>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3" name="Google Shape;12683;p9"/>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4" name="Google Shape;12684;p9"/>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5" name="Google Shape;12685;p9"/>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6" name="Google Shape;12686;p9"/>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7" name="Google Shape;12687;p9"/>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8" name="Google Shape;12688;p9"/>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89" name="Google Shape;12689;p9"/>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0" name="Google Shape;12690;p9"/>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1" name="Google Shape;12691;p9"/>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2" name="Google Shape;12692;p9"/>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3" name="Google Shape;12693;p9"/>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4" name="Google Shape;12694;p9"/>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5" name="Google Shape;12695;p9"/>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6" name="Google Shape;12696;p9"/>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7" name="Google Shape;12697;p9"/>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8" name="Google Shape;12698;p9"/>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699" name="Google Shape;12699;p9"/>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0" name="Google Shape;12700;p9"/>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1" name="Google Shape;12701;p9"/>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2" name="Google Shape;12702;p9"/>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3" name="Google Shape;12703;p9"/>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4" name="Google Shape;12704;p9"/>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5" name="Google Shape;12705;p9"/>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6" name="Google Shape;12706;p9"/>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7" name="Google Shape;12707;p9"/>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8" name="Google Shape;12708;p9"/>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09" name="Google Shape;12709;p9"/>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0" name="Google Shape;12710;p9"/>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1" name="Google Shape;12711;p9"/>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2" name="Google Shape;12712;p9"/>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3" name="Google Shape;12713;p9"/>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4" name="Google Shape;12714;p9"/>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5" name="Google Shape;12715;p9"/>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6" name="Google Shape;12716;p9"/>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7" name="Google Shape;12717;p9"/>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8" name="Google Shape;12718;p9"/>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19" name="Google Shape;12719;p9"/>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0" name="Google Shape;12720;p9"/>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1" name="Google Shape;12721;p9"/>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2" name="Google Shape;12722;p9"/>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3" name="Google Shape;12723;p9"/>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4" name="Google Shape;12724;p9"/>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5" name="Google Shape;12725;p9"/>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6" name="Google Shape;12726;p9"/>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7" name="Google Shape;12727;p9"/>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8" name="Google Shape;12728;p9"/>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29" name="Google Shape;12729;p9"/>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0" name="Google Shape;12730;p9"/>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1" name="Google Shape;12731;p9"/>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2" name="Google Shape;12732;p9"/>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3" name="Google Shape;12733;p9"/>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4" name="Google Shape;12734;p9"/>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5" name="Google Shape;12735;p9"/>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6" name="Google Shape;12736;p9"/>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7" name="Google Shape;12737;p9"/>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8" name="Google Shape;12738;p9"/>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39" name="Google Shape;12739;p9"/>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0" name="Google Shape;12740;p9"/>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1" name="Google Shape;12741;p9"/>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2" name="Google Shape;12742;p9"/>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3" name="Google Shape;12743;p9"/>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4" name="Google Shape;12744;p9"/>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5" name="Google Shape;12745;p9"/>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6" name="Google Shape;12746;p9"/>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7" name="Google Shape;12747;p9"/>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8" name="Google Shape;12748;p9"/>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49" name="Google Shape;12749;p9"/>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0" name="Google Shape;12750;p9"/>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1" name="Google Shape;12751;p9"/>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2" name="Google Shape;12752;p9"/>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3" name="Google Shape;12753;p9"/>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4" name="Google Shape;12754;p9"/>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5" name="Google Shape;12755;p9"/>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6" name="Google Shape;12756;p9"/>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7" name="Google Shape;12757;p9"/>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8" name="Google Shape;12758;p9"/>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59" name="Google Shape;12759;p9"/>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0" name="Google Shape;12760;p9"/>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1" name="Google Shape;12761;p9"/>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2" name="Google Shape;12762;p9"/>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3" name="Google Shape;12763;p9"/>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4" name="Google Shape;12764;p9"/>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5" name="Google Shape;12765;p9"/>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6" name="Google Shape;12766;p9"/>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7" name="Google Shape;12767;p9"/>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8" name="Google Shape;12768;p9"/>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69" name="Google Shape;12769;p9"/>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0" name="Google Shape;12770;p9"/>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1" name="Google Shape;12771;p9"/>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2" name="Google Shape;12772;p9"/>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3" name="Google Shape;12773;p9"/>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4" name="Google Shape;12774;p9"/>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5" name="Google Shape;12775;p9"/>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6" name="Google Shape;12776;p9"/>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7" name="Google Shape;12777;p9"/>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8" name="Google Shape;12778;p9"/>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79" name="Google Shape;12779;p9"/>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0" name="Google Shape;12780;p9"/>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1" name="Google Shape;12781;p9"/>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2" name="Google Shape;12782;p9"/>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3" name="Google Shape;12783;p9"/>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4" name="Google Shape;12784;p9"/>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5" name="Google Shape;12785;p9"/>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6" name="Google Shape;12786;p9"/>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7" name="Google Shape;12787;p9"/>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8" name="Google Shape;12788;p9"/>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89" name="Google Shape;12789;p9"/>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0" name="Google Shape;12790;p9"/>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1" name="Google Shape;12791;p9"/>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2" name="Google Shape;12792;p9"/>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3" name="Google Shape;12793;p9"/>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4" name="Google Shape;12794;p9"/>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5" name="Google Shape;12795;p9"/>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6" name="Google Shape;12796;p9"/>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7" name="Google Shape;12797;p9"/>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8" name="Google Shape;12798;p9"/>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799" name="Google Shape;12799;p9"/>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0" name="Google Shape;12800;p9"/>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1" name="Google Shape;12801;p9"/>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2" name="Google Shape;12802;p9"/>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3" name="Google Shape;12803;p9"/>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4" name="Google Shape;12804;p9"/>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5" name="Google Shape;12805;p9"/>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6" name="Google Shape;12806;p9"/>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7" name="Google Shape;12807;p9"/>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8" name="Google Shape;12808;p9"/>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09" name="Google Shape;12809;p9"/>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0" name="Google Shape;12810;p9"/>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1" name="Google Shape;12811;p9"/>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2" name="Google Shape;12812;p9"/>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3" name="Google Shape;12813;p9"/>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4" name="Google Shape;12814;p9"/>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5" name="Google Shape;12815;p9"/>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6" name="Google Shape;12816;p9"/>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7" name="Google Shape;12817;p9"/>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8" name="Google Shape;12818;p9"/>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19" name="Google Shape;12819;p9"/>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0" name="Google Shape;12820;p9"/>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1" name="Google Shape;12821;p9"/>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2" name="Google Shape;12822;p9"/>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3" name="Google Shape;12823;p9"/>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4" name="Google Shape;12824;p9"/>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5" name="Google Shape;12825;p9"/>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6" name="Google Shape;12826;p9"/>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7" name="Google Shape;12827;p9"/>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8" name="Google Shape;12828;p9"/>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29" name="Google Shape;12829;p9"/>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0" name="Google Shape;12830;p9"/>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1" name="Google Shape;12831;p9"/>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2" name="Google Shape;12832;p9"/>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3" name="Google Shape;12833;p9"/>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4" name="Google Shape;12834;p9"/>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5" name="Google Shape;12835;p9"/>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6" name="Google Shape;12836;p9"/>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7" name="Google Shape;12837;p9"/>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8" name="Google Shape;12838;p9"/>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39" name="Google Shape;12839;p9"/>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0" name="Google Shape;12840;p9"/>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1" name="Google Shape;12841;p9"/>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2" name="Google Shape;12842;p9"/>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3" name="Google Shape;12843;p9"/>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4" name="Google Shape;12844;p9"/>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5" name="Google Shape;12845;p9"/>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6" name="Google Shape;12846;p9"/>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7" name="Google Shape;12847;p9"/>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8" name="Google Shape;12848;p9"/>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49" name="Google Shape;12849;p9"/>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0" name="Google Shape;12850;p9"/>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1" name="Google Shape;12851;p9"/>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2" name="Google Shape;12852;p9"/>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3" name="Google Shape;12853;p9"/>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4" name="Google Shape;12854;p9"/>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5" name="Google Shape;12855;p9"/>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6" name="Google Shape;12856;p9"/>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7" name="Google Shape;12857;p9"/>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8" name="Google Shape;12858;p9"/>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59" name="Google Shape;12859;p9"/>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0" name="Google Shape;12860;p9"/>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1" name="Google Shape;12861;p9"/>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2" name="Google Shape;12862;p9"/>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3" name="Google Shape;12863;p9"/>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4" name="Google Shape;12864;p9"/>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5" name="Google Shape;12865;p9"/>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6" name="Google Shape;12866;p9"/>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7" name="Google Shape;12867;p9"/>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8" name="Google Shape;12868;p9"/>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69" name="Google Shape;12869;p9"/>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0" name="Google Shape;12870;p9"/>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1" name="Google Shape;12871;p9"/>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2" name="Google Shape;12872;p9"/>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3" name="Google Shape;12873;p9"/>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4" name="Google Shape;12874;p9"/>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5" name="Google Shape;12875;p9"/>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6" name="Google Shape;12876;p9"/>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7" name="Google Shape;12877;p9"/>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8" name="Google Shape;12878;p9"/>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79" name="Google Shape;12879;p9"/>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0" name="Google Shape;12880;p9"/>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1" name="Google Shape;12881;p9"/>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2" name="Google Shape;12882;p9"/>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3" name="Google Shape;12883;p9"/>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4" name="Google Shape;12884;p9"/>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5" name="Google Shape;12885;p9"/>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6" name="Google Shape;12886;p9"/>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7" name="Google Shape;12887;p9"/>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8" name="Google Shape;12888;p9"/>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89" name="Google Shape;12889;p9"/>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0" name="Google Shape;12890;p9"/>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1" name="Google Shape;12891;p9"/>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2" name="Google Shape;12892;p9"/>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3" name="Google Shape;12893;p9"/>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4" name="Google Shape;12894;p9"/>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5" name="Google Shape;12895;p9"/>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6" name="Google Shape;12896;p9"/>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7" name="Google Shape;12897;p9"/>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8" name="Google Shape;12898;p9"/>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899" name="Google Shape;12899;p9"/>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0" name="Google Shape;12900;p9"/>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1" name="Google Shape;12901;p9"/>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2" name="Google Shape;12902;p9"/>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3" name="Google Shape;12903;p9"/>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4" name="Google Shape;12904;p9"/>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5" name="Google Shape;12905;p9"/>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6" name="Google Shape;12906;p9"/>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7" name="Google Shape;12907;p9"/>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8" name="Google Shape;12908;p9"/>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09" name="Google Shape;12909;p9"/>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0" name="Google Shape;12910;p9"/>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1" name="Google Shape;12911;p9"/>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2" name="Google Shape;12912;p9"/>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3" name="Google Shape;12913;p9"/>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4" name="Google Shape;12914;p9"/>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5" name="Google Shape;12915;p9"/>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6" name="Google Shape;12916;p9"/>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7" name="Google Shape;12917;p9"/>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8" name="Google Shape;12918;p9"/>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19" name="Google Shape;12919;p9"/>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0" name="Google Shape;12920;p9"/>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1" name="Google Shape;12921;p9"/>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2" name="Google Shape;12922;p9"/>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3" name="Google Shape;12923;p9"/>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4" name="Google Shape;12924;p9"/>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5" name="Google Shape;12925;p9"/>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6" name="Google Shape;12926;p9"/>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7" name="Google Shape;12927;p9"/>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8" name="Google Shape;12928;p9"/>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29" name="Google Shape;12929;p9"/>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0" name="Google Shape;12930;p9"/>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1" name="Google Shape;12931;p9"/>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2" name="Google Shape;12932;p9"/>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3" name="Google Shape;12933;p9"/>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4" name="Google Shape;12934;p9"/>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5" name="Google Shape;12935;p9"/>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6" name="Google Shape;12936;p9"/>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7" name="Google Shape;12937;p9"/>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8" name="Google Shape;12938;p9"/>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39" name="Google Shape;12939;p9"/>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0" name="Google Shape;12940;p9"/>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1" name="Google Shape;12941;p9"/>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2" name="Google Shape;12942;p9"/>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3" name="Google Shape;12943;p9"/>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4" name="Google Shape;12944;p9"/>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5" name="Google Shape;12945;p9"/>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6" name="Google Shape;12946;p9"/>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7" name="Google Shape;12947;p9"/>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8" name="Google Shape;12948;p9"/>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49" name="Google Shape;12949;p9"/>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0" name="Google Shape;12950;p9"/>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1" name="Google Shape;12951;p9"/>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2" name="Google Shape;12952;p9"/>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3" name="Google Shape;12953;p9"/>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4" name="Google Shape;12954;p9"/>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5" name="Google Shape;12955;p9"/>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6" name="Google Shape;12956;p9"/>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7" name="Google Shape;12957;p9"/>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8" name="Google Shape;12958;p9"/>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59" name="Google Shape;12959;p9"/>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0" name="Google Shape;12960;p9"/>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1" name="Google Shape;12961;p9"/>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2" name="Google Shape;12962;p9"/>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3" name="Google Shape;12963;p9"/>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4" name="Google Shape;12964;p9"/>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5" name="Google Shape;12965;p9"/>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6" name="Google Shape;12966;p9"/>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7" name="Google Shape;12967;p9"/>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8" name="Google Shape;12968;p9"/>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69" name="Google Shape;12969;p9"/>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0" name="Google Shape;12970;p9"/>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1" name="Google Shape;12971;p9"/>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2" name="Google Shape;12972;p9"/>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3" name="Google Shape;12973;p9"/>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4" name="Google Shape;12974;p9"/>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5" name="Google Shape;12975;p9"/>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6" name="Google Shape;12976;p9"/>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7" name="Google Shape;12977;p9"/>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8" name="Google Shape;12978;p9"/>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79" name="Google Shape;12979;p9"/>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0" name="Google Shape;12980;p9"/>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1" name="Google Shape;12981;p9"/>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2" name="Google Shape;12982;p9"/>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3" name="Google Shape;12983;p9"/>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4" name="Google Shape;12984;p9"/>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5" name="Google Shape;12985;p9"/>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6" name="Google Shape;12986;p9"/>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7" name="Google Shape;12987;p9"/>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8" name="Google Shape;12988;p9"/>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89" name="Google Shape;12989;p9"/>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0" name="Google Shape;12990;p9"/>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1" name="Google Shape;12991;p9"/>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2" name="Google Shape;12992;p9"/>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3" name="Google Shape;12993;p9"/>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4" name="Google Shape;12994;p9"/>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5" name="Google Shape;12995;p9"/>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6" name="Google Shape;12996;p9"/>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7" name="Google Shape;12997;p9"/>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8" name="Google Shape;12998;p9"/>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999" name="Google Shape;12999;p9"/>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0" name="Google Shape;13000;p9"/>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1" name="Google Shape;13001;p9"/>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2" name="Google Shape;13002;p9"/>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3" name="Google Shape;13003;p9"/>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4" name="Google Shape;13004;p9"/>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5" name="Google Shape;13005;p9"/>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6" name="Google Shape;13006;p9"/>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7" name="Google Shape;13007;p9"/>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8" name="Google Shape;13008;p9"/>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09" name="Google Shape;13009;p9"/>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0" name="Google Shape;13010;p9"/>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1" name="Google Shape;13011;p9"/>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2" name="Google Shape;13012;p9"/>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3" name="Google Shape;13013;p9"/>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4" name="Google Shape;13014;p9"/>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5" name="Google Shape;13015;p9"/>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6" name="Google Shape;13016;p9"/>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7" name="Google Shape;13017;p9"/>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8" name="Google Shape;13018;p9"/>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19" name="Google Shape;13019;p9"/>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0" name="Google Shape;13020;p9"/>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1" name="Google Shape;13021;p9"/>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2" name="Google Shape;13022;p9"/>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3" name="Google Shape;13023;p9"/>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4" name="Google Shape;13024;p9"/>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5" name="Google Shape;13025;p9"/>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6" name="Google Shape;13026;p9"/>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7" name="Google Shape;13027;p9"/>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8" name="Google Shape;13028;p9"/>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29" name="Google Shape;13029;p9"/>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0" name="Google Shape;13030;p9"/>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1" name="Google Shape;13031;p9"/>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2" name="Google Shape;13032;p9"/>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3" name="Google Shape;13033;p9"/>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4" name="Google Shape;13034;p9"/>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5" name="Google Shape;13035;p9"/>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6" name="Google Shape;13036;p9"/>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7" name="Google Shape;13037;p9"/>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8" name="Google Shape;13038;p9"/>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39" name="Google Shape;13039;p9"/>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0" name="Google Shape;13040;p9"/>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1" name="Google Shape;13041;p9"/>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2" name="Google Shape;13042;p9"/>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3" name="Google Shape;13043;p9"/>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4" name="Google Shape;13044;p9"/>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5" name="Google Shape;13045;p9"/>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6" name="Google Shape;13046;p9"/>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7" name="Google Shape;13047;p9"/>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8" name="Google Shape;13048;p9"/>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49" name="Google Shape;13049;p9"/>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0" name="Google Shape;13050;p9"/>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1" name="Google Shape;13051;p9"/>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2" name="Google Shape;13052;p9"/>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3" name="Google Shape;13053;p9"/>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4" name="Google Shape;13054;p9"/>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5" name="Google Shape;13055;p9"/>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6" name="Google Shape;13056;p9"/>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7" name="Google Shape;13057;p9"/>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8" name="Google Shape;13058;p9"/>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59" name="Google Shape;13059;p9"/>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0" name="Google Shape;13060;p9"/>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1" name="Google Shape;13061;p9"/>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2" name="Google Shape;13062;p9"/>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3" name="Google Shape;13063;p9"/>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4" name="Google Shape;13064;p9"/>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5" name="Google Shape;13065;p9"/>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6" name="Google Shape;13066;p9"/>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7" name="Google Shape;13067;p9"/>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8" name="Google Shape;13068;p9"/>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69" name="Google Shape;13069;p9"/>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0" name="Google Shape;13070;p9"/>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1" name="Google Shape;13071;p9"/>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2" name="Google Shape;13072;p9"/>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3" name="Google Shape;13073;p9"/>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4" name="Google Shape;13074;p9"/>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5" name="Google Shape;13075;p9"/>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6" name="Google Shape;13076;p9"/>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7" name="Google Shape;13077;p9"/>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8" name="Google Shape;13078;p9"/>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79" name="Google Shape;13079;p9"/>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0" name="Google Shape;13080;p9"/>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1" name="Google Shape;13081;p9"/>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2" name="Google Shape;13082;p9"/>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3" name="Google Shape;13083;p9"/>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4" name="Google Shape;13084;p9"/>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5" name="Google Shape;13085;p9"/>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6" name="Google Shape;13086;p9"/>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7" name="Google Shape;13087;p9"/>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8" name="Google Shape;13088;p9"/>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89" name="Google Shape;13089;p9"/>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0" name="Google Shape;13090;p9"/>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1" name="Google Shape;13091;p9"/>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2" name="Google Shape;13092;p9"/>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3" name="Google Shape;13093;p9"/>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4" name="Google Shape;13094;p9"/>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5" name="Google Shape;13095;p9"/>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6" name="Google Shape;13096;p9"/>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7" name="Google Shape;13097;p9"/>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8" name="Google Shape;13098;p9"/>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099" name="Google Shape;13099;p9"/>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0" name="Google Shape;13100;p9"/>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1" name="Google Shape;13101;p9"/>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2" name="Google Shape;13102;p9"/>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3" name="Google Shape;13103;p9"/>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4" name="Google Shape;13104;p9"/>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5" name="Google Shape;13105;p9"/>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6" name="Google Shape;13106;p9"/>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7" name="Google Shape;13107;p9"/>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8" name="Google Shape;13108;p9"/>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09" name="Google Shape;13109;p9"/>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0" name="Google Shape;13110;p9"/>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1" name="Google Shape;13111;p9"/>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2" name="Google Shape;13112;p9"/>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3" name="Google Shape;13113;p9"/>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4" name="Google Shape;13114;p9"/>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5" name="Google Shape;13115;p9"/>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6" name="Google Shape;13116;p9"/>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7" name="Google Shape;13117;p9"/>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8" name="Google Shape;13118;p9"/>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19" name="Google Shape;13119;p9"/>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0" name="Google Shape;13120;p9"/>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1" name="Google Shape;13121;p9"/>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2" name="Google Shape;13122;p9"/>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3" name="Google Shape;13123;p9"/>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4" name="Google Shape;13124;p9"/>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5" name="Google Shape;13125;p9"/>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6" name="Google Shape;13126;p9"/>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7" name="Google Shape;13127;p9"/>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8" name="Google Shape;13128;p9"/>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29" name="Google Shape;13129;p9"/>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0" name="Google Shape;13130;p9"/>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1" name="Google Shape;13131;p9"/>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2" name="Google Shape;13132;p9"/>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3" name="Google Shape;13133;p9"/>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4" name="Google Shape;13134;p9"/>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5" name="Google Shape;13135;p9"/>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6" name="Google Shape;13136;p9"/>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7" name="Google Shape;13137;p9"/>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8" name="Google Shape;13138;p9"/>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39" name="Google Shape;13139;p9"/>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0" name="Google Shape;13140;p9"/>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1" name="Google Shape;13141;p9"/>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2" name="Google Shape;13142;p9"/>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3" name="Google Shape;13143;p9"/>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4" name="Google Shape;13144;p9"/>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5" name="Google Shape;13145;p9"/>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6" name="Google Shape;13146;p9"/>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7" name="Google Shape;13147;p9"/>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8" name="Google Shape;13148;p9"/>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49" name="Google Shape;13149;p9"/>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0" name="Google Shape;13150;p9"/>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1" name="Google Shape;13151;p9"/>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2" name="Google Shape;13152;p9"/>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3" name="Google Shape;13153;p9"/>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4" name="Google Shape;13154;p9"/>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5" name="Google Shape;13155;p9"/>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6" name="Google Shape;13156;p9"/>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7" name="Google Shape;13157;p9"/>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8" name="Google Shape;13158;p9"/>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59" name="Google Shape;13159;p9"/>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0" name="Google Shape;13160;p9"/>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1" name="Google Shape;13161;p9"/>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2" name="Google Shape;13162;p9"/>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3" name="Google Shape;13163;p9"/>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4" name="Google Shape;13164;p9"/>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5" name="Google Shape;13165;p9"/>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6" name="Google Shape;13166;p9"/>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7" name="Google Shape;13167;p9"/>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8" name="Google Shape;13168;p9"/>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69" name="Google Shape;13169;p9"/>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0" name="Google Shape;13170;p9"/>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1" name="Google Shape;13171;p9"/>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2" name="Google Shape;13172;p9"/>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3" name="Google Shape;13173;p9"/>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4" name="Google Shape;13174;p9"/>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5" name="Google Shape;13175;p9"/>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6" name="Google Shape;13176;p9"/>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7" name="Google Shape;13177;p9"/>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8" name="Google Shape;13178;p9"/>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79" name="Google Shape;13179;p9"/>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0" name="Google Shape;13180;p9"/>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1" name="Google Shape;13181;p9"/>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2" name="Google Shape;13182;p9"/>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3" name="Google Shape;13183;p9"/>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4" name="Google Shape;13184;p9"/>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5" name="Google Shape;13185;p9"/>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6" name="Google Shape;13186;p9"/>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7" name="Google Shape;13187;p9"/>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8" name="Google Shape;13188;p9"/>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89" name="Google Shape;13189;p9"/>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0" name="Google Shape;13190;p9"/>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1" name="Google Shape;13191;p9"/>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2" name="Google Shape;13192;p9"/>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3" name="Google Shape;13193;p9"/>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4" name="Google Shape;13194;p9"/>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5" name="Google Shape;13195;p9"/>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6" name="Google Shape;13196;p9"/>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7" name="Google Shape;13197;p9"/>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8" name="Google Shape;13198;p9"/>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199" name="Google Shape;13199;p9"/>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0" name="Google Shape;13200;p9"/>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1" name="Google Shape;13201;p9"/>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2" name="Google Shape;13202;p9"/>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3" name="Google Shape;13203;p9"/>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4" name="Google Shape;13204;p9"/>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5" name="Google Shape;13205;p9"/>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6" name="Google Shape;13206;p9"/>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7" name="Google Shape;13207;p9"/>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8" name="Google Shape;13208;p9"/>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09" name="Google Shape;13209;p9"/>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0" name="Google Shape;13210;p9"/>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1" name="Google Shape;13211;p9"/>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2" name="Google Shape;13212;p9"/>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3" name="Google Shape;13213;p9"/>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4" name="Google Shape;13214;p9"/>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5" name="Google Shape;13215;p9"/>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6" name="Google Shape;13216;p9"/>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17" name="Google Shape;13217;p9"/>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18" name="Google Shape;13218;p9"/>
          <p:cNvGrpSpPr/>
          <p:nvPr/>
        </p:nvGrpSpPr>
        <p:grpSpPr>
          <a:xfrm rot="10800000" flipH="1">
            <a:off x="-69582" y="3889200"/>
            <a:ext cx="1808732" cy="1372085"/>
            <a:chOff x="-69557" y="-84438"/>
            <a:chExt cx="1808732" cy="1372085"/>
          </a:xfrm>
        </p:grpSpPr>
        <p:sp>
          <p:nvSpPr>
            <p:cNvPr id="13219" name="Google Shape;13219;p9"/>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0" name="Google Shape;13220;p9"/>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21" name="Google Shape;13221;p9"/>
          <p:cNvGrpSpPr/>
          <p:nvPr/>
        </p:nvGrpSpPr>
        <p:grpSpPr>
          <a:xfrm flipH="1">
            <a:off x="7404743" y="-84438"/>
            <a:ext cx="1808732" cy="1372085"/>
            <a:chOff x="-69557" y="-84438"/>
            <a:chExt cx="1808732" cy="1372085"/>
          </a:xfrm>
        </p:grpSpPr>
        <p:sp>
          <p:nvSpPr>
            <p:cNvPr id="13222" name="Google Shape;13222;p9"/>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3" name="Google Shape;13223;p9"/>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24" name="Google Shape;13224;p9"/>
          <p:cNvGrpSpPr/>
          <p:nvPr/>
        </p:nvGrpSpPr>
        <p:grpSpPr>
          <a:xfrm rot="10800000">
            <a:off x="7404743" y="3889200"/>
            <a:ext cx="1808732" cy="1372085"/>
            <a:chOff x="-69557" y="-84438"/>
            <a:chExt cx="1808732" cy="1372085"/>
          </a:xfrm>
        </p:grpSpPr>
        <p:sp>
          <p:nvSpPr>
            <p:cNvPr id="13225" name="Google Shape;13225;p9"/>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6" name="Google Shape;13226;p9"/>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3227" name="Google Shape;13227;p9"/>
          <p:cNvGrpSpPr/>
          <p:nvPr/>
        </p:nvGrpSpPr>
        <p:grpSpPr>
          <a:xfrm>
            <a:off x="-69582" y="-117775"/>
            <a:ext cx="1808732" cy="1372085"/>
            <a:chOff x="-69557" y="-84438"/>
            <a:chExt cx="1808732" cy="1372085"/>
          </a:xfrm>
        </p:grpSpPr>
        <p:sp>
          <p:nvSpPr>
            <p:cNvPr id="13228" name="Google Shape;13228;p9"/>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3229" name="Google Shape;13229;p9"/>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3230" name="Google Shape;13230;p9"/>
          <p:cNvSpPr/>
          <p:nvPr/>
        </p:nvSpPr>
        <p:spPr>
          <a:xfrm flipH="1">
            <a:off x="-670952" y="1791005"/>
            <a:ext cx="1383748" cy="1561502"/>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6537"/>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ítulo de sección y descripción 1">
  <p:cSld name="SECTION_TITLE_AND_DESCRIPTION_1">
    <p:spTree>
      <p:nvGrpSpPr>
        <p:cNvPr id="1" name="Shape 16538"/>
        <p:cNvGrpSpPr/>
        <p:nvPr/>
      </p:nvGrpSpPr>
      <p:grpSpPr>
        <a:xfrm>
          <a:off x="0" y="0"/>
          <a:ext cx="0" cy="0"/>
          <a:chOff x="0" y="0"/>
          <a:chExt cx="0" cy="0"/>
        </a:xfrm>
      </p:grpSpPr>
      <p:grpSp>
        <p:nvGrpSpPr>
          <p:cNvPr id="16539" name="Google Shape;16539;p13"/>
          <p:cNvGrpSpPr/>
          <p:nvPr/>
        </p:nvGrpSpPr>
        <p:grpSpPr>
          <a:xfrm>
            <a:off x="7303793" y="-811649"/>
            <a:ext cx="2632641" cy="2632620"/>
            <a:chOff x="4301475" y="1327200"/>
            <a:chExt cx="3053400" cy="3053375"/>
          </a:xfrm>
        </p:grpSpPr>
        <p:sp>
          <p:nvSpPr>
            <p:cNvPr id="16540" name="Google Shape;16540;p13"/>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1" name="Google Shape;16541;p13"/>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2" name="Google Shape;16542;p13"/>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3" name="Google Shape;16543;p13"/>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4" name="Google Shape;16544;p13"/>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5" name="Google Shape;16545;p13"/>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6" name="Google Shape;16546;p13"/>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7" name="Google Shape;16547;p13"/>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8" name="Google Shape;16548;p13"/>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49" name="Google Shape;16549;p13"/>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0" name="Google Shape;16550;p13"/>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1" name="Google Shape;16551;p13"/>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2" name="Google Shape;16552;p13"/>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3" name="Google Shape;16553;p13"/>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4" name="Google Shape;16554;p13"/>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5" name="Google Shape;16555;p13"/>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6" name="Google Shape;16556;p13"/>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7" name="Google Shape;16557;p13"/>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8" name="Google Shape;16558;p13"/>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59" name="Google Shape;16559;p13"/>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0" name="Google Shape;16560;p13"/>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1" name="Google Shape;16561;p13"/>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2" name="Google Shape;16562;p13"/>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3" name="Google Shape;16563;p13"/>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4" name="Google Shape;16564;p13"/>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5" name="Google Shape;16565;p13"/>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6" name="Google Shape;16566;p13"/>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7" name="Google Shape;16567;p13"/>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8" name="Google Shape;16568;p13"/>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69" name="Google Shape;16569;p13"/>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0" name="Google Shape;16570;p13"/>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1" name="Google Shape;16571;p13"/>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2" name="Google Shape;16572;p13"/>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3" name="Google Shape;16573;p13"/>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4" name="Google Shape;16574;p13"/>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5" name="Google Shape;16575;p13"/>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6" name="Google Shape;16576;p13"/>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7" name="Google Shape;16577;p13"/>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8" name="Google Shape;16578;p13"/>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79" name="Google Shape;16579;p13"/>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0" name="Google Shape;16580;p13"/>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1" name="Google Shape;16581;p13"/>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2" name="Google Shape;16582;p13"/>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3" name="Google Shape;16583;p13"/>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4" name="Google Shape;16584;p13"/>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5" name="Google Shape;16585;p13"/>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6" name="Google Shape;16586;p13"/>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7" name="Google Shape;16587;p13"/>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8" name="Google Shape;16588;p13"/>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89" name="Google Shape;16589;p13"/>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0" name="Google Shape;16590;p13"/>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1" name="Google Shape;16591;p13"/>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2" name="Google Shape;16592;p13"/>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3" name="Google Shape;16593;p13"/>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4" name="Google Shape;16594;p13"/>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5" name="Google Shape;16595;p13"/>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6" name="Google Shape;16596;p13"/>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7" name="Google Shape;16597;p13"/>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8" name="Google Shape;16598;p13"/>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599" name="Google Shape;16599;p13"/>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0" name="Google Shape;16600;p13"/>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1" name="Google Shape;16601;p13"/>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2" name="Google Shape;16602;p13"/>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3" name="Google Shape;16603;p13"/>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4" name="Google Shape;16604;p13"/>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5" name="Google Shape;16605;p13"/>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6" name="Google Shape;16606;p13"/>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7" name="Google Shape;16607;p13"/>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8" name="Google Shape;16608;p13"/>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09" name="Google Shape;16609;p13"/>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0" name="Google Shape;16610;p13"/>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1" name="Google Shape;16611;p13"/>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2" name="Google Shape;16612;p13"/>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3" name="Google Shape;16613;p13"/>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4" name="Google Shape;16614;p13"/>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5" name="Google Shape;16615;p13"/>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6" name="Google Shape;16616;p13"/>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7" name="Google Shape;16617;p13"/>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8" name="Google Shape;16618;p13"/>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19" name="Google Shape;16619;p13"/>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0" name="Google Shape;16620;p13"/>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1" name="Google Shape;16621;p13"/>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2" name="Google Shape;16622;p13"/>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3" name="Google Shape;16623;p13"/>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4" name="Google Shape;16624;p13"/>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5" name="Google Shape;16625;p13"/>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6" name="Google Shape;16626;p13"/>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7" name="Google Shape;16627;p13"/>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8" name="Google Shape;16628;p13"/>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29" name="Google Shape;16629;p13"/>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0" name="Google Shape;16630;p13"/>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1" name="Google Shape;16631;p13"/>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2" name="Google Shape;16632;p13"/>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3" name="Google Shape;16633;p13"/>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4" name="Google Shape;16634;p13"/>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5" name="Google Shape;16635;p13"/>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6" name="Google Shape;16636;p13"/>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7" name="Google Shape;16637;p13"/>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8" name="Google Shape;16638;p13"/>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39" name="Google Shape;16639;p13"/>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0" name="Google Shape;16640;p13"/>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1" name="Google Shape;16641;p13"/>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2" name="Google Shape;16642;p13"/>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3" name="Google Shape;16643;p13"/>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4" name="Google Shape;16644;p13"/>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5" name="Google Shape;16645;p13"/>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6" name="Google Shape;16646;p13"/>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7" name="Google Shape;16647;p13"/>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8" name="Google Shape;16648;p13"/>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49" name="Google Shape;16649;p13"/>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0" name="Google Shape;16650;p13"/>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1" name="Google Shape;16651;p13"/>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2" name="Google Shape;16652;p13"/>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3" name="Google Shape;16653;p13"/>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4" name="Google Shape;16654;p13"/>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5" name="Google Shape;16655;p13"/>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6" name="Google Shape;16656;p13"/>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7" name="Google Shape;16657;p13"/>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8" name="Google Shape;16658;p13"/>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59" name="Google Shape;16659;p13"/>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0" name="Google Shape;16660;p13"/>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1" name="Google Shape;16661;p13"/>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2" name="Google Shape;16662;p13"/>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3" name="Google Shape;16663;p13"/>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4" name="Google Shape;16664;p13"/>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5" name="Google Shape;16665;p13"/>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6" name="Google Shape;16666;p13"/>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7" name="Google Shape;16667;p13"/>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8" name="Google Shape;16668;p13"/>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69" name="Google Shape;16669;p13"/>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0" name="Google Shape;16670;p13"/>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1" name="Google Shape;16671;p13"/>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2" name="Google Shape;16672;p13"/>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3" name="Google Shape;16673;p13"/>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4" name="Google Shape;16674;p13"/>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5" name="Google Shape;16675;p13"/>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6" name="Google Shape;16676;p13"/>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7" name="Google Shape;16677;p13"/>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8" name="Google Shape;16678;p13"/>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79" name="Google Shape;16679;p13"/>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0" name="Google Shape;16680;p13"/>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1" name="Google Shape;16681;p13"/>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2" name="Google Shape;16682;p13"/>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3" name="Google Shape;16683;p13"/>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4" name="Google Shape;16684;p13"/>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5" name="Google Shape;16685;p13"/>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6" name="Google Shape;16686;p13"/>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7" name="Google Shape;16687;p13"/>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8" name="Google Shape;16688;p13"/>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89" name="Google Shape;16689;p13"/>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0" name="Google Shape;16690;p13"/>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1" name="Google Shape;16691;p13"/>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2" name="Google Shape;16692;p13"/>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3" name="Google Shape;16693;p13"/>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4" name="Google Shape;16694;p13"/>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5" name="Google Shape;16695;p13"/>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6" name="Google Shape;16696;p13"/>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7" name="Google Shape;16697;p13"/>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8" name="Google Shape;16698;p13"/>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699" name="Google Shape;16699;p13"/>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0" name="Google Shape;16700;p13"/>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1" name="Google Shape;16701;p13"/>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2" name="Google Shape;16702;p13"/>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3" name="Google Shape;16703;p13"/>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4" name="Google Shape;16704;p13"/>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5" name="Google Shape;16705;p13"/>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6" name="Google Shape;16706;p13"/>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7" name="Google Shape;16707;p13"/>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8" name="Google Shape;16708;p13"/>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09" name="Google Shape;16709;p13"/>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0" name="Google Shape;16710;p13"/>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1" name="Google Shape;16711;p13"/>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2" name="Google Shape;16712;p13"/>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3" name="Google Shape;16713;p13"/>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4" name="Google Shape;16714;p13"/>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5" name="Google Shape;16715;p13"/>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6" name="Google Shape;16716;p13"/>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7" name="Google Shape;16717;p13"/>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8" name="Google Shape;16718;p13"/>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19" name="Google Shape;16719;p13"/>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0" name="Google Shape;16720;p13"/>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1" name="Google Shape;16721;p13"/>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2" name="Google Shape;16722;p13"/>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3" name="Google Shape;16723;p13"/>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4" name="Google Shape;16724;p13"/>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5" name="Google Shape;16725;p13"/>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6" name="Google Shape;16726;p13"/>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7" name="Google Shape;16727;p13"/>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8" name="Google Shape;16728;p13"/>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29" name="Google Shape;16729;p13"/>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0" name="Google Shape;16730;p13"/>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1" name="Google Shape;16731;p13"/>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2" name="Google Shape;16732;p13"/>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3" name="Google Shape;16733;p13"/>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4" name="Google Shape;16734;p13"/>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5" name="Google Shape;16735;p13"/>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6" name="Google Shape;16736;p13"/>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7" name="Google Shape;16737;p13"/>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8" name="Google Shape;16738;p13"/>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39" name="Google Shape;16739;p13"/>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0" name="Google Shape;16740;p13"/>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1" name="Google Shape;16741;p13"/>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2" name="Google Shape;16742;p13"/>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3" name="Google Shape;16743;p13"/>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4" name="Google Shape;16744;p13"/>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5" name="Google Shape;16745;p13"/>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6" name="Google Shape;16746;p13"/>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7" name="Google Shape;16747;p13"/>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8" name="Google Shape;16748;p13"/>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49" name="Google Shape;16749;p13"/>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0" name="Google Shape;16750;p13"/>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1" name="Google Shape;16751;p13"/>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2" name="Google Shape;16752;p13"/>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3" name="Google Shape;16753;p13"/>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4" name="Google Shape;16754;p13"/>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5" name="Google Shape;16755;p13"/>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6" name="Google Shape;16756;p13"/>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7" name="Google Shape;16757;p13"/>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8" name="Google Shape;16758;p13"/>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59" name="Google Shape;16759;p13"/>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0" name="Google Shape;16760;p13"/>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1" name="Google Shape;16761;p13"/>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2" name="Google Shape;16762;p13"/>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3" name="Google Shape;16763;p13"/>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4" name="Google Shape;16764;p13"/>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5" name="Google Shape;16765;p13"/>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6" name="Google Shape;16766;p13"/>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7" name="Google Shape;16767;p13"/>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8" name="Google Shape;16768;p13"/>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69" name="Google Shape;16769;p13"/>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0" name="Google Shape;16770;p13"/>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1" name="Google Shape;16771;p13"/>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2" name="Google Shape;16772;p13"/>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3" name="Google Shape;16773;p13"/>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4" name="Google Shape;16774;p13"/>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5" name="Google Shape;16775;p13"/>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6" name="Google Shape;16776;p13"/>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7" name="Google Shape;16777;p13"/>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8" name="Google Shape;16778;p13"/>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79" name="Google Shape;16779;p13"/>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0" name="Google Shape;16780;p13"/>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1" name="Google Shape;16781;p13"/>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2" name="Google Shape;16782;p13"/>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3" name="Google Shape;16783;p13"/>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4" name="Google Shape;16784;p13"/>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5" name="Google Shape;16785;p13"/>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6" name="Google Shape;16786;p13"/>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7" name="Google Shape;16787;p13"/>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8" name="Google Shape;16788;p13"/>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89" name="Google Shape;16789;p13"/>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0" name="Google Shape;16790;p13"/>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1" name="Google Shape;16791;p13"/>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2" name="Google Shape;16792;p13"/>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3" name="Google Shape;16793;p13"/>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4" name="Google Shape;16794;p13"/>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5" name="Google Shape;16795;p13"/>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6" name="Google Shape;16796;p13"/>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7" name="Google Shape;16797;p13"/>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8" name="Google Shape;16798;p13"/>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799" name="Google Shape;16799;p13"/>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0" name="Google Shape;16800;p13"/>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1" name="Google Shape;16801;p13"/>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2" name="Google Shape;16802;p13"/>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3" name="Google Shape;16803;p13"/>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4" name="Google Shape;16804;p13"/>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5" name="Google Shape;16805;p13"/>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6" name="Google Shape;16806;p13"/>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7" name="Google Shape;16807;p13"/>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8" name="Google Shape;16808;p13"/>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09" name="Google Shape;16809;p13"/>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0" name="Google Shape;16810;p13"/>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1" name="Google Shape;16811;p13"/>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2" name="Google Shape;16812;p13"/>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3" name="Google Shape;16813;p13"/>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4" name="Google Shape;16814;p13"/>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5" name="Google Shape;16815;p13"/>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6" name="Google Shape;16816;p13"/>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7" name="Google Shape;16817;p13"/>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8" name="Google Shape;16818;p13"/>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19" name="Google Shape;16819;p13"/>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0" name="Google Shape;16820;p13"/>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1" name="Google Shape;16821;p13"/>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2" name="Google Shape;16822;p13"/>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3" name="Google Shape;16823;p13"/>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4" name="Google Shape;16824;p13"/>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5" name="Google Shape;16825;p13"/>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6" name="Google Shape;16826;p13"/>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7" name="Google Shape;16827;p13"/>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8" name="Google Shape;16828;p13"/>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29" name="Google Shape;16829;p13"/>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0" name="Google Shape;16830;p13"/>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1" name="Google Shape;16831;p13"/>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2" name="Google Shape;16832;p13"/>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3" name="Google Shape;16833;p13"/>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4" name="Google Shape;16834;p13"/>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5" name="Google Shape;16835;p13"/>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6" name="Google Shape;16836;p13"/>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7" name="Google Shape;16837;p13"/>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8" name="Google Shape;16838;p13"/>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39" name="Google Shape;16839;p13"/>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0" name="Google Shape;16840;p13"/>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1" name="Google Shape;16841;p13"/>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2" name="Google Shape;16842;p13"/>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3" name="Google Shape;16843;p13"/>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4" name="Google Shape;16844;p13"/>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5" name="Google Shape;16845;p13"/>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6" name="Google Shape;16846;p13"/>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7" name="Google Shape;16847;p13"/>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8" name="Google Shape;16848;p13"/>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49" name="Google Shape;16849;p13"/>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0" name="Google Shape;16850;p13"/>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1" name="Google Shape;16851;p13"/>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2" name="Google Shape;16852;p13"/>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3" name="Google Shape;16853;p13"/>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4" name="Google Shape;16854;p13"/>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5" name="Google Shape;16855;p13"/>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6" name="Google Shape;16856;p13"/>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7" name="Google Shape;16857;p13"/>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8" name="Google Shape;16858;p13"/>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59" name="Google Shape;16859;p13"/>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0" name="Google Shape;16860;p13"/>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1" name="Google Shape;16861;p13"/>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2" name="Google Shape;16862;p13"/>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3" name="Google Shape;16863;p13"/>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4" name="Google Shape;16864;p13"/>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5" name="Google Shape;16865;p13"/>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6" name="Google Shape;16866;p13"/>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7" name="Google Shape;16867;p13"/>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8" name="Google Shape;16868;p13"/>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69" name="Google Shape;16869;p13"/>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0" name="Google Shape;16870;p13"/>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1" name="Google Shape;16871;p13"/>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2" name="Google Shape;16872;p13"/>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3" name="Google Shape;16873;p13"/>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4" name="Google Shape;16874;p13"/>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5" name="Google Shape;16875;p13"/>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6" name="Google Shape;16876;p13"/>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7" name="Google Shape;16877;p13"/>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8" name="Google Shape;16878;p13"/>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79" name="Google Shape;16879;p13"/>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0" name="Google Shape;16880;p13"/>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1" name="Google Shape;16881;p13"/>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2" name="Google Shape;16882;p13"/>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3" name="Google Shape;16883;p13"/>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4" name="Google Shape;16884;p13"/>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5" name="Google Shape;16885;p13"/>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6" name="Google Shape;16886;p13"/>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7" name="Google Shape;16887;p13"/>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8" name="Google Shape;16888;p13"/>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89" name="Google Shape;16889;p13"/>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0" name="Google Shape;16890;p13"/>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1" name="Google Shape;16891;p13"/>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2" name="Google Shape;16892;p13"/>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3" name="Google Shape;16893;p13"/>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4" name="Google Shape;16894;p13"/>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5" name="Google Shape;16895;p13"/>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6" name="Google Shape;16896;p13"/>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7" name="Google Shape;16897;p13"/>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8" name="Google Shape;16898;p13"/>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899" name="Google Shape;16899;p13"/>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0" name="Google Shape;16900;p13"/>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1" name="Google Shape;16901;p13"/>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2" name="Google Shape;16902;p13"/>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3" name="Google Shape;16903;p13"/>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4" name="Google Shape;16904;p13"/>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5" name="Google Shape;16905;p13"/>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6" name="Google Shape;16906;p13"/>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7" name="Google Shape;16907;p13"/>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8" name="Google Shape;16908;p13"/>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09" name="Google Shape;16909;p13"/>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0" name="Google Shape;16910;p13"/>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1" name="Google Shape;16911;p13"/>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2" name="Google Shape;16912;p13"/>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3" name="Google Shape;16913;p13"/>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4" name="Google Shape;16914;p13"/>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5" name="Google Shape;16915;p13"/>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6" name="Google Shape;16916;p13"/>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7" name="Google Shape;16917;p13"/>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8" name="Google Shape;16918;p13"/>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19" name="Google Shape;16919;p13"/>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0" name="Google Shape;16920;p13"/>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1" name="Google Shape;16921;p13"/>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2" name="Google Shape;16922;p13"/>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3" name="Google Shape;16923;p13"/>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4" name="Google Shape;16924;p13"/>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5" name="Google Shape;16925;p13"/>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6" name="Google Shape;16926;p13"/>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7" name="Google Shape;16927;p13"/>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8" name="Google Shape;16928;p13"/>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29" name="Google Shape;16929;p13"/>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0" name="Google Shape;16930;p13"/>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1" name="Google Shape;16931;p13"/>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2" name="Google Shape;16932;p13"/>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3" name="Google Shape;16933;p13"/>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4" name="Google Shape;16934;p13"/>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5" name="Google Shape;16935;p13"/>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6" name="Google Shape;16936;p13"/>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7" name="Google Shape;16937;p13"/>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8" name="Google Shape;16938;p13"/>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39" name="Google Shape;16939;p13"/>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0" name="Google Shape;16940;p13"/>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1" name="Google Shape;16941;p13"/>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2" name="Google Shape;16942;p13"/>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3" name="Google Shape;16943;p13"/>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4" name="Google Shape;16944;p13"/>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5" name="Google Shape;16945;p13"/>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6" name="Google Shape;16946;p13"/>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7" name="Google Shape;16947;p13"/>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8" name="Google Shape;16948;p13"/>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49" name="Google Shape;16949;p13"/>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0" name="Google Shape;16950;p13"/>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1" name="Google Shape;16951;p13"/>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2" name="Google Shape;16952;p13"/>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3" name="Google Shape;16953;p13"/>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4" name="Google Shape;16954;p13"/>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5" name="Google Shape;16955;p13"/>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6" name="Google Shape;16956;p13"/>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7" name="Google Shape;16957;p13"/>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8" name="Google Shape;16958;p13"/>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59" name="Google Shape;16959;p13"/>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0" name="Google Shape;16960;p13"/>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1" name="Google Shape;16961;p13"/>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2" name="Google Shape;16962;p13"/>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3" name="Google Shape;16963;p13"/>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4" name="Google Shape;16964;p13"/>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5" name="Google Shape;16965;p13"/>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6" name="Google Shape;16966;p13"/>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7" name="Google Shape;16967;p13"/>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8" name="Google Shape;16968;p13"/>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69" name="Google Shape;16969;p13"/>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0" name="Google Shape;16970;p13"/>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1" name="Google Shape;16971;p13"/>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2" name="Google Shape;16972;p13"/>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3" name="Google Shape;16973;p13"/>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4" name="Google Shape;16974;p13"/>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5" name="Google Shape;16975;p13"/>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6" name="Google Shape;16976;p13"/>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7" name="Google Shape;16977;p13"/>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8" name="Google Shape;16978;p13"/>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79" name="Google Shape;16979;p13"/>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0" name="Google Shape;16980;p13"/>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1" name="Google Shape;16981;p13"/>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2" name="Google Shape;16982;p13"/>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3" name="Google Shape;16983;p13"/>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4" name="Google Shape;16984;p13"/>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5" name="Google Shape;16985;p13"/>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6" name="Google Shape;16986;p13"/>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7" name="Google Shape;16987;p13"/>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8" name="Google Shape;16988;p13"/>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89" name="Google Shape;16989;p13"/>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0" name="Google Shape;16990;p13"/>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1" name="Google Shape;16991;p13"/>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2" name="Google Shape;16992;p13"/>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3" name="Google Shape;16993;p13"/>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4" name="Google Shape;16994;p13"/>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5" name="Google Shape;16995;p13"/>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6" name="Google Shape;16996;p13"/>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7" name="Google Shape;16997;p13"/>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8" name="Google Shape;16998;p13"/>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6999" name="Google Shape;16999;p13"/>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0" name="Google Shape;17000;p13"/>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1" name="Google Shape;17001;p13"/>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2" name="Google Shape;17002;p13"/>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3" name="Google Shape;17003;p13"/>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4" name="Google Shape;17004;p13"/>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5" name="Google Shape;17005;p13"/>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6" name="Google Shape;17006;p13"/>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7" name="Google Shape;17007;p13"/>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8" name="Google Shape;17008;p13"/>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09" name="Google Shape;17009;p13"/>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0" name="Google Shape;17010;p13"/>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1" name="Google Shape;17011;p13"/>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2" name="Google Shape;17012;p13"/>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3" name="Google Shape;17013;p13"/>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4" name="Google Shape;17014;p13"/>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5" name="Google Shape;17015;p13"/>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6" name="Google Shape;17016;p13"/>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7" name="Google Shape;17017;p13"/>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8" name="Google Shape;17018;p13"/>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19" name="Google Shape;17019;p13"/>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0" name="Google Shape;17020;p13"/>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1" name="Google Shape;17021;p13"/>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2" name="Google Shape;17022;p13"/>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3" name="Google Shape;17023;p13"/>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4" name="Google Shape;17024;p13"/>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5" name="Google Shape;17025;p13"/>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6" name="Google Shape;17026;p13"/>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7" name="Google Shape;17027;p13"/>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8" name="Google Shape;17028;p13"/>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29" name="Google Shape;17029;p13"/>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0" name="Google Shape;17030;p13"/>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1" name="Google Shape;17031;p13"/>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2" name="Google Shape;17032;p13"/>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3" name="Google Shape;17033;p13"/>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4" name="Google Shape;17034;p13"/>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5" name="Google Shape;17035;p13"/>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6" name="Google Shape;17036;p13"/>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7" name="Google Shape;17037;p13"/>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8" name="Google Shape;17038;p13"/>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39" name="Google Shape;17039;p13"/>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0" name="Google Shape;17040;p13"/>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1" name="Google Shape;17041;p13"/>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2" name="Google Shape;17042;p13"/>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3" name="Google Shape;17043;p13"/>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4" name="Google Shape;17044;p13"/>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5" name="Google Shape;17045;p13"/>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6" name="Google Shape;17046;p13"/>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7" name="Google Shape;17047;p13"/>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8" name="Google Shape;17048;p13"/>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49" name="Google Shape;17049;p13"/>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0" name="Google Shape;17050;p13"/>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1" name="Google Shape;17051;p13"/>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2" name="Google Shape;17052;p13"/>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3" name="Google Shape;17053;p13"/>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4" name="Google Shape;17054;p13"/>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5" name="Google Shape;17055;p13"/>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6" name="Google Shape;17056;p13"/>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7" name="Google Shape;17057;p13"/>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8" name="Google Shape;17058;p13"/>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59" name="Google Shape;17059;p13"/>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0" name="Google Shape;17060;p13"/>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1" name="Google Shape;17061;p13"/>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2" name="Google Shape;17062;p13"/>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3" name="Google Shape;17063;p13"/>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4" name="Google Shape;17064;p13"/>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5" name="Google Shape;17065;p13"/>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6" name="Google Shape;17066;p13"/>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7" name="Google Shape;17067;p13"/>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8" name="Google Shape;17068;p13"/>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69" name="Google Shape;17069;p13"/>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0" name="Google Shape;17070;p13"/>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1" name="Google Shape;17071;p13"/>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2" name="Google Shape;17072;p13"/>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3" name="Google Shape;17073;p13"/>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4" name="Google Shape;17074;p13"/>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5" name="Google Shape;17075;p13"/>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6" name="Google Shape;17076;p13"/>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7" name="Google Shape;17077;p13"/>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8" name="Google Shape;17078;p13"/>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79" name="Google Shape;17079;p13"/>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0" name="Google Shape;17080;p13"/>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1" name="Google Shape;17081;p13"/>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2" name="Google Shape;17082;p13"/>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3" name="Google Shape;17083;p13"/>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4" name="Google Shape;17084;p13"/>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5" name="Google Shape;17085;p13"/>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6" name="Google Shape;17086;p13"/>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7" name="Google Shape;17087;p13"/>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8" name="Google Shape;17088;p13"/>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89" name="Google Shape;17089;p13"/>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0" name="Google Shape;17090;p13"/>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1" name="Google Shape;17091;p13"/>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2" name="Google Shape;17092;p13"/>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3" name="Google Shape;17093;p13"/>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4" name="Google Shape;17094;p13"/>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5" name="Google Shape;17095;p13"/>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6" name="Google Shape;17096;p13"/>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7" name="Google Shape;17097;p13"/>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8" name="Google Shape;17098;p13"/>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099" name="Google Shape;17099;p13"/>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0" name="Google Shape;17100;p13"/>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1" name="Google Shape;17101;p13"/>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2" name="Google Shape;17102;p13"/>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3" name="Google Shape;17103;p13"/>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4" name="Google Shape;17104;p13"/>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5" name="Google Shape;17105;p13"/>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6" name="Google Shape;17106;p13"/>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7" name="Google Shape;17107;p13"/>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8" name="Google Shape;17108;p13"/>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09" name="Google Shape;17109;p13"/>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0" name="Google Shape;17110;p13"/>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1" name="Google Shape;17111;p13"/>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2" name="Google Shape;17112;p13"/>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3" name="Google Shape;17113;p13"/>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4" name="Google Shape;17114;p13"/>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5" name="Google Shape;17115;p13"/>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6" name="Google Shape;17116;p13"/>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7" name="Google Shape;17117;p13"/>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8" name="Google Shape;17118;p13"/>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19" name="Google Shape;17119;p13"/>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0" name="Google Shape;17120;p13"/>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1" name="Google Shape;17121;p13"/>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2" name="Google Shape;17122;p13"/>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3" name="Google Shape;17123;p13"/>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4" name="Google Shape;17124;p13"/>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5" name="Google Shape;17125;p13"/>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6" name="Google Shape;17126;p13"/>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7" name="Google Shape;17127;p13"/>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8" name="Google Shape;17128;p13"/>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29" name="Google Shape;17129;p13"/>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0" name="Google Shape;17130;p13"/>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1" name="Google Shape;17131;p13"/>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2" name="Google Shape;17132;p13"/>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3" name="Google Shape;17133;p13"/>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4" name="Google Shape;17134;p13"/>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5" name="Google Shape;17135;p13"/>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6" name="Google Shape;17136;p13"/>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7" name="Google Shape;17137;p13"/>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8" name="Google Shape;17138;p13"/>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39" name="Google Shape;17139;p13"/>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0" name="Google Shape;17140;p13"/>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1" name="Google Shape;17141;p13"/>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2" name="Google Shape;17142;p13"/>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3" name="Google Shape;17143;p13"/>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4" name="Google Shape;17144;p13"/>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5" name="Google Shape;17145;p13"/>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6" name="Google Shape;17146;p13"/>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7" name="Google Shape;17147;p13"/>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8" name="Google Shape;17148;p13"/>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49" name="Google Shape;17149;p13"/>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0" name="Google Shape;17150;p13"/>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1" name="Google Shape;17151;p13"/>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2" name="Google Shape;17152;p13"/>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3" name="Google Shape;17153;p13"/>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4" name="Google Shape;17154;p13"/>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5" name="Google Shape;17155;p13"/>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6" name="Google Shape;17156;p13"/>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7" name="Google Shape;17157;p13"/>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8" name="Google Shape;17158;p13"/>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59" name="Google Shape;17159;p13"/>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0" name="Google Shape;17160;p13"/>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1" name="Google Shape;17161;p13"/>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2" name="Google Shape;17162;p13"/>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3" name="Google Shape;17163;p13"/>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4" name="Google Shape;17164;p13"/>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5" name="Google Shape;17165;p13"/>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6" name="Google Shape;17166;p13"/>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7" name="Google Shape;17167;p13"/>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8" name="Google Shape;17168;p13"/>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69" name="Google Shape;17169;p13"/>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0" name="Google Shape;17170;p13"/>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1" name="Google Shape;17171;p13"/>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2" name="Google Shape;17172;p13"/>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3" name="Google Shape;17173;p13"/>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4" name="Google Shape;17174;p13"/>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5" name="Google Shape;17175;p13"/>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6" name="Google Shape;17176;p13"/>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7" name="Google Shape;17177;p13"/>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8" name="Google Shape;17178;p13"/>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79" name="Google Shape;17179;p13"/>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0" name="Google Shape;17180;p13"/>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1" name="Google Shape;17181;p13"/>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2" name="Google Shape;17182;p13"/>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3" name="Google Shape;17183;p13"/>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4" name="Google Shape;17184;p13"/>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5" name="Google Shape;17185;p13"/>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6" name="Google Shape;17186;p13"/>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7" name="Google Shape;17187;p13"/>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8" name="Google Shape;17188;p13"/>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89" name="Google Shape;17189;p13"/>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0" name="Google Shape;17190;p13"/>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1" name="Google Shape;17191;p13"/>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2" name="Google Shape;17192;p13"/>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3" name="Google Shape;17193;p13"/>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4" name="Google Shape;17194;p13"/>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5" name="Google Shape;17195;p13"/>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6" name="Google Shape;17196;p13"/>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7" name="Google Shape;17197;p13"/>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8" name="Google Shape;17198;p13"/>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199" name="Google Shape;17199;p13"/>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0" name="Google Shape;17200;p13"/>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1" name="Google Shape;17201;p13"/>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2" name="Google Shape;17202;p13"/>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3" name="Google Shape;17203;p13"/>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4" name="Google Shape;17204;p13"/>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5" name="Google Shape;17205;p13"/>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6" name="Google Shape;17206;p13"/>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7" name="Google Shape;17207;p13"/>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8" name="Google Shape;17208;p13"/>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09" name="Google Shape;17209;p13"/>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0" name="Google Shape;17210;p13"/>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1" name="Google Shape;17211;p13"/>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2" name="Google Shape;17212;p13"/>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3" name="Google Shape;17213;p13"/>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4" name="Google Shape;17214;p13"/>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5" name="Google Shape;17215;p13"/>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6" name="Google Shape;17216;p13"/>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7" name="Google Shape;17217;p13"/>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8" name="Google Shape;17218;p13"/>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19" name="Google Shape;17219;p13"/>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0" name="Google Shape;17220;p13"/>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1" name="Google Shape;17221;p13"/>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2" name="Google Shape;17222;p13"/>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3" name="Google Shape;17223;p13"/>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4" name="Google Shape;17224;p13"/>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5" name="Google Shape;17225;p13"/>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6" name="Google Shape;17226;p13"/>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7" name="Google Shape;17227;p13"/>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8" name="Google Shape;17228;p13"/>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29" name="Google Shape;17229;p13"/>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0" name="Google Shape;17230;p13"/>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1" name="Google Shape;17231;p13"/>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2" name="Google Shape;17232;p13"/>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3" name="Google Shape;17233;p13"/>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4" name="Google Shape;17234;p13"/>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5" name="Google Shape;17235;p13"/>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6" name="Google Shape;17236;p13"/>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7" name="Google Shape;17237;p13"/>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8" name="Google Shape;17238;p13"/>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39" name="Google Shape;17239;p13"/>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0" name="Google Shape;17240;p13"/>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1" name="Google Shape;17241;p13"/>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2" name="Google Shape;17242;p13"/>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3" name="Google Shape;17243;p13"/>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4" name="Google Shape;17244;p13"/>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5" name="Google Shape;17245;p13"/>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6" name="Google Shape;17246;p13"/>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7" name="Google Shape;17247;p13"/>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8" name="Google Shape;17248;p13"/>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49" name="Google Shape;17249;p13"/>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0" name="Google Shape;17250;p13"/>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1" name="Google Shape;17251;p13"/>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2" name="Google Shape;17252;p13"/>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3" name="Google Shape;17253;p13"/>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4" name="Google Shape;17254;p13"/>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5" name="Google Shape;17255;p13"/>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6" name="Google Shape;17256;p13"/>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7" name="Google Shape;17257;p13"/>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8" name="Google Shape;17258;p13"/>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59" name="Google Shape;17259;p13"/>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0" name="Google Shape;17260;p13"/>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1" name="Google Shape;17261;p13"/>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2" name="Google Shape;17262;p13"/>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3" name="Google Shape;17263;p13"/>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4" name="Google Shape;17264;p13"/>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5" name="Google Shape;17265;p13"/>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6" name="Google Shape;17266;p13"/>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7" name="Google Shape;17267;p13"/>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8" name="Google Shape;17268;p13"/>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69" name="Google Shape;17269;p13"/>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0" name="Google Shape;17270;p13"/>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1" name="Google Shape;17271;p13"/>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2" name="Google Shape;17272;p13"/>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3" name="Google Shape;17273;p13"/>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4" name="Google Shape;17274;p13"/>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5" name="Google Shape;17275;p13"/>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6" name="Google Shape;17276;p13"/>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7" name="Google Shape;17277;p13"/>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8" name="Google Shape;17278;p13"/>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79" name="Google Shape;17279;p13"/>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0" name="Google Shape;17280;p13"/>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1" name="Google Shape;17281;p13"/>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2" name="Google Shape;17282;p13"/>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3" name="Google Shape;17283;p13"/>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4" name="Google Shape;17284;p13"/>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5" name="Google Shape;17285;p13"/>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6" name="Google Shape;17286;p13"/>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7" name="Google Shape;17287;p13"/>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8" name="Google Shape;17288;p13"/>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89" name="Google Shape;17289;p13"/>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0" name="Google Shape;17290;p13"/>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1" name="Google Shape;17291;p13"/>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2" name="Google Shape;17292;p13"/>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3" name="Google Shape;17293;p13"/>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4" name="Google Shape;17294;p13"/>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5" name="Google Shape;17295;p13"/>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6" name="Google Shape;17296;p13"/>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7" name="Google Shape;17297;p13"/>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8" name="Google Shape;17298;p13"/>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299" name="Google Shape;17299;p13"/>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0" name="Google Shape;17300;p13"/>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1" name="Google Shape;17301;p13"/>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2" name="Google Shape;17302;p13"/>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3" name="Google Shape;17303;p13"/>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4" name="Google Shape;17304;p13"/>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5" name="Google Shape;17305;p13"/>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6" name="Google Shape;17306;p13"/>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7" name="Google Shape;17307;p13"/>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8" name="Google Shape;17308;p13"/>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09" name="Google Shape;17309;p13"/>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0" name="Google Shape;17310;p13"/>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1" name="Google Shape;17311;p13"/>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2" name="Google Shape;17312;p13"/>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3" name="Google Shape;17313;p13"/>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4" name="Google Shape;17314;p13"/>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5" name="Google Shape;17315;p13"/>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6" name="Google Shape;17316;p13"/>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7" name="Google Shape;17317;p13"/>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8" name="Google Shape;17318;p13"/>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19" name="Google Shape;17319;p13"/>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0" name="Google Shape;17320;p13"/>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1" name="Google Shape;17321;p13"/>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2" name="Google Shape;17322;p13"/>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3" name="Google Shape;17323;p13"/>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4" name="Google Shape;17324;p13"/>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5" name="Google Shape;17325;p13"/>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6" name="Google Shape;17326;p13"/>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7" name="Google Shape;17327;p13"/>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8" name="Google Shape;17328;p13"/>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29" name="Google Shape;17329;p13"/>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0" name="Google Shape;17330;p13"/>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1" name="Google Shape;17331;p13"/>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2" name="Google Shape;17332;p13"/>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3" name="Google Shape;17333;p13"/>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4" name="Google Shape;17334;p13"/>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5" name="Google Shape;17335;p13"/>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6" name="Google Shape;17336;p13"/>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7" name="Google Shape;17337;p13"/>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8" name="Google Shape;17338;p13"/>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39" name="Google Shape;17339;p13"/>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0" name="Google Shape;17340;p13"/>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1" name="Google Shape;17341;p13"/>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2" name="Google Shape;17342;p13"/>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3" name="Google Shape;17343;p13"/>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4" name="Google Shape;17344;p13"/>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5" name="Google Shape;17345;p13"/>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6" name="Google Shape;17346;p13"/>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7" name="Google Shape;17347;p13"/>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8" name="Google Shape;17348;p13"/>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49" name="Google Shape;17349;p13"/>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0" name="Google Shape;17350;p13"/>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1" name="Google Shape;17351;p13"/>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2" name="Google Shape;17352;p13"/>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3" name="Google Shape;17353;p13"/>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4" name="Google Shape;17354;p13"/>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5" name="Google Shape;17355;p13"/>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6" name="Google Shape;17356;p13"/>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7357" name="Google Shape;17357;p13"/>
          <p:cNvGrpSpPr/>
          <p:nvPr/>
        </p:nvGrpSpPr>
        <p:grpSpPr>
          <a:xfrm>
            <a:off x="-706820" y="3331851"/>
            <a:ext cx="2632641" cy="2632620"/>
            <a:chOff x="4301475" y="1327200"/>
            <a:chExt cx="3053400" cy="3053375"/>
          </a:xfrm>
        </p:grpSpPr>
        <p:sp>
          <p:nvSpPr>
            <p:cNvPr id="17358" name="Google Shape;17358;p13"/>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59" name="Google Shape;17359;p13"/>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0" name="Google Shape;17360;p13"/>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1" name="Google Shape;17361;p13"/>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2" name="Google Shape;17362;p13"/>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3" name="Google Shape;17363;p13"/>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4" name="Google Shape;17364;p13"/>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5" name="Google Shape;17365;p13"/>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6" name="Google Shape;17366;p13"/>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7" name="Google Shape;17367;p13"/>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8" name="Google Shape;17368;p13"/>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69" name="Google Shape;17369;p13"/>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0" name="Google Shape;17370;p13"/>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1" name="Google Shape;17371;p13"/>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2" name="Google Shape;17372;p13"/>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3" name="Google Shape;17373;p13"/>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4" name="Google Shape;17374;p13"/>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5" name="Google Shape;17375;p13"/>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6" name="Google Shape;17376;p13"/>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7" name="Google Shape;17377;p13"/>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8" name="Google Shape;17378;p13"/>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79" name="Google Shape;17379;p13"/>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0" name="Google Shape;17380;p13"/>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1" name="Google Shape;17381;p13"/>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2" name="Google Shape;17382;p13"/>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3" name="Google Shape;17383;p13"/>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4" name="Google Shape;17384;p13"/>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5" name="Google Shape;17385;p13"/>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6" name="Google Shape;17386;p13"/>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7" name="Google Shape;17387;p13"/>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8" name="Google Shape;17388;p13"/>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89" name="Google Shape;17389;p13"/>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0" name="Google Shape;17390;p13"/>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1" name="Google Shape;17391;p13"/>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2" name="Google Shape;17392;p13"/>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3" name="Google Shape;17393;p13"/>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4" name="Google Shape;17394;p13"/>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5" name="Google Shape;17395;p13"/>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6" name="Google Shape;17396;p13"/>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7" name="Google Shape;17397;p13"/>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8" name="Google Shape;17398;p13"/>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399" name="Google Shape;17399;p13"/>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0" name="Google Shape;17400;p13"/>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1" name="Google Shape;17401;p13"/>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2" name="Google Shape;17402;p13"/>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3" name="Google Shape;17403;p13"/>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4" name="Google Shape;17404;p13"/>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5" name="Google Shape;17405;p13"/>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6" name="Google Shape;17406;p13"/>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7" name="Google Shape;17407;p13"/>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8" name="Google Shape;17408;p13"/>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09" name="Google Shape;17409;p13"/>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0" name="Google Shape;17410;p13"/>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1" name="Google Shape;17411;p13"/>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2" name="Google Shape;17412;p13"/>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3" name="Google Shape;17413;p13"/>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4" name="Google Shape;17414;p13"/>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5" name="Google Shape;17415;p13"/>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6" name="Google Shape;17416;p13"/>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7" name="Google Shape;17417;p13"/>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8" name="Google Shape;17418;p13"/>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19" name="Google Shape;17419;p13"/>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0" name="Google Shape;17420;p13"/>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1" name="Google Shape;17421;p13"/>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2" name="Google Shape;17422;p13"/>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3" name="Google Shape;17423;p13"/>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4" name="Google Shape;17424;p13"/>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5" name="Google Shape;17425;p13"/>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6" name="Google Shape;17426;p13"/>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7" name="Google Shape;17427;p13"/>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8" name="Google Shape;17428;p13"/>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29" name="Google Shape;17429;p13"/>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0" name="Google Shape;17430;p13"/>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1" name="Google Shape;17431;p13"/>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2" name="Google Shape;17432;p13"/>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3" name="Google Shape;17433;p13"/>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4" name="Google Shape;17434;p13"/>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5" name="Google Shape;17435;p13"/>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6" name="Google Shape;17436;p13"/>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7" name="Google Shape;17437;p13"/>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8" name="Google Shape;17438;p13"/>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39" name="Google Shape;17439;p13"/>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0" name="Google Shape;17440;p13"/>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1" name="Google Shape;17441;p13"/>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2" name="Google Shape;17442;p13"/>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3" name="Google Shape;17443;p13"/>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4" name="Google Shape;17444;p13"/>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5" name="Google Shape;17445;p13"/>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6" name="Google Shape;17446;p13"/>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7" name="Google Shape;17447;p13"/>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8" name="Google Shape;17448;p13"/>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49" name="Google Shape;17449;p13"/>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0" name="Google Shape;17450;p13"/>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1" name="Google Shape;17451;p13"/>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2" name="Google Shape;17452;p13"/>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3" name="Google Shape;17453;p13"/>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4" name="Google Shape;17454;p13"/>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5" name="Google Shape;17455;p13"/>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6" name="Google Shape;17456;p13"/>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7" name="Google Shape;17457;p13"/>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8" name="Google Shape;17458;p13"/>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59" name="Google Shape;17459;p13"/>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0" name="Google Shape;17460;p13"/>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1" name="Google Shape;17461;p13"/>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2" name="Google Shape;17462;p13"/>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3" name="Google Shape;17463;p13"/>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4" name="Google Shape;17464;p13"/>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5" name="Google Shape;17465;p13"/>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6" name="Google Shape;17466;p13"/>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7" name="Google Shape;17467;p13"/>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8" name="Google Shape;17468;p13"/>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69" name="Google Shape;17469;p13"/>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0" name="Google Shape;17470;p13"/>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1" name="Google Shape;17471;p13"/>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2" name="Google Shape;17472;p13"/>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3" name="Google Shape;17473;p13"/>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4" name="Google Shape;17474;p13"/>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5" name="Google Shape;17475;p13"/>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6" name="Google Shape;17476;p13"/>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7" name="Google Shape;17477;p13"/>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8" name="Google Shape;17478;p13"/>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79" name="Google Shape;17479;p13"/>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0" name="Google Shape;17480;p13"/>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1" name="Google Shape;17481;p13"/>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2" name="Google Shape;17482;p13"/>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3" name="Google Shape;17483;p13"/>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4" name="Google Shape;17484;p13"/>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5" name="Google Shape;17485;p13"/>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6" name="Google Shape;17486;p13"/>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7" name="Google Shape;17487;p13"/>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8" name="Google Shape;17488;p13"/>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89" name="Google Shape;17489;p13"/>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0" name="Google Shape;17490;p13"/>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1" name="Google Shape;17491;p13"/>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2" name="Google Shape;17492;p13"/>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3" name="Google Shape;17493;p13"/>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4" name="Google Shape;17494;p13"/>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5" name="Google Shape;17495;p13"/>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6" name="Google Shape;17496;p13"/>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7" name="Google Shape;17497;p13"/>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8" name="Google Shape;17498;p13"/>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499" name="Google Shape;17499;p13"/>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0" name="Google Shape;17500;p13"/>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1" name="Google Shape;17501;p13"/>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2" name="Google Shape;17502;p13"/>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3" name="Google Shape;17503;p13"/>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4" name="Google Shape;17504;p13"/>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5" name="Google Shape;17505;p13"/>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6" name="Google Shape;17506;p13"/>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7" name="Google Shape;17507;p13"/>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8" name="Google Shape;17508;p13"/>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09" name="Google Shape;17509;p13"/>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0" name="Google Shape;17510;p13"/>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1" name="Google Shape;17511;p13"/>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2" name="Google Shape;17512;p13"/>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3" name="Google Shape;17513;p13"/>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4" name="Google Shape;17514;p13"/>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5" name="Google Shape;17515;p13"/>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6" name="Google Shape;17516;p13"/>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7" name="Google Shape;17517;p13"/>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8" name="Google Shape;17518;p13"/>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19" name="Google Shape;17519;p13"/>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0" name="Google Shape;17520;p13"/>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1" name="Google Shape;17521;p13"/>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2" name="Google Shape;17522;p13"/>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3" name="Google Shape;17523;p13"/>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4" name="Google Shape;17524;p13"/>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5" name="Google Shape;17525;p13"/>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6" name="Google Shape;17526;p13"/>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7" name="Google Shape;17527;p13"/>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8" name="Google Shape;17528;p13"/>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29" name="Google Shape;17529;p13"/>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0" name="Google Shape;17530;p13"/>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1" name="Google Shape;17531;p13"/>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2" name="Google Shape;17532;p13"/>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3" name="Google Shape;17533;p13"/>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4" name="Google Shape;17534;p13"/>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5" name="Google Shape;17535;p13"/>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6" name="Google Shape;17536;p13"/>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7" name="Google Shape;17537;p13"/>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8" name="Google Shape;17538;p13"/>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39" name="Google Shape;17539;p13"/>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0" name="Google Shape;17540;p13"/>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1" name="Google Shape;17541;p13"/>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2" name="Google Shape;17542;p13"/>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3" name="Google Shape;17543;p13"/>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4" name="Google Shape;17544;p13"/>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5" name="Google Shape;17545;p13"/>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6" name="Google Shape;17546;p13"/>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7" name="Google Shape;17547;p13"/>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8" name="Google Shape;17548;p13"/>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49" name="Google Shape;17549;p13"/>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0" name="Google Shape;17550;p13"/>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1" name="Google Shape;17551;p13"/>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2" name="Google Shape;17552;p13"/>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3" name="Google Shape;17553;p13"/>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4" name="Google Shape;17554;p13"/>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5" name="Google Shape;17555;p13"/>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6" name="Google Shape;17556;p13"/>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7" name="Google Shape;17557;p13"/>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8" name="Google Shape;17558;p13"/>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59" name="Google Shape;17559;p13"/>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0" name="Google Shape;17560;p13"/>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1" name="Google Shape;17561;p13"/>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2" name="Google Shape;17562;p13"/>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3" name="Google Shape;17563;p13"/>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4" name="Google Shape;17564;p13"/>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5" name="Google Shape;17565;p13"/>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6" name="Google Shape;17566;p13"/>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7" name="Google Shape;17567;p13"/>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8" name="Google Shape;17568;p13"/>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69" name="Google Shape;17569;p13"/>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0" name="Google Shape;17570;p13"/>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1" name="Google Shape;17571;p13"/>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2" name="Google Shape;17572;p13"/>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3" name="Google Shape;17573;p13"/>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4" name="Google Shape;17574;p13"/>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5" name="Google Shape;17575;p13"/>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6" name="Google Shape;17576;p13"/>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7" name="Google Shape;17577;p13"/>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8" name="Google Shape;17578;p13"/>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79" name="Google Shape;17579;p13"/>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0" name="Google Shape;17580;p13"/>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1" name="Google Shape;17581;p13"/>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2" name="Google Shape;17582;p13"/>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3" name="Google Shape;17583;p13"/>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4" name="Google Shape;17584;p13"/>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5" name="Google Shape;17585;p13"/>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6" name="Google Shape;17586;p13"/>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7" name="Google Shape;17587;p13"/>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8" name="Google Shape;17588;p13"/>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89" name="Google Shape;17589;p13"/>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0" name="Google Shape;17590;p13"/>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1" name="Google Shape;17591;p13"/>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2" name="Google Shape;17592;p13"/>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3" name="Google Shape;17593;p13"/>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4" name="Google Shape;17594;p13"/>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5" name="Google Shape;17595;p13"/>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6" name="Google Shape;17596;p13"/>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7" name="Google Shape;17597;p13"/>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8" name="Google Shape;17598;p13"/>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599" name="Google Shape;17599;p13"/>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0" name="Google Shape;17600;p13"/>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1" name="Google Shape;17601;p13"/>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2" name="Google Shape;17602;p13"/>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3" name="Google Shape;17603;p13"/>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4" name="Google Shape;17604;p13"/>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5" name="Google Shape;17605;p13"/>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6" name="Google Shape;17606;p13"/>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7" name="Google Shape;17607;p13"/>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8" name="Google Shape;17608;p13"/>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09" name="Google Shape;17609;p13"/>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0" name="Google Shape;17610;p13"/>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1" name="Google Shape;17611;p13"/>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2" name="Google Shape;17612;p13"/>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3" name="Google Shape;17613;p13"/>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4" name="Google Shape;17614;p13"/>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5" name="Google Shape;17615;p13"/>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6" name="Google Shape;17616;p13"/>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7" name="Google Shape;17617;p13"/>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8" name="Google Shape;17618;p13"/>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19" name="Google Shape;17619;p13"/>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0" name="Google Shape;17620;p13"/>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1" name="Google Shape;17621;p13"/>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2" name="Google Shape;17622;p13"/>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3" name="Google Shape;17623;p13"/>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4" name="Google Shape;17624;p13"/>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5" name="Google Shape;17625;p13"/>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6" name="Google Shape;17626;p13"/>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7" name="Google Shape;17627;p13"/>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8" name="Google Shape;17628;p13"/>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29" name="Google Shape;17629;p13"/>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0" name="Google Shape;17630;p13"/>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1" name="Google Shape;17631;p13"/>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2" name="Google Shape;17632;p13"/>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3" name="Google Shape;17633;p13"/>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4" name="Google Shape;17634;p13"/>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5" name="Google Shape;17635;p13"/>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6" name="Google Shape;17636;p13"/>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7" name="Google Shape;17637;p13"/>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8" name="Google Shape;17638;p13"/>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39" name="Google Shape;17639;p13"/>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0" name="Google Shape;17640;p13"/>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1" name="Google Shape;17641;p13"/>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2" name="Google Shape;17642;p13"/>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3" name="Google Shape;17643;p13"/>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4" name="Google Shape;17644;p13"/>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5" name="Google Shape;17645;p13"/>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6" name="Google Shape;17646;p13"/>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7" name="Google Shape;17647;p13"/>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8" name="Google Shape;17648;p13"/>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49" name="Google Shape;17649;p13"/>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0" name="Google Shape;17650;p13"/>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1" name="Google Shape;17651;p13"/>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2" name="Google Shape;17652;p13"/>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3" name="Google Shape;17653;p13"/>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4" name="Google Shape;17654;p13"/>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5" name="Google Shape;17655;p13"/>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6" name="Google Shape;17656;p13"/>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7" name="Google Shape;17657;p13"/>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8" name="Google Shape;17658;p13"/>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59" name="Google Shape;17659;p13"/>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0" name="Google Shape;17660;p13"/>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1" name="Google Shape;17661;p13"/>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2" name="Google Shape;17662;p13"/>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3" name="Google Shape;17663;p13"/>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4" name="Google Shape;17664;p13"/>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5" name="Google Shape;17665;p13"/>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6" name="Google Shape;17666;p13"/>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7" name="Google Shape;17667;p13"/>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8" name="Google Shape;17668;p13"/>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69" name="Google Shape;17669;p13"/>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0" name="Google Shape;17670;p13"/>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1" name="Google Shape;17671;p13"/>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2" name="Google Shape;17672;p13"/>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3" name="Google Shape;17673;p13"/>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4" name="Google Shape;17674;p13"/>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5" name="Google Shape;17675;p13"/>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6" name="Google Shape;17676;p13"/>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7" name="Google Shape;17677;p13"/>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8" name="Google Shape;17678;p13"/>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79" name="Google Shape;17679;p13"/>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0" name="Google Shape;17680;p13"/>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1" name="Google Shape;17681;p13"/>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2" name="Google Shape;17682;p13"/>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3" name="Google Shape;17683;p13"/>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4" name="Google Shape;17684;p13"/>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5" name="Google Shape;17685;p13"/>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6" name="Google Shape;17686;p13"/>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7" name="Google Shape;17687;p13"/>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8" name="Google Shape;17688;p13"/>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89" name="Google Shape;17689;p13"/>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0" name="Google Shape;17690;p13"/>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1" name="Google Shape;17691;p13"/>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2" name="Google Shape;17692;p13"/>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3" name="Google Shape;17693;p13"/>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4" name="Google Shape;17694;p13"/>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5" name="Google Shape;17695;p13"/>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6" name="Google Shape;17696;p13"/>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7" name="Google Shape;17697;p13"/>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8" name="Google Shape;17698;p13"/>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699" name="Google Shape;17699;p13"/>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0" name="Google Shape;17700;p13"/>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1" name="Google Shape;17701;p13"/>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2" name="Google Shape;17702;p13"/>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3" name="Google Shape;17703;p13"/>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4" name="Google Shape;17704;p13"/>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5" name="Google Shape;17705;p13"/>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6" name="Google Shape;17706;p13"/>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7" name="Google Shape;17707;p13"/>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8" name="Google Shape;17708;p13"/>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09" name="Google Shape;17709;p13"/>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0" name="Google Shape;17710;p13"/>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1" name="Google Shape;17711;p13"/>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2" name="Google Shape;17712;p13"/>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3" name="Google Shape;17713;p13"/>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4" name="Google Shape;17714;p13"/>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5" name="Google Shape;17715;p13"/>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6" name="Google Shape;17716;p13"/>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7" name="Google Shape;17717;p13"/>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8" name="Google Shape;17718;p13"/>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19" name="Google Shape;17719;p13"/>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0" name="Google Shape;17720;p13"/>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1" name="Google Shape;17721;p13"/>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2" name="Google Shape;17722;p13"/>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3" name="Google Shape;17723;p13"/>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4" name="Google Shape;17724;p13"/>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5" name="Google Shape;17725;p13"/>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6" name="Google Shape;17726;p13"/>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7" name="Google Shape;17727;p13"/>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8" name="Google Shape;17728;p13"/>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29" name="Google Shape;17729;p13"/>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0" name="Google Shape;17730;p13"/>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1" name="Google Shape;17731;p13"/>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2" name="Google Shape;17732;p13"/>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3" name="Google Shape;17733;p13"/>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4" name="Google Shape;17734;p13"/>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5" name="Google Shape;17735;p13"/>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6" name="Google Shape;17736;p13"/>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7" name="Google Shape;17737;p13"/>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8" name="Google Shape;17738;p13"/>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39" name="Google Shape;17739;p13"/>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0" name="Google Shape;17740;p13"/>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1" name="Google Shape;17741;p13"/>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2" name="Google Shape;17742;p13"/>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3" name="Google Shape;17743;p13"/>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4" name="Google Shape;17744;p13"/>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5" name="Google Shape;17745;p13"/>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6" name="Google Shape;17746;p13"/>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7" name="Google Shape;17747;p13"/>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8" name="Google Shape;17748;p13"/>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49" name="Google Shape;17749;p13"/>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0" name="Google Shape;17750;p13"/>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1" name="Google Shape;17751;p13"/>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2" name="Google Shape;17752;p13"/>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3" name="Google Shape;17753;p13"/>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4" name="Google Shape;17754;p13"/>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5" name="Google Shape;17755;p13"/>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6" name="Google Shape;17756;p13"/>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7" name="Google Shape;17757;p13"/>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8" name="Google Shape;17758;p13"/>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59" name="Google Shape;17759;p13"/>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0" name="Google Shape;17760;p13"/>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1" name="Google Shape;17761;p13"/>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2" name="Google Shape;17762;p13"/>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3" name="Google Shape;17763;p13"/>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4" name="Google Shape;17764;p13"/>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5" name="Google Shape;17765;p13"/>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6" name="Google Shape;17766;p13"/>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7" name="Google Shape;17767;p13"/>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8" name="Google Shape;17768;p13"/>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69" name="Google Shape;17769;p13"/>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0" name="Google Shape;17770;p13"/>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1" name="Google Shape;17771;p13"/>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2" name="Google Shape;17772;p13"/>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3" name="Google Shape;17773;p13"/>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4" name="Google Shape;17774;p13"/>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5" name="Google Shape;17775;p13"/>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6" name="Google Shape;17776;p13"/>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7" name="Google Shape;17777;p13"/>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8" name="Google Shape;17778;p13"/>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79" name="Google Shape;17779;p13"/>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0" name="Google Shape;17780;p13"/>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1" name="Google Shape;17781;p13"/>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2" name="Google Shape;17782;p13"/>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3" name="Google Shape;17783;p13"/>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4" name="Google Shape;17784;p13"/>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5" name="Google Shape;17785;p13"/>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6" name="Google Shape;17786;p13"/>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7" name="Google Shape;17787;p13"/>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8" name="Google Shape;17788;p13"/>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89" name="Google Shape;17789;p13"/>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0" name="Google Shape;17790;p13"/>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1" name="Google Shape;17791;p13"/>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2" name="Google Shape;17792;p13"/>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3" name="Google Shape;17793;p13"/>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4" name="Google Shape;17794;p13"/>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5" name="Google Shape;17795;p13"/>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6" name="Google Shape;17796;p13"/>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7" name="Google Shape;17797;p13"/>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8" name="Google Shape;17798;p13"/>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799" name="Google Shape;17799;p13"/>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0" name="Google Shape;17800;p13"/>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1" name="Google Shape;17801;p13"/>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2" name="Google Shape;17802;p13"/>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3" name="Google Shape;17803;p13"/>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4" name="Google Shape;17804;p13"/>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5" name="Google Shape;17805;p13"/>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6" name="Google Shape;17806;p13"/>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7" name="Google Shape;17807;p13"/>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8" name="Google Shape;17808;p13"/>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09" name="Google Shape;17809;p13"/>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0" name="Google Shape;17810;p13"/>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1" name="Google Shape;17811;p13"/>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2" name="Google Shape;17812;p13"/>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3" name="Google Shape;17813;p13"/>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4" name="Google Shape;17814;p13"/>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5" name="Google Shape;17815;p13"/>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6" name="Google Shape;17816;p13"/>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7" name="Google Shape;17817;p13"/>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8" name="Google Shape;17818;p13"/>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19" name="Google Shape;17819;p13"/>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0" name="Google Shape;17820;p13"/>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1" name="Google Shape;17821;p13"/>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2" name="Google Shape;17822;p13"/>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3" name="Google Shape;17823;p13"/>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4" name="Google Shape;17824;p13"/>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5" name="Google Shape;17825;p13"/>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6" name="Google Shape;17826;p13"/>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7" name="Google Shape;17827;p13"/>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8" name="Google Shape;17828;p13"/>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29" name="Google Shape;17829;p13"/>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0" name="Google Shape;17830;p13"/>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1" name="Google Shape;17831;p13"/>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2" name="Google Shape;17832;p13"/>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3" name="Google Shape;17833;p13"/>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4" name="Google Shape;17834;p13"/>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5" name="Google Shape;17835;p13"/>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6" name="Google Shape;17836;p13"/>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7" name="Google Shape;17837;p13"/>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8" name="Google Shape;17838;p13"/>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39" name="Google Shape;17839;p13"/>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0" name="Google Shape;17840;p13"/>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1" name="Google Shape;17841;p13"/>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2" name="Google Shape;17842;p13"/>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3" name="Google Shape;17843;p13"/>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4" name="Google Shape;17844;p13"/>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5" name="Google Shape;17845;p13"/>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6" name="Google Shape;17846;p13"/>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7" name="Google Shape;17847;p13"/>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8" name="Google Shape;17848;p13"/>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49" name="Google Shape;17849;p13"/>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0" name="Google Shape;17850;p13"/>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1" name="Google Shape;17851;p13"/>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2" name="Google Shape;17852;p13"/>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3" name="Google Shape;17853;p13"/>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4" name="Google Shape;17854;p13"/>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5" name="Google Shape;17855;p13"/>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6" name="Google Shape;17856;p13"/>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7" name="Google Shape;17857;p13"/>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8" name="Google Shape;17858;p13"/>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59" name="Google Shape;17859;p13"/>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0" name="Google Shape;17860;p13"/>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1" name="Google Shape;17861;p13"/>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2" name="Google Shape;17862;p13"/>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3" name="Google Shape;17863;p13"/>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4" name="Google Shape;17864;p13"/>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5" name="Google Shape;17865;p13"/>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6" name="Google Shape;17866;p13"/>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7" name="Google Shape;17867;p13"/>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8" name="Google Shape;17868;p13"/>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69" name="Google Shape;17869;p13"/>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0" name="Google Shape;17870;p13"/>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1" name="Google Shape;17871;p13"/>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2" name="Google Shape;17872;p13"/>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3" name="Google Shape;17873;p13"/>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4" name="Google Shape;17874;p13"/>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5" name="Google Shape;17875;p13"/>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6" name="Google Shape;17876;p13"/>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7" name="Google Shape;17877;p13"/>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8" name="Google Shape;17878;p13"/>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79" name="Google Shape;17879;p13"/>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0" name="Google Shape;17880;p13"/>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1" name="Google Shape;17881;p13"/>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2" name="Google Shape;17882;p13"/>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3" name="Google Shape;17883;p13"/>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4" name="Google Shape;17884;p13"/>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5" name="Google Shape;17885;p13"/>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6" name="Google Shape;17886;p13"/>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7" name="Google Shape;17887;p13"/>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8" name="Google Shape;17888;p13"/>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89" name="Google Shape;17889;p13"/>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0" name="Google Shape;17890;p13"/>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1" name="Google Shape;17891;p13"/>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2" name="Google Shape;17892;p13"/>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3" name="Google Shape;17893;p13"/>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4" name="Google Shape;17894;p13"/>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5" name="Google Shape;17895;p13"/>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6" name="Google Shape;17896;p13"/>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7" name="Google Shape;17897;p13"/>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8" name="Google Shape;17898;p13"/>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899" name="Google Shape;17899;p13"/>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0" name="Google Shape;17900;p13"/>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1" name="Google Shape;17901;p13"/>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2" name="Google Shape;17902;p13"/>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3" name="Google Shape;17903;p13"/>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4" name="Google Shape;17904;p13"/>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5" name="Google Shape;17905;p13"/>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6" name="Google Shape;17906;p13"/>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7" name="Google Shape;17907;p13"/>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8" name="Google Shape;17908;p13"/>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09" name="Google Shape;17909;p13"/>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0" name="Google Shape;17910;p13"/>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1" name="Google Shape;17911;p13"/>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2" name="Google Shape;17912;p13"/>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3" name="Google Shape;17913;p13"/>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4" name="Google Shape;17914;p13"/>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5" name="Google Shape;17915;p13"/>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6" name="Google Shape;17916;p13"/>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7" name="Google Shape;17917;p13"/>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8" name="Google Shape;17918;p13"/>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19" name="Google Shape;17919;p13"/>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0" name="Google Shape;17920;p13"/>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1" name="Google Shape;17921;p13"/>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2" name="Google Shape;17922;p13"/>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3" name="Google Shape;17923;p13"/>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4" name="Google Shape;17924;p13"/>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5" name="Google Shape;17925;p13"/>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6" name="Google Shape;17926;p13"/>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7" name="Google Shape;17927;p13"/>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8" name="Google Shape;17928;p13"/>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29" name="Google Shape;17929;p13"/>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0" name="Google Shape;17930;p13"/>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1" name="Google Shape;17931;p13"/>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2" name="Google Shape;17932;p13"/>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3" name="Google Shape;17933;p13"/>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4" name="Google Shape;17934;p13"/>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5" name="Google Shape;17935;p13"/>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6" name="Google Shape;17936;p13"/>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7" name="Google Shape;17937;p13"/>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8" name="Google Shape;17938;p13"/>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39" name="Google Shape;17939;p13"/>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0" name="Google Shape;17940;p13"/>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1" name="Google Shape;17941;p13"/>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2" name="Google Shape;17942;p13"/>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3" name="Google Shape;17943;p13"/>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4" name="Google Shape;17944;p13"/>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5" name="Google Shape;17945;p13"/>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6" name="Google Shape;17946;p13"/>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7" name="Google Shape;17947;p13"/>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8" name="Google Shape;17948;p13"/>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49" name="Google Shape;17949;p13"/>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0" name="Google Shape;17950;p13"/>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1" name="Google Shape;17951;p13"/>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2" name="Google Shape;17952;p13"/>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3" name="Google Shape;17953;p13"/>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4" name="Google Shape;17954;p13"/>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5" name="Google Shape;17955;p13"/>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6" name="Google Shape;17956;p13"/>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7" name="Google Shape;17957;p13"/>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8" name="Google Shape;17958;p13"/>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59" name="Google Shape;17959;p13"/>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0" name="Google Shape;17960;p13"/>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1" name="Google Shape;17961;p13"/>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2" name="Google Shape;17962;p13"/>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3" name="Google Shape;17963;p13"/>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4" name="Google Shape;17964;p13"/>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5" name="Google Shape;17965;p13"/>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6" name="Google Shape;17966;p13"/>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7" name="Google Shape;17967;p13"/>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8" name="Google Shape;17968;p13"/>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69" name="Google Shape;17969;p13"/>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0" name="Google Shape;17970;p13"/>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1" name="Google Shape;17971;p13"/>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2" name="Google Shape;17972;p13"/>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3" name="Google Shape;17973;p13"/>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4" name="Google Shape;17974;p13"/>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5" name="Google Shape;17975;p13"/>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6" name="Google Shape;17976;p13"/>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7" name="Google Shape;17977;p13"/>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8" name="Google Shape;17978;p13"/>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79" name="Google Shape;17979;p13"/>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0" name="Google Shape;17980;p13"/>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1" name="Google Shape;17981;p13"/>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2" name="Google Shape;17982;p13"/>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3" name="Google Shape;17983;p13"/>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4" name="Google Shape;17984;p13"/>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5" name="Google Shape;17985;p13"/>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6" name="Google Shape;17986;p13"/>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7" name="Google Shape;17987;p13"/>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8" name="Google Shape;17988;p13"/>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89" name="Google Shape;17989;p13"/>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0" name="Google Shape;17990;p13"/>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1" name="Google Shape;17991;p13"/>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2" name="Google Shape;17992;p13"/>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3" name="Google Shape;17993;p13"/>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4" name="Google Shape;17994;p13"/>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5" name="Google Shape;17995;p13"/>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6" name="Google Shape;17996;p13"/>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7" name="Google Shape;17997;p13"/>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8" name="Google Shape;17998;p13"/>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7999" name="Google Shape;17999;p13"/>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0" name="Google Shape;18000;p13"/>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1" name="Google Shape;18001;p13"/>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2" name="Google Shape;18002;p13"/>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3" name="Google Shape;18003;p13"/>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4" name="Google Shape;18004;p13"/>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5" name="Google Shape;18005;p13"/>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6" name="Google Shape;18006;p13"/>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7" name="Google Shape;18007;p13"/>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8" name="Google Shape;18008;p13"/>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09" name="Google Shape;18009;p13"/>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0" name="Google Shape;18010;p13"/>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1" name="Google Shape;18011;p13"/>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2" name="Google Shape;18012;p13"/>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3" name="Google Shape;18013;p13"/>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4" name="Google Shape;18014;p13"/>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5" name="Google Shape;18015;p13"/>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6" name="Google Shape;18016;p13"/>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7" name="Google Shape;18017;p13"/>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8" name="Google Shape;18018;p13"/>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19" name="Google Shape;18019;p13"/>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0" name="Google Shape;18020;p13"/>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1" name="Google Shape;18021;p13"/>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2" name="Google Shape;18022;p13"/>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3" name="Google Shape;18023;p13"/>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4" name="Google Shape;18024;p13"/>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5" name="Google Shape;18025;p13"/>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6" name="Google Shape;18026;p13"/>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7" name="Google Shape;18027;p13"/>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8" name="Google Shape;18028;p13"/>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29" name="Google Shape;18029;p13"/>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0" name="Google Shape;18030;p13"/>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1" name="Google Shape;18031;p13"/>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2" name="Google Shape;18032;p13"/>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3" name="Google Shape;18033;p13"/>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4" name="Google Shape;18034;p13"/>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5" name="Google Shape;18035;p13"/>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6" name="Google Shape;18036;p13"/>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7" name="Google Shape;18037;p13"/>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8" name="Google Shape;18038;p13"/>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39" name="Google Shape;18039;p13"/>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0" name="Google Shape;18040;p13"/>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1" name="Google Shape;18041;p13"/>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2" name="Google Shape;18042;p13"/>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3" name="Google Shape;18043;p13"/>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4" name="Google Shape;18044;p13"/>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5" name="Google Shape;18045;p13"/>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6" name="Google Shape;18046;p13"/>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7" name="Google Shape;18047;p13"/>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8" name="Google Shape;18048;p13"/>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49" name="Google Shape;18049;p13"/>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0" name="Google Shape;18050;p13"/>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1" name="Google Shape;18051;p13"/>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2" name="Google Shape;18052;p13"/>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3" name="Google Shape;18053;p13"/>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4" name="Google Shape;18054;p13"/>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5" name="Google Shape;18055;p13"/>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6" name="Google Shape;18056;p13"/>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7" name="Google Shape;18057;p13"/>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8" name="Google Shape;18058;p13"/>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59" name="Google Shape;18059;p13"/>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0" name="Google Shape;18060;p13"/>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1" name="Google Shape;18061;p13"/>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2" name="Google Shape;18062;p13"/>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3" name="Google Shape;18063;p13"/>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4" name="Google Shape;18064;p13"/>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5" name="Google Shape;18065;p13"/>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6" name="Google Shape;18066;p13"/>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7" name="Google Shape;18067;p13"/>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8" name="Google Shape;18068;p13"/>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69" name="Google Shape;18069;p13"/>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0" name="Google Shape;18070;p13"/>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1" name="Google Shape;18071;p13"/>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2" name="Google Shape;18072;p13"/>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3" name="Google Shape;18073;p13"/>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4" name="Google Shape;18074;p13"/>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5" name="Google Shape;18075;p13"/>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6" name="Google Shape;18076;p13"/>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7" name="Google Shape;18077;p13"/>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8" name="Google Shape;18078;p13"/>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79" name="Google Shape;18079;p13"/>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0" name="Google Shape;18080;p13"/>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1" name="Google Shape;18081;p13"/>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2" name="Google Shape;18082;p13"/>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3" name="Google Shape;18083;p13"/>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4" name="Google Shape;18084;p13"/>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5" name="Google Shape;18085;p13"/>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6" name="Google Shape;18086;p13"/>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7" name="Google Shape;18087;p13"/>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8" name="Google Shape;18088;p13"/>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89" name="Google Shape;18089;p13"/>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0" name="Google Shape;18090;p13"/>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1" name="Google Shape;18091;p13"/>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2" name="Google Shape;18092;p13"/>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3" name="Google Shape;18093;p13"/>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4" name="Google Shape;18094;p13"/>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5" name="Google Shape;18095;p13"/>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6" name="Google Shape;18096;p13"/>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7" name="Google Shape;18097;p13"/>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8" name="Google Shape;18098;p13"/>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099" name="Google Shape;18099;p13"/>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0" name="Google Shape;18100;p13"/>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1" name="Google Shape;18101;p13"/>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2" name="Google Shape;18102;p13"/>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3" name="Google Shape;18103;p13"/>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4" name="Google Shape;18104;p13"/>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5" name="Google Shape;18105;p13"/>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6" name="Google Shape;18106;p13"/>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7" name="Google Shape;18107;p13"/>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8" name="Google Shape;18108;p13"/>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09" name="Google Shape;18109;p13"/>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0" name="Google Shape;18110;p13"/>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1" name="Google Shape;18111;p13"/>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2" name="Google Shape;18112;p13"/>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3" name="Google Shape;18113;p13"/>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4" name="Google Shape;18114;p13"/>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5" name="Google Shape;18115;p13"/>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6" name="Google Shape;18116;p13"/>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7" name="Google Shape;18117;p13"/>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8" name="Google Shape;18118;p13"/>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19" name="Google Shape;18119;p13"/>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0" name="Google Shape;18120;p13"/>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1" name="Google Shape;18121;p13"/>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2" name="Google Shape;18122;p13"/>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3" name="Google Shape;18123;p13"/>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4" name="Google Shape;18124;p13"/>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5" name="Google Shape;18125;p13"/>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6" name="Google Shape;18126;p13"/>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7" name="Google Shape;18127;p13"/>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8" name="Google Shape;18128;p13"/>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29" name="Google Shape;18129;p13"/>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0" name="Google Shape;18130;p13"/>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1" name="Google Shape;18131;p13"/>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2" name="Google Shape;18132;p13"/>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3" name="Google Shape;18133;p13"/>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4" name="Google Shape;18134;p13"/>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5" name="Google Shape;18135;p13"/>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6" name="Google Shape;18136;p13"/>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7" name="Google Shape;18137;p13"/>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8" name="Google Shape;18138;p13"/>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39" name="Google Shape;18139;p13"/>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0" name="Google Shape;18140;p13"/>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1" name="Google Shape;18141;p13"/>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2" name="Google Shape;18142;p13"/>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3" name="Google Shape;18143;p13"/>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4" name="Google Shape;18144;p13"/>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5" name="Google Shape;18145;p13"/>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6" name="Google Shape;18146;p13"/>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7" name="Google Shape;18147;p13"/>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8" name="Google Shape;18148;p13"/>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49" name="Google Shape;18149;p13"/>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0" name="Google Shape;18150;p13"/>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1" name="Google Shape;18151;p13"/>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2" name="Google Shape;18152;p13"/>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3" name="Google Shape;18153;p13"/>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4" name="Google Shape;18154;p13"/>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5" name="Google Shape;18155;p13"/>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6" name="Google Shape;18156;p13"/>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7" name="Google Shape;18157;p13"/>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8" name="Google Shape;18158;p13"/>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59" name="Google Shape;18159;p13"/>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0" name="Google Shape;18160;p13"/>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1" name="Google Shape;18161;p13"/>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2" name="Google Shape;18162;p13"/>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3" name="Google Shape;18163;p13"/>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4" name="Google Shape;18164;p13"/>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5" name="Google Shape;18165;p13"/>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6" name="Google Shape;18166;p13"/>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7" name="Google Shape;18167;p13"/>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8" name="Google Shape;18168;p13"/>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69" name="Google Shape;18169;p13"/>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0" name="Google Shape;18170;p13"/>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1" name="Google Shape;18171;p13"/>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2" name="Google Shape;18172;p13"/>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3" name="Google Shape;18173;p13"/>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74" name="Google Shape;18174;p13"/>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
        <p:nvSpPr>
          <p:cNvPr id="18175" name="Google Shape;18175;p13"/>
          <p:cNvSpPr txBox="1">
            <a:spLocks noGrp="1"/>
          </p:cNvSpPr>
          <p:nvPr>
            <p:ph type="title"/>
          </p:nvPr>
        </p:nvSpPr>
        <p:spPr>
          <a:xfrm>
            <a:off x="2168400" y="1036138"/>
            <a:ext cx="4807200" cy="551400"/>
          </a:xfrm>
          <a:prstGeom prst="rect">
            <a:avLst/>
          </a:prstGeom>
        </p:spPr>
        <p:txBody>
          <a:bodyPr spcFirstLastPara="1" wrap="square" lIns="91425" tIns="91425" rIns="91425" bIns="91425" anchor="ctr" anchorCtr="0">
            <a:noAutofit/>
          </a:bodyPr>
          <a:lstStyle>
            <a:lvl1pPr lvl="0" rtl="0">
              <a:spcBef>
                <a:spcPts val="0"/>
              </a:spcBef>
              <a:spcAft>
                <a:spcPts val="0"/>
              </a:spcAft>
              <a:buSzPts val="3200"/>
              <a:buNone/>
              <a:defRPr/>
            </a:lvl1pPr>
            <a:lvl2pPr lvl="1" rtl="0">
              <a:spcBef>
                <a:spcPts val="0"/>
              </a:spcBef>
              <a:spcAft>
                <a:spcPts val="0"/>
              </a:spcAft>
              <a:buSzPts val="4200"/>
              <a:buNone/>
              <a:defRPr sz="4200"/>
            </a:lvl2pPr>
            <a:lvl3pPr lvl="2" rtl="0">
              <a:spcBef>
                <a:spcPts val="0"/>
              </a:spcBef>
              <a:spcAft>
                <a:spcPts val="0"/>
              </a:spcAft>
              <a:buSzPts val="4200"/>
              <a:buNone/>
              <a:defRPr sz="4200"/>
            </a:lvl3pPr>
            <a:lvl4pPr lvl="3" rtl="0">
              <a:spcBef>
                <a:spcPts val="0"/>
              </a:spcBef>
              <a:spcAft>
                <a:spcPts val="0"/>
              </a:spcAft>
              <a:buSzPts val="4200"/>
              <a:buNone/>
              <a:defRPr sz="4200"/>
            </a:lvl4pPr>
            <a:lvl5pPr lvl="4" rtl="0">
              <a:spcBef>
                <a:spcPts val="0"/>
              </a:spcBef>
              <a:spcAft>
                <a:spcPts val="0"/>
              </a:spcAft>
              <a:buSzPts val="4200"/>
              <a:buNone/>
              <a:defRPr sz="4200"/>
            </a:lvl5pPr>
            <a:lvl6pPr lvl="5" rtl="0">
              <a:spcBef>
                <a:spcPts val="0"/>
              </a:spcBef>
              <a:spcAft>
                <a:spcPts val="0"/>
              </a:spcAft>
              <a:buSzPts val="4200"/>
              <a:buNone/>
              <a:defRPr sz="4200"/>
            </a:lvl6pPr>
            <a:lvl7pPr lvl="6" rtl="0">
              <a:spcBef>
                <a:spcPts val="0"/>
              </a:spcBef>
              <a:spcAft>
                <a:spcPts val="0"/>
              </a:spcAft>
              <a:buSzPts val="4200"/>
              <a:buNone/>
              <a:defRPr sz="4200"/>
            </a:lvl7pPr>
            <a:lvl8pPr lvl="7" rtl="0">
              <a:spcBef>
                <a:spcPts val="0"/>
              </a:spcBef>
              <a:spcAft>
                <a:spcPts val="0"/>
              </a:spcAft>
              <a:buSzPts val="4200"/>
              <a:buNone/>
              <a:defRPr sz="4200"/>
            </a:lvl8pPr>
            <a:lvl9pPr lvl="8" rtl="0">
              <a:spcBef>
                <a:spcPts val="0"/>
              </a:spcBef>
              <a:spcAft>
                <a:spcPts val="0"/>
              </a:spcAft>
              <a:buSzPts val="4200"/>
              <a:buNone/>
              <a:defRPr sz="4200"/>
            </a:lvl9pPr>
          </a:lstStyle>
          <a:p>
            <a:endParaRPr/>
          </a:p>
        </p:txBody>
      </p:sp>
      <p:sp>
        <p:nvSpPr>
          <p:cNvPr id="18176" name="Google Shape;18176;p13"/>
          <p:cNvSpPr txBox="1">
            <a:spLocks noGrp="1"/>
          </p:cNvSpPr>
          <p:nvPr>
            <p:ph type="subTitle" idx="1"/>
          </p:nvPr>
        </p:nvSpPr>
        <p:spPr>
          <a:xfrm>
            <a:off x="1994900" y="1587663"/>
            <a:ext cx="5154300" cy="2519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Char char="●"/>
              <a:defRPr sz="1600"/>
            </a:lvl1pPr>
            <a:lvl2pPr lvl="1" algn="ctr" rtl="0">
              <a:lnSpc>
                <a:spcPct val="100000"/>
              </a:lnSpc>
              <a:spcBef>
                <a:spcPts val="0"/>
              </a:spcBef>
              <a:spcAft>
                <a:spcPts val="0"/>
              </a:spcAft>
              <a:buSzPts val="1600"/>
              <a:buChar char="○"/>
              <a:defRPr sz="1600"/>
            </a:lvl2pPr>
            <a:lvl3pPr lvl="2" algn="ctr" rtl="0">
              <a:lnSpc>
                <a:spcPct val="100000"/>
              </a:lnSpc>
              <a:spcBef>
                <a:spcPts val="0"/>
              </a:spcBef>
              <a:spcAft>
                <a:spcPts val="0"/>
              </a:spcAft>
              <a:buSzPts val="1600"/>
              <a:buChar char="■"/>
              <a:defRPr sz="1600"/>
            </a:lvl3pPr>
            <a:lvl4pPr lvl="3" algn="ctr" rtl="0">
              <a:lnSpc>
                <a:spcPct val="100000"/>
              </a:lnSpc>
              <a:spcBef>
                <a:spcPts val="0"/>
              </a:spcBef>
              <a:spcAft>
                <a:spcPts val="0"/>
              </a:spcAft>
              <a:buSzPts val="1600"/>
              <a:buChar char="●"/>
              <a:defRPr sz="1600"/>
            </a:lvl4pPr>
            <a:lvl5pPr lvl="4" algn="ctr" rtl="0">
              <a:lnSpc>
                <a:spcPct val="100000"/>
              </a:lnSpc>
              <a:spcBef>
                <a:spcPts val="0"/>
              </a:spcBef>
              <a:spcAft>
                <a:spcPts val="0"/>
              </a:spcAft>
              <a:buSzPts val="1600"/>
              <a:buChar char="○"/>
              <a:defRPr sz="1600"/>
            </a:lvl5pPr>
            <a:lvl6pPr lvl="5" algn="ctr" rtl="0">
              <a:lnSpc>
                <a:spcPct val="100000"/>
              </a:lnSpc>
              <a:spcBef>
                <a:spcPts val="0"/>
              </a:spcBef>
              <a:spcAft>
                <a:spcPts val="0"/>
              </a:spcAft>
              <a:buSzPts val="1600"/>
              <a:buChar char="■"/>
              <a:defRPr sz="1600"/>
            </a:lvl6pPr>
            <a:lvl7pPr lvl="6" algn="ctr" rtl="0">
              <a:lnSpc>
                <a:spcPct val="100000"/>
              </a:lnSpc>
              <a:spcBef>
                <a:spcPts val="0"/>
              </a:spcBef>
              <a:spcAft>
                <a:spcPts val="0"/>
              </a:spcAft>
              <a:buSzPts val="1600"/>
              <a:buChar char="●"/>
              <a:defRPr sz="1600"/>
            </a:lvl7pPr>
            <a:lvl8pPr lvl="7" algn="ctr" rtl="0">
              <a:lnSpc>
                <a:spcPct val="100000"/>
              </a:lnSpc>
              <a:spcBef>
                <a:spcPts val="0"/>
              </a:spcBef>
              <a:spcAft>
                <a:spcPts val="0"/>
              </a:spcAft>
              <a:buSzPts val="1600"/>
              <a:buChar char="○"/>
              <a:defRPr sz="1600"/>
            </a:lvl8pPr>
            <a:lvl9pPr lvl="8" algn="ctr" rtl="0">
              <a:lnSpc>
                <a:spcPct val="100000"/>
              </a:lnSpc>
              <a:spcBef>
                <a:spcPts val="0"/>
              </a:spcBef>
              <a:spcAft>
                <a:spcPts val="0"/>
              </a:spcAft>
              <a:buSzPts val="1600"/>
              <a:buChar char="■"/>
              <a:defRPr sz="1600"/>
            </a:lvl9pPr>
          </a:lstStyle>
          <a:p>
            <a:endParaRPr/>
          </a:p>
        </p:txBody>
      </p:sp>
      <p:grpSp>
        <p:nvGrpSpPr>
          <p:cNvPr id="18177" name="Google Shape;18177;p13"/>
          <p:cNvGrpSpPr/>
          <p:nvPr/>
        </p:nvGrpSpPr>
        <p:grpSpPr>
          <a:xfrm>
            <a:off x="-162825" y="4832675"/>
            <a:ext cx="9458100" cy="96200"/>
            <a:chOff x="-162825" y="148025"/>
            <a:chExt cx="9458100" cy="96200"/>
          </a:xfrm>
        </p:grpSpPr>
        <p:cxnSp>
          <p:nvCxnSpPr>
            <p:cNvPr id="18178" name="Google Shape;18178;p13"/>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8179" name="Google Shape;18179;p13"/>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8180" name="Google Shape;18180;p13"/>
          <p:cNvGrpSpPr/>
          <p:nvPr/>
        </p:nvGrpSpPr>
        <p:grpSpPr>
          <a:xfrm>
            <a:off x="-162825" y="214625"/>
            <a:ext cx="9458100" cy="96200"/>
            <a:chOff x="-162825" y="148025"/>
            <a:chExt cx="9458100" cy="96200"/>
          </a:xfrm>
        </p:grpSpPr>
        <p:cxnSp>
          <p:nvCxnSpPr>
            <p:cNvPr id="18181" name="Google Shape;18181;p13"/>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8182" name="Google Shape;18182;p13"/>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8183" name="Google Shape;18183;p13"/>
          <p:cNvGrpSpPr/>
          <p:nvPr/>
        </p:nvGrpSpPr>
        <p:grpSpPr>
          <a:xfrm rot="10800000" flipH="1">
            <a:off x="-101382" y="3889200"/>
            <a:ext cx="1808732" cy="1372085"/>
            <a:chOff x="-69557" y="-84438"/>
            <a:chExt cx="1808732" cy="1372085"/>
          </a:xfrm>
        </p:grpSpPr>
        <p:sp>
          <p:nvSpPr>
            <p:cNvPr id="18184" name="Google Shape;18184;p13"/>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85" name="Google Shape;18185;p13"/>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8186" name="Google Shape;18186;p13"/>
          <p:cNvGrpSpPr/>
          <p:nvPr/>
        </p:nvGrpSpPr>
        <p:grpSpPr>
          <a:xfrm flipH="1">
            <a:off x="7436643" y="-117775"/>
            <a:ext cx="1808732" cy="1372085"/>
            <a:chOff x="-69557" y="-84438"/>
            <a:chExt cx="1808732" cy="1372085"/>
          </a:xfrm>
        </p:grpSpPr>
        <p:sp>
          <p:nvSpPr>
            <p:cNvPr id="18187" name="Google Shape;18187;p13"/>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188" name="Google Shape;18188;p13"/>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Una columna de texto 1">
  <p:cSld name="ONE_COLUMN_TEXT_1">
    <p:spTree>
      <p:nvGrpSpPr>
        <p:cNvPr id="1" name="Shape 18189"/>
        <p:cNvGrpSpPr/>
        <p:nvPr/>
      </p:nvGrpSpPr>
      <p:grpSpPr>
        <a:xfrm>
          <a:off x="0" y="0"/>
          <a:ext cx="0" cy="0"/>
          <a:chOff x="0" y="0"/>
          <a:chExt cx="0" cy="0"/>
        </a:xfrm>
      </p:grpSpPr>
      <p:sp>
        <p:nvSpPr>
          <p:cNvPr id="18190" name="Google Shape;18190;p14"/>
          <p:cNvSpPr txBox="1">
            <a:spLocks noGrp="1"/>
          </p:cNvSpPr>
          <p:nvPr>
            <p:ph type="title"/>
          </p:nvPr>
        </p:nvSpPr>
        <p:spPr>
          <a:xfrm>
            <a:off x="2187250" y="1492950"/>
            <a:ext cx="4769400" cy="926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18191" name="Google Shape;18191;p14"/>
          <p:cNvSpPr txBox="1">
            <a:spLocks noGrp="1"/>
          </p:cNvSpPr>
          <p:nvPr>
            <p:ph type="body" idx="1"/>
          </p:nvPr>
        </p:nvSpPr>
        <p:spPr>
          <a:xfrm>
            <a:off x="2187275" y="2497950"/>
            <a:ext cx="4769400" cy="1152600"/>
          </a:xfrm>
          <a:prstGeom prst="rect">
            <a:avLst/>
          </a:prstGeom>
        </p:spPr>
        <p:txBody>
          <a:bodyPr spcFirstLastPara="1" wrap="square" lIns="91425" tIns="91425" rIns="91425" bIns="91425" anchor="t" anchorCtr="0">
            <a:noAutofit/>
          </a:bodyPr>
          <a:lstStyle>
            <a:lvl1pPr marL="457200" lvl="0" indent="-304800" algn="ctr" rtl="0">
              <a:lnSpc>
                <a:spcPct val="100000"/>
              </a:lnSpc>
              <a:spcBef>
                <a:spcPts val="0"/>
              </a:spcBef>
              <a:spcAft>
                <a:spcPts val="0"/>
              </a:spcAft>
              <a:buSzPts val="1200"/>
              <a:buChar char="●"/>
              <a:defRPr sz="16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grpSp>
        <p:nvGrpSpPr>
          <p:cNvPr id="18192" name="Google Shape;18192;p14"/>
          <p:cNvGrpSpPr/>
          <p:nvPr/>
        </p:nvGrpSpPr>
        <p:grpSpPr>
          <a:xfrm>
            <a:off x="-162825" y="4832675"/>
            <a:ext cx="9458100" cy="96200"/>
            <a:chOff x="-162825" y="148025"/>
            <a:chExt cx="9458100" cy="96200"/>
          </a:xfrm>
        </p:grpSpPr>
        <p:cxnSp>
          <p:nvCxnSpPr>
            <p:cNvPr id="18193" name="Google Shape;18193;p14"/>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8194" name="Google Shape;18194;p14"/>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8195" name="Google Shape;18195;p14"/>
          <p:cNvGrpSpPr/>
          <p:nvPr/>
        </p:nvGrpSpPr>
        <p:grpSpPr>
          <a:xfrm>
            <a:off x="-162825" y="214625"/>
            <a:ext cx="9458100" cy="96200"/>
            <a:chOff x="-162825" y="148025"/>
            <a:chExt cx="9458100" cy="96200"/>
          </a:xfrm>
        </p:grpSpPr>
        <p:cxnSp>
          <p:nvCxnSpPr>
            <p:cNvPr id="18196" name="Google Shape;18196;p14"/>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18197" name="Google Shape;18197;p14"/>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18198" name="Google Shape;18198;p14"/>
          <p:cNvGrpSpPr/>
          <p:nvPr/>
        </p:nvGrpSpPr>
        <p:grpSpPr>
          <a:xfrm>
            <a:off x="-619782" y="-811649"/>
            <a:ext cx="2632641" cy="2632620"/>
            <a:chOff x="4301475" y="1327200"/>
            <a:chExt cx="3053400" cy="3053375"/>
          </a:xfrm>
        </p:grpSpPr>
        <p:sp>
          <p:nvSpPr>
            <p:cNvPr id="18199" name="Google Shape;18199;p14"/>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0" name="Google Shape;18200;p14"/>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1" name="Google Shape;18201;p14"/>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2" name="Google Shape;18202;p14"/>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3" name="Google Shape;18203;p14"/>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4" name="Google Shape;18204;p14"/>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5" name="Google Shape;18205;p14"/>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6" name="Google Shape;18206;p14"/>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7" name="Google Shape;18207;p14"/>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8" name="Google Shape;18208;p14"/>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09" name="Google Shape;18209;p14"/>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0" name="Google Shape;18210;p14"/>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1" name="Google Shape;18211;p14"/>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2" name="Google Shape;18212;p14"/>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3" name="Google Shape;18213;p14"/>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4" name="Google Shape;18214;p14"/>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5" name="Google Shape;18215;p14"/>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6" name="Google Shape;18216;p14"/>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7" name="Google Shape;18217;p14"/>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8" name="Google Shape;18218;p14"/>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19" name="Google Shape;18219;p14"/>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0" name="Google Shape;18220;p14"/>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1" name="Google Shape;18221;p14"/>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2" name="Google Shape;18222;p14"/>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3" name="Google Shape;18223;p14"/>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4" name="Google Shape;18224;p14"/>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5" name="Google Shape;18225;p14"/>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6" name="Google Shape;18226;p14"/>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7" name="Google Shape;18227;p14"/>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8" name="Google Shape;18228;p14"/>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29" name="Google Shape;18229;p14"/>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0" name="Google Shape;18230;p14"/>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1" name="Google Shape;18231;p14"/>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2" name="Google Shape;18232;p14"/>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3" name="Google Shape;18233;p14"/>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4" name="Google Shape;18234;p14"/>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5" name="Google Shape;18235;p14"/>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6" name="Google Shape;18236;p14"/>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7" name="Google Shape;18237;p14"/>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8" name="Google Shape;18238;p14"/>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39" name="Google Shape;18239;p14"/>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0" name="Google Shape;18240;p14"/>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1" name="Google Shape;18241;p14"/>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2" name="Google Shape;18242;p14"/>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3" name="Google Shape;18243;p14"/>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4" name="Google Shape;18244;p14"/>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5" name="Google Shape;18245;p14"/>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6" name="Google Shape;18246;p14"/>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7" name="Google Shape;18247;p14"/>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8" name="Google Shape;18248;p14"/>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49" name="Google Shape;18249;p14"/>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0" name="Google Shape;18250;p14"/>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1" name="Google Shape;18251;p14"/>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2" name="Google Shape;18252;p14"/>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3" name="Google Shape;18253;p14"/>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4" name="Google Shape;18254;p14"/>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5" name="Google Shape;18255;p14"/>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6" name="Google Shape;18256;p14"/>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7" name="Google Shape;18257;p14"/>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8" name="Google Shape;18258;p14"/>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59" name="Google Shape;18259;p14"/>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0" name="Google Shape;18260;p14"/>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1" name="Google Shape;18261;p14"/>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2" name="Google Shape;18262;p14"/>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3" name="Google Shape;18263;p14"/>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4" name="Google Shape;18264;p14"/>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5" name="Google Shape;18265;p14"/>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6" name="Google Shape;18266;p14"/>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7" name="Google Shape;18267;p14"/>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8" name="Google Shape;18268;p14"/>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69" name="Google Shape;18269;p14"/>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0" name="Google Shape;18270;p14"/>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1" name="Google Shape;18271;p14"/>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2" name="Google Shape;18272;p14"/>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3" name="Google Shape;18273;p14"/>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4" name="Google Shape;18274;p14"/>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5" name="Google Shape;18275;p14"/>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6" name="Google Shape;18276;p14"/>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7" name="Google Shape;18277;p14"/>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8" name="Google Shape;18278;p14"/>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79" name="Google Shape;18279;p14"/>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0" name="Google Shape;18280;p14"/>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1" name="Google Shape;18281;p14"/>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2" name="Google Shape;18282;p14"/>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3" name="Google Shape;18283;p14"/>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4" name="Google Shape;18284;p14"/>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5" name="Google Shape;18285;p14"/>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6" name="Google Shape;18286;p14"/>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7" name="Google Shape;18287;p14"/>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8" name="Google Shape;18288;p14"/>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89" name="Google Shape;18289;p14"/>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0" name="Google Shape;18290;p14"/>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1" name="Google Shape;18291;p14"/>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2" name="Google Shape;18292;p14"/>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3" name="Google Shape;18293;p14"/>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4" name="Google Shape;18294;p14"/>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5" name="Google Shape;18295;p14"/>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6" name="Google Shape;18296;p14"/>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7" name="Google Shape;18297;p14"/>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8" name="Google Shape;18298;p14"/>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299" name="Google Shape;18299;p14"/>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0" name="Google Shape;18300;p14"/>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1" name="Google Shape;18301;p14"/>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2" name="Google Shape;18302;p14"/>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3" name="Google Shape;18303;p14"/>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4" name="Google Shape;18304;p14"/>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5" name="Google Shape;18305;p14"/>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6" name="Google Shape;18306;p14"/>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7" name="Google Shape;18307;p14"/>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8" name="Google Shape;18308;p14"/>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09" name="Google Shape;18309;p14"/>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0" name="Google Shape;18310;p14"/>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1" name="Google Shape;18311;p14"/>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2" name="Google Shape;18312;p14"/>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3" name="Google Shape;18313;p14"/>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4" name="Google Shape;18314;p14"/>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5" name="Google Shape;18315;p14"/>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6" name="Google Shape;18316;p14"/>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7" name="Google Shape;18317;p14"/>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8" name="Google Shape;18318;p14"/>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19" name="Google Shape;18319;p14"/>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0" name="Google Shape;18320;p14"/>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1" name="Google Shape;18321;p14"/>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2" name="Google Shape;18322;p14"/>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3" name="Google Shape;18323;p14"/>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4" name="Google Shape;18324;p14"/>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5" name="Google Shape;18325;p14"/>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6" name="Google Shape;18326;p14"/>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7" name="Google Shape;18327;p14"/>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8" name="Google Shape;18328;p14"/>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29" name="Google Shape;18329;p14"/>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0" name="Google Shape;18330;p14"/>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1" name="Google Shape;18331;p14"/>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2" name="Google Shape;18332;p14"/>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3" name="Google Shape;18333;p14"/>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4" name="Google Shape;18334;p14"/>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5" name="Google Shape;18335;p14"/>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6" name="Google Shape;18336;p14"/>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7" name="Google Shape;18337;p14"/>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8" name="Google Shape;18338;p14"/>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39" name="Google Shape;18339;p14"/>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0" name="Google Shape;18340;p14"/>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1" name="Google Shape;18341;p14"/>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2" name="Google Shape;18342;p14"/>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3" name="Google Shape;18343;p14"/>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4" name="Google Shape;18344;p14"/>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5" name="Google Shape;18345;p14"/>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6" name="Google Shape;18346;p14"/>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7" name="Google Shape;18347;p14"/>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8" name="Google Shape;18348;p14"/>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49" name="Google Shape;18349;p14"/>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0" name="Google Shape;18350;p14"/>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1" name="Google Shape;18351;p14"/>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2" name="Google Shape;18352;p14"/>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3" name="Google Shape;18353;p14"/>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4" name="Google Shape;18354;p14"/>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5" name="Google Shape;18355;p14"/>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6" name="Google Shape;18356;p14"/>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7" name="Google Shape;18357;p14"/>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8" name="Google Shape;18358;p14"/>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59" name="Google Shape;18359;p14"/>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0" name="Google Shape;18360;p14"/>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1" name="Google Shape;18361;p14"/>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2" name="Google Shape;18362;p14"/>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3" name="Google Shape;18363;p14"/>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4" name="Google Shape;18364;p14"/>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5" name="Google Shape;18365;p14"/>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6" name="Google Shape;18366;p14"/>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7" name="Google Shape;18367;p14"/>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8" name="Google Shape;18368;p14"/>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69" name="Google Shape;18369;p14"/>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0" name="Google Shape;18370;p14"/>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1" name="Google Shape;18371;p14"/>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2" name="Google Shape;18372;p14"/>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3" name="Google Shape;18373;p14"/>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4" name="Google Shape;18374;p14"/>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5" name="Google Shape;18375;p14"/>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6" name="Google Shape;18376;p14"/>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7" name="Google Shape;18377;p14"/>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8" name="Google Shape;18378;p14"/>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79" name="Google Shape;18379;p14"/>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0" name="Google Shape;18380;p14"/>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1" name="Google Shape;18381;p14"/>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2" name="Google Shape;18382;p14"/>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3" name="Google Shape;18383;p14"/>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4" name="Google Shape;18384;p14"/>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5" name="Google Shape;18385;p14"/>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6" name="Google Shape;18386;p14"/>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7" name="Google Shape;18387;p14"/>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8" name="Google Shape;18388;p14"/>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89" name="Google Shape;18389;p14"/>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0" name="Google Shape;18390;p14"/>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1" name="Google Shape;18391;p14"/>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2" name="Google Shape;18392;p14"/>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3" name="Google Shape;18393;p14"/>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4" name="Google Shape;18394;p14"/>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5" name="Google Shape;18395;p14"/>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6" name="Google Shape;18396;p14"/>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7" name="Google Shape;18397;p14"/>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8" name="Google Shape;18398;p14"/>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399" name="Google Shape;18399;p14"/>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0" name="Google Shape;18400;p14"/>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1" name="Google Shape;18401;p14"/>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2" name="Google Shape;18402;p14"/>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3" name="Google Shape;18403;p14"/>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4" name="Google Shape;18404;p14"/>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5" name="Google Shape;18405;p14"/>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6" name="Google Shape;18406;p14"/>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7" name="Google Shape;18407;p14"/>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8" name="Google Shape;18408;p14"/>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09" name="Google Shape;18409;p14"/>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0" name="Google Shape;18410;p14"/>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1" name="Google Shape;18411;p14"/>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2" name="Google Shape;18412;p14"/>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3" name="Google Shape;18413;p14"/>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4" name="Google Shape;18414;p14"/>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5" name="Google Shape;18415;p14"/>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6" name="Google Shape;18416;p14"/>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7" name="Google Shape;18417;p14"/>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8" name="Google Shape;18418;p14"/>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19" name="Google Shape;18419;p14"/>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0" name="Google Shape;18420;p14"/>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1" name="Google Shape;18421;p14"/>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2" name="Google Shape;18422;p14"/>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3" name="Google Shape;18423;p14"/>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4" name="Google Shape;18424;p14"/>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5" name="Google Shape;18425;p14"/>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6" name="Google Shape;18426;p14"/>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7" name="Google Shape;18427;p14"/>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8" name="Google Shape;18428;p14"/>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29" name="Google Shape;18429;p14"/>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0" name="Google Shape;18430;p14"/>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1" name="Google Shape;18431;p14"/>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2" name="Google Shape;18432;p14"/>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3" name="Google Shape;18433;p14"/>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4" name="Google Shape;18434;p14"/>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5" name="Google Shape;18435;p14"/>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6" name="Google Shape;18436;p14"/>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7" name="Google Shape;18437;p14"/>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8" name="Google Shape;18438;p14"/>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39" name="Google Shape;18439;p14"/>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0" name="Google Shape;18440;p14"/>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1" name="Google Shape;18441;p14"/>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2" name="Google Shape;18442;p14"/>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3" name="Google Shape;18443;p14"/>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4" name="Google Shape;18444;p14"/>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5" name="Google Shape;18445;p14"/>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6" name="Google Shape;18446;p14"/>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7" name="Google Shape;18447;p14"/>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8" name="Google Shape;18448;p14"/>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49" name="Google Shape;18449;p14"/>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0" name="Google Shape;18450;p14"/>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1" name="Google Shape;18451;p14"/>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2" name="Google Shape;18452;p14"/>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3" name="Google Shape;18453;p14"/>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4" name="Google Shape;18454;p14"/>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5" name="Google Shape;18455;p14"/>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6" name="Google Shape;18456;p14"/>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7" name="Google Shape;18457;p14"/>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8" name="Google Shape;18458;p14"/>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59" name="Google Shape;18459;p14"/>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0" name="Google Shape;18460;p14"/>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1" name="Google Shape;18461;p14"/>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2" name="Google Shape;18462;p14"/>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3" name="Google Shape;18463;p14"/>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4" name="Google Shape;18464;p14"/>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5" name="Google Shape;18465;p14"/>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6" name="Google Shape;18466;p14"/>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7" name="Google Shape;18467;p14"/>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8" name="Google Shape;18468;p14"/>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69" name="Google Shape;18469;p14"/>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0" name="Google Shape;18470;p14"/>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1" name="Google Shape;18471;p14"/>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2" name="Google Shape;18472;p14"/>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3" name="Google Shape;18473;p14"/>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4" name="Google Shape;18474;p14"/>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5" name="Google Shape;18475;p14"/>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6" name="Google Shape;18476;p14"/>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7" name="Google Shape;18477;p14"/>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8" name="Google Shape;18478;p14"/>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79" name="Google Shape;18479;p14"/>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0" name="Google Shape;18480;p14"/>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1" name="Google Shape;18481;p14"/>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2" name="Google Shape;18482;p14"/>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3" name="Google Shape;18483;p14"/>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4" name="Google Shape;18484;p14"/>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5" name="Google Shape;18485;p14"/>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6" name="Google Shape;18486;p14"/>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7" name="Google Shape;18487;p14"/>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8" name="Google Shape;18488;p14"/>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89" name="Google Shape;18489;p14"/>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0" name="Google Shape;18490;p14"/>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1" name="Google Shape;18491;p14"/>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2" name="Google Shape;18492;p14"/>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3" name="Google Shape;18493;p14"/>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4" name="Google Shape;18494;p14"/>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5" name="Google Shape;18495;p14"/>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6" name="Google Shape;18496;p14"/>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7" name="Google Shape;18497;p14"/>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8" name="Google Shape;18498;p14"/>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499" name="Google Shape;18499;p14"/>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0" name="Google Shape;18500;p14"/>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1" name="Google Shape;18501;p14"/>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2" name="Google Shape;18502;p14"/>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3" name="Google Shape;18503;p14"/>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4" name="Google Shape;18504;p14"/>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5" name="Google Shape;18505;p14"/>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6" name="Google Shape;18506;p14"/>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7" name="Google Shape;18507;p14"/>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8" name="Google Shape;18508;p14"/>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09" name="Google Shape;18509;p14"/>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0" name="Google Shape;18510;p14"/>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1" name="Google Shape;18511;p14"/>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2" name="Google Shape;18512;p14"/>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3" name="Google Shape;18513;p14"/>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4" name="Google Shape;18514;p14"/>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5" name="Google Shape;18515;p14"/>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6" name="Google Shape;18516;p14"/>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7" name="Google Shape;18517;p14"/>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8" name="Google Shape;18518;p14"/>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19" name="Google Shape;18519;p14"/>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0" name="Google Shape;18520;p14"/>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1" name="Google Shape;18521;p14"/>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2" name="Google Shape;18522;p14"/>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3" name="Google Shape;18523;p14"/>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4" name="Google Shape;18524;p14"/>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5" name="Google Shape;18525;p14"/>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6" name="Google Shape;18526;p14"/>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7" name="Google Shape;18527;p14"/>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8" name="Google Shape;18528;p14"/>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29" name="Google Shape;18529;p14"/>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0" name="Google Shape;18530;p14"/>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1" name="Google Shape;18531;p14"/>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2" name="Google Shape;18532;p14"/>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3" name="Google Shape;18533;p14"/>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4" name="Google Shape;18534;p14"/>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5" name="Google Shape;18535;p14"/>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6" name="Google Shape;18536;p14"/>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7" name="Google Shape;18537;p14"/>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8" name="Google Shape;18538;p14"/>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39" name="Google Shape;18539;p14"/>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0" name="Google Shape;18540;p14"/>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1" name="Google Shape;18541;p14"/>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2" name="Google Shape;18542;p14"/>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3" name="Google Shape;18543;p14"/>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4" name="Google Shape;18544;p14"/>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5" name="Google Shape;18545;p14"/>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6" name="Google Shape;18546;p14"/>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7" name="Google Shape;18547;p14"/>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8" name="Google Shape;18548;p14"/>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49" name="Google Shape;18549;p14"/>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0" name="Google Shape;18550;p14"/>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1" name="Google Shape;18551;p14"/>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2" name="Google Shape;18552;p14"/>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3" name="Google Shape;18553;p14"/>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4" name="Google Shape;18554;p14"/>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5" name="Google Shape;18555;p14"/>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6" name="Google Shape;18556;p14"/>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7" name="Google Shape;18557;p14"/>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8" name="Google Shape;18558;p14"/>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59" name="Google Shape;18559;p14"/>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0" name="Google Shape;18560;p14"/>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1" name="Google Shape;18561;p14"/>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2" name="Google Shape;18562;p14"/>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3" name="Google Shape;18563;p14"/>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4" name="Google Shape;18564;p14"/>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5" name="Google Shape;18565;p14"/>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6" name="Google Shape;18566;p14"/>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7" name="Google Shape;18567;p14"/>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8" name="Google Shape;18568;p14"/>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69" name="Google Shape;18569;p14"/>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0" name="Google Shape;18570;p14"/>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1" name="Google Shape;18571;p14"/>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2" name="Google Shape;18572;p14"/>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3" name="Google Shape;18573;p14"/>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4" name="Google Shape;18574;p14"/>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5" name="Google Shape;18575;p14"/>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6" name="Google Shape;18576;p14"/>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7" name="Google Shape;18577;p14"/>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8" name="Google Shape;18578;p14"/>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79" name="Google Shape;18579;p14"/>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0" name="Google Shape;18580;p14"/>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1" name="Google Shape;18581;p14"/>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2" name="Google Shape;18582;p14"/>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3" name="Google Shape;18583;p14"/>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4" name="Google Shape;18584;p14"/>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5" name="Google Shape;18585;p14"/>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6" name="Google Shape;18586;p14"/>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7" name="Google Shape;18587;p14"/>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8" name="Google Shape;18588;p14"/>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89" name="Google Shape;18589;p14"/>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0" name="Google Shape;18590;p14"/>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1" name="Google Shape;18591;p14"/>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2" name="Google Shape;18592;p14"/>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3" name="Google Shape;18593;p14"/>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4" name="Google Shape;18594;p14"/>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5" name="Google Shape;18595;p14"/>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6" name="Google Shape;18596;p14"/>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7" name="Google Shape;18597;p14"/>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8" name="Google Shape;18598;p14"/>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599" name="Google Shape;18599;p14"/>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0" name="Google Shape;18600;p14"/>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1" name="Google Shape;18601;p14"/>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2" name="Google Shape;18602;p14"/>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3" name="Google Shape;18603;p14"/>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4" name="Google Shape;18604;p14"/>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5" name="Google Shape;18605;p14"/>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6" name="Google Shape;18606;p14"/>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7" name="Google Shape;18607;p14"/>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8" name="Google Shape;18608;p14"/>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09" name="Google Shape;18609;p14"/>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0" name="Google Shape;18610;p14"/>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1" name="Google Shape;18611;p14"/>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2" name="Google Shape;18612;p14"/>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3" name="Google Shape;18613;p14"/>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4" name="Google Shape;18614;p14"/>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5" name="Google Shape;18615;p14"/>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6" name="Google Shape;18616;p14"/>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7" name="Google Shape;18617;p14"/>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8" name="Google Shape;18618;p14"/>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19" name="Google Shape;18619;p14"/>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0" name="Google Shape;18620;p14"/>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1" name="Google Shape;18621;p14"/>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2" name="Google Shape;18622;p14"/>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3" name="Google Shape;18623;p14"/>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4" name="Google Shape;18624;p14"/>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5" name="Google Shape;18625;p14"/>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6" name="Google Shape;18626;p14"/>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7" name="Google Shape;18627;p14"/>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8" name="Google Shape;18628;p14"/>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29" name="Google Shape;18629;p14"/>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0" name="Google Shape;18630;p14"/>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1" name="Google Shape;18631;p14"/>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2" name="Google Shape;18632;p14"/>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3" name="Google Shape;18633;p14"/>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4" name="Google Shape;18634;p14"/>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5" name="Google Shape;18635;p14"/>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6" name="Google Shape;18636;p14"/>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7" name="Google Shape;18637;p14"/>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8" name="Google Shape;18638;p14"/>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39" name="Google Shape;18639;p14"/>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0" name="Google Shape;18640;p14"/>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1" name="Google Shape;18641;p14"/>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2" name="Google Shape;18642;p14"/>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3" name="Google Shape;18643;p14"/>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4" name="Google Shape;18644;p14"/>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5" name="Google Shape;18645;p14"/>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6" name="Google Shape;18646;p14"/>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7" name="Google Shape;18647;p14"/>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8" name="Google Shape;18648;p14"/>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49" name="Google Shape;18649;p14"/>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0" name="Google Shape;18650;p14"/>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1" name="Google Shape;18651;p14"/>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2" name="Google Shape;18652;p14"/>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3" name="Google Shape;18653;p14"/>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4" name="Google Shape;18654;p14"/>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5" name="Google Shape;18655;p14"/>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6" name="Google Shape;18656;p14"/>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7" name="Google Shape;18657;p14"/>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8" name="Google Shape;18658;p14"/>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59" name="Google Shape;18659;p14"/>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0" name="Google Shape;18660;p14"/>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1" name="Google Shape;18661;p14"/>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2" name="Google Shape;18662;p14"/>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3" name="Google Shape;18663;p14"/>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4" name="Google Shape;18664;p14"/>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5" name="Google Shape;18665;p14"/>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6" name="Google Shape;18666;p14"/>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7" name="Google Shape;18667;p14"/>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8" name="Google Shape;18668;p14"/>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69" name="Google Shape;18669;p14"/>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0" name="Google Shape;18670;p14"/>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1" name="Google Shape;18671;p14"/>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2" name="Google Shape;18672;p14"/>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3" name="Google Shape;18673;p14"/>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4" name="Google Shape;18674;p14"/>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5" name="Google Shape;18675;p14"/>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6" name="Google Shape;18676;p14"/>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7" name="Google Shape;18677;p14"/>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8" name="Google Shape;18678;p14"/>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79" name="Google Shape;18679;p14"/>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0" name="Google Shape;18680;p14"/>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1" name="Google Shape;18681;p14"/>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2" name="Google Shape;18682;p14"/>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3" name="Google Shape;18683;p14"/>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4" name="Google Shape;18684;p14"/>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5" name="Google Shape;18685;p14"/>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6" name="Google Shape;18686;p14"/>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7" name="Google Shape;18687;p14"/>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8" name="Google Shape;18688;p14"/>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89" name="Google Shape;18689;p14"/>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0" name="Google Shape;18690;p14"/>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1" name="Google Shape;18691;p14"/>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2" name="Google Shape;18692;p14"/>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3" name="Google Shape;18693;p14"/>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4" name="Google Shape;18694;p14"/>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5" name="Google Shape;18695;p14"/>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6" name="Google Shape;18696;p14"/>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7" name="Google Shape;18697;p14"/>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8" name="Google Shape;18698;p14"/>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699" name="Google Shape;18699;p14"/>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0" name="Google Shape;18700;p14"/>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1" name="Google Shape;18701;p14"/>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2" name="Google Shape;18702;p14"/>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3" name="Google Shape;18703;p14"/>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4" name="Google Shape;18704;p14"/>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5" name="Google Shape;18705;p14"/>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6" name="Google Shape;18706;p14"/>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7" name="Google Shape;18707;p14"/>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8" name="Google Shape;18708;p14"/>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09" name="Google Shape;18709;p14"/>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0" name="Google Shape;18710;p14"/>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1" name="Google Shape;18711;p14"/>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2" name="Google Shape;18712;p14"/>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3" name="Google Shape;18713;p14"/>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4" name="Google Shape;18714;p14"/>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5" name="Google Shape;18715;p14"/>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6" name="Google Shape;18716;p14"/>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7" name="Google Shape;18717;p14"/>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8" name="Google Shape;18718;p14"/>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19" name="Google Shape;18719;p14"/>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0" name="Google Shape;18720;p14"/>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1" name="Google Shape;18721;p14"/>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2" name="Google Shape;18722;p14"/>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3" name="Google Shape;18723;p14"/>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4" name="Google Shape;18724;p14"/>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5" name="Google Shape;18725;p14"/>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6" name="Google Shape;18726;p14"/>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7" name="Google Shape;18727;p14"/>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8" name="Google Shape;18728;p14"/>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29" name="Google Shape;18729;p14"/>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0" name="Google Shape;18730;p14"/>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1" name="Google Shape;18731;p14"/>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2" name="Google Shape;18732;p14"/>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3" name="Google Shape;18733;p14"/>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4" name="Google Shape;18734;p14"/>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5" name="Google Shape;18735;p14"/>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6" name="Google Shape;18736;p14"/>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7" name="Google Shape;18737;p14"/>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8" name="Google Shape;18738;p14"/>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39" name="Google Shape;18739;p14"/>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0" name="Google Shape;18740;p14"/>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1" name="Google Shape;18741;p14"/>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2" name="Google Shape;18742;p14"/>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3" name="Google Shape;18743;p14"/>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4" name="Google Shape;18744;p14"/>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5" name="Google Shape;18745;p14"/>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6" name="Google Shape;18746;p14"/>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7" name="Google Shape;18747;p14"/>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8" name="Google Shape;18748;p14"/>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49" name="Google Shape;18749;p14"/>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0" name="Google Shape;18750;p14"/>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1" name="Google Shape;18751;p14"/>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2" name="Google Shape;18752;p14"/>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3" name="Google Shape;18753;p14"/>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4" name="Google Shape;18754;p14"/>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5" name="Google Shape;18755;p14"/>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6" name="Google Shape;18756;p14"/>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7" name="Google Shape;18757;p14"/>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8" name="Google Shape;18758;p14"/>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59" name="Google Shape;18759;p14"/>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0" name="Google Shape;18760;p14"/>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1" name="Google Shape;18761;p14"/>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2" name="Google Shape;18762;p14"/>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3" name="Google Shape;18763;p14"/>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4" name="Google Shape;18764;p14"/>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5" name="Google Shape;18765;p14"/>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6" name="Google Shape;18766;p14"/>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7" name="Google Shape;18767;p14"/>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8" name="Google Shape;18768;p14"/>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69" name="Google Shape;18769;p14"/>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0" name="Google Shape;18770;p14"/>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1" name="Google Shape;18771;p14"/>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2" name="Google Shape;18772;p14"/>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3" name="Google Shape;18773;p14"/>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4" name="Google Shape;18774;p14"/>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5" name="Google Shape;18775;p14"/>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6" name="Google Shape;18776;p14"/>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7" name="Google Shape;18777;p14"/>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8" name="Google Shape;18778;p14"/>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79" name="Google Shape;18779;p14"/>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0" name="Google Shape;18780;p14"/>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1" name="Google Shape;18781;p14"/>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2" name="Google Shape;18782;p14"/>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3" name="Google Shape;18783;p14"/>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4" name="Google Shape;18784;p14"/>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5" name="Google Shape;18785;p14"/>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6" name="Google Shape;18786;p14"/>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7" name="Google Shape;18787;p14"/>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8" name="Google Shape;18788;p14"/>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89" name="Google Shape;18789;p14"/>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0" name="Google Shape;18790;p14"/>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1" name="Google Shape;18791;p14"/>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2" name="Google Shape;18792;p14"/>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3" name="Google Shape;18793;p14"/>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4" name="Google Shape;18794;p14"/>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5" name="Google Shape;18795;p14"/>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6" name="Google Shape;18796;p14"/>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7" name="Google Shape;18797;p14"/>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8" name="Google Shape;18798;p14"/>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799" name="Google Shape;18799;p14"/>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0" name="Google Shape;18800;p14"/>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1" name="Google Shape;18801;p14"/>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2" name="Google Shape;18802;p14"/>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3" name="Google Shape;18803;p14"/>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4" name="Google Shape;18804;p14"/>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5" name="Google Shape;18805;p14"/>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6" name="Google Shape;18806;p14"/>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7" name="Google Shape;18807;p14"/>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8" name="Google Shape;18808;p14"/>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09" name="Google Shape;18809;p14"/>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0" name="Google Shape;18810;p14"/>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1" name="Google Shape;18811;p14"/>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2" name="Google Shape;18812;p14"/>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3" name="Google Shape;18813;p14"/>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4" name="Google Shape;18814;p14"/>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5" name="Google Shape;18815;p14"/>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6" name="Google Shape;18816;p14"/>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7" name="Google Shape;18817;p14"/>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8" name="Google Shape;18818;p14"/>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19" name="Google Shape;18819;p14"/>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0" name="Google Shape;18820;p14"/>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1" name="Google Shape;18821;p14"/>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2" name="Google Shape;18822;p14"/>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3" name="Google Shape;18823;p14"/>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4" name="Google Shape;18824;p14"/>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5" name="Google Shape;18825;p14"/>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6" name="Google Shape;18826;p14"/>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7" name="Google Shape;18827;p14"/>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8" name="Google Shape;18828;p14"/>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29" name="Google Shape;18829;p14"/>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0" name="Google Shape;18830;p14"/>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1" name="Google Shape;18831;p14"/>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2" name="Google Shape;18832;p14"/>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3" name="Google Shape;18833;p14"/>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4" name="Google Shape;18834;p14"/>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5" name="Google Shape;18835;p14"/>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6" name="Google Shape;18836;p14"/>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7" name="Google Shape;18837;p14"/>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8" name="Google Shape;18838;p14"/>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39" name="Google Shape;18839;p14"/>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0" name="Google Shape;18840;p14"/>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1" name="Google Shape;18841;p14"/>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2" name="Google Shape;18842;p14"/>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3" name="Google Shape;18843;p14"/>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4" name="Google Shape;18844;p14"/>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5" name="Google Shape;18845;p14"/>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6" name="Google Shape;18846;p14"/>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7" name="Google Shape;18847;p14"/>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8" name="Google Shape;18848;p14"/>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49" name="Google Shape;18849;p14"/>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0" name="Google Shape;18850;p14"/>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1" name="Google Shape;18851;p14"/>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2" name="Google Shape;18852;p14"/>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3" name="Google Shape;18853;p14"/>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4" name="Google Shape;18854;p14"/>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5" name="Google Shape;18855;p14"/>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6" name="Google Shape;18856;p14"/>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7" name="Google Shape;18857;p14"/>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8" name="Google Shape;18858;p14"/>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59" name="Google Shape;18859;p14"/>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0" name="Google Shape;18860;p14"/>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1" name="Google Shape;18861;p14"/>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2" name="Google Shape;18862;p14"/>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3" name="Google Shape;18863;p14"/>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4" name="Google Shape;18864;p14"/>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5" name="Google Shape;18865;p14"/>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6" name="Google Shape;18866;p14"/>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7" name="Google Shape;18867;p14"/>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8" name="Google Shape;18868;p14"/>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69" name="Google Shape;18869;p14"/>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0" name="Google Shape;18870;p14"/>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1" name="Google Shape;18871;p14"/>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2" name="Google Shape;18872;p14"/>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3" name="Google Shape;18873;p14"/>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4" name="Google Shape;18874;p14"/>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5" name="Google Shape;18875;p14"/>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6" name="Google Shape;18876;p14"/>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7" name="Google Shape;18877;p14"/>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8" name="Google Shape;18878;p14"/>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79" name="Google Shape;18879;p14"/>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0" name="Google Shape;18880;p14"/>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1" name="Google Shape;18881;p14"/>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2" name="Google Shape;18882;p14"/>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3" name="Google Shape;18883;p14"/>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4" name="Google Shape;18884;p14"/>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5" name="Google Shape;18885;p14"/>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6" name="Google Shape;18886;p14"/>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7" name="Google Shape;18887;p14"/>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8" name="Google Shape;18888;p14"/>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89" name="Google Shape;18889;p14"/>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0" name="Google Shape;18890;p14"/>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1" name="Google Shape;18891;p14"/>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2" name="Google Shape;18892;p14"/>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3" name="Google Shape;18893;p14"/>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4" name="Google Shape;18894;p14"/>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5" name="Google Shape;18895;p14"/>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6" name="Google Shape;18896;p14"/>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7" name="Google Shape;18897;p14"/>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8" name="Google Shape;18898;p14"/>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899" name="Google Shape;18899;p14"/>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0" name="Google Shape;18900;p14"/>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1" name="Google Shape;18901;p14"/>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2" name="Google Shape;18902;p14"/>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3" name="Google Shape;18903;p14"/>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4" name="Google Shape;18904;p14"/>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5" name="Google Shape;18905;p14"/>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6" name="Google Shape;18906;p14"/>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7" name="Google Shape;18907;p14"/>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8" name="Google Shape;18908;p14"/>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09" name="Google Shape;18909;p14"/>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0" name="Google Shape;18910;p14"/>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1" name="Google Shape;18911;p14"/>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2" name="Google Shape;18912;p14"/>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3" name="Google Shape;18913;p14"/>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4" name="Google Shape;18914;p14"/>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5" name="Google Shape;18915;p14"/>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6" name="Google Shape;18916;p14"/>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7" name="Google Shape;18917;p14"/>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8" name="Google Shape;18918;p14"/>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19" name="Google Shape;18919;p14"/>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0" name="Google Shape;18920;p14"/>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1" name="Google Shape;18921;p14"/>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2" name="Google Shape;18922;p14"/>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3" name="Google Shape;18923;p14"/>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4" name="Google Shape;18924;p14"/>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5" name="Google Shape;18925;p14"/>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6" name="Google Shape;18926;p14"/>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7" name="Google Shape;18927;p14"/>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8" name="Google Shape;18928;p14"/>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29" name="Google Shape;18929;p14"/>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0" name="Google Shape;18930;p14"/>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1" name="Google Shape;18931;p14"/>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2" name="Google Shape;18932;p14"/>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3" name="Google Shape;18933;p14"/>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4" name="Google Shape;18934;p14"/>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5" name="Google Shape;18935;p14"/>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6" name="Google Shape;18936;p14"/>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7" name="Google Shape;18937;p14"/>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8" name="Google Shape;18938;p14"/>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39" name="Google Shape;18939;p14"/>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0" name="Google Shape;18940;p14"/>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1" name="Google Shape;18941;p14"/>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2" name="Google Shape;18942;p14"/>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3" name="Google Shape;18943;p14"/>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4" name="Google Shape;18944;p14"/>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5" name="Google Shape;18945;p14"/>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6" name="Google Shape;18946;p14"/>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7" name="Google Shape;18947;p14"/>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8" name="Google Shape;18948;p14"/>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49" name="Google Shape;18949;p14"/>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0" name="Google Shape;18950;p14"/>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1" name="Google Shape;18951;p14"/>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2" name="Google Shape;18952;p14"/>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3" name="Google Shape;18953;p14"/>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4" name="Google Shape;18954;p14"/>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5" name="Google Shape;18955;p14"/>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6" name="Google Shape;18956;p14"/>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7" name="Google Shape;18957;p14"/>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8" name="Google Shape;18958;p14"/>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59" name="Google Shape;18959;p14"/>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0" name="Google Shape;18960;p14"/>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1" name="Google Shape;18961;p14"/>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2" name="Google Shape;18962;p14"/>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3" name="Google Shape;18963;p14"/>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4" name="Google Shape;18964;p14"/>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5" name="Google Shape;18965;p14"/>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6" name="Google Shape;18966;p14"/>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7" name="Google Shape;18967;p14"/>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8" name="Google Shape;18968;p14"/>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69" name="Google Shape;18969;p14"/>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0" name="Google Shape;18970;p14"/>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1" name="Google Shape;18971;p14"/>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2" name="Google Shape;18972;p14"/>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3" name="Google Shape;18973;p14"/>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4" name="Google Shape;18974;p14"/>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5" name="Google Shape;18975;p14"/>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6" name="Google Shape;18976;p14"/>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7" name="Google Shape;18977;p14"/>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8" name="Google Shape;18978;p14"/>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79" name="Google Shape;18979;p14"/>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0" name="Google Shape;18980;p14"/>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1" name="Google Shape;18981;p14"/>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2" name="Google Shape;18982;p14"/>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3" name="Google Shape;18983;p14"/>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4" name="Google Shape;18984;p14"/>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5" name="Google Shape;18985;p14"/>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6" name="Google Shape;18986;p14"/>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7" name="Google Shape;18987;p14"/>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8" name="Google Shape;18988;p14"/>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89" name="Google Shape;18989;p14"/>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0" name="Google Shape;18990;p14"/>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1" name="Google Shape;18991;p14"/>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2" name="Google Shape;18992;p14"/>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3" name="Google Shape;18993;p14"/>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4" name="Google Shape;18994;p14"/>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5" name="Google Shape;18995;p14"/>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6" name="Google Shape;18996;p14"/>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7" name="Google Shape;18997;p14"/>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8" name="Google Shape;18998;p14"/>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8999" name="Google Shape;18999;p14"/>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0" name="Google Shape;19000;p14"/>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1" name="Google Shape;19001;p14"/>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2" name="Google Shape;19002;p14"/>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3" name="Google Shape;19003;p14"/>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4" name="Google Shape;19004;p14"/>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5" name="Google Shape;19005;p14"/>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6" name="Google Shape;19006;p14"/>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7" name="Google Shape;19007;p14"/>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8" name="Google Shape;19008;p14"/>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09" name="Google Shape;19009;p14"/>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0" name="Google Shape;19010;p14"/>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1" name="Google Shape;19011;p14"/>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2" name="Google Shape;19012;p14"/>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3" name="Google Shape;19013;p14"/>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4" name="Google Shape;19014;p14"/>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5" name="Google Shape;19015;p14"/>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9016" name="Google Shape;19016;p14"/>
          <p:cNvGrpSpPr/>
          <p:nvPr/>
        </p:nvGrpSpPr>
        <p:grpSpPr>
          <a:xfrm>
            <a:off x="7131043" y="-811649"/>
            <a:ext cx="2632641" cy="2632620"/>
            <a:chOff x="4301475" y="1327200"/>
            <a:chExt cx="3053400" cy="3053375"/>
          </a:xfrm>
        </p:grpSpPr>
        <p:sp>
          <p:nvSpPr>
            <p:cNvPr id="19017" name="Google Shape;19017;p14"/>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8" name="Google Shape;19018;p14"/>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19" name="Google Shape;19019;p14"/>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0" name="Google Shape;19020;p14"/>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1" name="Google Shape;19021;p14"/>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2" name="Google Shape;19022;p14"/>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3" name="Google Shape;19023;p14"/>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4" name="Google Shape;19024;p14"/>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5" name="Google Shape;19025;p14"/>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6" name="Google Shape;19026;p14"/>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7" name="Google Shape;19027;p14"/>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8" name="Google Shape;19028;p14"/>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29" name="Google Shape;19029;p14"/>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0" name="Google Shape;19030;p14"/>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1" name="Google Shape;19031;p14"/>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2" name="Google Shape;19032;p14"/>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3" name="Google Shape;19033;p14"/>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4" name="Google Shape;19034;p14"/>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5" name="Google Shape;19035;p14"/>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6" name="Google Shape;19036;p14"/>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7" name="Google Shape;19037;p14"/>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8" name="Google Shape;19038;p14"/>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39" name="Google Shape;19039;p14"/>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0" name="Google Shape;19040;p14"/>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1" name="Google Shape;19041;p14"/>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2" name="Google Shape;19042;p14"/>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3" name="Google Shape;19043;p14"/>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4" name="Google Shape;19044;p14"/>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5" name="Google Shape;19045;p14"/>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6" name="Google Shape;19046;p14"/>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7" name="Google Shape;19047;p14"/>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8" name="Google Shape;19048;p14"/>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49" name="Google Shape;19049;p14"/>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0" name="Google Shape;19050;p14"/>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1" name="Google Shape;19051;p14"/>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2" name="Google Shape;19052;p14"/>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3" name="Google Shape;19053;p14"/>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4" name="Google Shape;19054;p14"/>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5" name="Google Shape;19055;p14"/>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6" name="Google Shape;19056;p14"/>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7" name="Google Shape;19057;p14"/>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8" name="Google Shape;19058;p14"/>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59" name="Google Shape;19059;p14"/>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0" name="Google Shape;19060;p14"/>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1" name="Google Shape;19061;p14"/>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2" name="Google Shape;19062;p14"/>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3" name="Google Shape;19063;p14"/>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4" name="Google Shape;19064;p14"/>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5" name="Google Shape;19065;p14"/>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6" name="Google Shape;19066;p14"/>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7" name="Google Shape;19067;p14"/>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8" name="Google Shape;19068;p14"/>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69" name="Google Shape;19069;p14"/>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0" name="Google Shape;19070;p14"/>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1" name="Google Shape;19071;p14"/>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2" name="Google Shape;19072;p14"/>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3" name="Google Shape;19073;p14"/>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4" name="Google Shape;19074;p14"/>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5" name="Google Shape;19075;p14"/>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6" name="Google Shape;19076;p14"/>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7" name="Google Shape;19077;p14"/>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8" name="Google Shape;19078;p14"/>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79" name="Google Shape;19079;p14"/>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0" name="Google Shape;19080;p14"/>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1" name="Google Shape;19081;p14"/>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2" name="Google Shape;19082;p14"/>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3" name="Google Shape;19083;p14"/>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4" name="Google Shape;19084;p14"/>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5" name="Google Shape;19085;p14"/>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6" name="Google Shape;19086;p14"/>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7" name="Google Shape;19087;p14"/>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8" name="Google Shape;19088;p14"/>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89" name="Google Shape;19089;p14"/>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0" name="Google Shape;19090;p14"/>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1" name="Google Shape;19091;p14"/>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2" name="Google Shape;19092;p14"/>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3" name="Google Shape;19093;p14"/>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4" name="Google Shape;19094;p14"/>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5" name="Google Shape;19095;p14"/>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6" name="Google Shape;19096;p14"/>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7" name="Google Shape;19097;p14"/>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8" name="Google Shape;19098;p14"/>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099" name="Google Shape;19099;p14"/>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0" name="Google Shape;19100;p14"/>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1" name="Google Shape;19101;p14"/>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2" name="Google Shape;19102;p14"/>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3" name="Google Shape;19103;p14"/>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4" name="Google Shape;19104;p14"/>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5" name="Google Shape;19105;p14"/>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6" name="Google Shape;19106;p14"/>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7" name="Google Shape;19107;p14"/>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8" name="Google Shape;19108;p14"/>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09" name="Google Shape;19109;p14"/>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0" name="Google Shape;19110;p14"/>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1" name="Google Shape;19111;p14"/>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2" name="Google Shape;19112;p14"/>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3" name="Google Shape;19113;p14"/>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4" name="Google Shape;19114;p14"/>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5" name="Google Shape;19115;p14"/>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6" name="Google Shape;19116;p14"/>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7" name="Google Shape;19117;p14"/>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8" name="Google Shape;19118;p14"/>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19" name="Google Shape;19119;p14"/>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0" name="Google Shape;19120;p14"/>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1" name="Google Shape;19121;p14"/>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2" name="Google Shape;19122;p14"/>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3" name="Google Shape;19123;p14"/>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4" name="Google Shape;19124;p14"/>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5" name="Google Shape;19125;p14"/>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6" name="Google Shape;19126;p14"/>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7" name="Google Shape;19127;p14"/>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8" name="Google Shape;19128;p14"/>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29" name="Google Shape;19129;p14"/>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0" name="Google Shape;19130;p14"/>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1" name="Google Shape;19131;p14"/>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2" name="Google Shape;19132;p14"/>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3" name="Google Shape;19133;p14"/>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4" name="Google Shape;19134;p14"/>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5" name="Google Shape;19135;p14"/>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6" name="Google Shape;19136;p14"/>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7" name="Google Shape;19137;p14"/>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8" name="Google Shape;19138;p14"/>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39" name="Google Shape;19139;p14"/>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0" name="Google Shape;19140;p14"/>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1" name="Google Shape;19141;p14"/>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2" name="Google Shape;19142;p14"/>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3" name="Google Shape;19143;p14"/>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4" name="Google Shape;19144;p14"/>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5" name="Google Shape;19145;p14"/>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6" name="Google Shape;19146;p14"/>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7" name="Google Shape;19147;p14"/>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8" name="Google Shape;19148;p14"/>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49" name="Google Shape;19149;p14"/>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0" name="Google Shape;19150;p14"/>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1" name="Google Shape;19151;p14"/>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2" name="Google Shape;19152;p14"/>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3" name="Google Shape;19153;p14"/>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4" name="Google Shape;19154;p14"/>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5" name="Google Shape;19155;p14"/>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6" name="Google Shape;19156;p14"/>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7" name="Google Shape;19157;p14"/>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8" name="Google Shape;19158;p14"/>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59" name="Google Shape;19159;p14"/>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0" name="Google Shape;19160;p14"/>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1" name="Google Shape;19161;p14"/>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2" name="Google Shape;19162;p14"/>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3" name="Google Shape;19163;p14"/>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4" name="Google Shape;19164;p14"/>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5" name="Google Shape;19165;p14"/>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6" name="Google Shape;19166;p14"/>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7" name="Google Shape;19167;p14"/>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8" name="Google Shape;19168;p14"/>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69" name="Google Shape;19169;p14"/>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0" name="Google Shape;19170;p14"/>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1" name="Google Shape;19171;p14"/>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2" name="Google Shape;19172;p14"/>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3" name="Google Shape;19173;p14"/>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4" name="Google Shape;19174;p14"/>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5" name="Google Shape;19175;p14"/>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6" name="Google Shape;19176;p14"/>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7" name="Google Shape;19177;p14"/>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8" name="Google Shape;19178;p14"/>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79" name="Google Shape;19179;p14"/>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0" name="Google Shape;19180;p14"/>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1" name="Google Shape;19181;p14"/>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2" name="Google Shape;19182;p14"/>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3" name="Google Shape;19183;p14"/>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4" name="Google Shape;19184;p14"/>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5" name="Google Shape;19185;p14"/>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6" name="Google Shape;19186;p14"/>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7" name="Google Shape;19187;p14"/>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8" name="Google Shape;19188;p14"/>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89" name="Google Shape;19189;p14"/>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0" name="Google Shape;19190;p14"/>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1" name="Google Shape;19191;p14"/>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2" name="Google Shape;19192;p14"/>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3" name="Google Shape;19193;p14"/>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4" name="Google Shape;19194;p14"/>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5" name="Google Shape;19195;p14"/>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6" name="Google Shape;19196;p14"/>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7" name="Google Shape;19197;p14"/>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8" name="Google Shape;19198;p14"/>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199" name="Google Shape;19199;p14"/>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0" name="Google Shape;19200;p14"/>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1" name="Google Shape;19201;p14"/>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2" name="Google Shape;19202;p14"/>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3" name="Google Shape;19203;p14"/>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4" name="Google Shape;19204;p14"/>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5" name="Google Shape;19205;p14"/>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6" name="Google Shape;19206;p14"/>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7" name="Google Shape;19207;p14"/>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8" name="Google Shape;19208;p14"/>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09" name="Google Shape;19209;p14"/>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0" name="Google Shape;19210;p14"/>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1" name="Google Shape;19211;p14"/>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2" name="Google Shape;19212;p14"/>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3" name="Google Shape;19213;p14"/>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4" name="Google Shape;19214;p14"/>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5" name="Google Shape;19215;p14"/>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6" name="Google Shape;19216;p14"/>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7" name="Google Shape;19217;p14"/>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8" name="Google Shape;19218;p14"/>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19" name="Google Shape;19219;p14"/>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0" name="Google Shape;19220;p14"/>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1" name="Google Shape;19221;p14"/>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2" name="Google Shape;19222;p14"/>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3" name="Google Shape;19223;p14"/>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4" name="Google Shape;19224;p14"/>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5" name="Google Shape;19225;p14"/>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6" name="Google Shape;19226;p14"/>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7" name="Google Shape;19227;p14"/>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8" name="Google Shape;19228;p14"/>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29" name="Google Shape;19229;p14"/>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0" name="Google Shape;19230;p14"/>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1" name="Google Shape;19231;p14"/>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2" name="Google Shape;19232;p14"/>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3" name="Google Shape;19233;p14"/>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4" name="Google Shape;19234;p14"/>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5" name="Google Shape;19235;p14"/>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6" name="Google Shape;19236;p14"/>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7" name="Google Shape;19237;p14"/>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8" name="Google Shape;19238;p14"/>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39" name="Google Shape;19239;p14"/>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0" name="Google Shape;19240;p14"/>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1" name="Google Shape;19241;p14"/>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2" name="Google Shape;19242;p14"/>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3" name="Google Shape;19243;p14"/>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4" name="Google Shape;19244;p14"/>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5" name="Google Shape;19245;p14"/>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6" name="Google Shape;19246;p14"/>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7" name="Google Shape;19247;p14"/>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8" name="Google Shape;19248;p14"/>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49" name="Google Shape;19249;p14"/>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0" name="Google Shape;19250;p14"/>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1" name="Google Shape;19251;p14"/>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2" name="Google Shape;19252;p14"/>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3" name="Google Shape;19253;p14"/>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4" name="Google Shape;19254;p14"/>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5" name="Google Shape;19255;p14"/>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6" name="Google Shape;19256;p14"/>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7" name="Google Shape;19257;p14"/>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8" name="Google Shape;19258;p14"/>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59" name="Google Shape;19259;p14"/>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0" name="Google Shape;19260;p14"/>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1" name="Google Shape;19261;p14"/>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2" name="Google Shape;19262;p14"/>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3" name="Google Shape;19263;p14"/>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4" name="Google Shape;19264;p14"/>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5" name="Google Shape;19265;p14"/>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6" name="Google Shape;19266;p14"/>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7" name="Google Shape;19267;p14"/>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8" name="Google Shape;19268;p14"/>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69" name="Google Shape;19269;p14"/>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0" name="Google Shape;19270;p14"/>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1" name="Google Shape;19271;p14"/>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2" name="Google Shape;19272;p14"/>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3" name="Google Shape;19273;p14"/>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4" name="Google Shape;19274;p14"/>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5" name="Google Shape;19275;p14"/>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6" name="Google Shape;19276;p14"/>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7" name="Google Shape;19277;p14"/>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8" name="Google Shape;19278;p14"/>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79" name="Google Shape;19279;p14"/>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0" name="Google Shape;19280;p14"/>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1" name="Google Shape;19281;p14"/>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2" name="Google Shape;19282;p14"/>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3" name="Google Shape;19283;p14"/>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4" name="Google Shape;19284;p14"/>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5" name="Google Shape;19285;p14"/>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6" name="Google Shape;19286;p14"/>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7" name="Google Shape;19287;p14"/>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8" name="Google Shape;19288;p14"/>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89" name="Google Shape;19289;p14"/>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0" name="Google Shape;19290;p14"/>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1" name="Google Shape;19291;p14"/>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2" name="Google Shape;19292;p14"/>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3" name="Google Shape;19293;p14"/>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4" name="Google Shape;19294;p14"/>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5" name="Google Shape;19295;p14"/>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6" name="Google Shape;19296;p14"/>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7" name="Google Shape;19297;p14"/>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8" name="Google Shape;19298;p14"/>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299" name="Google Shape;19299;p14"/>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0" name="Google Shape;19300;p14"/>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1" name="Google Shape;19301;p14"/>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2" name="Google Shape;19302;p14"/>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3" name="Google Shape;19303;p14"/>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4" name="Google Shape;19304;p14"/>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5" name="Google Shape;19305;p14"/>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6" name="Google Shape;19306;p14"/>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7" name="Google Shape;19307;p14"/>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8" name="Google Shape;19308;p14"/>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09" name="Google Shape;19309;p14"/>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0" name="Google Shape;19310;p14"/>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1" name="Google Shape;19311;p14"/>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2" name="Google Shape;19312;p14"/>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3" name="Google Shape;19313;p14"/>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4" name="Google Shape;19314;p14"/>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5" name="Google Shape;19315;p14"/>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6" name="Google Shape;19316;p14"/>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7" name="Google Shape;19317;p14"/>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8" name="Google Shape;19318;p14"/>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19" name="Google Shape;19319;p14"/>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0" name="Google Shape;19320;p14"/>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1" name="Google Shape;19321;p14"/>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2" name="Google Shape;19322;p14"/>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3" name="Google Shape;19323;p14"/>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4" name="Google Shape;19324;p14"/>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5" name="Google Shape;19325;p14"/>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6" name="Google Shape;19326;p14"/>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7" name="Google Shape;19327;p14"/>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8" name="Google Shape;19328;p14"/>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29" name="Google Shape;19329;p14"/>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0" name="Google Shape;19330;p14"/>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1" name="Google Shape;19331;p14"/>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2" name="Google Shape;19332;p14"/>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3" name="Google Shape;19333;p14"/>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4" name="Google Shape;19334;p14"/>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5" name="Google Shape;19335;p14"/>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6" name="Google Shape;19336;p14"/>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7" name="Google Shape;19337;p14"/>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8" name="Google Shape;19338;p14"/>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39" name="Google Shape;19339;p14"/>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0" name="Google Shape;19340;p14"/>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1" name="Google Shape;19341;p14"/>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2" name="Google Shape;19342;p14"/>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3" name="Google Shape;19343;p14"/>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4" name="Google Shape;19344;p14"/>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5" name="Google Shape;19345;p14"/>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6" name="Google Shape;19346;p14"/>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7" name="Google Shape;19347;p14"/>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8" name="Google Shape;19348;p14"/>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49" name="Google Shape;19349;p14"/>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0" name="Google Shape;19350;p14"/>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1" name="Google Shape;19351;p14"/>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2" name="Google Shape;19352;p14"/>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3" name="Google Shape;19353;p14"/>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4" name="Google Shape;19354;p14"/>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5" name="Google Shape;19355;p14"/>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6" name="Google Shape;19356;p14"/>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7" name="Google Shape;19357;p14"/>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8" name="Google Shape;19358;p14"/>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59" name="Google Shape;19359;p14"/>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0" name="Google Shape;19360;p14"/>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1" name="Google Shape;19361;p14"/>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2" name="Google Shape;19362;p14"/>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3" name="Google Shape;19363;p14"/>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4" name="Google Shape;19364;p14"/>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5" name="Google Shape;19365;p14"/>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6" name="Google Shape;19366;p14"/>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7" name="Google Shape;19367;p14"/>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8" name="Google Shape;19368;p14"/>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69" name="Google Shape;19369;p14"/>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0" name="Google Shape;19370;p14"/>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1" name="Google Shape;19371;p14"/>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2" name="Google Shape;19372;p14"/>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3" name="Google Shape;19373;p14"/>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4" name="Google Shape;19374;p14"/>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5" name="Google Shape;19375;p14"/>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6" name="Google Shape;19376;p14"/>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7" name="Google Shape;19377;p14"/>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8" name="Google Shape;19378;p14"/>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79" name="Google Shape;19379;p14"/>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0" name="Google Shape;19380;p14"/>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1" name="Google Shape;19381;p14"/>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2" name="Google Shape;19382;p14"/>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3" name="Google Shape;19383;p14"/>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4" name="Google Shape;19384;p14"/>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5" name="Google Shape;19385;p14"/>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6" name="Google Shape;19386;p14"/>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7" name="Google Shape;19387;p14"/>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8" name="Google Shape;19388;p14"/>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89" name="Google Shape;19389;p14"/>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0" name="Google Shape;19390;p14"/>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1" name="Google Shape;19391;p14"/>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2" name="Google Shape;19392;p14"/>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3" name="Google Shape;19393;p14"/>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4" name="Google Shape;19394;p14"/>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5" name="Google Shape;19395;p14"/>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6" name="Google Shape;19396;p14"/>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7" name="Google Shape;19397;p14"/>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8" name="Google Shape;19398;p14"/>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399" name="Google Shape;19399;p14"/>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0" name="Google Shape;19400;p14"/>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1" name="Google Shape;19401;p14"/>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2" name="Google Shape;19402;p14"/>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3" name="Google Shape;19403;p14"/>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4" name="Google Shape;19404;p14"/>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5" name="Google Shape;19405;p14"/>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6" name="Google Shape;19406;p14"/>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7" name="Google Shape;19407;p14"/>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8" name="Google Shape;19408;p14"/>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09" name="Google Shape;19409;p14"/>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0" name="Google Shape;19410;p14"/>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1" name="Google Shape;19411;p14"/>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2" name="Google Shape;19412;p14"/>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3" name="Google Shape;19413;p14"/>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4" name="Google Shape;19414;p14"/>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5" name="Google Shape;19415;p14"/>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6" name="Google Shape;19416;p14"/>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7" name="Google Shape;19417;p14"/>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8" name="Google Shape;19418;p14"/>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19" name="Google Shape;19419;p14"/>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0" name="Google Shape;19420;p14"/>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1" name="Google Shape;19421;p14"/>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2" name="Google Shape;19422;p14"/>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3" name="Google Shape;19423;p14"/>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4" name="Google Shape;19424;p14"/>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5" name="Google Shape;19425;p14"/>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6" name="Google Shape;19426;p14"/>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7" name="Google Shape;19427;p14"/>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8" name="Google Shape;19428;p14"/>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29" name="Google Shape;19429;p14"/>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0" name="Google Shape;19430;p14"/>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1" name="Google Shape;19431;p14"/>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2" name="Google Shape;19432;p14"/>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3" name="Google Shape;19433;p14"/>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4" name="Google Shape;19434;p14"/>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5" name="Google Shape;19435;p14"/>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6" name="Google Shape;19436;p14"/>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7" name="Google Shape;19437;p14"/>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8" name="Google Shape;19438;p14"/>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39" name="Google Shape;19439;p14"/>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0" name="Google Shape;19440;p14"/>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1" name="Google Shape;19441;p14"/>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2" name="Google Shape;19442;p14"/>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3" name="Google Shape;19443;p14"/>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4" name="Google Shape;19444;p14"/>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5" name="Google Shape;19445;p14"/>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6" name="Google Shape;19446;p14"/>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7" name="Google Shape;19447;p14"/>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8" name="Google Shape;19448;p14"/>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49" name="Google Shape;19449;p14"/>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0" name="Google Shape;19450;p14"/>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1" name="Google Shape;19451;p14"/>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2" name="Google Shape;19452;p14"/>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3" name="Google Shape;19453;p14"/>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4" name="Google Shape;19454;p14"/>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5" name="Google Shape;19455;p14"/>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6" name="Google Shape;19456;p14"/>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7" name="Google Shape;19457;p14"/>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8" name="Google Shape;19458;p14"/>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59" name="Google Shape;19459;p14"/>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0" name="Google Shape;19460;p14"/>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1" name="Google Shape;19461;p14"/>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2" name="Google Shape;19462;p14"/>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3" name="Google Shape;19463;p14"/>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4" name="Google Shape;19464;p14"/>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5" name="Google Shape;19465;p14"/>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6" name="Google Shape;19466;p14"/>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7" name="Google Shape;19467;p14"/>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8" name="Google Shape;19468;p14"/>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69" name="Google Shape;19469;p14"/>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0" name="Google Shape;19470;p14"/>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1" name="Google Shape;19471;p14"/>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2" name="Google Shape;19472;p14"/>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3" name="Google Shape;19473;p14"/>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4" name="Google Shape;19474;p14"/>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5" name="Google Shape;19475;p14"/>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6" name="Google Shape;19476;p14"/>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7" name="Google Shape;19477;p14"/>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8" name="Google Shape;19478;p14"/>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79" name="Google Shape;19479;p14"/>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0" name="Google Shape;19480;p14"/>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1" name="Google Shape;19481;p14"/>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2" name="Google Shape;19482;p14"/>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3" name="Google Shape;19483;p14"/>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4" name="Google Shape;19484;p14"/>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5" name="Google Shape;19485;p14"/>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6" name="Google Shape;19486;p14"/>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7" name="Google Shape;19487;p14"/>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8" name="Google Shape;19488;p14"/>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89" name="Google Shape;19489;p14"/>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0" name="Google Shape;19490;p14"/>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1" name="Google Shape;19491;p14"/>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2" name="Google Shape;19492;p14"/>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3" name="Google Shape;19493;p14"/>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4" name="Google Shape;19494;p14"/>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5" name="Google Shape;19495;p14"/>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6" name="Google Shape;19496;p14"/>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7" name="Google Shape;19497;p14"/>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8" name="Google Shape;19498;p14"/>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499" name="Google Shape;19499;p14"/>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0" name="Google Shape;19500;p14"/>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1" name="Google Shape;19501;p14"/>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2" name="Google Shape;19502;p14"/>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3" name="Google Shape;19503;p14"/>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4" name="Google Shape;19504;p14"/>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5" name="Google Shape;19505;p14"/>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6" name="Google Shape;19506;p14"/>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7" name="Google Shape;19507;p14"/>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8" name="Google Shape;19508;p14"/>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09" name="Google Shape;19509;p14"/>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0" name="Google Shape;19510;p14"/>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1" name="Google Shape;19511;p14"/>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2" name="Google Shape;19512;p14"/>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3" name="Google Shape;19513;p14"/>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4" name="Google Shape;19514;p14"/>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5" name="Google Shape;19515;p14"/>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6" name="Google Shape;19516;p14"/>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7" name="Google Shape;19517;p14"/>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8" name="Google Shape;19518;p14"/>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19" name="Google Shape;19519;p14"/>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0" name="Google Shape;19520;p14"/>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1" name="Google Shape;19521;p14"/>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2" name="Google Shape;19522;p14"/>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3" name="Google Shape;19523;p14"/>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4" name="Google Shape;19524;p14"/>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5" name="Google Shape;19525;p14"/>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6" name="Google Shape;19526;p14"/>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7" name="Google Shape;19527;p14"/>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8" name="Google Shape;19528;p14"/>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29" name="Google Shape;19529;p14"/>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0" name="Google Shape;19530;p14"/>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1" name="Google Shape;19531;p14"/>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2" name="Google Shape;19532;p14"/>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3" name="Google Shape;19533;p14"/>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4" name="Google Shape;19534;p14"/>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5" name="Google Shape;19535;p14"/>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6" name="Google Shape;19536;p14"/>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7" name="Google Shape;19537;p14"/>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8" name="Google Shape;19538;p14"/>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39" name="Google Shape;19539;p14"/>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0" name="Google Shape;19540;p14"/>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1" name="Google Shape;19541;p14"/>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2" name="Google Shape;19542;p14"/>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3" name="Google Shape;19543;p14"/>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4" name="Google Shape;19544;p14"/>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5" name="Google Shape;19545;p14"/>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6" name="Google Shape;19546;p14"/>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7" name="Google Shape;19547;p14"/>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8" name="Google Shape;19548;p14"/>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49" name="Google Shape;19549;p14"/>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0" name="Google Shape;19550;p14"/>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1" name="Google Shape;19551;p14"/>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2" name="Google Shape;19552;p14"/>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3" name="Google Shape;19553;p14"/>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4" name="Google Shape;19554;p14"/>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5" name="Google Shape;19555;p14"/>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6" name="Google Shape;19556;p14"/>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7" name="Google Shape;19557;p14"/>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8" name="Google Shape;19558;p14"/>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59" name="Google Shape;19559;p14"/>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0" name="Google Shape;19560;p14"/>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1" name="Google Shape;19561;p14"/>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2" name="Google Shape;19562;p14"/>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3" name="Google Shape;19563;p14"/>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4" name="Google Shape;19564;p14"/>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5" name="Google Shape;19565;p14"/>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6" name="Google Shape;19566;p14"/>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7" name="Google Shape;19567;p14"/>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8" name="Google Shape;19568;p14"/>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69" name="Google Shape;19569;p14"/>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0" name="Google Shape;19570;p14"/>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1" name="Google Shape;19571;p14"/>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2" name="Google Shape;19572;p14"/>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3" name="Google Shape;19573;p14"/>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4" name="Google Shape;19574;p14"/>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5" name="Google Shape;19575;p14"/>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6" name="Google Shape;19576;p14"/>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7" name="Google Shape;19577;p14"/>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8" name="Google Shape;19578;p14"/>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79" name="Google Shape;19579;p14"/>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0" name="Google Shape;19580;p14"/>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1" name="Google Shape;19581;p14"/>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2" name="Google Shape;19582;p14"/>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3" name="Google Shape;19583;p14"/>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4" name="Google Shape;19584;p14"/>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5" name="Google Shape;19585;p14"/>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6" name="Google Shape;19586;p14"/>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7" name="Google Shape;19587;p14"/>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8" name="Google Shape;19588;p14"/>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89" name="Google Shape;19589;p14"/>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0" name="Google Shape;19590;p14"/>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1" name="Google Shape;19591;p14"/>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2" name="Google Shape;19592;p14"/>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3" name="Google Shape;19593;p14"/>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4" name="Google Shape;19594;p14"/>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5" name="Google Shape;19595;p14"/>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6" name="Google Shape;19596;p14"/>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7" name="Google Shape;19597;p14"/>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8" name="Google Shape;19598;p14"/>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599" name="Google Shape;19599;p14"/>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0" name="Google Shape;19600;p14"/>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1" name="Google Shape;19601;p14"/>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2" name="Google Shape;19602;p14"/>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3" name="Google Shape;19603;p14"/>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4" name="Google Shape;19604;p14"/>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5" name="Google Shape;19605;p14"/>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6" name="Google Shape;19606;p14"/>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7" name="Google Shape;19607;p14"/>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8" name="Google Shape;19608;p14"/>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09" name="Google Shape;19609;p14"/>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0" name="Google Shape;19610;p14"/>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1" name="Google Shape;19611;p14"/>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2" name="Google Shape;19612;p14"/>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3" name="Google Shape;19613;p14"/>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4" name="Google Shape;19614;p14"/>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5" name="Google Shape;19615;p14"/>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6" name="Google Shape;19616;p14"/>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7" name="Google Shape;19617;p14"/>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8" name="Google Shape;19618;p14"/>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19" name="Google Shape;19619;p14"/>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0" name="Google Shape;19620;p14"/>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1" name="Google Shape;19621;p14"/>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2" name="Google Shape;19622;p14"/>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3" name="Google Shape;19623;p14"/>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4" name="Google Shape;19624;p14"/>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5" name="Google Shape;19625;p14"/>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6" name="Google Shape;19626;p14"/>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7" name="Google Shape;19627;p14"/>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8" name="Google Shape;19628;p14"/>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29" name="Google Shape;19629;p14"/>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0" name="Google Shape;19630;p14"/>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1" name="Google Shape;19631;p14"/>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2" name="Google Shape;19632;p14"/>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3" name="Google Shape;19633;p14"/>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4" name="Google Shape;19634;p14"/>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5" name="Google Shape;19635;p14"/>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6" name="Google Shape;19636;p14"/>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7" name="Google Shape;19637;p14"/>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8" name="Google Shape;19638;p14"/>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39" name="Google Shape;19639;p14"/>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0" name="Google Shape;19640;p14"/>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1" name="Google Shape;19641;p14"/>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2" name="Google Shape;19642;p14"/>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3" name="Google Shape;19643;p14"/>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4" name="Google Shape;19644;p14"/>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5" name="Google Shape;19645;p14"/>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6" name="Google Shape;19646;p14"/>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7" name="Google Shape;19647;p14"/>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8" name="Google Shape;19648;p14"/>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49" name="Google Shape;19649;p14"/>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0" name="Google Shape;19650;p14"/>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1" name="Google Shape;19651;p14"/>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2" name="Google Shape;19652;p14"/>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3" name="Google Shape;19653;p14"/>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4" name="Google Shape;19654;p14"/>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5" name="Google Shape;19655;p14"/>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6" name="Google Shape;19656;p14"/>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7" name="Google Shape;19657;p14"/>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8" name="Google Shape;19658;p14"/>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59" name="Google Shape;19659;p14"/>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0" name="Google Shape;19660;p14"/>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1" name="Google Shape;19661;p14"/>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2" name="Google Shape;19662;p14"/>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3" name="Google Shape;19663;p14"/>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4" name="Google Shape;19664;p14"/>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5" name="Google Shape;19665;p14"/>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6" name="Google Shape;19666;p14"/>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7" name="Google Shape;19667;p14"/>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8" name="Google Shape;19668;p14"/>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69" name="Google Shape;19669;p14"/>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0" name="Google Shape;19670;p14"/>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1" name="Google Shape;19671;p14"/>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2" name="Google Shape;19672;p14"/>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3" name="Google Shape;19673;p14"/>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4" name="Google Shape;19674;p14"/>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5" name="Google Shape;19675;p14"/>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6" name="Google Shape;19676;p14"/>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7" name="Google Shape;19677;p14"/>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8" name="Google Shape;19678;p14"/>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79" name="Google Shape;19679;p14"/>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0" name="Google Shape;19680;p14"/>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1" name="Google Shape;19681;p14"/>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2" name="Google Shape;19682;p14"/>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3" name="Google Shape;19683;p14"/>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4" name="Google Shape;19684;p14"/>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5" name="Google Shape;19685;p14"/>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6" name="Google Shape;19686;p14"/>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7" name="Google Shape;19687;p14"/>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8" name="Google Shape;19688;p14"/>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89" name="Google Shape;19689;p14"/>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0" name="Google Shape;19690;p14"/>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1" name="Google Shape;19691;p14"/>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2" name="Google Shape;19692;p14"/>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3" name="Google Shape;19693;p14"/>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4" name="Google Shape;19694;p14"/>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5" name="Google Shape;19695;p14"/>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6" name="Google Shape;19696;p14"/>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7" name="Google Shape;19697;p14"/>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8" name="Google Shape;19698;p14"/>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699" name="Google Shape;19699;p14"/>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0" name="Google Shape;19700;p14"/>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1" name="Google Shape;19701;p14"/>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2" name="Google Shape;19702;p14"/>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3" name="Google Shape;19703;p14"/>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4" name="Google Shape;19704;p14"/>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5" name="Google Shape;19705;p14"/>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6" name="Google Shape;19706;p14"/>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7" name="Google Shape;19707;p14"/>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8" name="Google Shape;19708;p14"/>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09" name="Google Shape;19709;p14"/>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0" name="Google Shape;19710;p14"/>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1" name="Google Shape;19711;p14"/>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2" name="Google Shape;19712;p14"/>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3" name="Google Shape;19713;p14"/>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4" name="Google Shape;19714;p14"/>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5" name="Google Shape;19715;p14"/>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6" name="Google Shape;19716;p14"/>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7" name="Google Shape;19717;p14"/>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8" name="Google Shape;19718;p14"/>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19" name="Google Shape;19719;p14"/>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0" name="Google Shape;19720;p14"/>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1" name="Google Shape;19721;p14"/>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2" name="Google Shape;19722;p14"/>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3" name="Google Shape;19723;p14"/>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4" name="Google Shape;19724;p14"/>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5" name="Google Shape;19725;p14"/>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6" name="Google Shape;19726;p14"/>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7" name="Google Shape;19727;p14"/>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8" name="Google Shape;19728;p14"/>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29" name="Google Shape;19729;p14"/>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0" name="Google Shape;19730;p14"/>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1" name="Google Shape;19731;p14"/>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2" name="Google Shape;19732;p14"/>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3" name="Google Shape;19733;p14"/>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4" name="Google Shape;19734;p14"/>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5" name="Google Shape;19735;p14"/>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6" name="Google Shape;19736;p14"/>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7" name="Google Shape;19737;p14"/>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8" name="Google Shape;19738;p14"/>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39" name="Google Shape;19739;p14"/>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0" name="Google Shape;19740;p14"/>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1" name="Google Shape;19741;p14"/>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2" name="Google Shape;19742;p14"/>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3" name="Google Shape;19743;p14"/>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4" name="Google Shape;19744;p14"/>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5" name="Google Shape;19745;p14"/>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6" name="Google Shape;19746;p14"/>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7" name="Google Shape;19747;p14"/>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8" name="Google Shape;19748;p14"/>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49" name="Google Shape;19749;p14"/>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0" name="Google Shape;19750;p14"/>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1" name="Google Shape;19751;p14"/>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2" name="Google Shape;19752;p14"/>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3" name="Google Shape;19753;p14"/>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4" name="Google Shape;19754;p14"/>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5" name="Google Shape;19755;p14"/>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6" name="Google Shape;19756;p14"/>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7" name="Google Shape;19757;p14"/>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8" name="Google Shape;19758;p14"/>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59" name="Google Shape;19759;p14"/>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0" name="Google Shape;19760;p14"/>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1" name="Google Shape;19761;p14"/>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2" name="Google Shape;19762;p14"/>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3" name="Google Shape;19763;p14"/>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4" name="Google Shape;19764;p14"/>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5" name="Google Shape;19765;p14"/>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6" name="Google Shape;19766;p14"/>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7" name="Google Shape;19767;p14"/>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8" name="Google Shape;19768;p14"/>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69" name="Google Shape;19769;p14"/>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0" name="Google Shape;19770;p14"/>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1" name="Google Shape;19771;p14"/>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2" name="Google Shape;19772;p14"/>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3" name="Google Shape;19773;p14"/>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4" name="Google Shape;19774;p14"/>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5" name="Google Shape;19775;p14"/>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6" name="Google Shape;19776;p14"/>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7" name="Google Shape;19777;p14"/>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8" name="Google Shape;19778;p14"/>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79" name="Google Shape;19779;p14"/>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0" name="Google Shape;19780;p14"/>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1" name="Google Shape;19781;p14"/>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2" name="Google Shape;19782;p14"/>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3" name="Google Shape;19783;p14"/>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4" name="Google Shape;19784;p14"/>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5" name="Google Shape;19785;p14"/>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6" name="Google Shape;19786;p14"/>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7" name="Google Shape;19787;p14"/>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8" name="Google Shape;19788;p14"/>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89" name="Google Shape;19789;p14"/>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0" name="Google Shape;19790;p14"/>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1" name="Google Shape;19791;p14"/>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2" name="Google Shape;19792;p14"/>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3" name="Google Shape;19793;p14"/>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4" name="Google Shape;19794;p14"/>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5" name="Google Shape;19795;p14"/>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6" name="Google Shape;19796;p14"/>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7" name="Google Shape;19797;p14"/>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8" name="Google Shape;19798;p14"/>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799" name="Google Shape;19799;p14"/>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0" name="Google Shape;19800;p14"/>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1" name="Google Shape;19801;p14"/>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2" name="Google Shape;19802;p14"/>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3" name="Google Shape;19803;p14"/>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4" name="Google Shape;19804;p14"/>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5" name="Google Shape;19805;p14"/>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6" name="Google Shape;19806;p14"/>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7" name="Google Shape;19807;p14"/>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8" name="Google Shape;19808;p14"/>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09" name="Google Shape;19809;p14"/>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0" name="Google Shape;19810;p14"/>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1" name="Google Shape;19811;p14"/>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2" name="Google Shape;19812;p14"/>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3" name="Google Shape;19813;p14"/>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4" name="Google Shape;19814;p14"/>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5" name="Google Shape;19815;p14"/>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6" name="Google Shape;19816;p14"/>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7" name="Google Shape;19817;p14"/>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8" name="Google Shape;19818;p14"/>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19" name="Google Shape;19819;p14"/>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0" name="Google Shape;19820;p14"/>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1" name="Google Shape;19821;p14"/>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2" name="Google Shape;19822;p14"/>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3" name="Google Shape;19823;p14"/>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4" name="Google Shape;19824;p14"/>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5" name="Google Shape;19825;p14"/>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6" name="Google Shape;19826;p14"/>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7" name="Google Shape;19827;p14"/>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8" name="Google Shape;19828;p14"/>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29" name="Google Shape;19829;p14"/>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0" name="Google Shape;19830;p14"/>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1" name="Google Shape;19831;p14"/>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2" name="Google Shape;19832;p14"/>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3" name="Google Shape;19833;p14"/>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19834" name="Google Shape;19834;p14"/>
          <p:cNvGrpSpPr/>
          <p:nvPr/>
        </p:nvGrpSpPr>
        <p:grpSpPr>
          <a:xfrm>
            <a:off x="7131043" y="3385551"/>
            <a:ext cx="2632641" cy="2632620"/>
            <a:chOff x="4301475" y="1327200"/>
            <a:chExt cx="3053400" cy="3053375"/>
          </a:xfrm>
        </p:grpSpPr>
        <p:sp>
          <p:nvSpPr>
            <p:cNvPr id="19835" name="Google Shape;19835;p14"/>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6" name="Google Shape;19836;p14"/>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7" name="Google Shape;19837;p14"/>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8" name="Google Shape;19838;p14"/>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39" name="Google Shape;19839;p14"/>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0" name="Google Shape;19840;p14"/>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1" name="Google Shape;19841;p14"/>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2" name="Google Shape;19842;p14"/>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3" name="Google Shape;19843;p14"/>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4" name="Google Shape;19844;p14"/>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5" name="Google Shape;19845;p14"/>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6" name="Google Shape;19846;p14"/>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7" name="Google Shape;19847;p14"/>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8" name="Google Shape;19848;p14"/>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49" name="Google Shape;19849;p14"/>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0" name="Google Shape;19850;p14"/>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1" name="Google Shape;19851;p14"/>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2" name="Google Shape;19852;p14"/>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3" name="Google Shape;19853;p14"/>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4" name="Google Shape;19854;p14"/>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5" name="Google Shape;19855;p14"/>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6" name="Google Shape;19856;p14"/>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7" name="Google Shape;19857;p14"/>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8" name="Google Shape;19858;p14"/>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59" name="Google Shape;19859;p14"/>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0" name="Google Shape;19860;p14"/>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1" name="Google Shape;19861;p14"/>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2" name="Google Shape;19862;p14"/>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3" name="Google Shape;19863;p14"/>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4" name="Google Shape;19864;p14"/>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5" name="Google Shape;19865;p14"/>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6" name="Google Shape;19866;p14"/>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7" name="Google Shape;19867;p14"/>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8" name="Google Shape;19868;p14"/>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69" name="Google Shape;19869;p14"/>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0" name="Google Shape;19870;p14"/>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1" name="Google Shape;19871;p14"/>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2" name="Google Shape;19872;p14"/>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3" name="Google Shape;19873;p14"/>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4" name="Google Shape;19874;p14"/>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5" name="Google Shape;19875;p14"/>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6" name="Google Shape;19876;p14"/>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7" name="Google Shape;19877;p14"/>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8" name="Google Shape;19878;p14"/>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79" name="Google Shape;19879;p14"/>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0" name="Google Shape;19880;p14"/>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1" name="Google Shape;19881;p14"/>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2" name="Google Shape;19882;p14"/>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3" name="Google Shape;19883;p14"/>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4" name="Google Shape;19884;p14"/>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5" name="Google Shape;19885;p14"/>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6" name="Google Shape;19886;p14"/>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7" name="Google Shape;19887;p14"/>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8" name="Google Shape;19888;p14"/>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89" name="Google Shape;19889;p14"/>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0" name="Google Shape;19890;p14"/>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1" name="Google Shape;19891;p14"/>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2" name="Google Shape;19892;p14"/>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3" name="Google Shape;19893;p14"/>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4" name="Google Shape;19894;p14"/>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5" name="Google Shape;19895;p14"/>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6" name="Google Shape;19896;p14"/>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7" name="Google Shape;19897;p14"/>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8" name="Google Shape;19898;p14"/>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899" name="Google Shape;19899;p14"/>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0" name="Google Shape;19900;p14"/>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1" name="Google Shape;19901;p14"/>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2" name="Google Shape;19902;p14"/>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3" name="Google Shape;19903;p14"/>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4" name="Google Shape;19904;p14"/>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5" name="Google Shape;19905;p14"/>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6" name="Google Shape;19906;p14"/>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7" name="Google Shape;19907;p14"/>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8" name="Google Shape;19908;p14"/>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09" name="Google Shape;19909;p14"/>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0" name="Google Shape;19910;p14"/>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1" name="Google Shape;19911;p14"/>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2" name="Google Shape;19912;p14"/>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3" name="Google Shape;19913;p14"/>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4" name="Google Shape;19914;p14"/>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5" name="Google Shape;19915;p14"/>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6" name="Google Shape;19916;p14"/>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7" name="Google Shape;19917;p14"/>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8" name="Google Shape;19918;p14"/>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19" name="Google Shape;19919;p14"/>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0" name="Google Shape;19920;p14"/>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1" name="Google Shape;19921;p14"/>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2" name="Google Shape;19922;p14"/>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3" name="Google Shape;19923;p14"/>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4" name="Google Shape;19924;p14"/>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5" name="Google Shape;19925;p14"/>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6" name="Google Shape;19926;p14"/>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7" name="Google Shape;19927;p14"/>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8" name="Google Shape;19928;p14"/>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29" name="Google Shape;19929;p14"/>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0" name="Google Shape;19930;p14"/>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1" name="Google Shape;19931;p14"/>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2" name="Google Shape;19932;p14"/>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3" name="Google Shape;19933;p14"/>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4" name="Google Shape;19934;p14"/>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5" name="Google Shape;19935;p14"/>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6" name="Google Shape;19936;p14"/>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7" name="Google Shape;19937;p14"/>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8" name="Google Shape;19938;p14"/>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39" name="Google Shape;19939;p14"/>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0" name="Google Shape;19940;p14"/>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1" name="Google Shape;19941;p14"/>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2" name="Google Shape;19942;p14"/>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3" name="Google Shape;19943;p14"/>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4" name="Google Shape;19944;p14"/>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5" name="Google Shape;19945;p14"/>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6" name="Google Shape;19946;p14"/>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7" name="Google Shape;19947;p14"/>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8" name="Google Shape;19948;p14"/>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49" name="Google Shape;19949;p14"/>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0" name="Google Shape;19950;p14"/>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1" name="Google Shape;19951;p14"/>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2" name="Google Shape;19952;p14"/>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3" name="Google Shape;19953;p14"/>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4" name="Google Shape;19954;p14"/>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5" name="Google Shape;19955;p14"/>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6" name="Google Shape;19956;p14"/>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7" name="Google Shape;19957;p14"/>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8" name="Google Shape;19958;p14"/>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59" name="Google Shape;19959;p14"/>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0" name="Google Shape;19960;p14"/>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1" name="Google Shape;19961;p14"/>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2" name="Google Shape;19962;p14"/>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3" name="Google Shape;19963;p14"/>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4" name="Google Shape;19964;p14"/>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5" name="Google Shape;19965;p14"/>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6" name="Google Shape;19966;p14"/>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7" name="Google Shape;19967;p14"/>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8" name="Google Shape;19968;p14"/>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69" name="Google Shape;19969;p14"/>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0" name="Google Shape;19970;p14"/>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1" name="Google Shape;19971;p14"/>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2" name="Google Shape;19972;p14"/>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3" name="Google Shape;19973;p14"/>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4" name="Google Shape;19974;p14"/>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5" name="Google Shape;19975;p14"/>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6" name="Google Shape;19976;p14"/>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7" name="Google Shape;19977;p14"/>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8" name="Google Shape;19978;p14"/>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79" name="Google Shape;19979;p14"/>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0" name="Google Shape;19980;p14"/>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1" name="Google Shape;19981;p14"/>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2" name="Google Shape;19982;p14"/>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3" name="Google Shape;19983;p14"/>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4" name="Google Shape;19984;p14"/>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5" name="Google Shape;19985;p14"/>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6" name="Google Shape;19986;p14"/>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7" name="Google Shape;19987;p14"/>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8" name="Google Shape;19988;p14"/>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89" name="Google Shape;19989;p14"/>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0" name="Google Shape;19990;p14"/>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1" name="Google Shape;19991;p14"/>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2" name="Google Shape;19992;p14"/>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3" name="Google Shape;19993;p14"/>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4" name="Google Shape;19994;p14"/>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5" name="Google Shape;19995;p14"/>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6" name="Google Shape;19996;p14"/>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7" name="Google Shape;19997;p14"/>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8" name="Google Shape;19998;p14"/>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9999" name="Google Shape;19999;p14"/>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0" name="Google Shape;20000;p14"/>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1" name="Google Shape;20001;p14"/>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2" name="Google Shape;20002;p14"/>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3" name="Google Shape;20003;p14"/>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4" name="Google Shape;20004;p14"/>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5" name="Google Shape;20005;p14"/>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6" name="Google Shape;20006;p14"/>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7" name="Google Shape;20007;p14"/>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8" name="Google Shape;20008;p14"/>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09" name="Google Shape;20009;p14"/>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0" name="Google Shape;20010;p14"/>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1" name="Google Shape;20011;p14"/>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2" name="Google Shape;20012;p14"/>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3" name="Google Shape;20013;p14"/>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4" name="Google Shape;20014;p14"/>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5" name="Google Shape;20015;p14"/>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6" name="Google Shape;20016;p14"/>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7" name="Google Shape;20017;p14"/>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8" name="Google Shape;20018;p14"/>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19" name="Google Shape;20019;p14"/>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0" name="Google Shape;20020;p14"/>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1" name="Google Shape;20021;p14"/>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2" name="Google Shape;20022;p14"/>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3" name="Google Shape;20023;p14"/>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4" name="Google Shape;20024;p14"/>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5" name="Google Shape;20025;p14"/>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6" name="Google Shape;20026;p14"/>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7" name="Google Shape;20027;p14"/>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8" name="Google Shape;20028;p14"/>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29" name="Google Shape;20029;p14"/>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0" name="Google Shape;20030;p14"/>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1" name="Google Shape;20031;p14"/>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2" name="Google Shape;20032;p14"/>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3" name="Google Shape;20033;p14"/>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4" name="Google Shape;20034;p14"/>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5" name="Google Shape;20035;p14"/>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6" name="Google Shape;20036;p14"/>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7" name="Google Shape;20037;p14"/>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8" name="Google Shape;20038;p14"/>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39" name="Google Shape;20039;p14"/>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0" name="Google Shape;20040;p14"/>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1" name="Google Shape;20041;p14"/>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2" name="Google Shape;20042;p14"/>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3" name="Google Shape;20043;p14"/>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4" name="Google Shape;20044;p14"/>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5" name="Google Shape;20045;p14"/>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6" name="Google Shape;20046;p14"/>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7" name="Google Shape;20047;p14"/>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8" name="Google Shape;20048;p14"/>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49" name="Google Shape;20049;p14"/>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0" name="Google Shape;20050;p14"/>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1" name="Google Shape;20051;p14"/>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2" name="Google Shape;20052;p14"/>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3" name="Google Shape;20053;p14"/>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4" name="Google Shape;20054;p14"/>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5" name="Google Shape;20055;p14"/>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6" name="Google Shape;20056;p14"/>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7" name="Google Shape;20057;p14"/>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8" name="Google Shape;20058;p14"/>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59" name="Google Shape;20059;p14"/>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0" name="Google Shape;20060;p14"/>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1" name="Google Shape;20061;p14"/>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2" name="Google Shape;20062;p14"/>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3" name="Google Shape;20063;p14"/>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4" name="Google Shape;20064;p14"/>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5" name="Google Shape;20065;p14"/>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6" name="Google Shape;20066;p14"/>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7" name="Google Shape;20067;p14"/>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8" name="Google Shape;20068;p14"/>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69" name="Google Shape;20069;p14"/>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0" name="Google Shape;20070;p14"/>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1" name="Google Shape;20071;p14"/>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2" name="Google Shape;20072;p14"/>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3" name="Google Shape;20073;p14"/>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4" name="Google Shape;20074;p14"/>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5" name="Google Shape;20075;p14"/>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6" name="Google Shape;20076;p14"/>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7" name="Google Shape;20077;p14"/>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8" name="Google Shape;20078;p14"/>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79" name="Google Shape;20079;p14"/>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0" name="Google Shape;20080;p14"/>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1" name="Google Shape;20081;p14"/>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2" name="Google Shape;20082;p14"/>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3" name="Google Shape;20083;p14"/>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4" name="Google Shape;20084;p14"/>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5" name="Google Shape;20085;p14"/>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6" name="Google Shape;20086;p14"/>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7" name="Google Shape;20087;p14"/>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8" name="Google Shape;20088;p14"/>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89" name="Google Shape;20089;p14"/>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0" name="Google Shape;20090;p14"/>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1" name="Google Shape;20091;p14"/>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2" name="Google Shape;20092;p14"/>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3" name="Google Shape;20093;p14"/>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4" name="Google Shape;20094;p14"/>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5" name="Google Shape;20095;p14"/>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6" name="Google Shape;20096;p14"/>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7" name="Google Shape;20097;p14"/>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8" name="Google Shape;20098;p14"/>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099" name="Google Shape;20099;p14"/>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0" name="Google Shape;20100;p14"/>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1" name="Google Shape;20101;p14"/>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2" name="Google Shape;20102;p14"/>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3" name="Google Shape;20103;p14"/>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4" name="Google Shape;20104;p14"/>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5" name="Google Shape;20105;p14"/>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6" name="Google Shape;20106;p14"/>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7" name="Google Shape;20107;p14"/>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8" name="Google Shape;20108;p14"/>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09" name="Google Shape;20109;p14"/>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0" name="Google Shape;20110;p14"/>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1" name="Google Shape;20111;p14"/>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2" name="Google Shape;20112;p14"/>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3" name="Google Shape;20113;p14"/>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4" name="Google Shape;20114;p14"/>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5" name="Google Shape;20115;p14"/>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6" name="Google Shape;20116;p14"/>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7" name="Google Shape;20117;p14"/>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8" name="Google Shape;20118;p14"/>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19" name="Google Shape;20119;p14"/>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0" name="Google Shape;20120;p14"/>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1" name="Google Shape;20121;p14"/>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2" name="Google Shape;20122;p14"/>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3" name="Google Shape;20123;p14"/>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4" name="Google Shape;20124;p14"/>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5" name="Google Shape;20125;p14"/>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6" name="Google Shape;20126;p14"/>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7" name="Google Shape;20127;p14"/>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8" name="Google Shape;20128;p14"/>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29" name="Google Shape;20129;p14"/>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0" name="Google Shape;20130;p14"/>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1" name="Google Shape;20131;p14"/>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2" name="Google Shape;20132;p14"/>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3" name="Google Shape;20133;p14"/>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4" name="Google Shape;20134;p14"/>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5" name="Google Shape;20135;p14"/>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6" name="Google Shape;20136;p14"/>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7" name="Google Shape;20137;p14"/>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8" name="Google Shape;20138;p14"/>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39" name="Google Shape;20139;p14"/>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0" name="Google Shape;20140;p14"/>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1" name="Google Shape;20141;p14"/>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2" name="Google Shape;20142;p14"/>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3" name="Google Shape;20143;p14"/>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4" name="Google Shape;20144;p14"/>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5" name="Google Shape;20145;p14"/>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6" name="Google Shape;20146;p14"/>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7" name="Google Shape;20147;p14"/>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8" name="Google Shape;20148;p14"/>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49" name="Google Shape;20149;p14"/>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0" name="Google Shape;20150;p14"/>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1" name="Google Shape;20151;p14"/>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2" name="Google Shape;20152;p14"/>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3" name="Google Shape;20153;p14"/>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4" name="Google Shape;20154;p14"/>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5" name="Google Shape;20155;p14"/>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6" name="Google Shape;20156;p14"/>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7" name="Google Shape;20157;p14"/>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8" name="Google Shape;20158;p14"/>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59" name="Google Shape;20159;p14"/>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0" name="Google Shape;20160;p14"/>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1" name="Google Shape;20161;p14"/>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2" name="Google Shape;20162;p14"/>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3" name="Google Shape;20163;p14"/>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4" name="Google Shape;20164;p14"/>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5" name="Google Shape;20165;p14"/>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6" name="Google Shape;20166;p14"/>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7" name="Google Shape;20167;p14"/>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8" name="Google Shape;20168;p14"/>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69" name="Google Shape;20169;p14"/>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0" name="Google Shape;20170;p14"/>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1" name="Google Shape;20171;p14"/>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2" name="Google Shape;20172;p14"/>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3" name="Google Shape;20173;p14"/>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4" name="Google Shape;20174;p14"/>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5" name="Google Shape;20175;p14"/>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6" name="Google Shape;20176;p14"/>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7" name="Google Shape;20177;p14"/>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8" name="Google Shape;20178;p14"/>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79" name="Google Shape;20179;p14"/>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0" name="Google Shape;20180;p14"/>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1" name="Google Shape;20181;p14"/>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2" name="Google Shape;20182;p14"/>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3" name="Google Shape;20183;p14"/>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4" name="Google Shape;20184;p14"/>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5" name="Google Shape;20185;p14"/>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6" name="Google Shape;20186;p14"/>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7" name="Google Shape;20187;p14"/>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8" name="Google Shape;20188;p14"/>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89" name="Google Shape;20189;p14"/>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0" name="Google Shape;20190;p14"/>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1" name="Google Shape;20191;p14"/>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2" name="Google Shape;20192;p14"/>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3" name="Google Shape;20193;p14"/>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4" name="Google Shape;20194;p14"/>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5" name="Google Shape;20195;p14"/>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6" name="Google Shape;20196;p14"/>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7" name="Google Shape;20197;p14"/>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8" name="Google Shape;20198;p14"/>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199" name="Google Shape;20199;p14"/>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0" name="Google Shape;20200;p14"/>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1" name="Google Shape;20201;p14"/>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2" name="Google Shape;20202;p14"/>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3" name="Google Shape;20203;p14"/>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4" name="Google Shape;20204;p14"/>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5" name="Google Shape;20205;p14"/>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6" name="Google Shape;20206;p14"/>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7" name="Google Shape;20207;p14"/>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8" name="Google Shape;20208;p14"/>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09" name="Google Shape;20209;p14"/>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0" name="Google Shape;20210;p14"/>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1" name="Google Shape;20211;p14"/>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2" name="Google Shape;20212;p14"/>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3" name="Google Shape;20213;p14"/>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4" name="Google Shape;20214;p14"/>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5" name="Google Shape;20215;p14"/>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6" name="Google Shape;20216;p14"/>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7" name="Google Shape;20217;p14"/>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8" name="Google Shape;20218;p14"/>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19" name="Google Shape;20219;p14"/>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0" name="Google Shape;20220;p14"/>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1" name="Google Shape;20221;p14"/>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2" name="Google Shape;20222;p14"/>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3" name="Google Shape;20223;p14"/>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4" name="Google Shape;20224;p14"/>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5" name="Google Shape;20225;p14"/>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6" name="Google Shape;20226;p14"/>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7" name="Google Shape;20227;p14"/>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8" name="Google Shape;20228;p14"/>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29" name="Google Shape;20229;p14"/>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0" name="Google Shape;20230;p14"/>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1" name="Google Shape;20231;p14"/>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2" name="Google Shape;20232;p14"/>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3" name="Google Shape;20233;p14"/>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4" name="Google Shape;20234;p14"/>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5" name="Google Shape;20235;p14"/>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6" name="Google Shape;20236;p14"/>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7" name="Google Shape;20237;p14"/>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8" name="Google Shape;20238;p14"/>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39" name="Google Shape;20239;p14"/>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0" name="Google Shape;20240;p14"/>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1" name="Google Shape;20241;p14"/>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2" name="Google Shape;20242;p14"/>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3" name="Google Shape;20243;p14"/>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4" name="Google Shape;20244;p14"/>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5" name="Google Shape;20245;p14"/>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6" name="Google Shape;20246;p14"/>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7" name="Google Shape;20247;p14"/>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8" name="Google Shape;20248;p14"/>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49" name="Google Shape;20249;p14"/>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0" name="Google Shape;20250;p14"/>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1" name="Google Shape;20251;p14"/>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2" name="Google Shape;20252;p14"/>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3" name="Google Shape;20253;p14"/>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4" name="Google Shape;20254;p14"/>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5" name="Google Shape;20255;p14"/>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6" name="Google Shape;20256;p14"/>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7" name="Google Shape;20257;p14"/>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8" name="Google Shape;20258;p14"/>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59" name="Google Shape;20259;p14"/>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0" name="Google Shape;20260;p14"/>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1" name="Google Shape;20261;p14"/>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2" name="Google Shape;20262;p14"/>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3" name="Google Shape;20263;p14"/>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4" name="Google Shape;20264;p14"/>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5" name="Google Shape;20265;p14"/>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6" name="Google Shape;20266;p14"/>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7" name="Google Shape;20267;p14"/>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8" name="Google Shape;20268;p14"/>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69" name="Google Shape;20269;p14"/>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0" name="Google Shape;20270;p14"/>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1" name="Google Shape;20271;p14"/>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2" name="Google Shape;20272;p14"/>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3" name="Google Shape;20273;p14"/>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4" name="Google Shape;20274;p14"/>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5" name="Google Shape;20275;p14"/>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6" name="Google Shape;20276;p14"/>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7" name="Google Shape;20277;p14"/>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8" name="Google Shape;20278;p14"/>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79" name="Google Shape;20279;p14"/>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0" name="Google Shape;20280;p14"/>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1" name="Google Shape;20281;p14"/>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2" name="Google Shape;20282;p14"/>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3" name="Google Shape;20283;p14"/>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4" name="Google Shape;20284;p14"/>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5" name="Google Shape;20285;p14"/>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6" name="Google Shape;20286;p14"/>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7" name="Google Shape;20287;p14"/>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8" name="Google Shape;20288;p14"/>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89" name="Google Shape;20289;p14"/>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0" name="Google Shape;20290;p14"/>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1" name="Google Shape;20291;p14"/>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2" name="Google Shape;20292;p14"/>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3" name="Google Shape;20293;p14"/>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4" name="Google Shape;20294;p14"/>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5" name="Google Shape;20295;p14"/>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6" name="Google Shape;20296;p14"/>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7" name="Google Shape;20297;p14"/>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8" name="Google Shape;20298;p14"/>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299" name="Google Shape;20299;p14"/>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0" name="Google Shape;20300;p14"/>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1" name="Google Shape;20301;p14"/>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2" name="Google Shape;20302;p14"/>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3" name="Google Shape;20303;p14"/>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4" name="Google Shape;20304;p14"/>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5" name="Google Shape;20305;p14"/>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6" name="Google Shape;20306;p14"/>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7" name="Google Shape;20307;p14"/>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8" name="Google Shape;20308;p14"/>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09" name="Google Shape;20309;p14"/>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0" name="Google Shape;20310;p14"/>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1" name="Google Shape;20311;p14"/>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2" name="Google Shape;20312;p14"/>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3" name="Google Shape;20313;p14"/>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4" name="Google Shape;20314;p14"/>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5" name="Google Shape;20315;p14"/>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6" name="Google Shape;20316;p14"/>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7" name="Google Shape;20317;p14"/>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8" name="Google Shape;20318;p14"/>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19" name="Google Shape;20319;p14"/>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0" name="Google Shape;20320;p14"/>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1" name="Google Shape;20321;p14"/>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2" name="Google Shape;20322;p14"/>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3" name="Google Shape;20323;p14"/>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4" name="Google Shape;20324;p14"/>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5" name="Google Shape;20325;p14"/>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6" name="Google Shape;20326;p14"/>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7" name="Google Shape;20327;p14"/>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8" name="Google Shape;20328;p14"/>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29" name="Google Shape;20329;p14"/>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0" name="Google Shape;20330;p14"/>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1" name="Google Shape;20331;p14"/>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2" name="Google Shape;20332;p14"/>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3" name="Google Shape;20333;p14"/>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4" name="Google Shape;20334;p14"/>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5" name="Google Shape;20335;p14"/>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6" name="Google Shape;20336;p14"/>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7" name="Google Shape;20337;p14"/>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8" name="Google Shape;20338;p14"/>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39" name="Google Shape;20339;p14"/>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0" name="Google Shape;20340;p14"/>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1" name="Google Shape;20341;p14"/>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2" name="Google Shape;20342;p14"/>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3" name="Google Shape;20343;p14"/>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4" name="Google Shape;20344;p14"/>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5" name="Google Shape;20345;p14"/>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6" name="Google Shape;20346;p14"/>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7" name="Google Shape;20347;p14"/>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8" name="Google Shape;20348;p14"/>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49" name="Google Shape;20349;p14"/>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0" name="Google Shape;20350;p14"/>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1" name="Google Shape;20351;p14"/>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2" name="Google Shape;20352;p14"/>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3" name="Google Shape;20353;p14"/>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4" name="Google Shape;20354;p14"/>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5" name="Google Shape;20355;p14"/>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6" name="Google Shape;20356;p14"/>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7" name="Google Shape;20357;p14"/>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8" name="Google Shape;20358;p14"/>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59" name="Google Shape;20359;p14"/>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0" name="Google Shape;20360;p14"/>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1" name="Google Shape;20361;p14"/>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2" name="Google Shape;20362;p14"/>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3" name="Google Shape;20363;p14"/>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4" name="Google Shape;20364;p14"/>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5" name="Google Shape;20365;p14"/>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6" name="Google Shape;20366;p14"/>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7" name="Google Shape;20367;p14"/>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8" name="Google Shape;20368;p14"/>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69" name="Google Shape;20369;p14"/>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0" name="Google Shape;20370;p14"/>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1" name="Google Shape;20371;p14"/>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2" name="Google Shape;20372;p14"/>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3" name="Google Shape;20373;p14"/>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4" name="Google Shape;20374;p14"/>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5" name="Google Shape;20375;p14"/>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6" name="Google Shape;20376;p14"/>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7" name="Google Shape;20377;p14"/>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8" name="Google Shape;20378;p14"/>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79" name="Google Shape;20379;p14"/>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0" name="Google Shape;20380;p14"/>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1" name="Google Shape;20381;p14"/>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2" name="Google Shape;20382;p14"/>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3" name="Google Shape;20383;p14"/>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4" name="Google Shape;20384;p14"/>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5" name="Google Shape;20385;p14"/>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6" name="Google Shape;20386;p14"/>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7" name="Google Shape;20387;p14"/>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8" name="Google Shape;20388;p14"/>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89" name="Google Shape;20389;p14"/>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0" name="Google Shape;20390;p14"/>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1" name="Google Shape;20391;p14"/>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2" name="Google Shape;20392;p14"/>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3" name="Google Shape;20393;p14"/>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4" name="Google Shape;20394;p14"/>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5" name="Google Shape;20395;p14"/>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6" name="Google Shape;20396;p14"/>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7" name="Google Shape;20397;p14"/>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8" name="Google Shape;20398;p14"/>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399" name="Google Shape;20399;p14"/>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0" name="Google Shape;20400;p14"/>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1" name="Google Shape;20401;p14"/>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2" name="Google Shape;20402;p14"/>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3" name="Google Shape;20403;p14"/>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4" name="Google Shape;20404;p14"/>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5" name="Google Shape;20405;p14"/>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6" name="Google Shape;20406;p14"/>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7" name="Google Shape;20407;p14"/>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8" name="Google Shape;20408;p14"/>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09" name="Google Shape;20409;p14"/>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0" name="Google Shape;20410;p14"/>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1" name="Google Shape;20411;p14"/>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2" name="Google Shape;20412;p14"/>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3" name="Google Shape;20413;p14"/>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4" name="Google Shape;20414;p14"/>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5" name="Google Shape;20415;p14"/>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6" name="Google Shape;20416;p14"/>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7" name="Google Shape;20417;p14"/>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8" name="Google Shape;20418;p14"/>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19" name="Google Shape;20419;p14"/>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0" name="Google Shape;20420;p14"/>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1" name="Google Shape;20421;p14"/>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2" name="Google Shape;20422;p14"/>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3" name="Google Shape;20423;p14"/>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4" name="Google Shape;20424;p14"/>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5" name="Google Shape;20425;p14"/>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6" name="Google Shape;20426;p14"/>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7" name="Google Shape;20427;p14"/>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8" name="Google Shape;20428;p14"/>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29" name="Google Shape;20429;p14"/>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0" name="Google Shape;20430;p14"/>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1" name="Google Shape;20431;p14"/>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2" name="Google Shape;20432;p14"/>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3" name="Google Shape;20433;p14"/>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4" name="Google Shape;20434;p14"/>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5" name="Google Shape;20435;p14"/>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6" name="Google Shape;20436;p14"/>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7" name="Google Shape;20437;p14"/>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8" name="Google Shape;20438;p14"/>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39" name="Google Shape;20439;p14"/>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0" name="Google Shape;20440;p14"/>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1" name="Google Shape;20441;p14"/>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2" name="Google Shape;20442;p14"/>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3" name="Google Shape;20443;p14"/>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4" name="Google Shape;20444;p14"/>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5" name="Google Shape;20445;p14"/>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6" name="Google Shape;20446;p14"/>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7" name="Google Shape;20447;p14"/>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8" name="Google Shape;20448;p14"/>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49" name="Google Shape;20449;p14"/>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0" name="Google Shape;20450;p14"/>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1" name="Google Shape;20451;p14"/>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2" name="Google Shape;20452;p14"/>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3" name="Google Shape;20453;p14"/>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4" name="Google Shape;20454;p14"/>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5" name="Google Shape;20455;p14"/>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6" name="Google Shape;20456;p14"/>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7" name="Google Shape;20457;p14"/>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8" name="Google Shape;20458;p14"/>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59" name="Google Shape;20459;p14"/>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0" name="Google Shape;20460;p14"/>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1" name="Google Shape;20461;p14"/>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2" name="Google Shape;20462;p14"/>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3" name="Google Shape;20463;p14"/>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4" name="Google Shape;20464;p14"/>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5" name="Google Shape;20465;p14"/>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6" name="Google Shape;20466;p14"/>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7" name="Google Shape;20467;p14"/>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8" name="Google Shape;20468;p14"/>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69" name="Google Shape;20469;p14"/>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0" name="Google Shape;20470;p14"/>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1" name="Google Shape;20471;p14"/>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2" name="Google Shape;20472;p14"/>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3" name="Google Shape;20473;p14"/>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4" name="Google Shape;20474;p14"/>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5" name="Google Shape;20475;p14"/>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6" name="Google Shape;20476;p14"/>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7" name="Google Shape;20477;p14"/>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8" name="Google Shape;20478;p14"/>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79" name="Google Shape;20479;p14"/>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0" name="Google Shape;20480;p14"/>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1" name="Google Shape;20481;p14"/>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2" name="Google Shape;20482;p14"/>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3" name="Google Shape;20483;p14"/>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4" name="Google Shape;20484;p14"/>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5" name="Google Shape;20485;p14"/>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6" name="Google Shape;20486;p14"/>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7" name="Google Shape;20487;p14"/>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8" name="Google Shape;20488;p14"/>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89" name="Google Shape;20489;p14"/>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0" name="Google Shape;20490;p14"/>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1" name="Google Shape;20491;p14"/>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2" name="Google Shape;20492;p14"/>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3" name="Google Shape;20493;p14"/>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4" name="Google Shape;20494;p14"/>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5" name="Google Shape;20495;p14"/>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6" name="Google Shape;20496;p14"/>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7" name="Google Shape;20497;p14"/>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8" name="Google Shape;20498;p14"/>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499" name="Google Shape;20499;p14"/>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0" name="Google Shape;20500;p14"/>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1" name="Google Shape;20501;p14"/>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2" name="Google Shape;20502;p14"/>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3" name="Google Shape;20503;p14"/>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4" name="Google Shape;20504;p14"/>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5" name="Google Shape;20505;p14"/>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6" name="Google Shape;20506;p14"/>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7" name="Google Shape;20507;p14"/>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8" name="Google Shape;20508;p14"/>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09" name="Google Shape;20509;p14"/>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0" name="Google Shape;20510;p14"/>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1" name="Google Shape;20511;p14"/>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2" name="Google Shape;20512;p14"/>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3" name="Google Shape;20513;p14"/>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4" name="Google Shape;20514;p14"/>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5" name="Google Shape;20515;p14"/>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6" name="Google Shape;20516;p14"/>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7" name="Google Shape;20517;p14"/>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8" name="Google Shape;20518;p14"/>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19" name="Google Shape;20519;p14"/>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0" name="Google Shape;20520;p14"/>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1" name="Google Shape;20521;p14"/>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2" name="Google Shape;20522;p14"/>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3" name="Google Shape;20523;p14"/>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4" name="Google Shape;20524;p14"/>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5" name="Google Shape;20525;p14"/>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6" name="Google Shape;20526;p14"/>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7" name="Google Shape;20527;p14"/>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8" name="Google Shape;20528;p14"/>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29" name="Google Shape;20529;p14"/>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0" name="Google Shape;20530;p14"/>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1" name="Google Shape;20531;p14"/>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2" name="Google Shape;20532;p14"/>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3" name="Google Shape;20533;p14"/>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4" name="Google Shape;20534;p14"/>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5" name="Google Shape;20535;p14"/>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6" name="Google Shape;20536;p14"/>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7" name="Google Shape;20537;p14"/>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8" name="Google Shape;20538;p14"/>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39" name="Google Shape;20539;p14"/>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0" name="Google Shape;20540;p14"/>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1" name="Google Shape;20541;p14"/>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2" name="Google Shape;20542;p14"/>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3" name="Google Shape;20543;p14"/>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4" name="Google Shape;20544;p14"/>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5" name="Google Shape;20545;p14"/>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6" name="Google Shape;20546;p14"/>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7" name="Google Shape;20547;p14"/>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8" name="Google Shape;20548;p14"/>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49" name="Google Shape;20549;p14"/>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0" name="Google Shape;20550;p14"/>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1" name="Google Shape;20551;p14"/>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2" name="Google Shape;20552;p14"/>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3" name="Google Shape;20553;p14"/>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4" name="Google Shape;20554;p14"/>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5" name="Google Shape;20555;p14"/>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6" name="Google Shape;20556;p14"/>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7" name="Google Shape;20557;p14"/>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8" name="Google Shape;20558;p14"/>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59" name="Google Shape;20559;p14"/>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0" name="Google Shape;20560;p14"/>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1" name="Google Shape;20561;p14"/>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2" name="Google Shape;20562;p14"/>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3" name="Google Shape;20563;p14"/>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4" name="Google Shape;20564;p14"/>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5" name="Google Shape;20565;p14"/>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6" name="Google Shape;20566;p14"/>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7" name="Google Shape;20567;p14"/>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8" name="Google Shape;20568;p14"/>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69" name="Google Shape;20569;p14"/>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0" name="Google Shape;20570;p14"/>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1" name="Google Shape;20571;p14"/>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2" name="Google Shape;20572;p14"/>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3" name="Google Shape;20573;p14"/>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4" name="Google Shape;20574;p14"/>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5" name="Google Shape;20575;p14"/>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6" name="Google Shape;20576;p14"/>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7" name="Google Shape;20577;p14"/>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8" name="Google Shape;20578;p14"/>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79" name="Google Shape;20579;p14"/>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0" name="Google Shape;20580;p14"/>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1" name="Google Shape;20581;p14"/>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2" name="Google Shape;20582;p14"/>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3" name="Google Shape;20583;p14"/>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4" name="Google Shape;20584;p14"/>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5" name="Google Shape;20585;p14"/>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6" name="Google Shape;20586;p14"/>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7" name="Google Shape;20587;p14"/>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8" name="Google Shape;20588;p14"/>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89" name="Google Shape;20589;p14"/>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0" name="Google Shape;20590;p14"/>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1" name="Google Shape;20591;p14"/>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2" name="Google Shape;20592;p14"/>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3" name="Google Shape;20593;p14"/>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4" name="Google Shape;20594;p14"/>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5" name="Google Shape;20595;p14"/>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6" name="Google Shape;20596;p14"/>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7" name="Google Shape;20597;p14"/>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8" name="Google Shape;20598;p14"/>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599" name="Google Shape;20599;p14"/>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0" name="Google Shape;20600;p14"/>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1" name="Google Shape;20601;p14"/>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2" name="Google Shape;20602;p14"/>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3" name="Google Shape;20603;p14"/>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4" name="Google Shape;20604;p14"/>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5" name="Google Shape;20605;p14"/>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6" name="Google Shape;20606;p14"/>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7" name="Google Shape;20607;p14"/>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8" name="Google Shape;20608;p14"/>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09" name="Google Shape;20609;p14"/>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0" name="Google Shape;20610;p14"/>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1" name="Google Shape;20611;p14"/>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2" name="Google Shape;20612;p14"/>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3" name="Google Shape;20613;p14"/>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4" name="Google Shape;20614;p14"/>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5" name="Google Shape;20615;p14"/>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6" name="Google Shape;20616;p14"/>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7" name="Google Shape;20617;p14"/>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8" name="Google Shape;20618;p14"/>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19" name="Google Shape;20619;p14"/>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0" name="Google Shape;20620;p14"/>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1" name="Google Shape;20621;p14"/>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2" name="Google Shape;20622;p14"/>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3" name="Google Shape;20623;p14"/>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4" name="Google Shape;20624;p14"/>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5" name="Google Shape;20625;p14"/>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6" name="Google Shape;20626;p14"/>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7" name="Google Shape;20627;p14"/>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8" name="Google Shape;20628;p14"/>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29" name="Google Shape;20629;p14"/>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0" name="Google Shape;20630;p14"/>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1" name="Google Shape;20631;p14"/>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2" name="Google Shape;20632;p14"/>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3" name="Google Shape;20633;p14"/>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4" name="Google Shape;20634;p14"/>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5" name="Google Shape;20635;p14"/>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6" name="Google Shape;20636;p14"/>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7" name="Google Shape;20637;p14"/>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8" name="Google Shape;20638;p14"/>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39" name="Google Shape;20639;p14"/>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0" name="Google Shape;20640;p14"/>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1" name="Google Shape;20641;p14"/>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2" name="Google Shape;20642;p14"/>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3" name="Google Shape;20643;p14"/>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4" name="Google Shape;20644;p14"/>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5" name="Google Shape;20645;p14"/>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6" name="Google Shape;20646;p14"/>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7" name="Google Shape;20647;p14"/>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8" name="Google Shape;20648;p14"/>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49" name="Google Shape;20649;p14"/>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0" name="Google Shape;20650;p14"/>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1" name="Google Shape;20651;p14"/>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0652" name="Google Shape;20652;p14"/>
          <p:cNvGrpSpPr/>
          <p:nvPr/>
        </p:nvGrpSpPr>
        <p:grpSpPr>
          <a:xfrm>
            <a:off x="-619782" y="3385551"/>
            <a:ext cx="2632641" cy="2632620"/>
            <a:chOff x="4301475" y="1327200"/>
            <a:chExt cx="3053400" cy="3053375"/>
          </a:xfrm>
        </p:grpSpPr>
        <p:sp>
          <p:nvSpPr>
            <p:cNvPr id="20653" name="Google Shape;20653;p14"/>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4" name="Google Shape;20654;p14"/>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5" name="Google Shape;20655;p14"/>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6" name="Google Shape;20656;p14"/>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7" name="Google Shape;20657;p14"/>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8" name="Google Shape;20658;p14"/>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59" name="Google Shape;20659;p14"/>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0" name="Google Shape;20660;p14"/>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1" name="Google Shape;20661;p14"/>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2" name="Google Shape;20662;p14"/>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3" name="Google Shape;20663;p14"/>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4" name="Google Shape;20664;p14"/>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5" name="Google Shape;20665;p14"/>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6" name="Google Shape;20666;p14"/>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7" name="Google Shape;20667;p14"/>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8" name="Google Shape;20668;p14"/>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69" name="Google Shape;20669;p14"/>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0" name="Google Shape;20670;p14"/>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1" name="Google Shape;20671;p14"/>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2" name="Google Shape;20672;p14"/>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3" name="Google Shape;20673;p14"/>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4" name="Google Shape;20674;p14"/>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5" name="Google Shape;20675;p14"/>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6" name="Google Shape;20676;p14"/>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7" name="Google Shape;20677;p14"/>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8" name="Google Shape;20678;p14"/>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79" name="Google Shape;20679;p14"/>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0" name="Google Shape;20680;p14"/>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1" name="Google Shape;20681;p14"/>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2" name="Google Shape;20682;p14"/>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3" name="Google Shape;20683;p14"/>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4" name="Google Shape;20684;p14"/>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5" name="Google Shape;20685;p14"/>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6" name="Google Shape;20686;p14"/>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7" name="Google Shape;20687;p14"/>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8" name="Google Shape;20688;p14"/>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89" name="Google Shape;20689;p14"/>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0" name="Google Shape;20690;p14"/>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1" name="Google Shape;20691;p14"/>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2" name="Google Shape;20692;p14"/>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3" name="Google Shape;20693;p14"/>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4" name="Google Shape;20694;p14"/>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5" name="Google Shape;20695;p14"/>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6" name="Google Shape;20696;p14"/>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7" name="Google Shape;20697;p14"/>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8" name="Google Shape;20698;p14"/>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699" name="Google Shape;20699;p14"/>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0" name="Google Shape;20700;p14"/>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1" name="Google Shape;20701;p14"/>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2" name="Google Shape;20702;p14"/>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3" name="Google Shape;20703;p14"/>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4" name="Google Shape;20704;p14"/>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5" name="Google Shape;20705;p14"/>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6" name="Google Shape;20706;p14"/>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7" name="Google Shape;20707;p14"/>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8" name="Google Shape;20708;p14"/>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09" name="Google Shape;20709;p14"/>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0" name="Google Shape;20710;p14"/>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1" name="Google Shape;20711;p14"/>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2" name="Google Shape;20712;p14"/>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3" name="Google Shape;20713;p14"/>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4" name="Google Shape;20714;p14"/>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5" name="Google Shape;20715;p14"/>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6" name="Google Shape;20716;p14"/>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7" name="Google Shape;20717;p14"/>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8" name="Google Shape;20718;p14"/>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19" name="Google Shape;20719;p14"/>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0" name="Google Shape;20720;p14"/>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1" name="Google Shape;20721;p14"/>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2" name="Google Shape;20722;p14"/>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3" name="Google Shape;20723;p14"/>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4" name="Google Shape;20724;p14"/>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5" name="Google Shape;20725;p14"/>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6" name="Google Shape;20726;p14"/>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7" name="Google Shape;20727;p14"/>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8" name="Google Shape;20728;p14"/>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29" name="Google Shape;20729;p14"/>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0" name="Google Shape;20730;p14"/>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1" name="Google Shape;20731;p14"/>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2" name="Google Shape;20732;p14"/>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3" name="Google Shape;20733;p14"/>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4" name="Google Shape;20734;p14"/>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5" name="Google Shape;20735;p14"/>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6" name="Google Shape;20736;p14"/>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7" name="Google Shape;20737;p14"/>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8" name="Google Shape;20738;p14"/>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39" name="Google Shape;20739;p14"/>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0" name="Google Shape;20740;p14"/>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1" name="Google Shape;20741;p14"/>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2" name="Google Shape;20742;p14"/>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3" name="Google Shape;20743;p14"/>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4" name="Google Shape;20744;p14"/>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5" name="Google Shape;20745;p14"/>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6" name="Google Shape;20746;p14"/>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7" name="Google Shape;20747;p14"/>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8" name="Google Shape;20748;p14"/>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49" name="Google Shape;20749;p14"/>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0" name="Google Shape;20750;p14"/>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1" name="Google Shape;20751;p14"/>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2" name="Google Shape;20752;p14"/>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3" name="Google Shape;20753;p14"/>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4" name="Google Shape;20754;p14"/>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5" name="Google Shape;20755;p14"/>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6" name="Google Shape;20756;p14"/>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7" name="Google Shape;20757;p14"/>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8" name="Google Shape;20758;p14"/>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59" name="Google Shape;20759;p14"/>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0" name="Google Shape;20760;p14"/>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1" name="Google Shape;20761;p14"/>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2" name="Google Shape;20762;p14"/>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3" name="Google Shape;20763;p14"/>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4" name="Google Shape;20764;p14"/>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5" name="Google Shape;20765;p14"/>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6" name="Google Shape;20766;p14"/>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7" name="Google Shape;20767;p14"/>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8" name="Google Shape;20768;p14"/>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69" name="Google Shape;20769;p14"/>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0" name="Google Shape;20770;p14"/>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1" name="Google Shape;20771;p14"/>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2" name="Google Shape;20772;p14"/>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3" name="Google Shape;20773;p14"/>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4" name="Google Shape;20774;p14"/>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5" name="Google Shape;20775;p14"/>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6" name="Google Shape;20776;p14"/>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7" name="Google Shape;20777;p14"/>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8" name="Google Shape;20778;p14"/>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79" name="Google Shape;20779;p14"/>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0" name="Google Shape;20780;p14"/>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1" name="Google Shape;20781;p14"/>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2" name="Google Shape;20782;p14"/>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3" name="Google Shape;20783;p14"/>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4" name="Google Shape;20784;p14"/>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5" name="Google Shape;20785;p14"/>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6" name="Google Shape;20786;p14"/>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7" name="Google Shape;20787;p14"/>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8" name="Google Shape;20788;p14"/>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89" name="Google Shape;20789;p14"/>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0" name="Google Shape;20790;p14"/>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1" name="Google Shape;20791;p14"/>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2" name="Google Shape;20792;p14"/>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3" name="Google Shape;20793;p14"/>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4" name="Google Shape;20794;p14"/>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5" name="Google Shape;20795;p14"/>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6" name="Google Shape;20796;p14"/>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7" name="Google Shape;20797;p14"/>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8" name="Google Shape;20798;p14"/>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799" name="Google Shape;20799;p14"/>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0" name="Google Shape;20800;p14"/>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1" name="Google Shape;20801;p14"/>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2" name="Google Shape;20802;p14"/>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3" name="Google Shape;20803;p14"/>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4" name="Google Shape;20804;p14"/>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5" name="Google Shape;20805;p14"/>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6" name="Google Shape;20806;p14"/>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7" name="Google Shape;20807;p14"/>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8" name="Google Shape;20808;p14"/>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09" name="Google Shape;20809;p14"/>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0" name="Google Shape;20810;p14"/>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1" name="Google Shape;20811;p14"/>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2" name="Google Shape;20812;p14"/>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3" name="Google Shape;20813;p14"/>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4" name="Google Shape;20814;p14"/>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5" name="Google Shape;20815;p14"/>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6" name="Google Shape;20816;p14"/>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7" name="Google Shape;20817;p14"/>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8" name="Google Shape;20818;p14"/>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19" name="Google Shape;20819;p14"/>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0" name="Google Shape;20820;p14"/>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1" name="Google Shape;20821;p14"/>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2" name="Google Shape;20822;p14"/>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3" name="Google Shape;20823;p14"/>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4" name="Google Shape;20824;p14"/>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5" name="Google Shape;20825;p14"/>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6" name="Google Shape;20826;p14"/>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7" name="Google Shape;20827;p14"/>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8" name="Google Shape;20828;p14"/>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29" name="Google Shape;20829;p14"/>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0" name="Google Shape;20830;p14"/>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1" name="Google Shape;20831;p14"/>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2" name="Google Shape;20832;p14"/>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3" name="Google Shape;20833;p14"/>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4" name="Google Shape;20834;p14"/>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5" name="Google Shape;20835;p14"/>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6" name="Google Shape;20836;p14"/>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7" name="Google Shape;20837;p14"/>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8" name="Google Shape;20838;p14"/>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39" name="Google Shape;20839;p14"/>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0" name="Google Shape;20840;p14"/>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1" name="Google Shape;20841;p14"/>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2" name="Google Shape;20842;p14"/>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3" name="Google Shape;20843;p14"/>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4" name="Google Shape;20844;p14"/>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5" name="Google Shape;20845;p14"/>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6" name="Google Shape;20846;p14"/>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7" name="Google Shape;20847;p14"/>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8" name="Google Shape;20848;p14"/>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49" name="Google Shape;20849;p14"/>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0" name="Google Shape;20850;p14"/>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1" name="Google Shape;20851;p14"/>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2" name="Google Shape;20852;p14"/>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3" name="Google Shape;20853;p14"/>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4" name="Google Shape;20854;p14"/>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5" name="Google Shape;20855;p14"/>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6" name="Google Shape;20856;p14"/>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7" name="Google Shape;20857;p14"/>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8" name="Google Shape;20858;p14"/>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59" name="Google Shape;20859;p14"/>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0" name="Google Shape;20860;p14"/>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1" name="Google Shape;20861;p14"/>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2" name="Google Shape;20862;p14"/>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3" name="Google Shape;20863;p14"/>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4" name="Google Shape;20864;p14"/>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5" name="Google Shape;20865;p14"/>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6" name="Google Shape;20866;p14"/>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7" name="Google Shape;20867;p14"/>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8" name="Google Shape;20868;p14"/>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69" name="Google Shape;20869;p14"/>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0" name="Google Shape;20870;p14"/>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1" name="Google Shape;20871;p14"/>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2" name="Google Shape;20872;p14"/>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3" name="Google Shape;20873;p14"/>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4" name="Google Shape;20874;p14"/>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5" name="Google Shape;20875;p14"/>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6" name="Google Shape;20876;p14"/>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7" name="Google Shape;20877;p14"/>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8" name="Google Shape;20878;p14"/>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79" name="Google Shape;20879;p14"/>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0" name="Google Shape;20880;p14"/>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1" name="Google Shape;20881;p14"/>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2" name="Google Shape;20882;p14"/>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3" name="Google Shape;20883;p14"/>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4" name="Google Shape;20884;p14"/>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5" name="Google Shape;20885;p14"/>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6" name="Google Shape;20886;p14"/>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7" name="Google Shape;20887;p14"/>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8" name="Google Shape;20888;p14"/>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89" name="Google Shape;20889;p14"/>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0" name="Google Shape;20890;p14"/>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1" name="Google Shape;20891;p14"/>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2" name="Google Shape;20892;p14"/>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3" name="Google Shape;20893;p14"/>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4" name="Google Shape;20894;p14"/>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5" name="Google Shape;20895;p14"/>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6" name="Google Shape;20896;p14"/>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7" name="Google Shape;20897;p14"/>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8" name="Google Shape;20898;p14"/>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899" name="Google Shape;20899;p14"/>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0" name="Google Shape;20900;p14"/>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1" name="Google Shape;20901;p14"/>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2" name="Google Shape;20902;p14"/>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3" name="Google Shape;20903;p14"/>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4" name="Google Shape;20904;p14"/>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5" name="Google Shape;20905;p14"/>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6" name="Google Shape;20906;p14"/>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7" name="Google Shape;20907;p14"/>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8" name="Google Shape;20908;p14"/>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09" name="Google Shape;20909;p14"/>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0" name="Google Shape;20910;p14"/>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1" name="Google Shape;20911;p14"/>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2" name="Google Shape;20912;p14"/>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3" name="Google Shape;20913;p14"/>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4" name="Google Shape;20914;p14"/>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5" name="Google Shape;20915;p14"/>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6" name="Google Shape;20916;p14"/>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7" name="Google Shape;20917;p14"/>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8" name="Google Shape;20918;p14"/>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19" name="Google Shape;20919;p14"/>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0" name="Google Shape;20920;p14"/>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1" name="Google Shape;20921;p14"/>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2" name="Google Shape;20922;p14"/>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3" name="Google Shape;20923;p14"/>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4" name="Google Shape;20924;p14"/>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5" name="Google Shape;20925;p14"/>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6" name="Google Shape;20926;p14"/>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7" name="Google Shape;20927;p14"/>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8" name="Google Shape;20928;p14"/>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29" name="Google Shape;20929;p14"/>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0" name="Google Shape;20930;p14"/>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1" name="Google Shape;20931;p14"/>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2" name="Google Shape;20932;p14"/>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3" name="Google Shape;20933;p14"/>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4" name="Google Shape;20934;p14"/>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5" name="Google Shape;20935;p14"/>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6" name="Google Shape;20936;p14"/>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7" name="Google Shape;20937;p14"/>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8" name="Google Shape;20938;p14"/>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39" name="Google Shape;20939;p14"/>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0" name="Google Shape;20940;p14"/>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1" name="Google Shape;20941;p14"/>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2" name="Google Shape;20942;p14"/>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3" name="Google Shape;20943;p14"/>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4" name="Google Shape;20944;p14"/>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5" name="Google Shape;20945;p14"/>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6" name="Google Shape;20946;p14"/>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7" name="Google Shape;20947;p14"/>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8" name="Google Shape;20948;p14"/>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49" name="Google Shape;20949;p14"/>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0" name="Google Shape;20950;p14"/>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1" name="Google Shape;20951;p14"/>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2" name="Google Shape;20952;p14"/>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3" name="Google Shape;20953;p14"/>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4" name="Google Shape;20954;p14"/>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5" name="Google Shape;20955;p14"/>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6" name="Google Shape;20956;p14"/>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7" name="Google Shape;20957;p14"/>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8" name="Google Shape;20958;p14"/>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59" name="Google Shape;20959;p14"/>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0" name="Google Shape;20960;p14"/>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1" name="Google Shape;20961;p14"/>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2" name="Google Shape;20962;p14"/>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3" name="Google Shape;20963;p14"/>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4" name="Google Shape;20964;p14"/>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5" name="Google Shape;20965;p14"/>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6" name="Google Shape;20966;p14"/>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7" name="Google Shape;20967;p14"/>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8" name="Google Shape;20968;p14"/>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69" name="Google Shape;20969;p14"/>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0" name="Google Shape;20970;p14"/>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1" name="Google Shape;20971;p14"/>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2" name="Google Shape;20972;p14"/>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3" name="Google Shape;20973;p14"/>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4" name="Google Shape;20974;p14"/>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5" name="Google Shape;20975;p14"/>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6" name="Google Shape;20976;p14"/>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7" name="Google Shape;20977;p14"/>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8" name="Google Shape;20978;p14"/>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79" name="Google Shape;20979;p14"/>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0" name="Google Shape;20980;p14"/>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1" name="Google Shape;20981;p14"/>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2" name="Google Shape;20982;p14"/>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3" name="Google Shape;20983;p14"/>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4" name="Google Shape;20984;p14"/>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5" name="Google Shape;20985;p14"/>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6" name="Google Shape;20986;p14"/>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7" name="Google Shape;20987;p14"/>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8" name="Google Shape;20988;p14"/>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89" name="Google Shape;20989;p14"/>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0" name="Google Shape;20990;p14"/>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1" name="Google Shape;20991;p14"/>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2" name="Google Shape;20992;p14"/>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3" name="Google Shape;20993;p14"/>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4" name="Google Shape;20994;p14"/>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5" name="Google Shape;20995;p14"/>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6" name="Google Shape;20996;p14"/>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7" name="Google Shape;20997;p14"/>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8" name="Google Shape;20998;p14"/>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0999" name="Google Shape;20999;p14"/>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0" name="Google Shape;21000;p14"/>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1" name="Google Shape;21001;p14"/>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2" name="Google Shape;21002;p14"/>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3" name="Google Shape;21003;p14"/>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4" name="Google Shape;21004;p14"/>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5" name="Google Shape;21005;p14"/>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6" name="Google Shape;21006;p14"/>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7" name="Google Shape;21007;p14"/>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8" name="Google Shape;21008;p14"/>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09" name="Google Shape;21009;p14"/>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0" name="Google Shape;21010;p14"/>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1" name="Google Shape;21011;p14"/>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2" name="Google Shape;21012;p14"/>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3" name="Google Shape;21013;p14"/>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4" name="Google Shape;21014;p14"/>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5" name="Google Shape;21015;p14"/>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6" name="Google Shape;21016;p14"/>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7" name="Google Shape;21017;p14"/>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8" name="Google Shape;21018;p14"/>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19" name="Google Shape;21019;p14"/>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0" name="Google Shape;21020;p14"/>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1" name="Google Shape;21021;p14"/>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2" name="Google Shape;21022;p14"/>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3" name="Google Shape;21023;p14"/>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4" name="Google Shape;21024;p14"/>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5" name="Google Shape;21025;p14"/>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6" name="Google Shape;21026;p14"/>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7" name="Google Shape;21027;p14"/>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8" name="Google Shape;21028;p14"/>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29" name="Google Shape;21029;p14"/>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0" name="Google Shape;21030;p14"/>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1" name="Google Shape;21031;p14"/>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2" name="Google Shape;21032;p14"/>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3" name="Google Shape;21033;p14"/>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4" name="Google Shape;21034;p14"/>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5" name="Google Shape;21035;p14"/>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6" name="Google Shape;21036;p14"/>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7" name="Google Shape;21037;p14"/>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8" name="Google Shape;21038;p14"/>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39" name="Google Shape;21039;p14"/>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0" name="Google Shape;21040;p14"/>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1" name="Google Shape;21041;p14"/>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2" name="Google Shape;21042;p14"/>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3" name="Google Shape;21043;p14"/>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4" name="Google Shape;21044;p14"/>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5" name="Google Shape;21045;p14"/>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6" name="Google Shape;21046;p14"/>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7" name="Google Shape;21047;p14"/>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8" name="Google Shape;21048;p14"/>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49" name="Google Shape;21049;p14"/>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0" name="Google Shape;21050;p14"/>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1" name="Google Shape;21051;p14"/>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2" name="Google Shape;21052;p14"/>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3" name="Google Shape;21053;p14"/>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4" name="Google Shape;21054;p14"/>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5" name="Google Shape;21055;p14"/>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6" name="Google Shape;21056;p14"/>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7" name="Google Shape;21057;p14"/>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8" name="Google Shape;21058;p14"/>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59" name="Google Shape;21059;p14"/>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0" name="Google Shape;21060;p14"/>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1" name="Google Shape;21061;p14"/>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2" name="Google Shape;21062;p14"/>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3" name="Google Shape;21063;p14"/>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4" name="Google Shape;21064;p14"/>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5" name="Google Shape;21065;p14"/>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6" name="Google Shape;21066;p14"/>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7" name="Google Shape;21067;p14"/>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8" name="Google Shape;21068;p14"/>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69" name="Google Shape;21069;p14"/>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0" name="Google Shape;21070;p14"/>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1" name="Google Shape;21071;p14"/>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2" name="Google Shape;21072;p14"/>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3" name="Google Shape;21073;p14"/>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4" name="Google Shape;21074;p14"/>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5" name="Google Shape;21075;p14"/>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6" name="Google Shape;21076;p14"/>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7" name="Google Shape;21077;p14"/>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8" name="Google Shape;21078;p14"/>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79" name="Google Shape;21079;p14"/>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0" name="Google Shape;21080;p14"/>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1" name="Google Shape;21081;p14"/>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2" name="Google Shape;21082;p14"/>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3" name="Google Shape;21083;p14"/>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4" name="Google Shape;21084;p14"/>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5" name="Google Shape;21085;p14"/>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6" name="Google Shape;21086;p14"/>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7" name="Google Shape;21087;p14"/>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8" name="Google Shape;21088;p14"/>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89" name="Google Shape;21089;p14"/>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0" name="Google Shape;21090;p14"/>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1" name="Google Shape;21091;p14"/>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2" name="Google Shape;21092;p14"/>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3" name="Google Shape;21093;p14"/>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4" name="Google Shape;21094;p14"/>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5" name="Google Shape;21095;p14"/>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6" name="Google Shape;21096;p14"/>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7" name="Google Shape;21097;p14"/>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8" name="Google Shape;21098;p14"/>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099" name="Google Shape;21099;p14"/>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0" name="Google Shape;21100;p14"/>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1" name="Google Shape;21101;p14"/>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2" name="Google Shape;21102;p14"/>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3" name="Google Shape;21103;p14"/>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4" name="Google Shape;21104;p14"/>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5" name="Google Shape;21105;p14"/>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6" name="Google Shape;21106;p14"/>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7" name="Google Shape;21107;p14"/>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8" name="Google Shape;21108;p14"/>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09" name="Google Shape;21109;p14"/>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0" name="Google Shape;21110;p14"/>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1" name="Google Shape;21111;p14"/>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2" name="Google Shape;21112;p14"/>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3" name="Google Shape;21113;p14"/>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4" name="Google Shape;21114;p14"/>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5" name="Google Shape;21115;p14"/>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6" name="Google Shape;21116;p14"/>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7" name="Google Shape;21117;p14"/>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8" name="Google Shape;21118;p14"/>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19" name="Google Shape;21119;p14"/>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0" name="Google Shape;21120;p14"/>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1" name="Google Shape;21121;p14"/>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2" name="Google Shape;21122;p14"/>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3" name="Google Shape;21123;p14"/>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4" name="Google Shape;21124;p14"/>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5" name="Google Shape;21125;p14"/>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6" name="Google Shape;21126;p14"/>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7" name="Google Shape;21127;p14"/>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8" name="Google Shape;21128;p14"/>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29" name="Google Shape;21129;p14"/>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0" name="Google Shape;21130;p14"/>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1" name="Google Shape;21131;p14"/>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2" name="Google Shape;21132;p14"/>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3" name="Google Shape;21133;p14"/>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4" name="Google Shape;21134;p14"/>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5" name="Google Shape;21135;p14"/>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6" name="Google Shape;21136;p14"/>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7" name="Google Shape;21137;p14"/>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8" name="Google Shape;21138;p14"/>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39" name="Google Shape;21139;p14"/>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0" name="Google Shape;21140;p14"/>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1" name="Google Shape;21141;p14"/>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2" name="Google Shape;21142;p14"/>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3" name="Google Shape;21143;p14"/>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4" name="Google Shape;21144;p14"/>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5" name="Google Shape;21145;p14"/>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6" name="Google Shape;21146;p14"/>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7" name="Google Shape;21147;p14"/>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8" name="Google Shape;21148;p14"/>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49" name="Google Shape;21149;p14"/>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0" name="Google Shape;21150;p14"/>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1" name="Google Shape;21151;p14"/>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2" name="Google Shape;21152;p14"/>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3" name="Google Shape;21153;p14"/>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4" name="Google Shape;21154;p14"/>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5" name="Google Shape;21155;p14"/>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6" name="Google Shape;21156;p14"/>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7" name="Google Shape;21157;p14"/>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8" name="Google Shape;21158;p14"/>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59" name="Google Shape;21159;p14"/>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0" name="Google Shape;21160;p14"/>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1" name="Google Shape;21161;p14"/>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2" name="Google Shape;21162;p14"/>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3" name="Google Shape;21163;p14"/>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4" name="Google Shape;21164;p14"/>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5" name="Google Shape;21165;p14"/>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6" name="Google Shape;21166;p14"/>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7" name="Google Shape;21167;p14"/>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8" name="Google Shape;21168;p14"/>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69" name="Google Shape;21169;p14"/>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0" name="Google Shape;21170;p14"/>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1" name="Google Shape;21171;p14"/>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2" name="Google Shape;21172;p14"/>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3" name="Google Shape;21173;p14"/>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4" name="Google Shape;21174;p14"/>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5" name="Google Shape;21175;p14"/>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6" name="Google Shape;21176;p14"/>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7" name="Google Shape;21177;p14"/>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8" name="Google Shape;21178;p14"/>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79" name="Google Shape;21179;p14"/>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0" name="Google Shape;21180;p14"/>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1" name="Google Shape;21181;p14"/>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2" name="Google Shape;21182;p14"/>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3" name="Google Shape;21183;p14"/>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4" name="Google Shape;21184;p14"/>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5" name="Google Shape;21185;p14"/>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6" name="Google Shape;21186;p14"/>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7" name="Google Shape;21187;p14"/>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8" name="Google Shape;21188;p14"/>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89" name="Google Shape;21189;p14"/>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0" name="Google Shape;21190;p14"/>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1" name="Google Shape;21191;p14"/>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2" name="Google Shape;21192;p14"/>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3" name="Google Shape;21193;p14"/>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4" name="Google Shape;21194;p14"/>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5" name="Google Shape;21195;p14"/>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6" name="Google Shape;21196;p14"/>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7" name="Google Shape;21197;p14"/>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8" name="Google Shape;21198;p14"/>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199" name="Google Shape;21199;p14"/>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0" name="Google Shape;21200;p14"/>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1" name="Google Shape;21201;p14"/>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2" name="Google Shape;21202;p14"/>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3" name="Google Shape;21203;p14"/>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4" name="Google Shape;21204;p14"/>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5" name="Google Shape;21205;p14"/>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6" name="Google Shape;21206;p14"/>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7" name="Google Shape;21207;p14"/>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8" name="Google Shape;21208;p14"/>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09" name="Google Shape;21209;p14"/>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0" name="Google Shape;21210;p14"/>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1" name="Google Shape;21211;p14"/>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2" name="Google Shape;21212;p14"/>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3" name="Google Shape;21213;p14"/>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4" name="Google Shape;21214;p14"/>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5" name="Google Shape;21215;p14"/>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6" name="Google Shape;21216;p14"/>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7" name="Google Shape;21217;p14"/>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8" name="Google Shape;21218;p14"/>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19" name="Google Shape;21219;p14"/>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0" name="Google Shape;21220;p14"/>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1" name="Google Shape;21221;p14"/>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2" name="Google Shape;21222;p14"/>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3" name="Google Shape;21223;p14"/>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4" name="Google Shape;21224;p14"/>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5" name="Google Shape;21225;p14"/>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6" name="Google Shape;21226;p14"/>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7" name="Google Shape;21227;p14"/>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8" name="Google Shape;21228;p14"/>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29" name="Google Shape;21229;p14"/>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0" name="Google Shape;21230;p14"/>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1" name="Google Shape;21231;p14"/>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2" name="Google Shape;21232;p14"/>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3" name="Google Shape;21233;p14"/>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4" name="Google Shape;21234;p14"/>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5" name="Google Shape;21235;p14"/>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6" name="Google Shape;21236;p14"/>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7" name="Google Shape;21237;p14"/>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8" name="Google Shape;21238;p14"/>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39" name="Google Shape;21239;p14"/>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0" name="Google Shape;21240;p14"/>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1" name="Google Shape;21241;p14"/>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2" name="Google Shape;21242;p14"/>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3" name="Google Shape;21243;p14"/>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4" name="Google Shape;21244;p14"/>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5" name="Google Shape;21245;p14"/>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6" name="Google Shape;21246;p14"/>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7" name="Google Shape;21247;p14"/>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8" name="Google Shape;21248;p14"/>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49" name="Google Shape;21249;p14"/>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0" name="Google Shape;21250;p14"/>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1" name="Google Shape;21251;p14"/>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2" name="Google Shape;21252;p14"/>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3" name="Google Shape;21253;p14"/>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4" name="Google Shape;21254;p14"/>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5" name="Google Shape;21255;p14"/>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6" name="Google Shape;21256;p14"/>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7" name="Google Shape;21257;p14"/>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8" name="Google Shape;21258;p14"/>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59" name="Google Shape;21259;p14"/>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0" name="Google Shape;21260;p14"/>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1" name="Google Shape;21261;p14"/>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2" name="Google Shape;21262;p14"/>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3" name="Google Shape;21263;p14"/>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4" name="Google Shape;21264;p14"/>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5" name="Google Shape;21265;p14"/>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6" name="Google Shape;21266;p14"/>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7" name="Google Shape;21267;p14"/>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8" name="Google Shape;21268;p14"/>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69" name="Google Shape;21269;p14"/>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0" name="Google Shape;21270;p14"/>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1" name="Google Shape;21271;p14"/>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2" name="Google Shape;21272;p14"/>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3" name="Google Shape;21273;p14"/>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4" name="Google Shape;21274;p14"/>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5" name="Google Shape;21275;p14"/>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6" name="Google Shape;21276;p14"/>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7" name="Google Shape;21277;p14"/>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8" name="Google Shape;21278;p14"/>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79" name="Google Shape;21279;p14"/>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0" name="Google Shape;21280;p14"/>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1" name="Google Shape;21281;p14"/>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2" name="Google Shape;21282;p14"/>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3" name="Google Shape;21283;p14"/>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4" name="Google Shape;21284;p14"/>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5" name="Google Shape;21285;p14"/>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6" name="Google Shape;21286;p14"/>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7" name="Google Shape;21287;p14"/>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8" name="Google Shape;21288;p14"/>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89" name="Google Shape;21289;p14"/>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0" name="Google Shape;21290;p14"/>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1" name="Google Shape;21291;p14"/>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2" name="Google Shape;21292;p14"/>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3" name="Google Shape;21293;p14"/>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4" name="Google Shape;21294;p14"/>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5" name="Google Shape;21295;p14"/>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6" name="Google Shape;21296;p14"/>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7" name="Google Shape;21297;p14"/>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8" name="Google Shape;21298;p14"/>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299" name="Google Shape;21299;p14"/>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0" name="Google Shape;21300;p14"/>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1" name="Google Shape;21301;p14"/>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2" name="Google Shape;21302;p14"/>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3" name="Google Shape;21303;p14"/>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4" name="Google Shape;21304;p14"/>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5" name="Google Shape;21305;p14"/>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6" name="Google Shape;21306;p14"/>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7" name="Google Shape;21307;p14"/>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8" name="Google Shape;21308;p14"/>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09" name="Google Shape;21309;p14"/>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0" name="Google Shape;21310;p14"/>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1" name="Google Shape;21311;p14"/>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2" name="Google Shape;21312;p14"/>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3" name="Google Shape;21313;p14"/>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4" name="Google Shape;21314;p14"/>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5" name="Google Shape;21315;p14"/>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6" name="Google Shape;21316;p14"/>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7" name="Google Shape;21317;p14"/>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8" name="Google Shape;21318;p14"/>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19" name="Google Shape;21319;p14"/>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0" name="Google Shape;21320;p14"/>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1" name="Google Shape;21321;p14"/>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2" name="Google Shape;21322;p14"/>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3" name="Google Shape;21323;p14"/>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4" name="Google Shape;21324;p14"/>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5" name="Google Shape;21325;p14"/>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6" name="Google Shape;21326;p14"/>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7" name="Google Shape;21327;p14"/>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8" name="Google Shape;21328;p14"/>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29" name="Google Shape;21329;p14"/>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0" name="Google Shape;21330;p14"/>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1" name="Google Shape;21331;p14"/>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2" name="Google Shape;21332;p14"/>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3" name="Google Shape;21333;p14"/>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4" name="Google Shape;21334;p14"/>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5" name="Google Shape;21335;p14"/>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6" name="Google Shape;21336;p14"/>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7" name="Google Shape;21337;p14"/>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8" name="Google Shape;21338;p14"/>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39" name="Google Shape;21339;p14"/>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0" name="Google Shape;21340;p14"/>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1" name="Google Shape;21341;p14"/>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2" name="Google Shape;21342;p14"/>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3" name="Google Shape;21343;p14"/>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4" name="Google Shape;21344;p14"/>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5" name="Google Shape;21345;p14"/>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6" name="Google Shape;21346;p14"/>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7" name="Google Shape;21347;p14"/>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8" name="Google Shape;21348;p14"/>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49" name="Google Shape;21349;p14"/>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0" name="Google Shape;21350;p14"/>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1" name="Google Shape;21351;p14"/>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2" name="Google Shape;21352;p14"/>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3" name="Google Shape;21353;p14"/>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4" name="Google Shape;21354;p14"/>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5" name="Google Shape;21355;p14"/>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6" name="Google Shape;21356;p14"/>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7" name="Google Shape;21357;p14"/>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8" name="Google Shape;21358;p14"/>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59" name="Google Shape;21359;p14"/>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0" name="Google Shape;21360;p14"/>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1" name="Google Shape;21361;p14"/>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2" name="Google Shape;21362;p14"/>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3" name="Google Shape;21363;p14"/>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4" name="Google Shape;21364;p14"/>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5" name="Google Shape;21365;p14"/>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6" name="Google Shape;21366;p14"/>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7" name="Google Shape;21367;p14"/>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8" name="Google Shape;21368;p14"/>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69" name="Google Shape;21369;p14"/>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0" name="Google Shape;21370;p14"/>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1" name="Google Shape;21371;p14"/>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2" name="Google Shape;21372;p14"/>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3" name="Google Shape;21373;p14"/>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4" name="Google Shape;21374;p14"/>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5" name="Google Shape;21375;p14"/>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6" name="Google Shape;21376;p14"/>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7" name="Google Shape;21377;p14"/>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8" name="Google Shape;21378;p14"/>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79" name="Google Shape;21379;p14"/>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0" name="Google Shape;21380;p14"/>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1" name="Google Shape;21381;p14"/>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2" name="Google Shape;21382;p14"/>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3" name="Google Shape;21383;p14"/>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4" name="Google Shape;21384;p14"/>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5" name="Google Shape;21385;p14"/>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6" name="Google Shape;21386;p14"/>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7" name="Google Shape;21387;p14"/>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8" name="Google Shape;21388;p14"/>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89" name="Google Shape;21389;p14"/>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0" name="Google Shape;21390;p14"/>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1" name="Google Shape;21391;p14"/>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2" name="Google Shape;21392;p14"/>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3" name="Google Shape;21393;p14"/>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4" name="Google Shape;21394;p14"/>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5" name="Google Shape;21395;p14"/>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6" name="Google Shape;21396;p14"/>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7" name="Google Shape;21397;p14"/>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8" name="Google Shape;21398;p14"/>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399" name="Google Shape;21399;p14"/>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0" name="Google Shape;21400;p14"/>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1" name="Google Shape;21401;p14"/>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2" name="Google Shape;21402;p14"/>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3" name="Google Shape;21403;p14"/>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4" name="Google Shape;21404;p14"/>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5" name="Google Shape;21405;p14"/>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6" name="Google Shape;21406;p14"/>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7" name="Google Shape;21407;p14"/>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8" name="Google Shape;21408;p14"/>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09" name="Google Shape;21409;p14"/>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0" name="Google Shape;21410;p14"/>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1" name="Google Shape;21411;p14"/>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2" name="Google Shape;21412;p14"/>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3" name="Google Shape;21413;p14"/>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4" name="Google Shape;21414;p14"/>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5" name="Google Shape;21415;p14"/>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6" name="Google Shape;21416;p14"/>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7" name="Google Shape;21417;p14"/>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8" name="Google Shape;21418;p14"/>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19" name="Google Shape;21419;p14"/>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0" name="Google Shape;21420;p14"/>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1" name="Google Shape;21421;p14"/>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2" name="Google Shape;21422;p14"/>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3" name="Google Shape;21423;p14"/>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4" name="Google Shape;21424;p14"/>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5" name="Google Shape;21425;p14"/>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6" name="Google Shape;21426;p14"/>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7" name="Google Shape;21427;p14"/>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8" name="Google Shape;21428;p14"/>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29" name="Google Shape;21429;p14"/>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0" name="Google Shape;21430;p14"/>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1" name="Google Shape;21431;p14"/>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2" name="Google Shape;21432;p14"/>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3" name="Google Shape;21433;p14"/>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4" name="Google Shape;21434;p14"/>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5" name="Google Shape;21435;p14"/>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6" name="Google Shape;21436;p14"/>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7" name="Google Shape;21437;p14"/>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8" name="Google Shape;21438;p14"/>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39" name="Google Shape;21439;p14"/>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0" name="Google Shape;21440;p14"/>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1" name="Google Shape;21441;p14"/>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2" name="Google Shape;21442;p14"/>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3" name="Google Shape;21443;p14"/>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4" name="Google Shape;21444;p14"/>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5" name="Google Shape;21445;p14"/>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6" name="Google Shape;21446;p14"/>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7" name="Google Shape;21447;p14"/>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8" name="Google Shape;21448;p14"/>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49" name="Google Shape;21449;p14"/>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0" name="Google Shape;21450;p14"/>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1" name="Google Shape;21451;p14"/>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2" name="Google Shape;21452;p14"/>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3" name="Google Shape;21453;p14"/>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4" name="Google Shape;21454;p14"/>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5" name="Google Shape;21455;p14"/>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6" name="Google Shape;21456;p14"/>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7" name="Google Shape;21457;p14"/>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8" name="Google Shape;21458;p14"/>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59" name="Google Shape;21459;p14"/>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0" name="Google Shape;21460;p14"/>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1" name="Google Shape;21461;p14"/>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2" name="Google Shape;21462;p14"/>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3" name="Google Shape;21463;p14"/>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4" name="Google Shape;21464;p14"/>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5" name="Google Shape;21465;p14"/>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6" name="Google Shape;21466;p14"/>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7" name="Google Shape;21467;p14"/>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8" name="Google Shape;21468;p14"/>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69" name="Google Shape;21469;p14"/>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470" name="Google Shape;21470;p14"/>
          <p:cNvGrpSpPr/>
          <p:nvPr/>
        </p:nvGrpSpPr>
        <p:grpSpPr>
          <a:xfrm rot="10800000" flipH="1">
            <a:off x="-69582" y="3889200"/>
            <a:ext cx="1808732" cy="1372085"/>
            <a:chOff x="-69557" y="-84438"/>
            <a:chExt cx="1808732" cy="1372085"/>
          </a:xfrm>
        </p:grpSpPr>
        <p:sp>
          <p:nvSpPr>
            <p:cNvPr id="21471" name="Google Shape;21471;p14"/>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2" name="Google Shape;21472;p14"/>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473" name="Google Shape;21473;p14"/>
          <p:cNvGrpSpPr/>
          <p:nvPr/>
        </p:nvGrpSpPr>
        <p:grpSpPr>
          <a:xfrm flipH="1">
            <a:off x="7404743" y="-84438"/>
            <a:ext cx="1808732" cy="1372085"/>
            <a:chOff x="-69557" y="-84438"/>
            <a:chExt cx="1808732" cy="1372085"/>
          </a:xfrm>
        </p:grpSpPr>
        <p:sp>
          <p:nvSpPr>
            <p:cNvPr id="21474" name="Google Shape;21474;p14"/>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5" name="Google Shape;21475;p14"/>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476" name="Google Shape;21476;p14"/>
          <p:cNvGrpSpPr/>
          <p:nvPr/>
        </p:nvGrpSpPr>
        <p:grpSpPr>
          <a:xfrm rot="10800000">
            <a:off x="7404743" y="3889200"/>
            <a:ext cx="1808732" cy="1372085"/>
            <a:chOff x="-69557" y="-84438"/>
            <a:chExt cx="1808732" cy="1372085"/>
          </a:xfrm>
        </p:grpSpPr>
        <p:sp>
          <p:nvSpPr>
            <p:cNvPr id="21477" name="Google Shape;21477;p14"/>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78" name="Google Shape;21478;p14"/>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1479" name="Google Shape;21479;p14"/>
          <p:cNvGrpSpPr/>
          <p:nvPr/>
        </p:nvGrpSpPr>
        <p:grpSpPr>
          <a:xfrm>
            <a:off x="-69582" y="-117775"/>
            <a:ext cx="1808732" cy="1372085"/>
            <a:chOff x="-69557" y="-84438"/>
            <a:chExt cx="1808732" cy="1372085"/>
          </a:xfrm>
        </p:grpSpPr>
        <p:sp>
          <p:nvSpPr>
            <p:cNvPr id="21480" name="Google Shape;21480;p14"/>
            <p:cNvSpPr/>
            <p:nvPr/>
          </p:nvSpPr>
          <p:spPr>
            <a:xfrm flipH="1">
              <a:off x="-60665" y="-76336"/>
              <a:ext cx="1799840" cy="1338197"/>
            </a:xfrm>
            <a:custGeom>
              <a:avLst/>
              <a:gdLst/>
              <a:ahLst/>
              <a:cxnLst/>
              <a:rect l="l" t="t" r="r" b="b"/>
              <a:pathLst>
                <a:path w="36434" h="27089" extrusionOk="0">
                  <a:moveTo>
                    <a:pt x="0" y="147"/>
                  </a:moveTo>
                  <a:cubicBezTo>
                    <a:pt x="0" y="147"/>
                    <a:pt x="8106" y="848"/>
                    <a:pt x="11155" y="9312"/>
                  </a:cubicBezTo>
                  <a:cubicBezTo>
                    <a:pt x="14221" y="17777"/>
                    <a:pt x="18804" y="19570"/>
                    <a:pt x="27187" y="21625"/>
                  </a:cubicBezTo>
                  <a:cubicBezTo>
                    <a:pt x="33596" y="23175"/>
                    <a:pt x="36434" y="27089"/>
                    <a:pt x="36434" y="27089"/>
                  </a:cubicBezTo>
                  <a:lnTo>
                    <a:pt x="36434" y="0"/>
                  </a:lnTo>
                  <a:close/>
                </a:path>
              </a:pathLst>
            </a:custGeom>
            <a:gradFill>
              <a:gsLst>
                <a:gs pos="0">
                  <a:schemeClr val="lt1"/>
                </a:gs>
                <a:gs pos="50000">
                  <a:srgbClr val="EEEBE1"/>
                </a:gs>
                <a:gs pos="100000">
                  <a:schemeClr val="lt1"/>
                </a:gs>
              </a:gsLst>
              <a:lin ang="5400012" scaled="0"/>
            </a:gradFill>
            <a:ln>
              <a:noFill/>
            </a:ln>
            <a:effectLst>
              <a:outerShdw blurRad="871538" dist="1047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1481" name="Google Shape;21481;p14"/>
            <p:cNvSpPr/>
            <p:nvPr/>
          </p:nvSpPr>
          <p:spPr>
            <a:xfrm flipH="1">
              <a:off x="-69557" y="-84438"/>
              <a:ext cx="1808732" cy="1372085"/>
            </a:xfrm>
            <a:custGeom>
              <a:avLst/>
              <a:gdLst/>
              <a:ahLst/>
              <a:cxnLst/>
              <a:rect l="l" t="t" r="r" b="b"/>
              <a:pathLst>
                <a:path w="36614" h="27775" extrusionOk="0">
                  <a:moveTo>
                    <a:pt x="0" y="311"/>
                  </a:moveTo>
                  <a:cubicBezTo>
                    <a:pt x="979" y="425"/>
                    <a:pt x="1941" y="670"/>
                    <a:pt x="2871" y="1012"/>
                  </a:cubicBezTo>
                  <a:cubicBezTo>
                    <a:pt x="3344" y="1175"/>
                    <a:pt x="3800" y="1371"/>
                    <a:pt x="4240" y="1599"/>
                  </a:cubicBezTo>
                  <a:cubicBezTo>
                    <a:pt x="4681" y="1811"/>
                    <a:pt x="5121" y="2056"/>
                    <a:pt x="5545" y="2317"/>
                  </a:cubicBezTo>
                  <a:cubicBezTo>
                    <a:pt x="7241" y="3361"/>
                    <a:pt x="8676" y="4779"/>
                    <a:pt x="9769" y="6459"/>
                  </a:cubicBezTo>
                  <a:cubicBezTo>
                    <a:pt x="10307" y="7291"/>
                    <a:pt x="10764" y="8188"/>
                    <a:pt x="11123" y="9118"/>
                  </a:cubicBezTo>
                  <a:cubicBezTo>
                    <a:pt x="11302" y="9574"/>
                    <a:pt x="11465" y="10047"/>
                    <a:pt x="11661" y="10504"/>
                  </a:cubicBezTo>
                  <a:cubicBezTo>
                    <a:pt x="11857" y="10944"/>
                    <a:pt x="12036" y="11401"/>
                    <a:pt x="12264" y="11857"/>
                  </a:cubicBezTo>
                  <a:cubicBezTo>
                    <a:pt x="13112" y="13619"/>
                    <a:pt x="14189" y="15299"/>
                    <a:pt x="15640" y="16636"/>
                  </a:cubicBezTo>
                  <a:cubicBezTo>
                    <a:pt x="16358" y="17304"/>
                    <a:pt x="17141" y="17892"/>
                    <a:pt x="17989" y="18397"/>
                  </a:cubicBezTo>
                  <a:cubicBezTo>
                    <a:pt x="18837" y="18886"/>
                    <a:pt x="19717" y="19327"/>
                    <a:pt x="20647" y="19669"/>
                  </a:cubicBezTo>
                  <a:cubicBezTo>
                    <a:pt x="22490" y="20371"/>
                    <a:pt x="24382" y="20941"/>
                    <a:pt x="26306" y="21398"/>
                  </a:cubicBezTo>
                  <a:cubicBezTo>
                    <a:pt x="26779" y="21512"/>
                    <a:pt x="27268" y="21626"/>
                    <a:pt x="27741" y="21757"/>
                  </a:cubicBezTo>
                  <a:cubicBezTo>
                    <a:pt x="28231" y="21887"/>
                    <a:pt x="28703" y="22034"/>
                    <a:pt x="29176" y="22197"/>
                  </a:cubicBezTo>
                  <a:cubicBezTo>
                    <a:pt x="30122" y="22523"/>
                    <a:pt x="31036" y="22931"/>
                    <a:pt x="31916" y="23404"/>
                  </a:cubicBezTo>
                  <a:cubicBezTo>
                    <a:pt x="32797" y="23877"/>
                    <a:pt x="33629" y="24415"/>
                    <a:pt x="34428" y="25035"/>
                  </a:cubicBezTo>
                  <a:cubicBezTo>
                    <a:pt x="35211" y="25655"/>
                    <a:pt x="35945" y="26356"/>
                    <a:pt x="36581" y="27139"/>
                  </a:cubicBezTo>
                  <a:lnTo>
                    <a:pt x="36254" y="27253"/>
                  </a:lnTo>
                  <a:lnTo>
                    <a:pt x="36254" y="13717"/>
                  </a:lnTo>
                  <a:lnTo>
                    <a:pt x="36271" y="164"/>
                  </a:lnTo>
                  <a:lnTo>
                    <a:pt x="36434" y="327"/>
                  </a:lnTo>
                  <a:cubicBezTo>
                    <a:pt x="33417" y="343"/>
                    <a:pt x="30383" y="343"/>
                    <a:pt x="27366" y="327"/>
                  </a:cubicBezTo>
                  <a:lnTo>
                    <a:pt x="18282" y="311"/>
                  </a:lnTo>
                  <a:lnTo>
                    <a:pt x="9166" y="295"/>
                  </a:lnTo>
                  <a:close/>
                  <a:moveTo>
                    <a:pt x="0" y="311"/>
                  </a:moveTo>
                  <a:lnTo>
                    <a:pt x="9052" y="246"/>
                  </a:lnTo>
                  <a:lnTo>
                    <a:pt x="18135" y="148"/>
                  </a:lnTo>
                  <a:lnTo>
                    <a:pt x="27285" y="66"/>
                  </a:lnTo>
                  <a:cubicBezTo>
                    <a:pt x="30334" y="34"/>
                    <a:pt x="33384" y="17"/>
                    <a:pt x="36434" y="1"/>
                  </a:cubicBezTo>
                  <a:lnTo>
                    <a:pt x="36597" y="1"/>
                  </a:lnTo>
                  <a:lnTo>
                    <a:pt x="36597" y="164"/>
                  </a:lnTo>
                  <a:lnTo>
                    <a:pt x="36613" y="13717"/>
                  </a:lnTo>
                  <a:lnTo>
                    <a:pt x="36613" y="27775"/>
                  </a:lnTo>
                  <a:lnTo>
                    <a:pt x="36287" y="27367"/>
                  </a:lnTo>
                  <a:cubicBezTo>
                    <a:pt x="35684" y="26617"/>
                    <a:pt x="34982" y="25932"/>
                    <a:pt x="34216" y="25328"/>
                  </a:cubicBezTo>
                  <a:cubicBezTo>
                    <a:pt x="33433" y="24725"/>
                    <a:pt x="32618" y="24187"/>
                    <a:pt x="31770" y="23714"/>
                  </a:cubicBezTo>
                  <a:cubicBezTo>
                    <a:pt x="30889" y="23257"/>
                    <a:pt x="29992" y="22849"/>
                    <a:pt x="29062" y="22523"/>
                  </a:cubicBezTo>
                  <a:cubicBezTo>
                    <a:pt x="28606" y="22360"/>
                    <a:pt x="28133" y="22213"/>
                    <a:pt x="27660" y="22083"/>
                  </a:cubicBezTo>
                  <a:cubicBezTo>
                    <a:pt x="27187" y="21952"/>
                    <a:pt x="26698" y="21838"/>
                    <a:pt x="26225" y="21724"/>
                  </a:cubicBezTo>
                  <a:cubicBezTo>
                    <a:pt x="24284" y="21267"/>
                    <a:pt x="22392" y="20680"/>
                    <a:pt x="20533" y="19963"/>
                  </a:cubicBezTo>
                  <a:cubicBezTo>
                    <a:pt x="18690" y="19229"/>
                    <a:pt x="16912" y="18218"/>
                    <a:pt x="15461" y="16832"/>
                  </a:cubicBezTo>
                  <a:cubicBezTo>
                    <a:pt x="14009" y="15445"/>
                    <a:pt x="12900" y="13749"/>
                    <a:pt x="12069" y="11939"/>
                  </a:cubicBezTo>
                  <a:cubicBezTo>
                    <a:pt x="11857" y="11482"/>
                    <a:pt x="11645" y="11026"/>
                    <a:pt x="11465" y="10569"/>
                  </a:cubicBezTo>
                  <a:cubicBezTo>
                    <a:pt x="11286" y="10112"/>
                    <a:pt x="11123" y="9639"/>
                    <a:pt x="10943" y="9183"/>
                  </a:cubicBezTo>
                  <a:cubicBezTo>
                    <a:pt x="10585" y="8253"/>
                    <a:pt x="10161" y="7372"/>
                    <a:pt x="9639" y="6524"/>
                  </a:cubicBezTo>
                  <a:cubicBezTo>
                    <a:pt x="8024" y="4013"/>
                    <a:pt x="5643" y="2088"/>
                    <a:pt x="2854" y="1028"/>
                  </a:cubicBezTo>
                  <a:cubicBezTo>
                    <a:pt x="1941" y="670"/>
                    <a:pt x="979" y="425"/>
                    <a:pt x="0" y="3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22077"/>
        <p:cNvGrpSpPr/>
        <p:nvPr/>
      </p:nvGrpSpPr>
      <p:grpSpPr>
        <a:xfrm>
          <a:off x="0" y="0"/>
          <a:ext cx="0" cy="0"/>
          <a:chOff x="0" y="0"/>
          <a:chExt cx="0" cy="0"/>
        </a:xfrm>
      </p:grpSpPr>
      <p:sp>
        <p:nvSpPr>
          <p:cNvPr id="22078" name="Google Shape;22078;p16"/>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lvl1pPr lvl="0">
              <a:spcBef>
                <a:spcPts val="0"/>
              </a:spcBef>
              <a:spcAft>
                <a:spcPts val="0"/>
              </a:spcAft>
              <a:buSzPts val="3200"/>
              <a:buNone/>
              <a:defRPr/>
            </a:lvl1pPr>
            <a:lvl2pPr lvl="1">
              <a:spcBef>
                <a:spcPts val="0"/>
              </a:spcBef>
              <a:spcAft>
                <a:spcPts val="0"/>
              </a:spcAft>
              <a:buSzPts val="3200"/>
              <a:buFont typeface="Prata"/>
              <a:buNone/>
              <a:defRPr>
                <a:latin typeface="Prata"/>
                <a:ea typeface="Prata"/>
                <a:cs typeface="Prata"/>
                <a:sym typeface="Prata"/>
              </a:defRPr>
            </a:lvl2pPr>
            <a:lvl3pPr lvl="2">
              <a:spcBef>
                <a:spcPts val="0"/>
              </a:spcBef>
              <a:spcAft>
                <a:spcPts val="0"/>
              </a:spcAft>
              <a:buSzPts val="3200"/>
              <a:buFont typeface="Prata"/>
              <a:buNone/>
              <a:defRPr>
                <a:latin typeface="Prata"/>
                <a:ea typeface="Prata"/>
                <a:cs typeface="Prata"/>
                <a:sym typeface="Prata"/>
              </a:defRPr>
            </a:lvl3pPr>
            <a:lvl4pPr lvl="3">
              <a:spcBef>
                <a:spcPts val="0"/>
              </a:spcBef>
              <a:spcAft>
                <a:spcPts val="0"/>
              </a:spcAft>
              <a:buSzPts val="3200"/>
              <a:buFont typeface="Prata"/>
              <a:buNone/>
              <a:defRPr>
                <a:latin typeface="Prata"/>
                <a:ea typeface="Prata"/>
                <a:cs typeface="Prata"/>
                <a:sym typeface="Prata"/>
              </a:defRPr>
            </a:lvl4pPr>
            <a:lvl5pPr lvl="4">
              <a:spcBef>
                <a:spcPts val="0"/>
              </a:spcBef>
              <a:spcAft>
                <a:spcPts val="0"/>
              </a:spcAft>
              <a:buSzPts val="3200"/>
              <a:buFont typeface="Prata"/>
              <a:buNone/>
              <a:defRPr>
                <a:latin typeface="Prata"/>
                <a:ea typeface="Prata"/>
                <a:cs typeface="Prata"/>
                <a:sym typeface="Prata"/>
              </a:defRPr>
            </a:lvl5pPr>
            <a:lvl6pPr lvl="5">
              <a:spcBef>
                <a:spcPts val="0"/>
              </a:spcBef>
              <a:spcAft>
                <a:spcPts val="0"/>
              </a:spcAft>
              <a:buSzPts val="3200"/>
              <a:buFont typeface="Prata"/>
              <a:buNone/>
              <a:defRPr>
                <a:latin typeface="Prata"/>
                <a:ea typeface="Prata"/>
                <a:cs typeface="Prata"/>
                <a:sym typeface="Prata"/>
              </a:defRPr>
            </a:lvl6pPr>
            <a:lvl7pPr lvl="6">
              <a:spcBef>
                <a:spcPts val="0"/>
              </a:spcBef>
              <a:spcAft>
                <a:spcPts val="0"/>
              </a:spcAft>
              <a:buSzPts val="3200"/>
              <a:buFont typeface="Prata"/>
              <a:buNone/>
              <a:defRPr>
                <a:latin typeface="Prata"/>
                <a:ea typeface="Prata"/>
                <a:cs typeface="Prata"/>
                <a:sym typeface="Prata"/>
              </a:defRPr>
            </a:lvl7pPr>
            <a:lvl8pPr lvl="7">
              <a:spcBef>
                <a:spcPts val="0"/>
              </a:spcBef>
              <a:spcAft>
                <a:spcPts val="0"/>
              </a:spcAft>
              <a:buSzPts val="3200"/>
              <a:buFont typeface="Prata"/>
              <a:buNone/>
              <a:defRPr>
                <a:latin typeface="Prata"/>
                <a:ea typeface="Prata"/>
                <a:cs typeface="Prata"/>
                <a:sym typeface="Prata"/>
              </a:defRPr>
            </a:lvl8pPr>
            <a:lvl9pPr lvl="8">
              <a:spcBef>
                <a:spcPts val="0"/>
              </a:spcBef>
              <a:spcAft>
                <a:spcPts val="0"/>
              </a:spcAft>
              <a:buSzPts val="3200"/>
              <a:buFont typeface="Prata"/>
              <a:buNone/>
              <a:defRPr>
                <a:latin typeface="Prata"/>
                <a:ea typeface="Prata"/>
                <a:cs typeface="Prata"/>
                <a:sym typeface="Prata"/>
              </a:defRPr>
            </a:lvl9pPr>
          </a:lstStyle>
          <a:p>
            <a:endParaRPr/>
          </a:p>
        </p:txBody>
      </p:sp>
      <p:sp>
        <p:nvSpPr>
          <p:cNvPr id="22079" name="Google Shape;22079;p16"/>
          <p:cNvSpPr txBox="1">
            <a:spLocks noGrp="1"/>
          </p:cNvSpPr>
          <p:nvPr>
            <p:ph type="subTitle" idx="1"/>
          </p:nvPr>
        </p:nvSpPr>
        <p:spPr>
          <a:xfrm>
            <a:off x="4572043" y="1822775"/>
            <a:ext cx="36969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Prata"/>
              <a:buNone/>
              <a:defRPr sz="2300">
                <a:solidFill>
                  <a:schemeClr val="dk1"/>
                </a:solidFill>
                <a:latin typeface="Prata"/>
                <a:ea typeface="Prata"/>
                <a:cs typeface="Prata"/>
                <a:sym typeface="Prata"/>
              </a:defRPr>
            </a:lvl1pPr>
            <a:lvl2pPr lvl="1"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2pPr>
            <a:lvl3pPr lvl="2"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3pPr>
            <a:lvl4pPr lvl="3"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4pPr>
            <a:lvl5pPr lvl="4"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5pPr>
            <a:lvl6pPr lvl="5"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6pPr>
            <a:lvl7pPr lvl="6"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7pPr>
            <a:lvl8pPr lvl="7"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8pPr>
            <a:lvl9pPr lvl="8"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9pPr>
          </a:lstStyle>
          <a:p>
            <a:endParaRPr/>
          </a:p>
        </p:txBody>
      </p:sp>
      <p:sp>
        <p:nvSpPr>
          <p:cNvPr id="22080" name="Google Shape;22080;p16"/>
          <p:cNvSpPr txBox="1">
            <a:spLocks noGrp="1"/>
          </p:cNvSpPr>
          <p:nvPr>
            <p:ph type="subTitle" idx="2"/>
          </p:nvPr>
        </p:nvSpPr>
        <p:spPr>
          <a:xfrm>
            <a:off x="5177443" y="2134950"/>
            <a:ext cx="24861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81" name="Google Shape;22081;p16"/>
          <p:cNvSpPr txBox="1">
            <a:spLocks noGrp="1"/>
          </p:cNvSpPr>
          <p:nvPr>
            <p:ph type="subTitle" idx="3"/>
          </p:nvPr>
        </p:nvSpPr>
        <p:spPr>
          <a:xfrm>
            <a:off x="875144" y="1822775"/>
            <a:ext cx="36969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Prata"/>
              <a:buNone/>
              <a:defRPr sz="2300">
                <a:solidFill>
                  <a:schemeClr val="dk1"/>
                </a:solidFill>
                <a:latin typeface="Prata"/>
                <a:ea typeface="Prata"/>
                <a:cs typeface="Prata"/>
                <a:sym typeface="Prata"/>
              </a:defRPr>
            </a:lvl1pPr>
            <a:lvl2pPr lvl="1"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2pPr>
            <a:lvl3pPr lvl="2"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3pPr>
            <a:lvl4pPr lvl="3"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4pPr>
            <a:lvl5pPr lvl="4"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5pPr>
            <a:lvl6pPr lvl="5"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6pPr>
            <a:lvl7pPr lvl="6"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7pPr>
            <a:lvl8pPr lvl="7"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8pPr>
            <a:lvl9pPr lvl="8"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9pPr>
          </a:lstStyle>
          <a:p>
            <a:endParaRPr/>
          </a:p>
        </p:txBody>
      </p:sp>
      <p:sp>
        <p:nvSpPr>
          <p:cNvPr id="22082" name="Google Shape;22082;p16"/>
          <p:cNvSpPr txBox="1">
            <a:spLocks noGrp="1"/>
          </p:cNvSpPr>
          <p:nvPr>
            <p:ph type="subTitle" idx="4"/>
          </p:nvPr>
        </p:nvSpPr>
        <p:spPr>
          <a:xfrm>
            <a:off x="1480544" y="2134950"/>
            <a:ext cx="24861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83" name="Google Shape;22083;p16"/>
          <p:cNvSpPr txBox="1">
            <a:spLocks noGrp="1"/>
          </p:cNvSpPr>
          <p:nvPr>
            <p:ph type="subTitle" idx="5"/>
          </p:nvPr>
        </p:nvSpPr>
        <p:spPr>
          <a:xfrm>
            <a:off x="4572043" y="3603800"/>
            <a:ext cx="36969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Prata"/>
              <a:buNone/>
              <a:defRPr sz="2300">
                <a:solidFill>
                  <a:schemeClr val="dk1"/>
                </a:solidFill>
                <a:latin typeface="Prata"/>
                <a:ea typeface="Prata"/>
                <a:cs typeface="Prata"/>
                <a:sym typeface="Prata"/>
              </a:defRPr>
            </a:lvl1pPr>
            <a:lvl2pPr lvl="1"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2pPr>
            <a:lvl3pPr lvl="2"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3pPr>
            <a:lvl4pPr lvl="3"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4pPr>
            <a:lvl5pPr lvl="4"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5pPr>
            <a:lvl6pPr lvl="5"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6pPr>
            <a:lvl7pPr lvl="6"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7pPr>
            <a:lvl8pPr lvl="7"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8pPr>
            <a:lvl9pPr lvl="8"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9pPr>
          </a:lstStyle>
          <a:p>
            <a:endParaRPr/>
          </a:p>
        </p:txBody>
      </p:sp>
      <p:sp>
        <p:nvSpPr>
          <p:cNvPr id="22084" name="Google Shape;22084;p16"/>
          <p:cNvSpPr txBox="1">
            <a:spLocks noGrp="1"/>
          </p:cNvSpPr>
          <p:nvPr>
            <p:ph type="subTitle" idx="6"/>
          </p:nvPr>
        </p:nvSpPr>
        <p:spPr>
          <a:xfrm>
            <a:off x="5177443" y="3915975"/>
            <a:ext cx="24861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85" name="Google Shape;22085;p16"/>
          <p:cNvSpPr txBox="1">
            <a:spLocks noGrp="1"/>
          </p:cNvSpPr>
          <p:nvPr>
            <p:ph type="subTitle" idx="7"/>
          </p:nvPr>
        </p:nvSpPr>
        <p:spPr>
          <a:xfrm>
            <a:off x="875144" y="3603800"/>
            <a:ext cx="3696900" cy="357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100"/>
              <a:buFont typeface="Prata"/>
              <a:buNone/>
              <a:defRPr sz="2300">
                <a:solidFill>
                  <a:schemeClr val="dk1"/>
                </a:solidFill>
                <a:latin typeface="Prata"/>
                <a:ea typeface="Prata"/>
                <a:cs typeface="Prata"/>
                <a:sym typeface="Prata"/>
              </a:defRPr>
            </a:lvl1pPr>
            <a:lvl2pPr lvl="1"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2pPr>
            <a:lvl3pPr lvl="2"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3pPr>
            <a:lvl4pPr lvl="3"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4pPr>
            <a:lvl5pPr lvl="4"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5pPr>
            <a:lvl6pPr lvl="5"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6pPr>
            <a:lvl7pPr lvl="6"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7pPr>
            <a:lvl8pPr lvl="7"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8pPr>
            <a:lvl9pPr lvl="8" algn="ctr" rtl="0">
              <a:lnSpc>
                <a:spcPct val="100000"/>
              </a:lnSpc>
              <a:spcBef>
                <a:spcPts val="0"/>
              </a:spcBef>
              <a:spcAft>
                <a:spcPts val="0"/>
              </a:spcAft>
              <a:buClr>
                <a:schemeClr val="dk1"/>
              </a:buClr>
              <a:buSzPts val="2100"/>
              <a:buFont typeface="Prata"/>
              <a:buNone/>
              <a:defRPr sz="2100">
                <a:solidFill>
                  <a:schemeClr val="dk1"/>
                </a:solidFill>
                <a:latin typeface="Prata"/>
                <a:ea typeface="Prata"/>
                <a:cs typeface="Prata"/>
                <a:sym typeface="Prata"/>
              </a:defRPr>
            </a:lvl9pPr>
          </a:lstStyle>
          <a:p>
            <a:endParaRPr/>
          </a:p>
        </p:txBody>
      </p:sp>
      <p:sp>
        <p:nvSpPr>
          <p:cNvPr id="22086" name="Google Shape;22086;p16"/>
          <p:cNvSpPr txBox="1">
            <a:spLocks noGrp="1"/>
          </p:cNvSpPr>
          <p:nvPr>
            <p:ph type="subTitle" idx="8"/>
          </p:nvPr>
        </p:nvSpPr>
        <p:spPr>
          <a:xfrm>
            <a:off x="1480544" y="3915975"/>
            <a:ext cx="2486100" cy="61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087" name="Google Shape;22087;p16"/>
          <p:cNvSpPr txBox="1">
            <a:spLocks noGrp="1"/>
          </p:cNvSpPr>
          <p:nvPr>
            <p:ph type="title" idx="9" hasCustomPrompt="1"/>
          </p:nvPr>
        </p:nvSpPr>
        <p:spPr>
          <a:xfrm>
            <a:off x="2204000" y="1237150"/>
            <a:ext cx="1039200" cy="58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4000"/>
              <a:buNone/>
              <a:defRPr sz="3800">
                <a:solidFill>
                  <a:schemeClr val="accent2"/>
                </a:solidFill>
              </a:defRPr>
            </a:lvl1pPr>
            <a:lvl2pPr lvl="1"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2pPr>
            <a:lvl3pPr lvl="2"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3pPr>
            <a:lvl4pPr lvl="3"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4pPr>
            <a:lvl5pPr lvl="4"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5pPr>
            <a:lvl6pPr lvl="5"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6pPr>
            <a:lvl7pPr lvl="6"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7pPr>
            <a:lvl8pPr lvl="7"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8pPr>
            <a:lvl9pPr lvl="8"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9pPr>
          </a:lstStyle>
          <a:p>
            <a:r>
              <a:t>xx%</a:t>
            </a:r>
          </a:p>
        </p:txBody>
      </p:sp>
      <p:sp>
        <p:nvSpPr>
          <p:cNvPr id="22088" name="Google Shape;22088;p16"/>
          <p:cNvSpPr txBox="1">
            <a:spLocks noGrp="1"/>
          </p:cNvSpPr>
          <p:nvPr>
            <p:ph type="title" idx="13" hasCustomPrompt="1"/>
          </p:nvPr>
        </p:nvSpPr>
        <p:spPr>
          <a:xfrm>
            <a:off x="5900900" y="1239875"/>
            <a:ext cx="1039200" cy="58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4000"/>
              <a:buNone/>
              <a:defRPr sz="3800">
                <a:solidFill>
                  <a:schemeClr val="accent2"/>
                </a:solidFill>
              </a:defRPr>
            </a:lvl1pPr>
            <a:lvl2pPr lvl="1" algn="ctr" rtl="0">
              <a:lnSpc>
                <a:spcPct val="100000"/>
              </a:lnSpc>
              <a:spcBef>
                <a:spcPts val="0"/>
              </a:spcBef>
              <a:spcAft>
                <a:spcPts val="0"/>
              </a:spcAft>
              <a:buClr>
                <a:schemeClr val="dk2"/>
              </a:buClr>
              <a:buSzPts val="4000"/>
              <a:buNone/>
              <a:defRPr sz="4000">
                <a:solidFill>
                  <a:schemeClr val="dk2"/>
                </a:solidFill>
              </a:defRPr>
            </a:lvl2pPr>
            <a:lvl3pPr lvl="2" algn="ctr" rtl="0">
              <a:lnSpc>
                <a:spcPct val="100000"/>
              </a:lnSpc>
              <a:spcBef>
                <a:spcPts val="0"/>
              </a:spcBef>
              <a:spcAft>
                <a:spcPts val="0"/>
              </a:spcAft>
              <a:buClr>
                <a:schemeClr val="dk2"/>
              </a:buClr>
              <a:buSzPts val="4000"/>
              <a:buNone/>
              <a:defRPr sz="4000">
                <a:solidFill>
                  <a:schemeClr val="dk2"/>
                </a:solidFill>
              </a:defRPr>
            </a:lvl3pPr>
            <a:lvl4pPr lvl="3" algn="ctr" rtl="0">
              <a:lnSpc>
                <a:spcPct val="100000"/>
              </a:lnSpc>
              <a:spcBef>
                <a:spcPts val="0"/>
              </a:spcBef>
              <a:spcAft>
                <a:spcPts val="0"/>
              </a:spcAft>
              <a:buClr>
                <a:schemeClr val="dk2"/>
              </a:buClr>
              <a:buSzPts val="4000"/>
              <a:buNone/>
              <a:defRPr sz="4000">
                <a:solidFill>
                  <a:schemeClr val="dk2"/>
                </a:solidFill>
              </a:defRPr>
            </a:lvl4pPr>
            <a:lvl5pPr lvl="4" algn="ctr" rtl="0">
              <a:lnSpc>
                <a:spcPct val="100000"/>
              </a:lnSpc>
              <a:spcBef>
                <a:spcPts val="0"/>
              </a:spcBef>
              <a:spcAft>
                <a:spcPts val="0"/>
              </a:spcAft>
              <a:buClr>
                <a:schemeClr val="dk2"/>
              </a:buClr>
              <a:buSzPts val="4000"/>
              <a:buNone/>
              <a:defRPr sz="4000">
                <a:solidFill>
                  <a:schemeClr val="dk2"/>
                </a:solidFill>
              </a:defRPr>
            </a:lvl5pPr>
            <a:lvl6pPr lvl="5" algn="ctr" rtl="0">
              <a:lnSpc>
                <a:spcPct val="100000"/>
              </a:lnSpc>
              <a:spcBef>
                <a:spcPts val="0"/>
              </a:spcBef>
              <a:spcAft>
                <a:spcPts val="0"/>
              </a:spcAft>
              <a:buClr>
                <a:schemeClr val="dk2"/>
              </a:buClr>
              <a:buSzPts val="4000"/>
              <a:buNone/>
              <a:defRPr sz="4000">
                <a:solidFill>
                  <a:schemeClr val="dk2"/>
                </a:solidFill>
              </a:defRPr>
            </a:lvl6pPr>
            <a:lvl7pPr lvl="6" algn="ctr" rtl="0">
              <a:lnSpc>
                <a:spcPct val="100000"/>
              </a:lnSpc>
              <a:spcBef>
                <a:spcPts val="0"/>
              </a:spcBef>
              <a:spcAft>
                <a:spcPts val="0"/>
              </a:spcAft>
              <a:buClr>
                <a:schemeClr val="dk2"/>
              </a:buClr>
              <a:buSzPts val="4000"/>
              <a:buNone/>
              <a:defRPr sz="4000">
                <a:solidFill>
                  <a:schemeClr val="dk2"/>
                </a:solidFill>
              </a:defRPr>
            </a:lvl7pPr>
            <a:lvl8pPr lvl="7" algn="ctr" rtl="0">
              <a:lnSpc>
                <a:spcPct val="100000"/>
              </a:lnSpc>
              <a:spcBef>
                <a:spcPts val="0"/>
              </a:spcBef>
              <a:spcAft>
                <a:spcPts val="0"/>
              </a:spcAft>
              <a:buClr>
                <a:schemeClr val="dk2"/>
              </a:buClr>
              <a:buSzPts val="4000"/>
              <a:buNone/>
              <a:defRPr sz="4000">
                <a:solidFill>
                  <a:schemeClr val="dk2"/>
                </a:solidFill>
              </a:defRPr>
            </a:lvl8pPr>
            <a:lvl9pPr lvl="8" algn="ctr" rtl="0">
              <a:lnSpc>
                <a:spcPct val="100000"/>
              </a:lnSpc>
              <a:spcBef>
                <a:spcPts val="0"/>
              </a:spcBef>
              <a:spcAft>
                <a:spcPts val="0"/>
              </a:spcAft>
              <a:buClr>
                <a:schemeClr val="dk2"/>
              </a:buClr>
              <a:buSzPts val="4000"/>
              <a:buNone/>
              <a:defRPr sz="4000">
                <a:solidFill>
                  <a:schemeClr val="dk2"/>
                </a:solidFill>
              </a:defRPr>
            </a:lvl9pPr>
          </a:lstStyle>
          <a:p>
            <a:r>
              <a:t>xx%</a:t>
            </a:r>
          </a:p>
        </p:txBody>
      </p:sp>
      <p:sp>
        <p:nvSpPr>
          <p:cNvPr id="22089" name="Google Shape;22089;p16"/>
          <p:cNvSpPr txBox="1">
            <a:spLocks noGrp="1"/>
          </p:cNvSpPr>
          <p:nvPr>
            <p:ph type="title" idx="14" hasCustomPrompt="1"/>
          </p:nvPr>
        </p:nvSpPr>
        <p:spPr>
          <a:xfrm>
            <a:off x="2204000" y="3020900"/>
            <a:ext cx="1039200" cy="58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4000"/>
              <a:buNone/>
              <a:defRPr sz="3800">
                <a:solidFill>
                  <a:schemeClr val="accent2"/>
                </a:solidFill>
              </a:defRPr>
            </a:lvl1pPr>
            <a:lvl2pPr lvl="1"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2pPr>
            <a:lvl3pPr lvl="2"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3pPr>
            <a:lvl4pPr lvl="3"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4pPr>
            <a:lvl5pPr lvl="4"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5pPr>
            <a:lvl6pPr lvl="5"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6pPr>
            <a:lvl7pPr lvl="6"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7pPr>
            <a:lvl8pPr lvl="7"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8pPr>
            <a:lvl9pPr lvl="8" algn="ctr" rtl="0">
              <a:lnSpc>
                <a:spcPct val="100000"/>
              </a:lnSpc>
              <a:spcBef>
                <a:spcPts val="0"/>
              </a:spcBef>
              <a:spcAft>
                <a:spcPts val="0"/>
              </a:spcAft>
              <a:buClr>
                <a:schemeClr val="dk2"/>
              </a:buClr>
              <a:buSzPts val="4000"/>
              <a:buFont typeface="Prata"/>
              <a:buNone/>
              <a:defRPr sz="4000">
                <a:solidFill>
                  <a:schemeClr val="dk2"/>
                </a:solidFill>
                <a:latin typeface="Prata"/>
                <a:ea typeface="Prata"/>
                <a:cs typeface="Prata"/>
                <a:sym typeface="Prata"/>
              </a:defRPr>
            </a:lvl9pPr>
          </a:lstStyle>
          <a:p>
            <a:r>
              <a:t>xx%</a:t>
            </a:r>
          </a:p>
        </p:txBody>
      </p:sp>
      <p:sp>
        <p:nvSpPr>
          <p:cNvPr id="22090" name="Google Shape;22090;p16"/>
          <p:cNvSpPr txBox="1">
            <a:spLocks noGrp="1"/>
          </p:cNvSpPr>
          <p:nvPr>
            <p:ph type="title" idx="15" hasCustomPrompt="1"/>
          </p:nvPr>
        </p:nvSpPr>
        <p:spPr>
          <a:xfrm>
            <a:off x="5900900" y="3023636"/>
            <a:ext cx="1039200" cy="582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4000"/>
              <a:buNone/>
              <a:defRPr sz="3800">
                <a:solidFill>
                  <a:schemeClr val="accent2"/>
                </a:solidFill>
              </a:defRPr>
            </a:lvl1pPr>
            <a:lvl2pPr lvl="1" algn="ctr" rtl="0">
              <a:lnSpc>
                <a:spcPct val="100000"/>
              </a:lnSpc>
              <a:spcBef>
                <a:spcPts val="0"/>
              </a:spcBef>
              <a:spcAft>
                <a:spcPts val="0"/>
              </a:spcAft>
              <a:buClr>
                <a:schemeClr val="dk2"/>
              </a:buClr>
              <a:buSzPts val="4000"/>
              <a:buNone/>
              <a:defRPr sz="4000">
                <a:solidFill>
                  <a:schemeClr val="dk2"/>
                </a:solidFill>
              </a:defRPr>
            </a:lvl2pPr>
            <a:lvl3pPr lvl="2" algn="ctr" rtl="0">
              <a:lnSpc>
                <a:spcPct val="100000"/>
              </a:lnSpc>
              <a:spcBef>
                <a:spcPts val="0"/>
              </a:spcBef>
              <a:spcAft>
                <a:spcPts val="0"/>
              </a:spcAft>
              <a:buClr>
                <a:schemeClr val="dk2"/>
              </a:buClr>
              <a:buSzPts val="4000"/>
              <a:buNone/>
              <a:defRPr sz="4000">
                <a:solidFill>
                  <a:schemeClr val="dk2"/>
                </a:solidFill>
              </a:defRPr>
            </a:lvl3pPr>
            <a:lvl4pPr lvl="3" algn="ctr" rtl="0">
              <a:lnSpc>
                <a:spcPct val="100000"/>
              </a:lnSpc>
              <a:spcBef>
                <a:spcPts val="0"/>
              </a:spcBef>
              <a:spcAft>
                <a:spcPts val="0"/>
              </a:spcAft>
              <a:buClr>
                <a:schemeClr val="dk2"/>
              </a:buClr>
              <a:buSzPts val="4000"/>
              <a:buNone/>
              <a:defRPr sz="4000">
                <a:solidFill>
                  <a:schemeClr val="dk2"/>
                </a:solidFill>
              </a:defRPr>
            </a:lvl4pPr>
            <a:lvl5pPr lvl="4" algn="ctr" rtl="0">
              <a:lnSpc>
                <a:spcPct val="100000"/>
              </a:lnSpc>
              <a:spcBef>
                <a:spcPts val="0"/>
              </a:spcBef>
              <a:spcAft>
                <a:spcPts val="0"/>
              </a:spcAft>
              <a:buClr>
                <a:schemeClr val="dk2"/>
              </a:buClr>
              <a:buSzPts val="4000"/>
              <a:buNone/>
              <a:defRPr sz="4000">
                <a:solidFill>
                  <a:schemeClr val="dk2"/>
                </a:solidFill>
              </a:defRPr>
            </a:lvl5pPr>
            <a:lvl6pPr lvl="5" algn="ctr" rtl="0">
              <a:lnSpc>
                <a:spcPct val="100000"/>
              </a:lnSpc>
              <a:spcBef>
                <a:spcPts val="0"/>
              </a:spcBef>
              <a:spcAft>
                <a:spcPts val="0"/>
              </a:spcAft>
              <a:buClr>
                <a:schemeClr val="dk2"/>
              </a:buClr>
              <a:buSzPts val="4000"/>
              <a:buNone/>
              <a:defRPr sz="4000">
                <a:solidFill>
                  <a:schemeClr val="dk2"/>
                </a:solidFill>
              </a:defRPr>
            </a:lvl6pPr>
            <a:lvl7pPr lvl="6" algn="ctr" rtl="0">
              <a:lnSpc>
                <a:spcPct val="100000"/>
              </a:lnSpc>
              <a:spcBef>
                <a:spcPts val="0"/>
              </a:spcBef>
              <a:spcAft>
                <a:spcPts val="0"/>
              </a:spcAft>
              <a:buClr>
                <a:schemeClr val="dk2"/>
              </a:buClr>
              <a:buSzPts val="4000"/>
              <a:buNone/>
              <a:defRPr sz="4000">
                <a:solidFill>
                  <a:schemeClr val="dk2"/>
                </a:solidFill>
              </a:defRPr>
            </a:lvl7pPr>
            <a:lvl8pPr lvl="7" algn="ctr" rtl="0">
              <a:lnSpc>
                <a:spcPct val="100000"/>
              </a:lnSpc>
              <a:spcBef>
                <a:spcPts val="0"/>
              </a:spcBef>
              <a:spcAft>
                <a:spcPts val="0"/>
              </a:spcAft>
              <a:buClr>
                <a:schemeClr val="dk2"/>
              </a:buClr>
              <a:buSzPts val="4000"/>
              <a:buNone/>
              <a:defRPr sz="4000">
                <a:solidFill>
                  <a:schemeClr val="dk2"/>
                </a:solidFill>
              </a:defRPr>
            </a:lvl8pPr>
            <a:lvl9pPr lvl="8" algn="ctr" rtl="0">
              <a:lnSpc>
                <a:spcPct val="100000"/>
              </a:lnSpc>
              <a:spcBef>
                <a:spcPts val="0"/>
              </a:spcBef>
              <a:spcAft>
                <a:spcPts val="0"/>
              </a:spcAft>
              <a:buClr>
                <a:schemeClr val="dk2"/>
              </a:buClr>
              <a:buSzPts val="4000"/>
              <a:buNone/>
              <a:defRPr sz="4000">
                <a:solidFill>
                  <a:schemeClr val="dk2"/>
                </a:solidFill>
              </a:defRPr>
            </a:lvl9pPr>
          </a:lstStyle>
          <a:p>
            <a:r>
              <a:t>xx%</a:t>
            </a:r>
          </a:p>
        </p:txBody>
      </p:sp>
      <p:grpSp>
        <p:nvGrpSpPr>
          <p:cNvPr id="22091" name="Google Shape;22091;p16"/>
          <p:cNvGrpSpPr/>
          <p:nvPr/>
        </p:nvGrpSpPr>
        <p:grpSpPr>
          <a:xfrm>
            <a:off x="-162825" y="4832675"/>
            <a:ext cx="9458100" cy="96200"/>
            <a:chOff x="-162825" y="148025"/>
            <a:chExt cx="9458100" cy="96200"/>
          </a:xfrm>
        </p:grpSpPr>
        <p:cxnSp>
          <p:nvCxnSpPr>
            <p:cNvPr id="22092" name="Google Shape;22092;p1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22093" name="Google Shape;22093;p1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22094" name="Google Shape;22094;p16"/>
          <p:cNvGrpSpPr/>
          <p:nvPr/>
        </p:nvGrpSpPr>
        <p:grpSpPr>
          <a:xfrm>
            <a:off x="-162825" y="214625"/>
            <a:ext cx="9458100" cy="96200"/>
            <a:chOff x="-162825" y="148025"/>
            <a:chExt cx="9458100" cy="96200"/>
          </a:xfrm>
        </p:grpSpPr>
        <p:cxnSp>
          <p:nvCxnSpPr>
            <p:cNvPr id="22095" name="Google Shape;22095;p16"/>
            <p:cNvCxnSpPr/>
            <p:nvPr/>
          </p:nvCxnSpPr>
          <p:spPr>
            <a:xfrm>
              <a:off x="-162825" y="148025"/>
              <a:ext cx="9458100" cy="0"/>
            </a:xfrm>
            <a:prstGeom prst="straightConnector1">
              <a:avLst/>
            </a:prstGeom>
            <a:noFill/>
            <a:ln w="9525" cap="flat" cmpd="sng">
              <a:solidFill>
                <a:schemeClr val="dk1"/>
              </a:solidFill>
              <a:prstDash val="solid"/>
              <a:round/>
              <a:headEnd type="none" w="med" len="med"/>
              <a:tailEnd type="none" w="med" len="med"/>
            </a:ln>
          </p:spPr>
        </p:cxnSp>
        <p:cxnSp>
          <p:nvCxnSpPr>
            <p:cNvPr id="22096" name="Google Shape;22096;p16"/>
            <p:cNvCxnSpPr/>
            <p:nvPr/>
          </p:nvCxnSpPr>
          <p:spPr>
            <a:xfrm>
              <a:off x="-162825" y="244225"/>
              <a:ext cx="9458100" cy="0"/>
            </a:xfrm>
            <a:prstGeom prst="straightConnector1">
              <a:avLst/>
            </a:prstGeom>
            <a:noFill/>
            <a:ln w="9525" cap="flat" cmpd="sng">
              <a:solidFill>
                <a:schemeClr val="dk1"/>
              </a:solidFill>
              <a:prstDash val="solid"/>
              <a:round/>
              <a:headEnd type="none" w="med" len="med"/>
              <a:tailEnd type="none" w="med" len="med"/>
            </a:ln>
          </p:spPr>
        </p:cxnSp>
      </p:grpSp>
      <p:grpSp>
        <p:nvGrpSpPr>
          <p:cNvPr id="22097" name="Google Shape;22097;p16"/>
          <p:cNvGrpSpPr/>
          <p:nvPr/>
        </p:nvGrpSpPr>
        <p:grpSpPr>
          <a:xfrm>
            <a:off x="7512368" y="3311814"/>
            <a:ext cx="2632641" cy="2632620"/>
            <a:chOff x="4301475" y="1327200"/>
            <a:chExt cx="3053400" cy="3053375"/>
          </a:xfrm>
        </p:grpSpPr>
        <p:sp>
          <p:nvSpPr>
            <p:cNvPr id="22098" name="Google Shape;22098;p16"/>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099" name="Google Shape;22099;p16"/>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0" name="Google Shape;22100;p16"/>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1" name="Google Shape;22101;p16"/>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2" name="Google Shape;22102;p16"/>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3" name="Google Shape;22103;p16"/>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4" name="Google Shape;22104;p16"/>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5" name="Google Shape;22105;p16"/>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6" name="Google Shape;22106;p16"/>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7" name="Google Shape;22107;p16"/>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8" name="Google Shape;22108;p16"/>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09" name="Google Shape;22109;p16"/>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0" name="Google Shape;22110;p16"/>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1" name="Google Shape;22111;p16"/>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2" name="Google Shape;22112;p16"/>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3" name="Google Shape;22113;p16"/>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4" name="Google Shape;22114;p16"/>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5" name="Google Shape;22115;p16"/>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6" name="Google Shape;22116;p16"/>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7" name="Google Shape;22117;p16"/>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8" name="Google Shape;22118;p16"/>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19" name="Google Shape;22119;p16"/>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0" name="Google Shape;22120;p16"/>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1" name="Google Shape;22121;p16"/>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2" name="Google Shape;22122;p16"/>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3" name="Google Shape;22123;p16"/>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4" name="Google Shape;22124;p16"/>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5" name="Google Shape;22125;p16"/>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6" name="Google Shape;22126;p16"/>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7" name="Google Shape;22127;p16"/>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8" name="Google Shape;22128;p16"/>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29" name="Google Shape;22129;p16"/>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0" name="Google Shape;22130;p16"/>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1" name="Google Shape;22131;p16"/>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2" name="Google Shape;22132;p16"/>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3" name="Google Shape;22133;p16"/>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4" name="Google Shape;22134;p16"/>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5" name="Google Shape;22135;p16"/>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6" name="Google Shape;22136;p16"/>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7" name="Google Shape;22137;p16"/>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8" name="Google Shape;22138;p16"/>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39" name="Google Shape;22139;p16"/>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0" name="Google Shape;22140;p16"/>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1" name="Google Shape;22141;p16"/>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2" name="Google Shape;22142;p16"/>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3" name="Google Shape;22143;p16"/>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4" name="Google Shape;22144;p16"/>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5" name="Google Shape;22145;p16"/>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6" name="Google Shape;22146;p16"/>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7" name="Google Shape;22147;p16"/>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8" name="Google Shape;22148;p16"/>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49" name="Google Shape;22149;p16"/>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0" name="Google Shape;22150;p16"/>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1" name="Google Shape;22151;p16"/>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2" name="Google Shape;22152;p16"/>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3" name="Google Shape;22153;p16"/>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4" name="Google Shape;22154;p16"/>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5" name="Google Shape;22155;p16"/>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6" name="Google Shape;22156;p16"/>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7" name="Google Shape;22157;p16"/>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8" name="Google Shape;22158;p16"/>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59" name="Google Shape;22159;p16"/>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0" name="Google Shape;22160;p16"/>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1" name="Google Shape;22161;p16"/>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2" name="Google Shape;22162;p16"/>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3" name="Google Shape;22163;p16"/>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4" name="Google Shape;22164;p16"/>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5" name="Google Shape;22165;p16"/>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6" name="Google Shape;22166;p16"/>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7" name="Google Shape;22167;p16"/>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8" name="Google Shape;22168;p16"/>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69" name="Google Shape;22169;p16"/>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0" name="Google Shape;22170;p16"/>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1" name="Google Shape;22171;p16"/>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2" name="Google Shape;22172;p16"/>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3" name="Google Shape;22173;p16"/>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4" name="Google Shape;22174;p16"/>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5" name="Google Shape;22175;p16"/>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6" name="Google Shape;22176;p16"/>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7" name="Google Shape;22177;p16"/>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8" name="Google Shape;22178;p16"/>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79" name="Google Shape;22179;p16"/>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0" name="Google Shape;22180;p16"/>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1" name="Google Shape;22181;p16"/>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2" name="Google Shape;22182;p16"/>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3" name="Google Shape;22183;p16"/>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4" name="Google Shape;22184;p16"/>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5" name="Google Shape;22185;p16"/>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6" name="Google Shape;22186;p16"/>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7" name="Google Shape;22187;p16"/>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8" name="Google Shape;22188;p16"/>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89" name="Google Shape;22189;p16"/>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0" name="Google Shape;22190;p16"/>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1" name="Google Shape;22191;p16"/>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2" name="Google Shape;22192;p16"/>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3" name="Google Shape;22193;p16"/>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4" name="Google Shape;22194;p16"/>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5" name="Google Shape;22195;p16"/>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6" name="Google Shape;22196;p16"/>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7" name="Google Shape;22197;p16"/>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8" name="Google Shape;22198;p16"/>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199" name="Google Shape;22199;p16"/>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0" name="Google Shape;22200;p16"/>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1" name="Google Shape;22201;p16"/>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2" name="Google Shape;22202;p16"/>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3" name="Google Shape;22203;p16"/>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4" name="Google Shape;22204;p16"/>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5" name="Google Shape;22205;p16"/>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6" name="Google Shape;22206;p16"/>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7" name="Google Shape;22207;p16"/>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8" name="Google Shape;22208;p16"/>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09" name="Google Shape;22209;p16"/>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0" name="Google Shape;22210;p16"/>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1" name="Google Shape;22211;p16"/>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2" name="Google Shape;22212;p16"/>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3" name="Google Shape;22213;p16"/>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4" name="Google Shape;22214;p16"/>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5" name="Google Shape;22215;p16"/>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6" name="Google Shape;22216;p16"/>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7" name="Google Shape;22217;p16"/>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8" name="Google Shape;22218;p16"/>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19" name="Google Shape;22219;p16"/>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0" name="Google Shape;22220;p16"/>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1" name="Google Shape;22221;p16"/>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2" name="Google Shape;22222;p16"/>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3" name="Google Shape;22223;p16"/>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4" name="Google Shape;22224;p16"/>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5" name="Google Shape;22225;p16"/>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6" name="Google Shape;22226;p16"/>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7" name="Google Shape;22227;p16"/>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8" name="Google Shape;22228;p16"/>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29" name="Google Shape;22229;p16"/>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0" name="Google Shape;22230;p16"/>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1" name="Google Shape;22231;p16"/>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2" name="Google Shape;22232;p16"/>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3" name="Google Shape;22233;p16"/>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4" name="Google Shape;22234;p16"/>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5" name="Google Shape;22235;p16"/>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6" name="Google Shape;22236;p16"/>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7" name="Google Shape;22237;p16"/>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8" name="Google Shape;22238;p16"/>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39" name="Google Shape;22239;p16"/>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0" name="Google Shape;22240;p16"/>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1" name="Google Shape;22241;p16"/>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2" name="Google Shape;22242;p16"/>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3" name="Google Shape;22243;p16"/>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4" name="Google Shape;22244;p16"/>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5" name="Google Shape;22245;p16"/>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6" name="Google Shape;22246;p16"/>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7" name="Google Shape;22247;p16"/>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8" name="Google Shape;22248;p16"/>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49" name="Google Shape;22249;p16"/>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0" name="Google Shape;22250;p16"/>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1" name="Google Shape;22251;p16"/>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2" name="Google Shape;22252;p16"/>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3" name="Google Shape;22253;p16"/>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4" name="Google Shape;22254;p16"/>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5" name="Google Shape;22255;p16"/>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6" name="Google Shape;22256;p16"/>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7" name="Google Shape;22257;p16"/>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8" name="Google Shape;22258;p16"/>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59" name="Google Shape;22259;p16"/>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0" name="Google Shape;22260;p16"/>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1" name="Google Shape;22261;p16"/>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2" name="Google Shape;22262;p16"/>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3" name="Google Shape;22263;p16"/>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4" name="Google Shape;22264;p16"/>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5" name="Google Shape;22265;p16"/>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6" name="Google Shape;22266;p16"/>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7" name="Google Shape;22267;p16"/>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8" name="Google Shape;22268;p16"/>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69" name="Google Shape;22269;p16"/>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0" name="Google Shape;22270;p16"/>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1" name="Google Shape;22271;p16"/>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2" name="Google Shape;22272;p16"/>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3" name="Google Shape;22273;p16"/>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4" name="Google Shape;22274;p16"/>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5" name="Google Shape;22275;p16"/>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6" name="Google Shape;22276;p16"/>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7" name="Google Shape;22277;p16"/>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8" name="Google Shape;22278;p16"/>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79" name="Google Shape;22279;p16"/>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0" name="Google Shape;22280;p16"/>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1" name="Google Shape;22281;p16"/>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2" name="Google Shape;22282;p16"/>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3" name="Google Shape;22283;p16"/>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4" name="Google Shape;22284;p16"/>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5" name="Google Shape;22285;p16"/>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6" name="Google Shape;22286;p16"/>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7" name="Google Shape;22287;p16"/>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8" name="Google Shape;22288;p16"/>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89" name="Google Shape;22289;p16"/>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0" name="Google Shape;22290;p16"/>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1" name="Google Shape;22291;p16"/>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2" name="Google Shape;22292;p16"/>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3" name="Google Shape;22293;p16"/>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4" name="Google Shape;22294;p16"/>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5" name="Google Shape;22295;p16"/>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6" name="Google Shape;22296;p16"/>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7" name="Google Shape;22297;p16"/>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8" name="Google Shape;22298;p16"/>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299" name="Google Shape;22299;p16"/>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0" name="Google Shape;22300;p16"/>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1" name="Google Shape;22301;p16"/>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2" name="Google Shape;22302;p16"/>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3" name="Google Shape;22303;p16"/>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4" name="Google Shape;22304;p16"/>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5" name="Google Shape;22305;p16"/>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6" name="Google Shape;22306;p16"/>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7" name="Google Shape;22307;p16"/>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8" name="Google Shape;22308;p16"/>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09" name="Google Shape;22309;p16"/>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0" name="Google Shape;22310;p16"/>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1" name="Google Shape;22311;p16"/>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2" name="Google Shape;22312;p16"/>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3" name="Google Shape;22313;p16"/>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4" name="Google Shape;22314;p16"/>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5" name="Google Shape;22315;p16"/>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6" name="Google Shape;22316;p16"/>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7" name="Google Shape;22317;p16"/>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8" name="Google Shape;22318;p16"/>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19" name="Google Shape;22319;p16"/>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0" name="Google Shape;22320;p16"/>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1" name="Google Shape;22321;p16"/>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2" name="Google Shape;22322;p16"/>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3" name="Google Shape;22323;p16"/>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4" name="Google Shape;22324;p16"/>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5" name="Google Shape;22325;p16"/>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6" name="Google Shape;22326;p16"/>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7" name="Google Shape;22327;p16"/>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8" name="Google Shape;22328;p16"/>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29" name="Google Shape;22329;p16"/>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0" name="Google Shape;22330;p16"/>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1" name="Google Shape;22331;p16"/>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2" name="Google Shape;22332;p16"/>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3" name="Google Shape;22333;p16"/>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4" name="Google Shape;22334;p16"/>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5" name="Google Shape;22335;p16"/>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6" name="Google Shape;22336;p16"/>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7" name="Google Shape;22337;p16"/>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8" name="Google Shape;22338;p16"/>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39" name="Google Shape;22339;p16"/>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0" name="Google Shape;22340;p16"/>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1" name="Google Shape;22341;p16"/>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2" name="Google Shape;22342;p16"/>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3" name="Google Shape;22343;p16"/>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4" name="Google Shape;22344;p16"/>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5" name="Google Shape;22345;p16"/>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6" name="Google Shape;22346;p16"/>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7" name="Google Shape;22347;p16"/>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8" name="Google Shape;22348;p16"/>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49" name="Google Shape;22349;p16"/>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0" name="Google Shape;22350;p16"/>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1" name="Google Shape;22351;p16"/>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2" name="Google Shape;22352;p16"/>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3" name="Google Shape;22353;p16"/>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4" name="Google Shape;22354;p16"/>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5" name="Google Shape;22355;p16"/>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6" name="Google Shape;22356;p16"/>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7" name="Google Shape;22357;p16"/>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8" name="Google Shape;22358;p16"/>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59" name="Google Shape;22359;p16"/>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0" name="Google Shape;22360;p16"/>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1" name="Google Shape;22361;p16"/>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2" name="Google Shape;22362;p16"/>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3" name="Google Shape;22363;p16"/>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4" name="Google Shape;22364;p16"/>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5" name="Google Shape;22365;p16"/>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6" name="Google Shape;22366;p16"/>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7" name="Google Shape;22367;p16"/>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8" name="Google Shape;22368;p16"/>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69" name="Google Shape;22369;p16"/>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0" name="Google Shape;22370;p16"/>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1" name="Google Shape;22371;p16"/>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2" name="Google Shape;22372;p16"/>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3" name="Google Shape;22373;p16"/>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4" name="Google Shape;22374;p16"/>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5" name="Google Shape;22375;p16"/>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6" name="Google Shape;22376;p16"/>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7" name="Google Shape;22377;p16"/>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8" name="Google Shape;22378;p16"/>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79" name="Google Shape;22379;p16"/>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0" name="Google Shape;22380;p16"/>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1" name="Google Shape;22381;p16"/>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2" name="Google Shape;22382;p16"/>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3" name="Google Shape;22383;p16"/>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4" name="Google Shape;22384;p16"/>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5" name="Google Shape;22385;p16"/>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6" name="Google Shape;22386;p16"/>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7" name="Google Shape;22387;p16"/>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8" name="Google Shape;22388;p16"/>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89" name="Google Shape;22389;p16"/>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0" name="Google Shape;22390;p16"/>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1" name="Google Shape;22391;p16"/>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2" name="Google Shape;22392;p16"/>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3" name="Google Shape;22393;p16"/>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4" name="Google Shape;22394;p16"/>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5" name="Google Shape;22395;p16"/>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6" name="Google Shape;22396;p16"/>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7" name="Google Shape;22397;p16"/>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8" name="Google Shape;22398;p16"/>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399" name="Google Shape;22399;p16"/>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0" name="Google Shape;22400;p16"/>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1" name="Google Shape;22401;p16"/>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2" name="Google Shape;22402;p16"/>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3" name="Google Shape;22403;p16"/>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4" name="Google Shape;22404;p16"/>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5" name="Google Shape;22405;p16"/>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6" name="Google Shape;22406;p16"/>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7" name="Google Shape;22407;p16"/>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8" name="Google Shape;22408;p16"/>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09" name="Google Shape;22409;p16"/>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0" name="Google Shape;22410;p16"/>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1" name="Google Shape;22411;p16"/>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2" name="Google Shape;22412;p16"/>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3" name="Google Shape;22413;p16"/>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4" name="Google Shape;22414;p16"/>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5" name="Google Shape;22415;p16"/>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6" name="Google Shape;22416;p16"/>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7" name="Google Shape;22417;p16"/>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8" name="Google Shape;22418;p16"/>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19" name="Google Shape;22419;p16"/>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0" name="Google Shape;22420;p16"/>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1" name="Google Shape;22421;p16"/>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2" name="Google Shape;22422;p16"/>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3" name="Google Shape;22423;p16"/>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4" name="Google Shape;22424;p16"/>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5" name="Google Shape;22425;p16"/>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6" name="Google Shape;22426;p16"/>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7" name="Google Shape;22427;p16"/>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8" name="Google Shape;22428;p16"/>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29" name="Google Shape;22429;p16"/>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0" name="Google Shape;22430;p16"/>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1" name="Google Shape;22431;p16"/>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2" name="Google Shape;22432;p16"/>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3" name="Google Shape;22433;p16"/>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4" name="Google Shape;22434;p16"/>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5" name="Google Shape;22435;p16"/>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6" name="Google Shape;22436;p16"/>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7" name="Google Shape;22437;p16"/>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8" name="Google Shape;22438;p16"/>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39" name="Google Shape;22439;p16"/>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0" name="Google Shape;22440;p16"/>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1" name="Google Shape;22441;p16"/>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2" name="Google Shape;22442;p16"/>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3" name="Google Shape;22443;p16"/>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4" name="Google Shape;22444;p16"/>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5" name="Google Shape;22445;p16"/>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6" name="Google Shape;22446;p16"/>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7" name="Google Shape;22447;p16"/>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8" name="Google Shape;22448;p16"/>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49" name="Google Shape;22449;p16"/>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0" name="Google Shape;22450;p16"/>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1" name="Google Shape;22451;p16"/>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2" name="Google Shape;22452;p16"/>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3" name="Google Shape;22453;p16"/>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4" name="Google Shape;22454;p16"/>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5" name="Google Shape;22455;p16"/>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6" name="Google Shape;22456;p16"/>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7" name="Google Shape;22457;p16"/>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8" name="Google Shape;22458;p16"/>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59" name="Google Shape;22459;p16"/>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0" name="Google Shape;22460;p16"/>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1" name="Google Shape;22461;p16"/>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2" name="Google Shape;22462;p16"/>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3" name="Google Shape;22463;p16"/>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4" name="Google Shape;22464;p16"/>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5" name="Google Shape;22465;p16"/>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6" name="Google Shape;22466;p16"/>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7" name="Google Shape;22467;p16"/>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8" name="Google Shape;22468;p16"/>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69" name="Google Shape;22469;p16"/>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0" name="Google Shape;22470;p16"/>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1" name="Google Shape;22471;p16"/>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2" name="Google Shape;22472;p16"/>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3" name="Google Shape;22473;p16"/>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4" name="Google Shape;22474;p16"/>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5" name="Google Shape;22475;p16"/>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6" name="Google Shape;22476;p16"/>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7" name="Google Shape;22477;p16"/>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8" name="Google Shape;22478;p16"/>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79" name="Google Shape;22479;p16"/>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0" name="Google Shape;22480;p16"/>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1" name="Google Shape;22481;p16"/>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2" name="Google Shape;22482;p16"/>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3" name="Google Shape;22483;p16"/>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4" name="Google Shape;22484;p16"/>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5" name="Google Shape;22485;p16"/>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6" name="Google Shape;22486;p16"/>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7" name="Google Shape;22487;p16"/>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8" name="Google Shape;22488;p16"/>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89" name="Google Shape;22489;p16"/>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0" name="Google Shape;22490;p16"/>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1" name="Google Shape;22491;p16"/>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2" name="Google Shape;22492;p16"/>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3" name="Google Shape;22493;p16"/>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4" name="Google Shape;22494;p16"/>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5" name="Google Shape;22495;p16"/>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6" name="Google Shape;22496;p16"/>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7" name="Google Shape;22497;p16"/>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8" name="Google Shape;22498;p16"/>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499" name="Google Shape;22499;p16"/>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0" name="Google Shape;22500;p16"/>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1" name="Google Shape;22501;p16"/>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2" name="Google Shape;22502;p16"/>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3" name="Google Shape;22503;p16"/>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4" name="Google Shape;22504;p16"/>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5" name="Google Shape;22505;p16"/>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6" name="Google Shape;22506;p16"/>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7" name="Google Shape;22507;p16"/>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8" name="Google Shape;22508;p16"/>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09" name="Google Shape;22509;p16"/>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0" name="Google Shape;22510;p16"/>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1" name="Google Shape;22511;p16"/>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2" name="Google Shape;22512;p16"/>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3" name="Google Shape;22513;p16"/>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4" name="Google Shape;22514;p16"/>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5" name="Google Shape;22515;p16"/>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6" name="Google Shape;22516;p16"/>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7" name="Google Shape;22517;p16"/>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8" name="Google Shape;22518;p16"/>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19" name="Google Shape;22519;p16"/>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0" name="Google Shape;22520;p16"/>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1" name="Google Shape;22521;p16"/>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2" name="Google Shape;22522;p16"/>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3" name="Google Shape;22523;p16"/>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4" name="Google Shape;22524;p16"/>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5" name="Google Shape;22525;p16"/>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6" name="Google Shape;22526;p16"/>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7" name="Google Shape;22527;p16"/>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8" name="Google Shape;22528;p16"/>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29" name="Google Shape;22529;p16"/>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0" name="Google Shape;22530;p16"/>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1" name="Google Shape;22531;p16"/>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2" name="Google Shape;22532;p16"/>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3" name="Google Shape;22533;p16"/>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4" name="Google Shape;22534;p16"/>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5" name="Google Shape;22535;p16"/>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6" name="Google Shape;22536;p16"/>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7" name="Google Shape;22537;p16"/>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8" name="Google Shape;22538;p16"/>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39" name="Google Shape;22539;p16"/>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0" name="Google Shape;22540;p16"/>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1" name="Google Shape;22541;p16"/>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2" name="Google Shape;22542;p16"/>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3" name="Google Shape;22543;p16"/>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4" name="Google Shape;22544;p16"/>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5" name="Google Shape;22545;p16"/>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6" name="Google Shape;22546;p16"/>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7" name="Google Shape;22547;p16"/>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8" name="Google Shape;22548;p16"/>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49" name="Google Shape;22549;p16"/>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0" name="Google Shape;22550;p16"/>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1" name="Google Shape;22551;p16"/>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2" name="Google Shape;22552;p16"/>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3" name="Google Shape;22553;p16"/>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4" name="Google Shape;22554;p16"/>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5" name="Google Shape;22555;p16"/>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6" name="Google Shape;22556;p16"/>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7" name="Google Shape;22557;p16"/>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8" name="Google Shape;22558;p16"/>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59" name="Google Shape;22559;p16"/>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0" name="Google Shape;22560;p16"/>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1" name="Google Shape;22561;p16"/>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2" name="Google Shape;22562;p16"/>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3" name="Google Shape;22563;p16"/>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4" name="Google Shape;22564;p16"/>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5" name="Google Shape;22565;p16"/>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6" name="Google Shape;22566;p16"/>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7" name="Google Shape;22567;p16"/>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8" name="Google Shape;22568;p16"/>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69" name="Google Shape;22569;p16"/>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0" name="Google Shape;22570;p16"/>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1" name="Google Shape;22571;p16"/>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2" name="Google Shape;22572;p16"/>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3" name="Google Shape;22573;p16"/>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4" name="Google Shape;22574;p16"/>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5" name="Google Shape;22575;p16"/>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6" name="Google Shape;22576;p16"/>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7" name="Google Shape;22577;p16"/>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8" name="Google Shape;22578;p16"/>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79" name="Google Shape;22579;p16"/>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0" name="Google Shape;22580;p16"/>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1" name="Google Shape;22581;p16"/>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2" name="Google Shape;22582;p16"/>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3" name="Google Shape;22583;p16"/>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4" name="Google Shape;22584;p16"/>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5" name="Google Shape;22585;p16"/>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6" name="Google Shape;22586;p16"/>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7" name="Google Shape;22587;p16"/>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8" name="Google Shape;22588;p16"/>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89" name="Google Shape;22589;p16"/>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0" name="Google Shape;22590;p16"/>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1" name="Google Shape;22591;p16"/>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2" name="Google Shape;22592;p16"/>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3" name="Google Shape;22593;p16"/>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4" name="Google Shape;22594;p16"/>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5" name="Google Shape;22595;p16"/>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6" name="Google Shape;22596;p16"/>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7" name="Google Shape;22597;p16"/>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8" name="Google Shape;22598;p16"/>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599" name="Google Shape;22599;p16"/>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0" name="Google Shape;22600;p16"/>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1" name="Google Shape;22601;p16"/>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2" name="Google Shape;22602;p16"/>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3" name="Google Shape;22603;p16"/>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4" name="Google Shape;22604;p16"/>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5" name="Google Shape;22605;p16"/>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6" name="Google Shape;22606;p16"/>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7" name="Google Shape;22607;p16"/>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8" name="Google Shape;22608;p16"/>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09" name="Google Shape;22609;p16"/>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0" name="Google Shape;22610;p16"/>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1" name="Google Shape;22611;p16"/>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2" name="Google Shape;22612;p16"/>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3" name="Google Shape;22613;p16"/>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4" name="Google Shape;22614;p16"/>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5" name="Google Shape;22615;p16"/>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6" name="Google Shape;22616;p16"/>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7" name="Google Shape;22617;p16"/>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8" name="Google Shape;22618;p16"/>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19" name="Google Shape;22619;p16"/>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0" name="Google Shape;22620;p16"/>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1" name="Google Shape;22621;p16"/>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2" name="Google Shape;22622;p16"/>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3" name="Google Shape;22623;p16"/>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4" name="Google Shape;22624;p16"/>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5" name="Google Shape;22625;p16"/>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6" name="Google Shape;22626;p16"/>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7" name="Google Shape;22627;p16"/>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8" name="Google Shape;22628;p16"/>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29" name="Google Shape;22629;p16"/>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0" name="Google Shape;22630;p16"/>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1" name="Google Shape;22631;p16"/>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2" name="Google Shape;22632;p16"/>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3" name="Google Shape;22633;p16"/>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4" name="Google Shape;22634;p16"/>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5" name="Google Shape;22635;p16"/>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6" name="Google Shape;22636;p16"/>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7" name="Google Shape;22637;p16"/>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8" name="Google Shape;22638;p16"/>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39" name="Google Shape;22639;p16"/>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0" name="Google Shape;22640;p16"/>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1" name="Google Shape;22641;p16"/>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2" name="Google Shape;22642;p16"/>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3" name="Google Shape;22643;p16"/>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4" name="Google Shape;22644;p16"/>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5" name="Google Shape;22645;p16"/>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6" name="Google Shape;22646;p16"/>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7" name="Google Shape;22647;p16"/>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8" name="Google Shape;22648;p16"/>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49" name="Google Shape;22649;p16"/>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0" name="Google Shape;22650;p16"/>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1" name="Google Shape;22651;p16"/>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2" name="Google Shape;22652;p16"/>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3" name="Google Shape;22653;p16"/>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4" name="Google Shape;22654;p16"/>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5" name="Google Shape;22655;p16"/>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6" name="Google Shape;22656;p16"/>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7" name="Google Shape;22657;p16"/>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8" name="Google Shape;22658;p16"/>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59" name="Google Shape;22659;p16"/>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0" name="Google Shape;22660;p16"/>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1" name="Google Shape;22661;p16"/>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2" name="Google Shape;22662;p16"/>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3" name="Google Shape;22663;p16"/>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4" name="Google Shape;22664;p16"/>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5" name="Google Shape;22665;p16"/>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6" name="Google Shape;22666;p16"/>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7" name="Google Shape;22667;p16"/>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8" name="Google Shape;22668;p16"/>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69" name="Google Shape;22669;p16"/>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0" name="Google Shape;22670;p16"/>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1" name="Google Shape;22671;p16"/>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2" name="Google Shape;22672;p16"/>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3" name="Google Shape;22673;p16"/>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4" name="Google Shape;22674;p16"/>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5" name="Google Shape;22675;p16"/>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6" name="Google Shape;22676;p16"/>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7" name="Google Shape;22677;p16"/>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8" name="Google Shape;22678;p16"/>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79" name="Google Shape;22679;p16"/>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0" name="Google Shape;22680;p16"/>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1" name="Google Shape;22681;p16"/>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2" name="Google Shape;22682;p16"/>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3" name="Google Shape;22683;p16"/>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4" name="Google Shape;22684;p16"/>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5" name="Google Shape;22685;p16"/>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6" name="Google Shape;22686;p16"/>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7" name="Google Shape;22687;p16"/>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8" name="Google Shape;22688;p16"/>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89" name="Google Shape;22689;p16"/>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0" name="Google Shape;22690;p16"/>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1" name="Google Shape;22691;p16"/>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2" name="Google Shape;22692;p16"/>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3" name="Google Shape;22693;p16"/>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4" name="Google Shape;22694;p16"/>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5" name="Google Shape;22695;p16"/>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6" name="Google Shape;22696;p16"/>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7" name="Google Shape;22697;p16"/>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8" name="Google Shape;22698;p16"/>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699" name="Google Shape;22699;p16"/>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0" name="Google Shape;22700;p16"/>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1" name="Google Shape;22701;p16"/>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2" name="Google Shape;22702;p16"/>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3" name="Google Shape;22703;p16"/>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4" name="Google Shape;22704;p16"/>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5" name="Google Shape;22705;p16"/>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6" name="Google Shape;22706;p16"/>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7" name="Google Shape;22707;p16"/>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8" name="Google Shape;22708;p16"/>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09" name="Google Shape;22709;p16"/>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0" name="Google Shape;22710;p16"/>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1" name="Google Shape;22711;p16"/>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2" name="Google Shape;22712;p16"/>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3" name="Google Shape;22713;p16"/>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4" name="Google Shape;22714;p16"/>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5" name="Google Shape;22715;p16"/>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6" name="Google Shape;22716;p16"/>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7" name="Google Shape;22717;p16"/>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8" name="Google Shape;22718;p16"/>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19" name="Google Shape;22719;p16"/>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0" name="Google Shape;22720;p16"/>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1" name="Google Shape;22721;p16"/>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2" name="Google Shape;22722;p16"/>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3" name="Google Shape;22723;p16"/>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4" name="Google Shape;22724;p16"/>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5" name="Google Shape;22725;p16"/>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6" name="Google Shape;22726;p16"/>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7" name="Google Shape;22727;p16"/>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8" name="Google Shape;22728;p16"/>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29" name="Google Shape;22729;p16"/>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0" name="Google Shape;22730;p16"/>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1" name="Google Shape;22731;p16"/>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2" name="Google Shape;22732;p16"/>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3" name="Google Shape;22733;p16"/>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4" name="Google Shape;22734;p16"/>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5" name="Google Shape;22735;p16"/>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6" name="Google Shape;22736;p16"/>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7" name="Google Shape;22737;p16"/>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8" name="Google Shape;22738;p16"/>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39" name="Google Shape;22739;p16"/>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0" name="Google Shape;22740;p16"/>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1" name="Google Shape;22741;p16"/>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2" name="Google Shape;22742;p16"/>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3" name="Google Shape;22743;p16"/>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4" name="Google Shape;22744;p16"/>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5" name="Google Shape;22745;p16"/>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6" name="Google Shape;22746;p16"/>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7" name="Google Shape;22747;p16"/>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8" name="Google Shape;22748;p16"/>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49" name="Google Shape;22749;p16"/>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0" name="Google Shape;22750;p16"/>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1" name="Google Shape;22751;p16"/>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2" name="Google Shape;22752;p16"/>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3" name="Google Shape;22753;p16"/>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4" name="Google Shape;22754;p16"/>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5" name="Google Shape;22755;p16"/>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6" name="Google Shape;22756;p16"/>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7" name="Google Shape;22757;p16"/>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8" name="Google Shape;22758;p16"/>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59" name="Google Shape;22759;p16"/>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0" name="Google Shape;22760;p16"/>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1" name="Google Shape;22761;p16"/>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2" name="Google Shape;22762;p16"/>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3" name="Google Shape;22763;p16"/>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4" name="Google Shape;22764;p16"/>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5" name="Google Shape;22765;p16"/>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6" name="Google Shape;22766;p16"/>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7" name="Google Shape;22767;p16"/>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8" name="Google Shape;22768;p16"/>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69" name="Google Shape;22769;p16"/>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0" name="Google Shape;22770;p16"/>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1" name="Google Shape;22771;p16"/>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2" name="Google Shape;22772;p16"/>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3" name="Google Shape;22773;p16"/>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4" name="Google Shape;22774;p16"/>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5" name="Google Shape;22775;p16"/>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6" name="Google Shape;22776;p16"/>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7" name="Google Shape;22777;p16"/>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8" name="Google Shape;22778;p16"/>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79" name="Google Shape;22779;p16"/>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0" name="Google Shape;22780;p16"/>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1" name="Google Shape;22781;p16"/>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2" name="Google Shape;22782;p16"/>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3" name="Google Shape;22783;p16"/>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4" name="Google Shape;22784;p16"/>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5" name="Google Shape;22785;p16"/>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6" name="Google Shape;22786;p16"/>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7" name="Google Shape;22787;p16"/>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8" name="Google Shape;22788;p16"/>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89" name="Google Shape;22789;p16"/>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0" name="Google Shape;22790;p16"/>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1" name="Google Shape;22791;p16"/>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2" name="Google Shape;22792;p16"/>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3" name="Google Shape;22793;p16"/>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4" name="Google Shape;22794;p16"/>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5" name="Google Shape;22795;p16"/>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6" name="Google Shape;22796;p16"/>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7" name="Google Shape;22797;p16"/>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8" name="Google Shape;22798;p16"/>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799" name="Google Shape;22799;p16"/>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0" name="Google Shape;22800;p16"/>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1" name="Google Shape;22801;p16"/>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2" name="Google Shape;22802;p16"/>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3" name="Google Shape;22803;p16"/>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4" name="Google Shape;22804;p16"/>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5" name="Google Shape;22805;p16"/>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6" name="Google Shape;22806;p16"/>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7" name="Google Shape;22807;p16"/>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8" name="Google Shape;22808;p16"/>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09" name="Google Shape;22809;p16"/>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0" name="Google Shape;22810;p16"/>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1" name="Google Shape;22811;p16"/>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2" name="Google Shape;22812;p16"/>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3" name="Google Shape;22813;p16"/>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4" name="Google Shape;22814;p16"/>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5" name="Google Shape;22815;p16"/>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6" name="Google Shape;22816;p16"/>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7" name="Google Shape;22817;p16"/>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8" name="Google Shape;22818;p16"/>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19" name="Google Shape;22819;p16"/>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0" name="Google Shape;22820;p16"/>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1" name="Google Shape;22821;p16"/>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2" name="Google Shape;22822;p16"/>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3" name="Google Shape;22823;p16"/>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4" name="Google Shape;22824;p16"/>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5" name="Google Shape;22825;p16"/>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6" name="Google Shape;22826;p16"/>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7" name="Google Shape;22827;p16"/>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8" name="Google Shape;22828;p16"/>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29" name="Google Shape;22829;p16"/>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0" name="Google Shape;22830;p16"/>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1" name="Google Shape;22831;p16"/>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2" name="Google Shape;22832;p16"/>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3" name="Google Shape;22833;p16"/>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4" name="Google Shape;22834;p16"/>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5" name="Google Shape;22835;p16"/>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6" name="Google Shape;22836;p16"/>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7" name="Google Shape;22837;p16"/>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8" name="Google Shape;22838;p16"/>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39" name="Google Shape;22839;p16"/>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0" name="Google Shape;22840;p16"/>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1" name="Google Shape;22841;p16"/>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2" name="Google Shape;22842;p16"/>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3" name="Google Shape;22843;p16"/>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4" name="Google Shape;22844;p16"/>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5" name="Google Shape;22845;p16"/>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6" name="Google Shape;22846;p16"/>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7" name="Google Shape;22847;p16"/>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8" name="Google Shape;22848;p16"/>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49" name="Google Shape;22849;p16"/>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0" name="Google Shape;22850;p16"/>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1" name="Google Shape;22851;p16"/>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2" name="Google Shape;22852;p16"/>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3" name="Google Shape;22853;p16"/>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4" name="Google Shape;22854;p16"/>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5" name="Google Shape;22855;p16"/>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6" name="Google Shape;22856;p16"/>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7" name="Google Shape;22857;p16"/>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8" name="Google Shape;22858;p16"/>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59" name="Google Shape;22859;p16"/>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0" name="Google Shape;22860;p16"/>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1" name="Google Shape;22861;p16"/>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2" name="Google Shape;22862;p16"/>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3" name="Google Shape;22863;p16"/>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4" name="Google Shape;22864;p16"/>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5" name="Google Shape;22865;p16"/>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6" name="Google Shape;22866;p16"/>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7" name="Google Shape;22867;p16"/>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8" name="Google Shape;22868;p16"/>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69" name="Google Shape;22869;p16"/>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0" name="Google Shape;22870;p16"/>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1" name="Google Shape;22871;p16"/>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2" name="Google Shape;22872;p16"/>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3" name="Google Shape;22873;p16"/>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4" name="Google Shape;22874;p16"/>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5" name="Google Shape;22875;p16"/>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6" name="Google Shape;22876;p16"/>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7" name="Google Shape;22877;p16"/>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8" name="Google Shape;22878;p16"/>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79" name="Google Shape;22879;p16"/>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0" name="Google Shape;22880;p16"/>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1" name="Google Shape;22881;p16"/>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2" name="Google Shape;22882;p16"/>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3" name="Google Shape;22883;p16"/>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4" name="Google Shape;22884;p16"/>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5" name="Google Shape;22885;p16"/>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6" name="Google Shape;22886;p16"/>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7" name="Google Shape;22887;p16"/>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8" name="Google Shape;22888;p16"/>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89" name="Google Shape;22889;p16"/>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0" name="Google Shape;22890;p16"/>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1" name="Google Shape;22891;p16"/>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2" name="Google Shape;22892;p16"/>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3" name="Google Shape;22893;p16"/>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4" name="Google Shape;22894;p16"/>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5" name="Google Shape;22895;p16"/>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6" name="Google Shape;22896;p16"/>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7" name="Google Shape;22897;p16"/>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8" name="Google Shape;22898;p16"/>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899" name="Google Shape;22899;p16"/>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0" name="Google Shape;22900;p16"/>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1" name="Google Shape;22901;p16"/>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2" name="Google Shape;22902;p16"/>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3" name="Google Shape;22903;p16"/>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4" name="Google Shape;22904;p16"/>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5" name="Google Shape;22905;p16"/>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6" name="Google Shape;22906;p16"/>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7" name="Google Shape;22907;p16"/>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8" name="Google Shape;22908;p16"/>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09" name="Google Shape;22909;p16"/>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0" name="Google Shape;22910;p16"/>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1" name="Google Shape;22911;p16"/>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2" name="Google Shape;22912;p16"/>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3" name="Google Shape;22913;p16"/>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4" name="Google Shape;22914;p16"/>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2915" name="Google Shape;22915;p16"/>
          <p:cNvGrpSpPr/>
          <p:nvPr/>
        </p:nvGrpSpPr>
        <p:grpSpPr>
          <a:xfrm>
            <a:off x="-428632" y="-812574"/>
            <a:ext cx="2632641" cy="2632620"/>
            <a:chOff x="4301475" y="1327200"/>
            <a:chExt cx="3053400" cy="3053375"/>
          </a:xfrm>
        </p:grpSpPr>
        <p:sp>
          <p:nvSpPr>
            <p:cNvPr id="22916" name="Google Shape;22916;p16"/>
            <p:cNvSpPr/>
            <p:nvPr/>
          </p:nvSpPr>
          <p:spPr>
            <a:xfrm>
              <a:off x="5732750"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7" name="Google Shape;22917;p16"/>
            <p:cNvSpPr/>
            <p:nvPr/>
          </p:nvSpPr>
          <p:spPr>
            <a:xfrm>
              <a:off x="5828175" y="1327200"/>
              <a:ext cx="25" cy="0"/>
            </a:xfrm>
            <a:custGeom>
              <a:avLst/>
              <a:gdLst/>
              <a:ahLst/>
              <a:cxnLst/>
              <a:rect l="l" t="t" r="r" b="b"/>
              <a:pathLst>
                <a:path w="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8" name="Google Shape;22918;p16"/>
            <p:cNvSpPr/>
            <p:nvPr/>
          </p:nvSpPr>
          <p:spPr>
            <a:xfrm>
              <a:off x="5923575" y="1327200"/>
              <a:ext cx="25" cy="0"/>
            </a:xfrm>
            <a:custGeom>
              <a:avLst/>
              <a:gdLst/>
              <a:ahLst/>
              <a:cxnLst/>
              <a:rect l="l" t="t" r="r" b="b"/>
              <a:pathLst>
                <a:path w="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19" name="Google Shape;22919;p16"/>
            <p:cNvSpPr/>
            <p:nvPr/>
          </p:nvSpPr>
          <p:spPr>
            <a:xfrm>
              <a:off x="5349275"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0" name="Google Shape;22920;p16"/>
            <p:cNvSpPr/>
            <p:nvPr/>
          </p:nvSpPr>
          <p:spPr>
            <a:xfrm>
              <a:off x="5446500" y="14244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1" name="Google Shape;22921;p16"/>
            <p:cNvSpPr/>
            <p:nvPr/>
          </p:nvSpPr>
          <p:spPr>
            <a:xfrm>
              <a:off x="5540125" y="1422100"/>
              <a:ext cx="3250" cy="2325"/>
            </a:xfrm>
            <a:custGeom>
              <a:avLst/>
              <a:gdLst/>
              <a:ahLst/>
              <a:cxnLst/>
              <a:rect l="l" t="t" r="r" b="b"/>
              <a:pathLst>
                <a:path w="130" h="93" extrusionOk="0">
                  <a:moveTo>
                    <a:pt x="14" y="1"/>
                  </a:moveTo>
                  <a:cubicBezTo>
                    <a:pt x="6" y="1"/>
                    <a:pt x="0" y="6"/>
                    <a:pt x="0" y="21"/>
                  </a:cubicBezTo>
                  <a:cubicBezTo>
                    <a:pt x="0" y="93"/>
                    <a:pt x="0" y="93"/>
                    <a:pt x="72" y="93"/>
                  </a:cubicBezTo>
                  <a:cubicBezTo>
                    <a:pt x="130" y="93"/>
                    <a:pt x="49" y="1"/>
                    <a:pt x="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2" name="Google Shape;22922;p16"/>
            <p:cNvSpPr/>
            <p:nvPr/>
          </p:nvSpPr>
          <p:spPr>
            <a:xfrm>
              <a:off x="563372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3" name="Google Shape;22923;p16"/>
            <p:cNvSpPr/>
            <p:nvPr/>
          </p:nvSpPr>
          <p:spPr>
            <a:xfrm>
              <a:off x="5729150"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4" name="Google Shape;22924;p16"/>
            <p:cNvSpPr/>
            <p:nvPr/>
          </p:nvSpPr>
          <p:spPr>
            <a:xfrm>
              <a:off x="5824575" y="1420800"/>
              <a:ext cx="5425" cy="3625"/>
            </a:xfrm>
            <a:custGeom>
              <a:avLst/>
              <a:gdLst/>
              <a:ahLst/>
              <a:cxnLst/>
              <a:rect l="l" t="t" r="r" b="b"/>
              <a:pathLst>
                <a:path w="217" h="145" extrusionOk="0">
                  <a:moveTo>
                    <a:pt x="144" y="1"/>
                  </a:moveTo>
                  <a:cubicBezTo>
                    <a:pt x="72" y="1"/>
                    <a:pt x="0" y="1"/>
                    <a:pt x="0" y="73"/>
                  </a:cubicBezTo>
                  <a:cubicBezTo>
                    <a:pt x="0" y="145"/>
                    <a:pt x="72" y="145"/>
                    <a:pt x="144" y="145"/>
                  </a:cubicBezTo>
                  <a:cubicBezTo>
                    <a:pt x="144" y="145"/>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5" name="Google Shape;22925;p16"/>
            <p:cNvSpPr/>
            <p:nvPr/>
          </p:nvSpPr>
          <p:spPr>
            <a:xfrm>
              <a:off x="5919975" y="142080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6" name="Google Shape;22926;p16"/>
            <p:cNvSpPr/>
            <p:nvPr/>
          </p:nvSpPr>
          <p:spPr>
            <a:xfrm>
              <a:off x="6017200" y="1420800"/>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7" name="Google Shape;22927;p16"/>
            <p:cNvSpPr/>
            <p:nvPr/>
          </p:nvSpPr>
          <p:spPr>
            <a:xfrm>
              <a:off x="6112625" y="1422100"/>
              <a:ext cx="3275" cy="2325"/>
            </a:xfrm>
            <a:custGeom>
              <a:avLst/>
              <a:gdLst/>
              <a:ahLst/>
              <a:cxnLst/>
              <a:rect l="l" t="t" r="r" b="b"/>
              <a:pathLst>
                <a:path w="131" h="93" extrusionOk="0">
                  <a:moveTo>
                    <a:pt x="15" y="1"/>
                  </a:moveTo>
                  <a:cubicBezTo>
                    <a:pt x="6" y="1"/>
                    <a:pt x="0" y="6"/>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8" name="Google Shape;22928;p16"/>
            <p:cNvSpPr/>
            <p:nvPr/>
          </p:nvSpPr>
          <p:spPr>
            <a:xfrm>
              <a:off x="6208050" y="1420800"/>
              <a:ext cx="1825" cy="3625"/>
            </a:xfrm>
            <a:custGeom>
              <a:avLst/>
              <a:gdLst/>
              <a:ahLst/>
              <a:cxnLst/>
              <a:rect l="l" t="t" r="r" b="b"/>
              <a:pathLst>
                <a:path w="73" h="145" extrusionOk="0">
                  <a:moveTo>
                    <a:pt x="72" y="1"/>
                  </a:moveTo>
                  <a:cubicBezTo>
                    <a:pt x="0" y="1"/>
                    <a:pt x="0" y="73"/>
                    <a:pt x="0" y="73"/>
                  </a:cubicBezTo>
                  <a:cubicBezTo>
                    <a:pt x="0" y="73"/>
                    <a:pt x="0" y="145"/>
                    <a:pt x="72" y="145"/>
                  </a:cubicBezTo>
                  <a:cubicBezTo>
                    <a:pt x="72" y="145"/>
                    <a:pt x="72" y="73"/>
                    <a:pt x="72"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29" name="Google Shape;22929;p16"/>
            <p:cNvSpPr/>
            <p:nvPr/>
          </p:nvSpPr>
          <p:spPr>
            <a:xfrm>
              <a:off x="6303450" y="1422600"/>
              <a:ext cx="1825" cy="25"/>
            </a:xfrm>
            <a:custGeom>
              <a:avLst/>
              <a:gdLst/>
              <a:ahLst/>
              <a:cxnLst/>
              <a:rect l="l" t="t" r="r" b="b"/>
              <a:pathLst>
                <a:path w="73" h="1" extrusionOk="0">
                  <a:moveTo>
                    <a:pt x="73" y="1"/>
                  </a:moveTo>
                  <a:cubicBezTo>
                    <a:pt x="73" y="1"/>
                    <a:pt x="73" y="1"/>
                    <a:pt x="73" y="1"/>
                  </a:cubicBezTo>
                  <a:cubicBezTo>
                    <a:pt x="1" y="1"/>
                    <a:pt x="1" y="1"/>
                    <a:pt x="1" y="1"/>
                  </a:cubicBezTo>
                  <a:cubicBezTo>
                    <a:pt x="1" y="1"/>
                    <a:pt x="1" y="1"/>
                    <a:pt x="73" y="1"/>
                  </a:cubicBezTo>
                  <a:cubicBezTo>
                    <a:pt x="73" y="1"/>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0" name="Google Shape;22930;p16"/>
            <p:cNvSpPr/>
            <p:nvPr/>
          </p:nvSpPr>
          <p:spPr>
            <a:xfrm>
              <a:off x="5160250" y="15198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1" name="Google Shape;22931;p16"/>
            <p:cNvSpPr/>
            <p:nvPr/>
          </p:nvSpPr>
          <p:spPr>
            <a:xfrm>
              <a:off x="5253850"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2" name="Google Shape;22932;p16"/>
            <p:cNvSpPr/>
            <p:nvPr/>
          </p:nvSpPr>
          <p:spPr>
            <a:xfrm>
              <a:off x="5347475" y="1517025"/>
              <a:ext cx="6500" cy="4625"/>
            </a:xfrm>
            <a:custGeom>
              <a:avLst/>
              <a:gdLst/>
              <a:ahLst/>
              <a:cxnLst/>
              <a:rect l="l" t="t" r="r" b="b"/>
              <a:pathLst>
                <a:path w="260" h="185" extrusionOk="0">
                  <a:moveTo>
                    <a:pt x="29" y="0"/>
                  </a:moveTo>
                  <a:cubicBezTo>
                    <a:pt x="12" y="0"/>
                    <a:pt x="1" y="12"/>
                    <a:pt x="1" y="40"/>
                  </a:cubicBezTo>
                  <a:cubicBezTo>
                    <a:pt x="1" y="112"/>
                    <a:pt x="73" y="184"/>
                    <a:pt x="145" y="184"/>
                  </a:cubicBezTo>
                  <a:cubicBezTo>
                    <a:pt x="260" y="184"/>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3" name="Google Shape;22933;p16"/>
            <p:cNvSpPr/>
            <p:nvPr/>
          </p:nvSpPr>
          <p:spPr>
            <a:xfrm>
              <a:off x="544290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4" name="Google Shape;22934;p16"/>
            <p:cNvSpPr/>
            <p:nvPr/>
          </p:nvSpPr>
          <p:spPr>
            <a:xfrm>
              <a:off x="5536525" y="1514425"/>
              <a:ext cx="9025" cy="9025"/>
            </a:xfrm>
            <a:custGeom>
              <a:avLst/>
              <a:gdLst/>
              <a:ahLst/>
              <a:cxnLst/>
              <a:rect l="l" t="t" r="r" b="b"/>
              <a:pathLst>
                <a:path w="361" h="361" extrusionOk="0">
                  <a:moveTo>
                    <a:pt x="216" y="0"/>
                  </a:moveTo>
                  <a:cubicBezTo>
                    <a:pt x="72" y="0"/>
                    <a:pt x="0" y="72"/>
                    <a:pt x="0" y="144"/>
                  </a:cubicBezTo>
                  <a:cubicBezTo>
                    <a:pt x="0" y="216"/>
                    <a:pt x="72" y="360"/>
                    <a:pt x="216" y="360"/>
                  </a:cubicBezTo>
                  <a:cubicBezTo>
                    <a:pt x="288" y="360"/>
                    <a:pt x="360" y="216"/>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5" name="Google Shape;22935;p16"/>
            <p:cNvSpPr/>
            <p:nvPr/>
          </p:nvSpPr>
          <p:spPr>
            <a:xfrm>
              <a:off x="563192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72"/>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6" name="Google Shape;22936;p16"/>
            <p:cNvSpPr/>
            <p:nvPr/>
          </p:nvSpPr>
          <p:spPr>
            <a:xfrm>
              <a:off x="5727350"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7" name="Google Shape;22937;p16"/>
            <p:cNvSpPr/>
            <p:nvPr/>
          </p:nvSpPr>
          <p:spPr>
            <a:xfrm>
              <a:off x="5822775" y="1512625"/>
              <a:ext cx="10825" cy="10825"/>
            </a:xfrm>
            <a:custGeom>
              <a:avLst/>
              <a:gdLst/>
              <a:ahLst/>
              <a:cxnLst/>
              <a:rect l="l" t="t" r="r" b="b"/>
              <a:pathLst>
                <a:path w="433" h="433" extrusionOk="0">
                  <a:moveTo>
                    <a:pt x="216" y="0"/>
                  </a:moveTo>
                  <a:cubicBezTo>
                    <a:pt x="72" y="0"/>
                    <a:pt x="0" y="72"/>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8" name="Google Shape;22938;p16"/>
            <p:cNvSpPr/>
            <p:nvPr/>
          </p:nvSpPr>
          <p:spPr>
            <a:xfrm>
              <a:off x="5918175" y="1512625"/>
              <a:ext cx="9025" cy="10825"/>
            </a:xfrm>
            <a:custGeom>
              <a:avLst/>
              <a:gdLst/>
              <a:ahLst/>
              <a:cxnLst/>
              <a:rect l="l" t="t" r="r" b="b"/>
              <a:pathLst>
                <a:path w="361" h="433" extrusionOk="0">
                  <a:moveTo>
                    <a:pt x="217" y="0"/>
                  </a:moveTo>
                  <a:cubicBezTo>
                    <a:pt x="73" y="0"/>
                    <a:pt x="1" y="144"/>
                    <a:pt x="1" y="216"/>
                  </a:cubicBezTo>
                  <a:cubicBezTo>
                    <a:pt x="1" y="360"/>
                    <a:pt x="73" y="432"/>
                    <a:pt x="217" y="432"/>
                  </a:cubicBezTo>
                  <a:cubicBezTo>
                    <a:pt x="289" y="432"/>
                    <a:pt x="361" y="360"/>
                    <a:pt x="361" y="216"/>
                  </a:cubicBezTo>
                  <a:cubicBezTo>
                    <a:pt x="361" y="144"/>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39" name="Google Shape;22939;p16"/>
            <p:cNvSpPr/>
            <p:nvPr/>
          </p:nvSpPr>
          <p:spPr>
            <a:xfrm>
              <a:off x="6013600" y="1513975"/>
              <a:ext cx="9025" cy="9475"/>
            </a:xfrm>
            <a:custGeom>
              <a:avLst/>
              <a:gdLst/>
              <a:ahLst/>
              <a:cxnLst/>
              <a:rect l="l" t="t" r="r" b="b"/>
              <a:pathLst>
                <a:path w="361" h="379" extrusionOk="0">
                  <a:moveTo>
                    <a:pt x="181" y="0"/>
                  </a:moveTo>
                  <a:cubicBezTo>
                    <a:pt x="91" y="0"/>
                    <a:pt x="1" y="54"/>
                    <a:pt x="1" y="162"/>
                  </a:cubicBezTo>
                  <a:cubicBezTo>
                    <a:pt x="1" y="306"/>
                    <a:pt x="73" y="378"/>
                    <a:pt x="217" y="378"/>
                  </a:cubicBezTo>
                  <a:cubicBezTo>
                    <a:pt x="289" y="378"/>
                    <a:pt x="361" y="306"/>
                    <a:pt x="361" y="162"/>
                  </a:cubicBezTo>
                  <a:cubicBezTo>
                    <a:pt x="361" y="54"/>
                    <a:pt x="271"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0" name="Google Shape;22940;p16"/>
            <p:cNvSpPr/>
            <p:nvPr/>
          </p:nvSpPr>
          <p:spPr>
            <a:xfrm>
              <a:off x="6109025" y="1514425"/>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1" name="Google Shape;22941;p16"/>
            <p:cNvSpPr/>
            <p:nvPr/>
          </p:nvSpPr>
          <p:spPr>
            <a:xfrm>
              <a:off x="6206250" y="1514425"/>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2" name="Google Shape;22942;p16"/>
            <p:cNvSpPr/>
            <p:nvPr/>
          </p:nvSpPr>
          <p:spPr>
            <a:xfrm>
              <a:off x="6301650" y="1514425"/>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3" name="Google Shape;22943;p16"/>
            <p:cNvSpPr/>
            <p:nvPr/>
          </p:nvSpPr>
          <p:spPr>
            <a:xfrm>
              <a:off x="6398875" y="15162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4" name="Google Shape;22944;p16"/>
            <p:cNvSpPr/>
            <p:nvPr/>
          </p:nvSpPr>
          <p:spPr>
            <a:xfrm>
              <a:off x="6494300" y="1518025"/>
              <a:ext cx="1825" cy="1825"/>
            </a:xfrm>
            <a:custGeom>
              <a:avLst/>
              <a:gdLst/>
              <a:ahLst/>
              <a:cxnLst/>
              <a:rect l="l" t="t" r="r" b="b"/>
              <a:pathLst>
                <a:path w="73" h="73" extrusionOk="0">
                  <a:moveTo>
                    <a:pt x="0" y="0"/>
                  </a:moveTo>
                  <a:cubicBezTo>
                    <a:pt x="0" y="0"/>
                    <a:pt x="0" y="72"/>
                    <a:pt x="72"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5" name="Google Shape;22945;p16"/>
            <p:cNvSpPr/>
            <p:nvPr/>
          </p:nvSpPr>
          <p:spPr>
            <a:xfrm>
              <a:off x="4969400" y="16152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6" name="Google Shape;22946;p16"/>
            <p:cNvSpPr/>
            <p:nvPr/>
          </p:nvSpPr>
          <p:spPr>
            <a:xfrm>
              <a:off x="5063025" y="1612925"/>
              <a:ext cx="3275" cy="2350"/>
            </a:xfrm>
            <a:custGeom>
              <a:avLst/>
              <a:gdLst/>
              <a:ahLst/>
              <a:cxnLst/>
              <a:rect l="l" t="t" r="r" b="b"/>
              <a:pathLst>
                <a:path w="131" h="94" extrusionOk="0">
                  <a:moveTo>
                    <a:pt x="15" y="1"/>
                  </a:moveTo>
                  <a:cubicBezTo>
                    <a:pt x="6" y="1"/>
                    <a:pt x="0" y="7"/>
                    <a:pt x="0" y="21"/>
                  </a:cubicBezTo>
                  <a:cubicBezTo>
                    <a:pt x="0" y="93"/>
                    <a:pt x="0" y="93"/>
                    <a:pt x="72" y="93"/>
                  </a:cubicBezTo>
                  <a:cubicBezTo>
                    <a:pt x="130" y="93"/>
                    <a:pt x="49" y="1"/>
                    <a:pt x="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7" name="Google Shape;22947;p16"/>
            <p:cNvSpPr/>
            <p:nvPr/>
          </p:nvSpPr>
          <p:spPr>
            <a:xfrm>
              <a:off x="515665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8" name="Google Shape;22948;p16"/>
            <p:cNvSpPr/>
            <p:nvPr/>
          </p:nvSpPr>
          <p:spPr>
            <a:xfrm>
              <a:off x="5250250" y="1609400"/>
              <a:ext cx="9925" cy="9475"/>
            </a:xfrm>
            <a:custGeom>
              <a:avLst/>
              <a:gdLst/>
              <a:ahLst/>
              <a:cxnLst/>
              <a:rect l="l" t="t" r="r" b="b"/>
              <a:pathLst>
                <a:path w="397" h="379" extrusionOk="0">
                  <a:moveTo>
                    <a:pt x="208" y="0"/>
                  </a:moveTo>
                  <a:cubicBezTo>
                    <a:pt x="109" y="0"/>
                    <a:pt x="1" y="54"/>
                    <a:pt x="1" y="162"/>
                  </a:cubicBezTo>
                  <a:cubicBezTo>
                    <a:pt x="1" y="234"/>
                    <a:pt x="73" y="378"/>
                    <a:pt x="217" y="378"/>
                  </a:cubicBezTo>
                  <a:cubicBezTo>
                    <a:pt x="289" y="378"/>
                    <a:pt x="361" y="234"/>
                    <a:pt x="361" y="162"/>
                  </a:cubicBezTo>
                  <a:cubicBezTo>
                    <a:pt x="397" y="54"/>
                    <a:pt x="307" y="0"/>
                    <a:pt x="2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49" name="Google Shape;22949;p16"/>
            <p:cNvSpPr/>
            <p:nvPr/>
          </p:nvSpPr>
          <p:spPr>
            <a:xfrm>
              <a:off x="5345675" y="1609850"/>
              <a:ext cx="10825" cy="10825"/>
            </a:xfrm>
            <a:custGeom>
              <a:avLst/>
              <a:gdLst/>
              <a:ahLst/>
              <a:cxnLst/>
              <a:rect l="l" t="t" r="r" b="b"/>
              <a:pathLst>
                <a:path w="433" h="433" extrusionOk="0">
                  <a:moveTo>
                    <a:pt x="217" y="0"/>
                  </a:moveTo>
                  <a:cubicBezTo>
                    <a:pt x="73" y="0"/>
                    <a:pt x="1" y="72"/>
                    <a:pt x="1" y="216"/>
                  </a:cubicBezTo>
                  <a:cubicBezTo>
                    <a:pt x="1" y="288"/>
                    <a:pt x="73" y="432"/>
                    <a:pt x="217" y="432"/>
                  </a:cubicBezTo>
                  <a:cubicBezTo>
                    <a:pt x="289" y="432"/>
                    <a:pt x="433"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0" name="Google Shape;22950;p16"/>
            <p:cNvSpPr/>
            <p:nvPr/>
          </p:nvSpPr>
          <p:spPr>
            <a:xfrm>
              <a:off x="543930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1" name="Google Shape;22951;p16"/>
            <p:cNvSpPr/>
            <p:nvPr/>
          </p:nvSpPr>
          <p:spPr>
            <a:xfrm>
              <a:off x="5533825" y="1608050"/>
              <a:ext cx="15325" cy="12625"/>
            </a:xfrm>
            <a:custGeom>
              <a:avLst/>
              <a:gdLst/>
              <a:ahLst/>
              <a:cxnLst/>
              <a:rect l="l" t="t" r="r" b="b"/>
              <a:pathLst>
                <a:path w="613" h="505" extrusionOk="0">
                  <a:moveTo>
                    <a:pt x="297" y="0"/>
                  </a:moveTo>
                  <a:cubicBezTo>
                    <a:pt x="144" y="0"/>
                    <a:pt x="0" y="72"/>
                    <a:pt x="36" y="216"/>
                  </a:cubicBezTo>
                  <a:cubicBezTo>
                    <a:pt x="36" y="360"/>
                    <a:pt x="108" y="504"/>
                    <a:pt x="324" y="504"/>
                  </a:cubicBezTo>
                  <a:cubicBezTo>
                    <a:pt x="468" y="504"/>
                    <a:pt x="612" y="360"/>
                    <a:pt x="612" y="216"/>
                  </a:cubicBezTo>
                  <a:cubicBezTo>
                    <a:pt x="612" y="72"/>
                    <a:pt x="450" y="0"/>
                    <a:pt x="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2" name="Google Shape;22952;p16"/>
            <p:cNvSpPr/>
            <p:nvPr/>
          </p:nvSpPr>
          <p:spPr>
            <a:xfrm>
              <a:off x="5628325"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3" name="Google Shape;22953;p16"/>
            <p:cNvSpPr/>
            <p:nvPr/>
          </p:nvSpPr>
          <p:spPr>
            <a:xfrm>
              <a:off x="5723750" y="1606250"/>
              <a:ext cx="18025" cy="16225"/>
            </a:xfrm>
            <a:custGeom>
              <a:avLst/>
              <a:gdLst/>
              <a:ahLst/>
              <a:cxnLst/>
              <a:rect l="l" t="t" r="r" b="b"/>
              <a:pathLst>
                <a:path w="721" h="649" extrusionOk="0">
                  <a:moveTo>
                    <a:pt x="361" y="0"/>
                  </a:moveTo>
                  <a:cubicBezTo>
                    <a:pt x="0" y="72"/>
                    <a:pt x="0"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4" name="Google Shape;22954;p16"/>
            <p:cNvSpPr/>
            <p:nvPr/>
          </p:nvSpPr>
          <p:spPr>
            <a:xfrm>
              <a:off x="5819175" y="1606250"/>
              <a:ext cx="18025" cy="16225"/>
            </a:xfrm>
            <a:custGeom>
              <a:avLst/>
              <a:gdLst/>
              <a:ahLst/>
              <a:cxnLst/>
              <a:rect l="l" t="t" r="r" b="b"/>
              <a:pathLst>
                <a:path w="721" h="649" extrusionOk="0">
                  <a:moveTo>
                    <a:pt x="360" y="0"/>
                  </a:moveTo>
                  <a:cubicBezTo>
                    <a:pt x="0" y="72"/>
                    <a:pt x="0" y="576"/>
                    <a:pt x="360" y="648"/>
                  </a:cubicBezTo>
                  <a:cubicBezTo>
                    <a:pt x="720" y="576"/>
                    <a:pt x="720" y="72"/>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5" name="Google Shape;22955;p16"/>
            <p:cNvSpPr/>
            <p:nvPr/>
          </p:nvSpPr>
          <p:spPr>
            <a:xfrm>
              <a:off x="5914575" y="1606250"/>
              <a:ext cx="18050" cy="16225"/>
            </a:xfrm>
            <a:custGeom>
              <a:avLst/>
              <a:gdLst/>
              <a:ahLst/>
              <a:cxnLst/>
              <a:rect l="l" t="t" r="r" b="b"/>
              <a:pathLst>
                <a:path w="722" h="649" extrusionOk="0">
                  <a:moveTo>
                    <a:pt x="361" y="0"/>
                  </a:moveTo>
                  <a:cubicBezTo>
                    <a:pt x="1" y="72"/>
                    <a:pt x="1" y="576"/>
                    <a:pt x="361" y="648"/>
                  </a:cubicBezTo>
                  <a:cubicBezTo>
                    <a:pt x="721" y="576"/>
                    <a:pt x="721" y="72"/>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6" name="Google Shape;22956;p16"/>
            <p:cNvSpPr/>
            <p:nvPr/>
          </p:nvSpPr>
          <p:spPr>
            <a:xfrm>
              <a:off x="6010000" y="1606250"/>
              <a:ext cx="16225" cy="14425"/>
            </a:xfrm>
            <a:custGeom>
              <a:avLst/>
              <a:gdLst/>
              <a:ahLst/>
              <a:cxnLst/>
              <a:rect l="l" t="t" r="r" b="b"/>
              <a:pathLst>
                <a:path w="649" h="577" extrusionOk="0">
                  <a:moveTo>
                    <a:pt x="361" y="0"/>
                  </a:moveTo>
                  <a:cubicBezTo>
                    <a:pt x="145" y="0"/>
                    <a:pt x="1" y="144"/>
                    <a:pt x="1" y="288"/>
                  </a:cubicBezTo>
                  <a:cubicBezTo>
                    <a:pt x="1" y="432"/>
                    <a:pt x="145" y="576"/>
                    <a:pt x="361" y="576"/>
                  </a:cubicBezTo>
                  <a:cubicBezTo>
                    <a:pt x="505" y="576"/>
                    <a:pt x="649" y="432"/>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7" name="Google Shape;22957;p16"/>
            <p:cNvSpPr/>
            <p:nvPr/>
          </p:nvSpPr>
          <p:spPr>
            <a:xfrm>
              <a:off x="6107225" y="1606250"/>
              <a:ext cx="14425" cy="14425"/>
            </a:xfrm>
            <a:custGeom>
              <a:avLst/>
              <a:gdLst/>
              <a:ahLst/>
              <a:cxnLst/>
              <a:rect l="l" t="t" r="r" b="b"/>
              <a:pathLst>
                <a:path w="577" h="577" extrusionOk="0">
                  <a:moveTo>
                    <a:pt x="288" y="0"/>
                  </a:moveTo>
                  <a:cubicBezTo>
                    <a:pt x="72" y="0"/>
                    <a:pt x="0" y="144"/>
                    <a:pt x="0" y="288"/>
                  </a:cubicBezTo>
                  <a:cubicBezTo>
                    <a:pt x="0" y="432"/>
                    <a:pt x="72" y="576"/>
                    <a:pt x="288" y="576"/>
                  </a:cubicBezTo>
                  <a:cubicBezTo>
                    <a:pt x="432" y="576"/>
                    <a:pt x="576" y="432"/>
                    <a:pt x="576" y="288"/>
                  </a:cubicBezTo>
                  <a:cubicBezTo>
                    <a:pt x="576" y="144"/>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8" name="Google Shape;22958;p16"/>
            <p:cNvSpPr/>
            <p:nvPr/>
          </p:nvSpPr>
          <p:spPr>
            <a:xfrm>
              <a:off x="6202650" y="1608050"/>
              <a:ext cx="12625" cy="12625"/>
            </a:xfrm>
            <a:custGeom>
              <a:avLst/>
              <a:gdLst/>
              <a:ahLst/>
              <a:cxnLst/>
              <a:rect l="l" t="t" r="r" b="b"/>
              <a:pathLst>
                <a:path w="505" h="505" extrusionOk="0">
                  <a:moveTo>
                    <a:pt x="288" y="0"/>
                  </a:moveTo>
                  <a:cubicBezTo>
                    <a:pt x="144" y="0"/>
                    <a:pt x="0" y="72"/>
                    <a:pt x="0" y="216"/>
                  </a:cubicBezTo>
                  <a:cubicBezTo>
                    <a:pt x="0" y="360"/>
                    <a:pt x="144" y="504"/>
                    <a:pt x="288" y="504"/>
                  </a:cubicBezTo>
                  <a:cubicBezTo>
                    <a:pt x="432" y="504"/>
                    <a:pt x="504" y="360"/>
                    <a:pt x="504" y="216"/>
                  </a:cubicBezTo>
                  <a:cubicBezTo>
                    <a:pt x="504" y="72"/>
                    <a:pt x="432"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59" name="Google Shape;22959;p16"/>
            <p:cNvSpPr/>
            <p:nvPr/>
          </p:nvSpPr>
          <p:spPr>
            <a:xfrm>
              <a:off x="6299850" y="1608050"/>
              <a:ext cx="10825" cy="10825"/>
            </a:xfrm>
            <a:custGeom>
              <a:avLst/>
              <a:gdLst/>
              <a:ahLst/>
              <a:cxnLst/>
              <a:rect l="l" t="t" r="r" b="b"/>
              <a:pathLst>
                <a:path w="433" h="433" extrusionOk="0">
                  <a:moveTo>
                    <a:pt x="217" y="0"/>
                  </a:moveTo>
                  <a:cubicBezTo>
                    <a:pt x="73" y="0"/>
                    <a:pt x="1" y="72"/>
                    <a:pt x="1" y="216"/>
                  </a:cubicBezTo>
                  <a:cubicBezTo>
                    <a:pt x="1" y="360"/>
                    <a:pt x="73" y="432"/>
                    <a:pt x="217" y="432"/>
                  </a:cubicBezTo>
                  <a:cubicBezTo>
                    <a:pt x="289" y="432"/>
                    <a:pt x="433" y="360"/>
                    <a:pt x="433" y="216"/>
                  </a:cubicBezTo>
                  <a:cubicBezTo>
                    <a:pt x="433"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0" name="Google Shape;22960;p16"/>
            <p:cNvSpPr/>
            <p:nvPr/>
          </p:nvSpPr>
          <p:spPr>
            <a:xfrm>
              <a:off x="6395275" y="1609850"/>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1" name="Google Shape;22961;p16"/>
            <p:cNvSpPr/>
            <p:nvPr/>
          </p:nvSpPr>
          <p:spPr>
            <a:xfrm>
              <a:off x="6492500" y="1609850"/>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2" name="Google Shape;22962;p16"/>
            <p:cNvSpPr/>
            <p:nvPr/>
          </p:nvSpPr>
          <p:spPr>
            <a:xfrm>
              <a:off x="6589725" y="16116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3" name="Google Shape;22963;p16"/>
            <p:cNvSpPr/>
            <p:nvPr/>
          </p:nvSpPr>
          <p:spPr>
            <a:xfrm>
              <a:off x="6685125" y="1613450"/>
              <a:ext cx="1825" cy="25"/>
            </a:xfrm>
            <a:custGeom>
              <a:avLst/>
              <a:gdLst/>
              <a:ahLst/>
              <a:cxnLst/>
              <a:rect l="l" t="t" r="r" b="b"/>
              <a:pathLst>
                <a:path w="73" h="1" extrusionOk="0">
                  <a:moveTo>
                    <a:pt x="73" y="0"/>
                  </a:moveTo>
                  <a:cubicBezTo>
                    <a:pt x="73" y="0"/>
                    <a:pt x="73" y="0"/>
                    <a:pt x="73" y="0"/>
                  </a:cubicBezTo>
                  <a:cubicBezTo>
                    <a:pt x="1" y="0"/>
                    <a:pt x="1" y="0"/>
                    <a:pt x="1" y="0"/>
                  </a:cubicBezTo>
                  <a:cubicBezTo>
                    <a:pt x="1" y="0"/>
                    <a:pt x="1" y="0"/>
                    <a:pt x="73" y="0"/>
                  </a:cubicBezTo>
                  <a:cubicBezTo>
                    <a:pt x="73" y="0"/>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4" name="Google Shape;22964;p16"/>
            <p:cNvSpPr/>
            <p:nvPr/>
          </p:nvSpPr>
          <p:spPr>
            <a:xfrm>
              <a:off x="487400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5" name="Google Shape;22965;p16"/>
            <p:cNvSpPr/>
            <p:nvPr/>
          </p:nvSpPr>
          <p:spPr>
            <a:xfrm>
              <a:off x="4965800" y="1707050"/>
              <a:ext cx="5425" cy="3625"/>
            </a:xfrm>
            <a:custGeom>
              <a:avLst/>
              <a:gdLst/>
              <a:ahLst/>
              <a:cxnLst/>
              <a:rect l="l" t="t" r="r" b="b"/>
              <a:pathLst>
                <a:path w="217" h="145" extrusionOk="0">
                  <a:moveTo>
                    <a:pt x="145" y="1"/>
                  </a:moveTo>
                  <a:cubicBezTo>
                    <a:pt x="73" y="1"/>
                    <a:pt x="1" y="1"/>
                    <a:pt x="1" y="73"/>
                  </a:cubicBezTo>
                  <a:cubicBezTo>
                    <a:pt x="1" y="145"/>
                    <a:pt x="73" y="145"/>
                    <a:pt x="145" y="145"/>
                  </a:cubicBezTo>
                  <a:cubicBezTo>
                    <a:pt x="145" y="145"/>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6" name="Google Shape;22966;p16"/>
            <p:cNvSpPr/>
            <p:nvPr/>
          </p:nvSpPr>
          <p:spPr>
            <a:xfrm>
              <a:off x="50594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9" y="289"/>
                    <a:pt x="361" y="217"/>
                    <a:pt x="361" y="145"/>
                  </a:cubicBezTo>
                  <a:cubicBezTo>
                    <a:pt x="361" y="73"/>
                    <a:pt x="289"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7" name="Google Shape;22967;p16"/>
            <p:cNvSpPr/>
            <p:nvPr/>
          </p:nvSpPr>
          <p:spPr>
            <a:xfrm>
              <a:off x="5154425" y="1705900"/>
              <a:ext cx="12700" cy="8375"/>
            </a:xfrm>
            <a:custGeom>
              <a:avLst/>
              <a:gdLst/>
              <a:ahLst/>
              <a:cxnLst/>
              <a:rect l="l" t="t" r="r" b="b"/>
              <a:pathLst>
                <a:path w="508" h="335" extrusionOk="0">
                  <a:moveTo>
                    <a:pt x="65" y="0"/>
                  </a:moveTo>
                  <a:cubicBezTo>
                    <a:pt x="24" y="0"/>
                    <a:pt x="0" y="33"/>
                    <a:pt x="17" y="119"/>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8" name="Google Shape;22968;p16"/>
            <p:cNvSpPr/>
            <p:nvPr/>
          </p:nvSpPr>
          <p:spPr>
            <a:xfrm>
              <a:off x="5248450"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69" name="Google Shape;22969;p16"/>
            <p:cNvSpPr/>
            <p:nvPr/>
          </p:nvSpPr>
          <p:spPr>
            <a:xfrm>
              <a:off x="5342075" y="1704900"/>
              <a:ext cx="18775" cy="12975"/>
            </a:xfrm>
            <a:custGeom>
              <a:avLst/>
              <a:gdLst/>
              <a:ahLst/>
              <a:cxnLst/>
              <a:rect l="l" t="t" r="r" b="b"/>
              <a:pathLst>
                <a:path w="751"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0" name="Google Shape;22970;p16"/>
            <p:cNvSpPr/>
            <p:nvPr/>
          </p:nvSpPr>
          <p:spPr>
            <a:xfrm>
              <a:off x="5437500" y="1704175"/>
              <a:ext cx="18650" cy="13700"/>
            </a:xfrm>
            <a:custGeom>
              <a:avLst/>
              <a:gdLst/>
              <a:ahLst/>
              <a:cxnLst/>
              <a:rect l="l" t="t" r="r" b="b"/>
              <a:pathLst>
                <a:path w="746" h="548" extrusionOk="0">
                  <a:moveTo>
                    <a:pt x="115" y="0"/>
                  </a:moveTo>
                  <a:cubicBezTo>
                    <a:pt x="48" y="0"/>
                    <a:pt x="0" y="52"/>
                    <a:pt x="0" y="188"/>
                  </a:cubicBezTo>
                  <a:cubicBezTo>
                    <a:pt x="0" y="404"/>
                    <a:pt x="144" y="548"/>
                    <a:pt x="360" y="548"/>
                  </a:cubicBezTo>
                  <a:cubicBezTo>
                    <a:pt x="746" y="548"/>
                    <a:pt x="331" y="0"/>
                    <a:pt x="1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1" name="Google Shape;22971;p16"/>
            <p:cNvSpPr/>
            <p:nvPr/>
          </p:nvSpPr>
          <p:spPr>
            <a:xfrm>
              <a:off x="55311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2" name="Google Shape;22972;p16"/>
            <p:cNvSpPr/>
            <p:nvPr/>
          </p:nvSpPr>
          <p:spPr>
            <a:xfrm>
              <a:off x="5626525" y="1698050"/>
              <a:ext cx="19825" cy="21625"/>
            </a:xfrm>
            <a:custGeom>
              <a:avLst/>
              <a:gdLst/>
              <a:ahLst/>
              <a:cxnLst/>
              <a:rect l="l" t="t" r="r" b="b"/>
              <a:pathLst>
                <a:path w="793" h="865" extrusionOk="0">
                  <a:moveTo>
                    <a:pt x="433" y="1"/>
                  </a:moveTo>
                  <a:cubicBezTo>
                    <a:pt x="145" y="1"/>
                    <a:pt x="1" y="217"/>
                    <a:pt x="1" y="433"/>
                  </a:cubicBezTo>
                  <a:cubicBezTo>
                    <a:pt x="1" y="649"/>
                    <a:pt x="145" y="865"/>
                    <a:pt x="433" y="865"/>
                  </a:cubicBezTo>
                  <a:cubicBezTo>
                    <a:pt x="649" y="865"/>
                    <a:pt x="793" y="649"/>
                    <a:pt x="793" y="433"/>
                  </a:cubicBezTo>
                  <a:cubicBezTo>
                    <a:pt x="793"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3" name="Google Shape;22973;p16"/>
            <p:cNvSpPr/>
            <p:nvPr/>
          </p:nvSpPr>
          <p:spPr>
            <a:xfrm>
              <a:off x="5721950" y="1698050"/>
              <a:ext cx="21625" cy="21625"/>
            </a:xfrm>
            <a:custGeom>
              <a:avLst/>
              <a:gdLst/>
              <a:ahLst/>
              <a:cxnLst/>
              <a:rect l="l" t="t" r="r" b="b"/>
              <a:pathLst>
                <a:path w="865" h="865" extrusionOk="0">
                  <a:moveTo>
                    <a:pt x="433" y="1"/>
                  </a:moveTo>
                  <a:cubicBezTo>
                    <a:pt x="144" y="1"/>
                    <a:pt x="0" y="217"/>
                    <a:pt x="0" y="433"/>
                  </a:cubicBezTo>
                  <a:cubicBezTo>
                    <a:pt x="0" y="649"/>
                    <a:pt x="144"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4" name="Google Shape;22974;p16"/>
            <p:cNvSpPr/>
            <p:nvPr/>
          </p:nvSpPr>
          <p:spPr>
            <a:xfrm>
              <a:off x="5817375" y="1698050"/>
              <a:ext cx="21625" cy="21625"/>
            </a:xfrm>
            <a:custGeom>
              <a:avLst/>
              <a:gdLst/>
              <a:ahLst/>
              <a:cxnLst/>
              <a:rect l="l" t="t" r="r" b="b"/>
              <a:pathLst>
                <a:path w="865" h="865" extrusionOk="0">
                  <a:moveTo>
                    <a:pt x="432" y="1"/>
                  </a:moveTo>
                  <a:cubicBezTo>
                    <a:pt x="144" y="1"/>
                    <a:pt x="0" y="217"/>
                    <a:pt x="0" y="433"/>
                  </a:cubicBezTo>
                  <a:cubicBezTo>
                    <a:pt x="0" y="649"/>
                    <a:pt x="144" y="865"/>
                    <a:pt x="432" y="865"/>
                  </a:cubicBezTo>
                  <a:cubicBezTo>
                    <a:pt x="648" y="865"/>
                    <a:pt x="864" y="649"/>
                    <a:pt x="864" y="433"/>
                  </a:cubicBezTo>
                  <a:cubicBezTo>
                    <a:pt x="864"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5" name="Google Shape;22975;p16"/>
            <p:cNvSpPr/>
            <p:nvPr/>
          </p:nvSpPr>
          <p:spPr>
            <a:xfrm>
              <a:off x="5912775" y="1698050"/>
              <a:ext cx="21650" cy="21625"/>
            </a:xfrm>
            <a:custGeom>
              <a:avLst/>
              <a:gdLst/>
              <a:ahLst/>
              <a:cxnLst/>
              <a:rect l="l" t="t" r="r" b="b"/>
              <a:pathLst>
                <a:path w="866"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6" name="Google Shape;22976;p16"/>
            <p:cNvSpPr/>
            <p:nvPr/>
          </p:nvSpPr>
          <p:spPr>
            <a:xfrm>
              <a:off x="6008200" y="1698050"/>
              <a:ext cx="19825" cy="21625"/>
            </a:xfrm>
            <a:custGeom>
              <a:avLst/>
              <a:gdLst/>
              <a:ahLst/>
              <a:cxnLst/>
              <a:rect l="l" t="t" r="r" b="b"/>
              <a:pathLst>
                <a:path w="793" h="865" extrusionOk="0">
                  <a:moveTo>
                    <a:pt x="397" y="1"/>
                  </a:moveTo>
                  <a:cubicBezTo>
                    <a:pt x="199" y="1"/>
                    <a:pt x="1" y="145"/>
                    <a:pt x="1" y="433"/>
                  </a:cubicBezTo>
                  <a:cubicBezTo>
                    <a:pt x="1" y="649"/>
                    <a:pt x="145" y="865"/>
                    <a:pt x="433" y="865"/>
                  </a:cubicBezTo>
                  <a:cubicBezTo>
                    <a:pt x="649" y="865"/>
                    <a:pt x="793" y="649"/>
                    <a:pt x="793" y="433"/>
                  </a:cubicBezTo>
                  <a:cubicBezTo>
                    <a:pt x="793" y="145"/>
                    <a:pt x="595" y="1"/>
                    <a:pt x="3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7" name="Google Shape;22977;p16"/>
            <p:cNvSpPr/>
            <p:nvPr/>
          </p:nvSpPr>
          <p:spPr>
            <a:xfrm>
              <a:off x="6103625" y="1699850"/>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648"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8" name="Google Shape;22978;p16"/>
            <p:cNvSpPr/>
            <p:nvPr/>
          </p:nvSpPr>
          <p:spPr>
            <a:xfrm>
              <a:off x="6200850" y="1699850"/>
              <a:ext cx="18025" cy="18025"/>
            </a:xfrm>
            <a:custGeom>
              <a:avLst/>
              <a:gdLst/>
              <a:ahLst/>
              <a:cxnLst/>
              <a:rect l="l" t="t" r="r" b="b"/>
              <a:pathLst>
                <a:path w="721" h="721" extrusionOk="0">
                  <a:moveTo>
                    <a:pt x="360" y="1"/>
                  </a:moveTo>
                  <a:cubicBezTo>
                    <a:pt x="144" y="1"/>
                    <a:pt x="0" y="145"/>
                    <a:pt x="0" y="361"/>
                  </a:cubicBezTo>
                  <a:cubicBezTo>
                    <a:pt x="0" y="577"/>
                    <a:pt x="144" y="721"/>
                    <a:pt x="360" y="721"/>
                  </a:cubicBezTo>
                  <a:cubicBezTo>
                    <a:pt x="504" y="721"/>
                    <a:pt x="720" y="577"/>
                    <a:pt x="720" y="361"/>
                  </a:cubicBezTo>
                  <a:cubicBezTo>
                    <a:pt x="720"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79" name="Google Shape;22979;p16"/>
            <p:cNvSpPr/>
            <p:nvPr/>
          </p:nvSpPr>
          <p:spPr>
            <a:xfrm>
              <a:off x="6296250" y="17016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0" name="Google Shape;22980;p16"/>
            <p:cNvSpPr/>
            <p:nvPr/>
          </p:nvSpPr>
          <p:spPr>
            <a:xfrm>
              <a:off x="6393475" y="1701650"/>
              <a:ext cx="12625" cy="14425"/>
            </a:xfrm>
            <a:custGeom>
              <a:avLst/>
              <a:gdLst/>
              <a:ahLst/>
              <a:cxnLst/>
              <a:rect l="l" t="t" r="r" b="b"/>
              <a:pathLst>
                <a:path w="505" h="577" extrusionOk="0">
                  <a:moveTo>
                    <a:pt x="289" y="1"/>
                  </a:moveTo>
                  <a:cubicBezTo>
                    <a:pt x="73" y="1"/>
                    <a:pt x="1" y="145"/>
                    <a:pt x="1" y="289"/>
                  </a:cubicBezTo>
                  <a:cubicBezTo>
                    <a:pt x="1" y="433"/>
                    <a:pt x="73"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1" name="Google Shape;22981;p16"/>
            <p:cNvSpPr/>
            <p:nvPr/>
          </p:nvSpPr>
          <p:spPr>
            <a:xfrm>
              <a:off x="6488900" y="1703450"/>
              <a:ext cx="12625" cy="10825"/>
            </a:xfrm>
            <a:custGeom>
              <a:avLst/>
              <a:gdLst/>
              <a:ahLst/>
              <a:cxnLst/>
              <a:rect l="l" t="t" r="r" b="b"/>
              <a:pathLst>
                <a:path w="505" h="433" extrusionOk="0">
                  <a:moveTo>
                    <a:pt x="288" y="1"/>
                  </a:moveTo>
                  <a:cubicBezTo>
                    <a:pt x="144" y="1"/>
                    <a:pt x="0" y="73"/>
                    <a:pt x="0" y="217"/>
                  </a:cubicBezTo>
                  <a:cubicBezTo>
                    <a:pt x="0" y="361"/>
                    <a:pt x="144" y="433"/>
                    <a:pt x="288" y="433"/>
                  </a:cubicBezTo>
                  <a:cubicBezTo>
                    <a:pt x="360" y="433"/>
                    <a:pt x="504" y="361"/>
                    <a:pt x="504" y="217"/>
                  </a:cubicBezTo>
                  <a:cubicBezTo>
                    <a:pt x="504" y="73"/>
                    <a:pt x="36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2" name="Google Shape;22982;p16"/>
            <p:cNvSpPr/>
            <p:nvPr/>
          </p:nvSpPr>
          <p:spPr>
            <a:xfrm>
              <a:off x="6586125" y="170525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3" name="Google Shape;22983;p16"/>
            <p:cNvSpPr/>
            <p:nvPr/>
          </p:nvSpPr>
          <p:spPr>
            <a:xfrm>
              <a:off x="6683325" y="1707050"/>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4" name="Google Shape;22984;p16"/>
            <p:cNvSpPr/>
            <p:nvPr/>
          </p:nvSpPr>
          <p:spPr>
            <a:xfrm>
              <a:off x="6782350" y="171065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5" name="Google Shape;22985;p16"/>
            <p:cNvSpPr/>
            <p:nvPr/>
          </p:nvSpPr>
          <p:spPr>
            <a:xfrm>
              <a:off x="4778575" y="1804275"/>
              <a:ext cx="25" cy="1825"/>
            </a:xfrm>
            <a:custGeom>
              <a:avLst/>
              <a:gdLst/>
              <a:ahLst/>
              <a:cxnLst/>
              <a:rect l="l" t="t" r="r" b="b"/>
              <a:pathLst>
                <a:path w="1" h="73" extrusionOk="0">
                  <a:moveTo>
                    <a:pt x="0" y="73"/>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6" name="Google Shape;22986;p16"/>
            <p:cNvSpPr/>
            <p:nvPr/>
          </p:nvSpPr>
          <p:spPr>
            <a:xfrm>
              <a:off x="4870400" y="1802475"/>
              <a:ext cx="7225" cy="5425"/>
            </a:xfrm>
            <a:custGeom>
              <a:avLst/>
              <a:gdLst/>
              <a:ahLst/>
              <a:cxnLst/>
              <a:rect l="l" t="t" r="r" b="b"/>
              <a:pathLst>
                <a:path w="289" h="217" extrusionOk="0">
                  <a:moveTo>
                    <a:pt x="144" y="1"/>
                  </a:moveTo>
                  <a:cubicBezTo>
                    <a:pt x="0" y="1"/>
                    <a:pt x="0" y="217"/>
                    <a:pt x="144" y="217"/>
                  </a:cubicBezTo>
                  <a:cubicBezTo>
                    <a:pt x="288" y="217"/>
                    <a:pt x="288"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7" name="Google Shape;22987;p16"/>
            <p:cNvSpPr/>
            <p:nvPr/>
          </p:nvSpPr>
          <p:spPr>
            <a:xfrm>
              <a:off x="4964000" y="18020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8" name="Google Shape;22988;p16"/>
            <p:cNvSpPr/>
            <p:nvPr/>
          </p:nvSpPr>
          <p:spPr>
            <a:xfrm>
              <a:off x="5057625" y="1800825"/>
              <a:ext cx="14150" cy="10675"/>
            </a:xfrm>
            <a:custGeom>
              <a:avLst/>
              <a:gdLst/>
              <a:ahLst/>
              <a:cxnLst/>
              <a:rect l="l" t="t" r="r" b="b"/>
              <a:pathLst>
                <a:path w="566" h="427" extrusionOk="0">
                  <a:moveTo>
                    <a:pt x="84" y="1"/>
                  </a:moveTo>
                  <a:cubicBezTo>
                    <a:pt x="35" y="1"/>
                    <a:pt x="0" y="39"/>
                    <a:pt x="0" y="139"/>
                  </a:cubicBezTo>
                  <a:cubicBezTo>
                    <a:pt x="0" y="283"/>
                    <a:pt x="144" y="427"/>
                    <a:pt x="288" y="427"/>
                  </a:cubicBezTo>
                  <a:cubicBezTo>
                    <a:pt x="565"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89" name="Google Shape;22989;p16"/>
            <p:cNvSpPr/>
            <p:nvPr/>
          </p:nvSpPr>
          <p:spPr>
            <a:xfrm>
              <a:off x="5151250" y="1800325"/>
              <a:ext cx="18775" cy="12975"/>
            </a:xfrm>
            <a:custGeom>
              <a:avLst/>
              <a:gdLst/>
              <a:ahLst/>
              <a:cxnLst/>
              <a:rect l="l" t="t" r="r" b="b"/>
              <a:pathLst>
                <a:path w="751" h="519" extrusionOk="0">
                  <a:moveTo>
                    <a:pt x="107" y="1"/>
                  </a:moveTo>
                  <a:cubicBezTo>
                    <a:pt x="44" y="1"/>
                    <a:pt x="0" y="45"/>
                    <a:pt x="0" y="159"/>
                  </a:cubicBezTo>
                  <a:cubicBezTo>
                    <a:pt x="0" y="375"/>
                    <a:pt x="144" y="519"/>
                    <a:pt x="360" y="519"/>
                  </a:cubicBezTo>
                  <a:cubicBezTo>
                    <a:pt x="750"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0" name="Google Shape;22990;p16"/>
            <p:cNvSpPr/>
            <p:nvPr/>
          </p:nvSpPr>
          <p:spPr>
            <a:xfrm>
              <a:off x="5246650" y="1795275"/>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1" name="Google Shape;22991;p16"/>
            <p:cNvSpPr/>
            <p:nvPr/>
          </p:nvSpPr>
          <p:spPr>
            <a:xfrm>
              <a:off x="5340275" y="1799100"/>
              <a:ext cx="23300" cy="16000"/>
            </a:xfrm>
            <a:custGeom>
              <a:avLst/>
              <a:gdLst/>
              <a:ahLst/>
              <a:cxnLst/>
              <a:rect l="l" t="t" r="r" b="b"/>
              <a:pathLst>
                <a:path w="932" h="640" extrusionOk="0">
                  <a:moveTo>
                    <a:pt x="139" y="0"/>
                  </a:moveTo>
                  <a:cubicBezTo>
                    <a:pt x="58" y="0"/>
                    <a:pt x="1" y="58"/>
                    <a:pt x="1" y="208"/>
                  </a:cubicBezTo>
                  <a:cubicBezTo>
                    <a:pt x="1" y="424"/>
                    <a:pt x="145" y="640"/>
                    <a:pt x="433" y="640"/>
                  </a:cubicBezTo>
                  <a:cubicBezTo>
                    <a:pt x="931"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2" name="Google Shape;22992;p16"/>
            <p:cNvSpPr/>
            <p:nvPr/>
          </p:nvSpPr>
          <p:spPr>
            <a:xfrm>
              <a:off x="5433900" y="17986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3" name="Google Shape;22993;p16"/>
            <p:cNvSpPr/>
            <p:nvPr/>
          </p:nvSpPr>
          <p:spPr>
            <a:xfrm>
              <a:off x="55293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6" y="793"/>
                    <a:pt x="936" y="505"/>
                  </a:cubicBezTo>
                  <a:cubicBezTo>
                    <a:pt x="936"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4" name="Google Shape;22994;p16"/>
            <p:cNvSpPr/>
            <p:nvPr/>
          </p:nvSpPr>
          <p:spPr>
            <a:xfrm>
              <a:off x="5622925"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5" name="Google Shape;22995;p16"/>
            <p:cNvSpPr/>
            <p:nvPr/>
          </p:nvSpPr>
          <p:spPr>
            <a:xfrm>
              <a:off x="5718350" y="1797375"/>
              <a:ext cx="29650" cy="21325"/>
            </a:xfrm>
            <a:custGeom>
              <a:avLst/>
              <a:gdLst/>
              <a:ahLst/>
              <a:cxnLst/>
              <a:rect l="l" t="t" r="r" b="b"/>
              <a:pathLst>
                <a:path w="1186" h="853" extrusionOk="0">
                  <a:moveTo>
                    <a:pt x="176" y="0"/>
                  </a:moveTo>
                  <a:cubicBezTo>
                    <a:pt x="73" y="0"/>
                    <a:pt x="0" y="77"/>
                    <a:pt x="0" y="277"/>
                  </a:cubicBezTo>
                  <a:cubicBezTo>
                    <a:pt x="0" y="565"/>
                    <a:pt x="216"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6" name="Google Shape;22996;p16"/>
            <p:cNvSpPr/>
            <p:nvPr/>
          </p:nvSpPr>
          <p:spPr>
            <a:xfrm>
              <a:off x="5813775" y="1797375"/>
              <a:ext cx="29650" cy="21325"/>
            </a:xfrm>
            <a:custGeom>
              <a:avLst/>
              <a:gdLst/>
              <a:ahLst/>
              <a:cxnLst/>
              <a:rect l="l" t="t" r="r" b="b"/>
              <a:pathLst>
                <a:path w="1186" h="853" extrusionOk="0">
                  <a:moveTo>
                    <a:pt x="175" y="0"/>
                  </a:moveTo>
                  <a:cubicBezTo>
                    <a:pt x="73" y="0"/>
                    <a:pt x="0" y="77"/>
                    <a:pt x="0" y="277"/>
                  </a:cubicBezTo>
                  <a:cubicBezTo>
                    <a:pt x="0" y="565"/>
                    <a:pt x="216"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7" name="Google Shape;22997;p16"/>
            <p:cNvSpPr/>
            <p:nvPr/>
          </p:nvSpPr>
          <p:spPr>
            <a:xfrm>
              <a:off x="5909175" y="1797375"/>
              <a:ext cx="29675" cy="21325"/>
            </a:xfrm>
            <a:custGeom>
              <a:avLst/>
              <a:gdLst/>
              <a:ahLst/>
              <a:cxnLst/>
              <a:rect l="l" t="t" r="r" b="b"/>
              <a:pathLst>
                <a:path w="1187" h="853" extrusionOk="0">
                  <a:moveTo>
                    <a:pt x="176" y="0"/>
                  </a:moveTo>
                  <a:cubicBezTo>
                    <a:pt x="74" y="0"/>
                    <a:pt x="1" y="77"/>
                    <a:pt x="1" y="277"/>
                  </a:cubicBezTo>
                  <a:cubicBezTo>
                    <a:pt x="1" y="565"/>
                    <a:pt x="217" y="853"/>
                    <a:pt x="577" y="853"/>
                  </a:cubicBezTo>
                  <a:cubicBezTo>
                    <a:pt x="1186" y="853"/>
                    <a:pt x="517" y="0"/>
                    <a:pt x="1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8" name="Google Shape;22998;p16"/>
            <p:cNvSpPr/>
            <p:nvPr/>
          </p:nvSpPr>
          <p:spPr>
            <a:xfrm>
              <a:off x="6004600" y="1791675"/>
              <a:ext cx="27025" cy="25225"/>
            </a:xfrm>
            <a:custGeom>
              <a:avLst/>
              <a:gdLst/>
              <a:ahLst/>
              <a:cxnLst/>
              <a:rect l="l" t="t" r="r" b="b"/>
              <a:pathLst>
                <a:path w="1081" h="1009" extrusionOk="0">
                  <a:moveTo>
                    <a:pt x="577" y="0"/>
                  </a:moveTo>
                  <a:cubicBezTo>
                    <a:pt x="289" y="0"/>
                    <a:pt x="1" y="217"/>
                    <a:pt x="1" y="505"/>
                  </a:cubicBezTo>
                  <a:cubicBezTo>
                    <a:pt x="1" y="793"/>
                    <a:pt x="289" y="1009"/>
                    <a:pt x="577" y="1009"/>
                  </a:cubicBezTo>
                  <a:cubicBezTo>
                    <a:pt x="865" y="1009"/>
                    <a:pt x="1081" y="793"/>
                    <a:pt x="1081" y="505"/>
                  </a:cubicBezTo>
                  <a:cubicBezTo>
                    <a:pt x="1081" y="217"/>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2999" name="Google Shape;22999;p16"/>
            <p:cNvSpPr/>
            <p:nvPr/>
          </p:nvSpPr>
          <p:spPr>
            <a:xfrm>
              <a:off x="6101825" y="1791675"/>
              <a:ext cx="23425" cy="25225"/>
            </a:xfrm>
            <a:custGeom>
              <a:avLst/>
              <a:gdLst/>
              <a:ahLst/>
              <a:cxnLst/>
              <a:rect l="l" t="t" r="r" b="b"/>
              <a:pathLst>
                <a:path w="937" h="1009" extrusionOk="0">
                  <a:moveTo>
                    <a:pt x="504" y="0"/>
                  </a:moveTo>
                  <a:cubicBezTo>
                    <a:pt x="216" y="0"/>
                    <a:pt x="0" y="217"/>
                    <a:pt x="0" y="505"/>
                  </a:cubicBezTo>
                  <a:cubicBezTo>
                    <a:pt x="0" y="793"/>
                    <a:pt x="216" y="1009"/>
                    <a:pt x="504" y="1009"/>
                  </a:cubicBezTo>
                  <a:cubicBezTo>
                    <a:pt x="720" y="1009"/>
                    <a:pt x="937" y="793"/>
                    <a:pt x="937" y="505"/>
                  </a:cubicBezTo>
                  <a:cubicBezTo>
                    <a:pt x="937" y="217"/>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0" name="Google Shape;23000;p16"/>
            <p:cNvSpPr/>
            <p:nvPr/>
          </p:nvSpPr>
          <p:spPr>
            <a:xfrm>
              <a:off x="6196200" y="1793175"/>
              <a:ext cx="25600" cy="24025"/>
            </a:xfrm>
            <a:custGeom>
              <a:avLst/>
              <a:gdLst/>
              <a:ahLst/>
              <a:cxnLst/>
              <a:rect l="l" t="t" r="r" b="b"/>
              <a:pathLst>
                <a:path w="1024" h="961" extrusionOk="0">
                  <a:moveTo>
                    <a:pt x="455" y="1"/>
                  </a:moveTo>
                  <a:cubicBezTo>
                    <a:pt x="0" y="1"/>
                    <a:pt x="0" y="960"/>
                    <a:pt x="455" y="960"/>
                  </a:cubicBezTo>
                  <a:cubicBezTo>
                    <a:pt x="484" y="960"/>
                    <a:pt x="514" y="957"/>
                    <a:pt x="546" y="949"/>
                  </a:cubicBezTo>
                  <a:cubicBezTo>
                    <a:pt x="574" y="957"/>
                    <a:pt x="601" y="960"/>
                    <a:pt x="626" y="960"/>
                  </a:cubicBezTo>
                  <a:cubicBezTo>
                    <a:pt x="1024" y="960"/>
                    <a:pt x="1024" y="1"/>
                    <a:pt x="626" y="1"/>
                  </a:cubicBezTo>
                  <a:cubicBezTo>
                    <a:pt x="601" y="1"/>
                    <a:pt x="574" y="4"/>
                    <a:pt x="546" y="13"/>
                  </a:cubicBezTo>
                  <a:cubicBezTo>
                    <a:pt x="514" y="4"/>
                    <a:pt x="484" y="1"/>
                    <a:pt x="4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1" name="Google Shape;23001;p16"/>
            <p:cNvSpPr/>
            <p:nvPr/>
          </p:nvSpPr>
          <p:spPr>
            <a:xfrm>
              <a:off x="6294450" y="1793475"/>
              <a:ext cx="21625" cy="21625"/>
            </a:xfrm>
            <a:custGeom>
              <a:avLst/>
              <a:gdLst/>
              <a:ahLst/>
              <a:cxnLst/>
              <a:rect l="l" t="t" r="r" b="b"/>
              <a:pathLst>
                <a:path w="865" h="865" extrusionOk="0">
                  <a:moveTo>
                    <a:pt x="433" y="1"/>
                  </a:moveTo>
                  <a:cubicBezTo>
                    <a:pt x="145" y="1"/>
                    <a:pt x="1" y="217"/>
                    <a:pt x="1" y="433"/>
                  </a:cubicBezTo>
                  <a:cubicBezTo>
                    <a:pt x="1" y="649"/>
                    <a:pt x="145" y="865"/>
                    <a:pt x="433" y="865"/>
                  </a:cubicBezTo>
                  <a:cubicBezTo>
                    <a:pt x="649" y="865"/>
                    <a:pt x="865" y="649"/>
                    <a:pt x="865" y="433"/>
                  </a:cubicBezTo>
                  <a:cubicBezTo>
                    <a:pt x="865" y="217"/>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2" name="Google Shape;23002;p16"/>
            <p:cNvSpPr/>
            <p:nvPr/>
          </p:nvSpPr>
          <p:spPr>
            <a:xfrm>
              <a:off x="6389875" y="1795275"/>
              <a:ext cx="19825" cy="18025"/>
            </a:xfrm>
            <a:custGeom>
              <a:avLst/>
              <a:gdLst/>
              <a:ahLst/>
              <a:cxnLst/>
              <a:rect l="l" t="t" r="r" b="b"/>
              <a:pathLst>
                <a:path w="793" h="721" extrusionOk="0">
                  <a:moveTo>
                    <a:pt x="433" y="1"/>
                  </a:moveTo>
                  <a:cubicBezTo>
                    <a:pt x="217" y="1"/>
                    <a:pt x="1" y="145"/>
                    <a:pt x="1" y="361"/>
                  </a:cubicBezTo>
                  <a:cubicBezTo>
                    <a:pt x="1" y="577"/>
                    <a:pt x="217" y="721"/>
                    <a:pt x="433" y="721"/>
                  </a:cubicBezTo>
                  <a:cubicBezTo>
                    <a:pt x="649" y="721"/>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3" name="Google Shape;23003;p16"/>
            <p:cNvSpPr/>
            <p:nvPr/>
          </p:nvSpPr>
          <p:spPr>
            <a:xfrm>
              <a:off x="6487100" y="1797075"/>
              <a:ext cx="18025" cy="16225"/>
            </a:xfrm>
            <a:custGeom>
              <a:avLst/>
              <a:gdLst/>
              <a:ahLst/>
              <a:cxnLst/>
              <a:rect l="l" t="t" r="r" b="b"/>
              <a:pathLst>
                <a:path w="721" h="649" extrusionOk="0">
                  <a:moveTo>
                    <a:pt x="360" y="1"/>
                  </a:moveTo>
                  <a:cubicBezTo>
                    <a:pt x="0" y="73"/>
                    <a:pt x="0" y="577"/>
                    <a:pt x="360" y="649"/>
                  </a:cubicBezTo>
                  <a:cubicBezTo>
                    <a:pt x="720" y="577"/>
                    <a:pt x="720" y="73"/>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4" name="Google Shape;23004;p16"/>
            <p:cNvSpPr/>
            <p:nvPr/>
          </p:nvSpPr>
          <p:spPr>
            <a:xfrm>
              <a:off x="6584300" y="1798875"/>
              <a:ext cx="12650" cy="12625"/>
            </a:xfrm>
            <a:custGeom>
              <a:avLst/>
              <a:gdLst/>
              <a:ahLst/>
              <a:cxnLst/>
              <a:rect l="l" t="t" r="r" b="b"/>
              <a:pathLst>
                <a:path w="506" h="505" extrusionOk="0">
                  <a:moveTo>
                    <a:pt x="289" y="1"/>
                  </a:moveTo>
                  <a:cubicBezTo>
                    <a:pt x="145" y="1"/>
                    <a:pt x="1" y="73"/>
                    <a:pt x="1" y="217"/>
                  </a:cubicBezTo>
                  <a:cubicBezTo>
                    <a:pt x="1" y="361"/>
                    <a:pt x="145" y="505"/>
                    <a:pt x="289" y="505"/>
                  </a:cubicBezTo>
                  <a:cubicBezTo>
                    <a:pt x="433" y="505"/>
                    <a:pt x="505" y="361"/>
                    <a:pt x="505" y="217"/>
                  </a:cubicBezTo>
                  <a:cubicBezTo>
                    <a:pt x="505" y="73"/>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5" name="Google Shape;23005;p16"/>
            <p:cNvSpPr/>
            <p:nvPr/>
          </p:nvSpPr>
          <p:spPr>
            <a:xfrm>
              <a:off x="6681525" y="1800225"/>
              <a:ext cx="9025" cy="9475"/>
            </a:xfrm>
            <a:custGeom>
              <a:avLst/>
              <a:gdLst/>
              <a:ahLst/>
              <a:cxnLst/>
              <a:rect l="l" t="t" r="r" b="b"/>
              <a:pathLst>
                <a:path w="361" h="379" extrusionOk="0">
                  <a:moveTo>
                    <a:pt x="181" y="1"/>
                  </a:moveTo>
                  <a:cubicBezTo>
                    <a:pt x="91" y="1"/>
                    <a:pt x="1" y="55"/>
                    <a:pt x="1" y="163"/>
                  </a:cubicBezTo>
                  <a:cubicBezTo>
                    <a:pt x="1" y="307"/>
                    <a:pt x="73" y="379"/>
                    <a:pt x="217" y="379"/>
                  </a:cubicBezTo>
                  <a:cubicBezTo>
                    <a:pt x="289" y="379"/>
                    <a:pt x="361" y="307"/>
                    <a:pt x="361" y="163"/>
                  </a:cubicBezTo>
                  <a:cubicBezTo>
                    <a:pt x="361" y="55"/>
                    <a:pt x="271"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6" name="Google Shape;23006;p16"/>
            <p:cNvSpPr/>
            <p:nvPr/>
          </p:nvSpPr>
          <p:spPr>
            <a:xfrm>
              <a:off x="6778750" y="1803275"/>
              <a:ext cx="6500" cy="4625"/>
            </a:xfrm>
            <a:custGeom>
              <a:avLst/>
              <a:gdLst/>
              <a:ahLst/>
              <a:cxnLst/>
              <a:rect l="l" t="t" r="r" b="b"/>
              <a:pathLst>
                <a:path w="260" h="185" extrusionOk="0">
                  <a:moveTo>
                    <a:pt x="29" y="0"/>
                  </a:moveTo>
                  <a:cubicBezTo>
                    <a:pt x="12" y="0"/>
                    <a:pt x="0" y="12"/>
                    <a:pt x="0" y="41"/>
                  </a:cubicBezTo>
                  <a:cubicBezTo>
                    <a:pt x="0" y="113"/>
                    <a:pt x="72" y="185"/>
                    <a:pt x="144" y="185"/>
                  </a:cubicBezTo>
                  <a:cubicBezTo>
                    <a:pt x="260" y="185"/>
                    <a:pt x="98"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7" name="Google Shape;23007;p16"/>
            <p:cNvSpPr/>
            <p:nvPr/>
          </p:nvSpPr>
          <p:spPr>
            <a:xfrm>
              <a:off x="6875975" y="1802925"/>
              <a:ext cx="1825" cy="3175"/>
            </a:xfrm>
            <a:custGeom>
              <a:avLst/>
              <a:gdLst/>
              <a:ahLst/>
              <a:cxnLst/>
              <a:rect l="l" t="t" r="r" b="b"/>
              <a:pathLst>
                <a:path w="73" h="127" extrusionOk="0">
                  <a:moveTo>
                    <a:pt x="36" y="1"/>
                  </a:moveTo>
                  <a:cubicBezTo>
                    <a:pt x="18" y="1"/>
                    <a:pt x="0" y="19"/>
                    <a:pt x="0" y="55"/>
                  </a:cubicBezTo>
                  <a:lnTo>
                    <a:pt x="72" y="127"/>
                  </a:ln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8" name="Google Shape;23008;p16"/>
            <p:cNvSpPr/>
            <p:nvPr/>
          </p:nvSpPr>
          <p:spPr>
            <a:xfrm>
              <a:off x="4683150" y="19015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09" name="Google Shape;23009;p16"/>
            <p:cNvSpPr/>
            <p:nvPr/>
          </p:nvSpPr>
          <p:spPr>
            <a:xfrm>
              <a:off x="4773175" y="1896100"/>
              <a:ext cx="9025" cy="7225"/>
            </a:xfrm>
            <a:custGeom>
              <a:avLst/>
              <a:gdLst/>
              <a:ahLst/>
              <a:cxnLst/>
              <a:rect l="l" t="t" r="r" b="b"/>
              <a:pathLst>
                <a:path w="361" h="289" extrusionOk="0">
                  <a:moveTo>
                    <a:pt x="216" y="0"/>
                  </a:moveTo>
                  <a:cubicBezTo>
                    <a:pt x="0" y="72"/>
                    <a:pt x="0" y="288"/>
                    <a:pt x="216" y="288"/>
                  </a:cubicBezTo>
                  <a:cubicBezTo>
                    <a:pt x="360" y="288"/>
                    <a:pt x="36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0" name="Google Shape;23010;p16"/>
            <p:cNvSpPr/>
            <p:nvPr/>
          </p:nvSpPr>
          <p:spPr>
            <a:xfrm>
              <a:off x="4868600" y="1895650"/>
              <a:ext cx="10825" cy="9475"/>
            </a:xfrm>
            <a:custGeom>
              <a:avLst/>
              <a:gdLst/>
              <a:ahLst/>
              <a:cxnLst/>
              <a:rect l="l" t="t" r="r" b="b"/>
              <a:pathLst>
                <a:path w="433" h="379" extrusionOk="0">
                  <a:moveTo>
                    <a:pt x="216" y="0"/>
                  </a:moveTo>
                  <a:cubicBezTo>
                    <a:pt x="126" y="0"/>
                    <a:pt x="36" y="54"/>
                    <a:pt x="0" y="162"/>
                  </a:cubicBezTo>
                  <a:cubicBezTo>
                    <a:pt x="0" y="306"/>
                    <a:pt x="144" y="378"/>
                    <a:pt x="216" y="378"/>
                  </a:cubicBezTo>
                  <a:cubicBezTo>
                    <a:pt x="288" y="378"/>
                    <a:pt x="432" y="306"/>
                    <a:pt x="432" y="162"/>
                  </a:cubicBezTo>
                  <a:cubicBezTo>
                    <a:pt x="396" y="54"/>
                    <a:pt x="306"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1" name="Google Shape;23011;p16"/>
            <p:cNvSpPr/>
            <p:nvPr/>
          </p:nvSpPr>
          <p:spPr>
            <a:xfrm>
              <a:off x="4962200" y="1896250"/>
              <a:ext cx="15550" cy="10675"/>
            </a:xfrm>
            <a:custGeom>
              <a:avLst/>
              <a:gdLst/>
              <a:ahLst/>
              <a:cxnLst/>
              <a:rect l="l" t="t" r="r" b="b"/>
              <a:pathLst>
                <a:path w="622"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2" name="Google Shape;23012;p16"/>
            <p:cNvSpPr/>
            <p:nvPr/>
          </p:nvSpPr>
          <p:spPr>
            <a:xfrm>
              <a:off x="5055825" y="1895750"/>
              <a:ext cx="18775" cy="12975"/>
            </a:xfrm>
            <a:custGeom>
              <a:avLst/>
              <a:gdLst/>
              <a:ahLst/>
              <a:cxnLst/>
              <a:rect l="l" t="t" r="r" b="b"/>
              <a:pathLst>
                <a:path w="751" h="519" extrusionOk="0">
                  <a:moveTo>
                    <a:pt x="107" y="0"/>
                  </a:moveTo>
                  <a:cubicBezTo>
                    <a:pt x="44" y="0"/>
                    <a:pt x="0" y="44"/>
                    <a:pt x="0" y="158"/>
                  </a:cubicBezTo>
                  <a:cubicBezTo>
                    <a:pt x="0" y="374"/>
                    <a:pt x="144" y="518"/>
                    <a:pt x="360"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3" name="Google Shape;23013;p16"/>
            <p:cNvSpPr/>
            <p:nvPr/>
          </p:nvSpPr>
          <p:spPr>
            <a:xfrm>
              <a:off x="5149450" y="1888900"/>
              <a:ext cx="19825" cy="21625"/>
            </a:xfrm>
            <a:custGeom>
              <a:avLst/>
              <a:gdLst/>
              <a:ahLst/>
              <a:cxnLst/>
              <a:rect l="l" t="t" r="r" b="b"/>
              <a:pathLst>
                <a:path w="793" h="865" extrusionOk="0">
                  <a:moveTo>
                    <a:pt x="432" y="0"/>
                  </a:moveTo>
                  <a:cubicBezTo>
                    <a:pt x="144" y="0"/>
                    <a:pt x="0" y="216"/>
                    <a:pt x="0" y="432"/>
                  </a:cubicBezTo>
                  <a:cubicBezTo>
                    <a:pt x="0" y="648"/>
                    <a:pt x="144" y="864"/>
                    <a:pt x="432" y="864"/>
                  </a:cubicBezTo>
                  <a:cubicBezTo>
                    <a:pt x="648" y="864"/>
                    <a:pt x="792" y="648"/>
                    <a:pt x="792" y="432"/>
                  </a:cubicBezTo>
                  <a:cubicBezTo>
                    <a:pt x="792" y="216"/>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4" name="Google Shape;23014;p16"/>
            <p:cNvSpPr/>
            <p:nvPr/>
          </p:nvSpPr>
          <p:spPr>
            <a:xfrm>
              <a:off x="5243050" y="1894825"/>
              <a:ext cx="26250" cy="17500"/>
            </a:xfrm>
            <a:custGeom>
              <a:avLst/>
              <a:gdLst/>
              <a:ahLst/>
              <a:cxnLst/>
              <a:rect l="l" t="t" r="r" b="b"/>
              <a:pathLst>
                <a:path w="1050" h="700" extrusionOk="0">
                  <a:moveTo>
                    <a:pt x="174" y="1"/>
                  </a:moveTo>
                  <a:cubicBezTo>
                    <a:pt x="74" y="1"/>
                    <a:pt x="1" y="74"/>
                    <a:pt x="1" y="267"/>
                  </a:cubicBezTo>
                  <a:cubicBezTo>
                    <a:pt x="1" y="483"/>
                    <a:pt x="217" y="699"/>
                    <a:pt x="505" y="699"/>
                  </a:cubicBezTo>
                  <a:cubicBezTo>
                    <a:pt x="1049" y="699"/>
                    <a:pt x="483" y="1"/>
                    <a:pt x="1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5" name="Google Shape;23015;p16"/>
            <p:cNvSpPr/>
            <p:nvPr/>
          </p:nvSpPr>
          <p:spPr>
            <a:xfrm>
              <a:off x="5336675" y="1887100"/>
              <a:ext cx="27025" cy="25225"/>
            </a:xfrm>
            <a:custGeom>
              <a:avLst/>
              <a:gdLst/>
              <a:ahLst/>
              <a:cxnLst/>
              <a:rect l="l" t="t" r="r" b="b"/>
              <a:pathLst>
                <a:path w="1081" h="1009" extrusionOk="0">
                  <a:moveTo>
                    <a:pt x="577" y="0"/>
                  </a:moveTo>
                  <a:cubicBezTo>
                    <a:pt x="289" y="0"/>
                    <a:pt x="1" y="216"/>
                    <a:pt x="1" y="504"/>
                  </a:cubicBezTo>
                  <a:cubicBezTo>
                    <a:pt x="1" y="792"/>
                    <a:pt x="289" y="1008"/>
                    <a:pt x="577" y="1008"/>
                  </a:cubicBezTo>
                  <a:cubicBezTo>
                    <a:pt x="865" y="1008"/>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6" name="Google Shape;23016;p16"/>
            <p:cNvSpPr/>
            <p:nvPr/>
          </p:nvSpPr>
          <p:spPr>
            <a:xfrm>
              <a:off x="543210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152" y="576"/>
                  </a:cubicBezTo>
                  <a:cubicBezTo>
                    <a:pt x="1152"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7" name="Google Shape;23017;p16"/>
            <p:cNvSpPr/>
            <p:nvPr/>
          </p:nvSpPr>
          <p:spPr>
            <a:xfrm>
              <a:off x="5525700" y="1885300"/>
              <a:ext cx="30650" cy="30625"/>
            </a:xfrm>
            <a:custGeom>
              <a:avLst/>
              <a:gdLst/>
              <a:ahLst/>
              <a:cxnLst/>
              <a:rect l="l" t="t" r="r" b="b"/>
              <a:pathLst>
                <a:path w="1226" h="1225" extrusionOk="0">
                  <a:moveTo>
                    <a:pt x="649" y="0"/>
                  </a:moveTo>
                  <a:cubicBezTo>
                    <a:pt x="289" y="0"/>
                    <a:pt x="1" y="216"/>
                    <a:pt x="1" y="576"/>
                  </a:cubicBezTo>
                  <a:cubicBezTo>
                    <a:pt x="1" y="936"/>
                    <a:pt x="289" y="1224"/>
                    <a:pt x="649" y="1224"/>
                  </a:cubicBezTo>
                  <a:cubicBezTo>
                    <a:pt x="937" y="1224"/>
                    <a:pt x="1225" y="936"/>
                    <a:pt x="1225" y="576"/>
                  </a:cubicBezTo>
                  <a:cubicBezTo>
                    <a:pt x="1225" y="216"/>
                    <a:pt x="937"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8" name="Google Shape;23018;p16"/>
            <p:cNvSpPr/>
            <p:nvPr/>
          </p:nvSpPr>
          <p:spPr>
            <a:xfrm>
              <a:off x="5621125" y="1883500"/>
              <a:ext cx="30625" cy="32425"/>
            </a:xfrm>
            <a:custGeom>
              <a:avLst/>
              <a:gdLst/>
              <a:ahLst/>
              <a:cxnLst/>
              <a:rect l="l" t="t" r="r" b="b"/>
              <a:pathLst>
                <a:path w="1225" h="1297" extrusionOk="0">
                  <a:moveTo>
                    <a:pt x="649" y="0"/>
                  </a:moveTo>
                  <a:cubicBezTo>
                    <a:pt x="289" y="0"/>
                    <a:pt x="1" y="288"/>
                    <a:pt x="1" y="648"/>
                  </a:cubicBezTo>
                  <a:cubicBezTo>
                    <a:pt x="1" y="1008"/>
                    <a:pt x="289" y="1296"/>
                    <a:pt x="649" y="1296"/>
                  </a:cubicBezTo>
                  <a:cubicBezTo>
                    <a:pt x="1009" y="1296"/>
                    <a:pt x="1225" y="1008"/>
                    <a:pt x="1225" y="648"/>
                  </a:cubicBezTo>
                  <a:cubicBezTo>
                    <a:pt x="1225"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19" name="Google Shape;23019;p16"/>
            <p:cNvSpPr/>
            <p:nvPr/>
          </p:nvSpPr>
          <p:spPr>
            <a:xfrm>
              <a:off x="5716550" y="1883500"/>
              <a:ext cx="32425" cy="32425"/>
            </a:xfrm>
            <a:custGeom>
              <a:avLst/>
              <a:gdLst/>
              <a:ahLst/>
              <a:cxnLst/>
              <a:rect l="l" t="t" r="r" b="b"/>
              <a:pathLst>
                <a:path w="1297" h="1297" extrusionOk="0">
                  <a:moveTo>
                    <a:pt x="649" y="0"/>
                  </a:moveTo>
                  <a:cubicBezTo>
                    <a:pt x="288" y="0"/>
                    <a:pt x="0" y="288"/>
                    <a:pt x="0" y="648"/>
                  </a:cubicBezTo>
                  <a:cubicBezTo>
                    <a:pt x="0" y="1008"/>
                    <a:pt x="288"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0" name="Google Shape;23020;p16"/>
            <p:cNvSpPr/>
            <p:nvPr/>
          </p:nvSpPr>
          <p:spPr>
            <a:xfrm>
              <a:off x="5810175" y="1883500"/>
              <a:ext cx="34225" cy="32425"/>
            </a:xfrm>
            <a:custGeom>
              <a:avLst/>
              <a:gdLst/>
              <a:ahLst/>
              <a:cxnLst/>
              <a:rect l="l" t="t" r="r" b="b"/>
              <a:pathLst>
                <a:path w="1369" h="1297" extrusionOk="0">
                  <a:moveTo>
                    <a:pt x="720" y="0"/>
                  </a:moveTo>
                  <a:cubicBezTo>
                    <a:pt x="360" y="0"/>
                    <a:pt x="0" y="288"/>
                    <a:pt x="0" y="648"/>
                  </a:cubicBezTo>
                  <a:cubicBezTo>
                    <a:pt x="0" y="1008"/>
                    <a:pt x="360" y="1296"/>
                    <a:pt x="720" y="1296"/>
                  </a:cubicBezTo>
                  <a:cubicBezTo>
                    <a:pt x="1080" y="1296"/>
                    <a:pt x="1368" y="1008"/>
                    <a:pt x="1368" y="648"/>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1" name="Google Shape;23021;p16"/>
            <p:cNvSpPr/>
            <p:nvPr/>
          </p:nvSpPr>
          <p:spPr>
            <a:xfrm>
              <a:off x="5907375" y="1883500"/>
              <a:ext cx="32450" cy="32425"/>
            </a:xfrm>
            <a:custGeom>
              <a:avLst/>
              <a:gdLst/>
              <a:ahLst/>
              <a:cxnLst/>
              <a:rect l="l" t="t" r="r" b="b"/>
              <a:pathLst>
                <a:path w="1298"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2" name="Google Shape;23022;p16"/>
            <p:cNvSpPr/>
            <p:nvPr/>
          </p:nvSpPr>
          <p:spPr>
            <a:xfrm>
              <a:off x="6002800" y="1883500"/>
              <a:ext cx="32425" cy="32425"/>
            </a:xfrm>
            <a:custGeom>
              <a:avLst/>
              <a:gdLst/>
              <a:ahLst/>
              <a:cxnLst/>
              <a:rect l="l" t="t" r="r" b="b"/>
              <a:pathLst>
                <a:path w="1297" h="1297" extrusionOk="0">
                  <a:moveTo>
                    <a:pt x="649" y="0"/>
                  </a:moveTo>
                  <a:cubicBezTo>
                    <a:pt x="289" y="0"/>
                    <a:pt x="1" y="288"/>
                    <a:pt x="1" y="648"/>
                  </a:cubicBezTo>
                  <a:cubicBezTo>
                    <a:pt x="1" y="1008"/>
                    <a:pt x="289" y="1296"/>
                    <a:pt x="649" y="1296"/>
                  </a:cubicBezTo>
                  <a:cubicBezTo>
                    <a:pt x="1009" y="1296"/>
                    <a:pt x="1297" y="1008"/>
                    <a:pt x="1297" y="648"/>
                  </a:cubicBezTo>
                  <a:cubicBezTo>
                    <a:pt x="1297" y="288"/>
                    <a:pt x="1009" y="0"/>
                    <a:pt x="6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3" name="Google Shape;23023;p16"/>
            <p:cNvSpPr/>
            <p:nvPr/>
          </p:nvSpPr>
          <p:spPr>
            <a:xfrm>
              <a:off x="6098225" y="1884500"/>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6" y="56"/>
                    <a:pt x="768"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4" name="Google Shape;23024;p16"/>
            <p:cNvSpPr/>
            <p:nvPr/>
          </p:nvSpPr>
          <p:spPr>
            <a:xfrm>
              <a:off x="6195450" y="1885300"/>
              <a:ext cx="28825" cy="28825"/>
            </a:xfrm>
            <a:custGeom>
              <a:avLst/>
              <a:gdLst/>
              <a:ahLst/>
              <a:cxnLst/>
              <a:rect l="l" t="t" r="r" b="b"/>
              <a:pathLst>
                <a:path w="1153" h="1153" extrusionOk="0">
                  <a:moveTo>
                    <a:pt x="576" y="0"/>
                  </a:moveTo>
                  <a:cubicBezTo>
                    <a:pt x="216" y="0"/>
                    <a:pt x="0" y="288"/>
                    <a:pt x="0" y="576"/>
                  </a:cubicBezTo>
                  <a:cubicBezTo>
                    <a:pt x="0" y="936"/>
                    <a:pt x="216" y="1152"/>
                    <a:pt x="576" y="1152"/>
                  </a:cubicBezTo>
                  <a:cubicBezTo>
                    <a:pt x="864" y="1152"/>
                    <a:pt x="1152" y="864"/>
                    <a:pt x="1080" y="576"/>
                  </a:cubicBezTo>
                  <a:cubicBezTo>
                    <a:pt x="1080" y="288"/>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5" name="Google Shape;23025;p16"/>
            <p:cNvSpPr/>
            <p:nvPr/>
          </p:nvSpPr>
          <p:spPr>
            <a:xfrm>
              <a:off x="6290850" y="1887100"/>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6" name="Google Shape;23026;p16"/>
            <p:cNvSpPr/>
            <p:nvPr/>
          </p:nvSpPr>
          <p:spPr>
            <a:xfrm>
              <a:off x="6388075" y="1888900"/>
              <a:ext cx="23425" cy="23425"/>
            </a:xfrm>
            <a:custGeom>
              <a:avLst/>
              <a:gdLst/>
              <a:ahLst/>
              <a:cxnLst/>
              <a:rect l="l" t="t" r="r" b="b"/>
              <a:pathLst>
                <a:path w="937" h="937" extrusionOk="0">
                  <a:moveTo>
                    <a:pt x="505" y="0"/>
                  </a:moveTo>
                  <a:cubicBezTo>
                    <a:pt x="217" y="0"/>
                    <a:pt x="0" y="144"/>
                    <a:pt x="0" y="432"/>
                  </a:cubicBezTo>
                  <a:cubicBezTo>
                    <a:pt x="0" y="720"/>
                    <a:pt x="217" y="936"/>
                    <a:pt x="505" y="936"/>
                  </a:cubicBezTo>
                  <a:cubicBezTo>
                    <a:pt x="721" y="936"/>
                    <a:pt x="937" y="720"/>
                    <a:pt x="937" y="432"/>
                  </a:cubicBezTo>
                  <a:cubicBezTo>
                    <a:pt x="937" y="144"/>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7" name="Google Shape;23027;p16"/>
            <p:cNvSpPr/>
            <p:nvPr/>
          </p:nvSpPr>
          <p:spPr>
            <a:xfrm>
              <a:off x="6485300" y="1888900"/>
              <a:ext cx="19825" cy="21625"/>
            </a:xfrm>
            <a:custGeom>
              <a:avLst/>
              <a:gdLst/>
              <a:ahLst/>
              <a:cxnLst/>
              <a:rect l="l" t="t" r="r" b="b"/>
              <a:pathLst>
                <a:path w="793" h="865" extrusionOk="0">
                  <a:moveTo>
                    <a:pt x="396" y="0"/>
                  </a:moveTo>
                  <a:cubicBezTo>
                    <a:pt x="198" y="0"/>
                    <a:pt x="0" y="144"/>
                    <a:pt x="0" y="432"/>
                  </a:cubicBezTo>
                  <a:cubicBezTo>
                    <a:pt x="0" y="648"/>
                    <a:pt x="144" y="864"/>
                    <a:pt x="432" y="864"/>
                  </a:cubicBezTo>
                  <a:cubicBezTo>
                    <a:pt x="648" y="864"/>
                    <a:pt x="792" y="648"/>
                    <a:pt x="792" y="432"/>
                  </a:cubicBezTo>
                  <a:cubicBezTo>
                    <a:pt x="792" y="144"/>
                    <a:pt x="594" y="0"/>
                    <a:pt x="3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8" name="Google Shape;23028;p16"/>
            <p:cNvSpPr/>
            <p:nvPr/>
          </p:nvSpPr>
          <p:spPr>
            <a:xfrm>
              <a:off x="6582500" y="1890700"/>
              <a:ext cx="18050" cy="18025"/>
            </a:xfrm>
            <a:custGeom>
              <a:avLst/>
              <a:gdLst/>
              <a:ahLst/>
              <a:cxnLst/>
              <a:rect l="l" t="t" r="r" b="b"/>
              <a:pathLst>
                <a:path w="722" h="721" extrusionOk="0">
                  <a:moveTo>
                    <a:pt x="361" y="0"/>
                  </a:moveTo>
                  <a:cubicBezTo>
                    <a:pt x="145" y="0"/>
                    <a:pt x="1" y="144"/>
                    <a:pt x="1" y="360"/>
                  </a:cubicBezTo>
                  <a:cubicBezTo>
                    <a:pt x="1" y="576"/>
                    <a:pt x="145" y="720"/>
                    <a:pt x="361" y="720"/>
                  </a:cubicBezTo>
                  <a:cubicBezTo>
                    <a:pt x="505" y="720"/>
                    <a:pt x="721" y="576"/>
                    <a:pt x="721" y="360"/>
                  </a:cubicBezTo>
                  <a:cubicBezTo>
                    <a:pt x="721"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29" name="Google Shape;23029;p16"/>
            <p:cNvSpPr/>
            <p:nvPr/>
          </p:nvSpPr>
          <p:spPr>
            <a:xfrm>
              <a:off x="6679725" y="1892500"/>
              <a:ext cx="12625" cy="14425"/>
            </a:xfrm>
            <a:custGeom>
              <a:avLst/>
              <a:gdLst/>
              <a:ahLst/>
              <a:cxnLst/>
              <a:rect l="l" t="t" r="r" b="b"/>
              <a:pathLst>
                <a:path w="505" h="577" extrusionOk="0">
                  <a:moveTo>
                    <a:pt x="289" y="0"/>
                  </a:moveTo>
                  <a:cubicBezTo>
                    <a:pt x="73" y="0"/>
                    <a:pt x="1" y="144"/>
                    <a:pt x="1" y="288"/>
                  </a:cubicBezTo>
                  <a:cubicBezTo>
                    <a:pt x="1" y="432"/>
                    <a:pt x="73" y="576"/>
                    <a:pt x="289" y="576"/>
                  </a:cubicBezTo>
                  <a:cubicBezTo>
                    <a:pt x="433" y="576"/>
                    <a:pt x="505" y="432"/>
                    <a:pt x="505" y="288"/>
                  </a:cubicBezTo>
                  <a:cubicBezTo>
                    <a:pt x="505"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0" name="Google Shape;23030;p16"/>
            <p:cNvSpPr/>
            <p:nvPr/>
          </p:nvSpPr>
          <p:spPr>
            <a:xfrm>
              <a:off x="6776950" y="18943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1" y="360"/>
                    <a:pt x="361" y="216"/>
                  </a:cubicBezTo>
                  <a:cubicBezTo>
                    <a:pt x="361"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1" name="Google Shape;23031;p16"/>
            <p:cNvSpPr/>
            <p:nvPr/>
          </p:nvSpPr>
          <p:spPr>
            <a:xfrm>
              <a:off x="6874175" y="1898675"/>
              <a:ext cx="6500" cy="4650"/>
            </a:xfrm>
            <a:custGeom>
              <a:avLst/>
              <a:gdLst/>
              <a:ahLst/>
              <a:cxnLst/>
              <a:rect l="l" t="t" r="r" b="b"/>
              <a:pathLst>
                <a:path w="260" h="186" extrusionOk="0">
                  <a:moveTo>
                    <a:pt x="29" y="1"/>
                  </a:moveTo>
                  <a:cubicBezTo>
                    <a:pt x="12" y="1"/>
                    <a:pt x="0" y="13"/>
                    <a:pt x="0" y="41"/>
                  </a:cubicBezTo>
                  <a:cubicBezTo>
                    <a:pt x="0" y="113"/>
                    <a:pt x="72" y="185"/>
                    <a:pt x="144" y="185"/>
                  </a:cubicBezTo>
                  <a:cubicBezTo>
                    <a:pt x="259" y="185"/>
                    <a:pt x="98" y="1"/>
                    <a:pt x="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2" name="Google Shape;23032;p16"/>
            <p:cNvSpPr/>
            <p:nvPr/>
          </p:nvSpPr>
          <p:spPr>
            <a:xfrm>
              <a:off x="6971375" y="1898350"/>
              <a:ext cx="1825" cy="3175"/>
            </a:xfrm>
            <a:custGeom>
              <a:avLst/>
              <a:gdLst/>
              <a:ahLst/>
              <a:cxnLst/>
              <a:rect l="l" t="t" r="r" b="b"/>
              <a:pathLst>
                <a:path w="73" h="127" extrusionOk="0">
                  <a:moveTo>
                    <a:pt x="37" y="0"/>
                  </a:moveTo>
                  <a:cubicBezTo>
                    <a:pt x="19" y="0"/>
                    <a:pt x="1" y="18"/>
                    <a:pt x="1" y="54"/>
                  </a:cubicBezTo>
                  <a:lnTo>
                    <a:pt x="73" y="126"/>
                  </a:lnTo>
                  <a:lnTo>
                    <a:pt x="73" y="54"/>
                  </a:lnTo>
                  <a:cubicBezTo>
                    <a:pt x="73" y="18"/>
                    <a:pt x="55" y="0"/>
                    <a:pt x="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3" name="Google Shape;23033;p16"/>
            <p:cNvSpPr/>
            <p:nvPr/>
          </p:nvSpPr>
          <p:spPr>
            <a:xfrm>
              <a:off x="4587725" y="199692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4" name="Google Shape;23034;p16"/>
            <p:cNvSpPr/>
            <p:nvPr/>
          </p:nvSpPr>
          <p:spPr>
            <a:xfrm>
              <a:off x="4679550"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144"/>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5" name="Google Shape;23035;p16"/>
            <p:cNvSpPr/>
            <p:nvPr/>
          </p:nvSpPr>
          <p:spPr>
            <a:xfrm>
              <a:off x="4773175" y="19929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6" name="Google Shape;23036;p16"/>
            <p:cNvSpPr/>
            <p:nvPr/>
          </p:nvSpPr>
          <p:spPr>
            <a:xfrm>
              <a:off x="4866775" y="1991650"/>
              <a:ext cx="15550" cy="10700"/>
            </a:xfrm>
            <a:custGeom>
              <a:avLst/>
              <a:gdLst/>
              <a:ahLst/>
              <a:cxnLst/>
              <a:rect l="l" t="t" r="r" b="b"/>
              <a:pathLst>
                <a:path w="622" h="428"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7" name="Google Shape;23037;p16"/>
            <p:cNvSpPr/>
            <p:nvPr/>
          </p:nvSpPr>
          <p:spPr>
            <a:xfrm>
              <a:off x="4960400"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8" name="Google Shape;23038;p16"/>
            <p:cNvSpPr/>
            <p:nvPr/>
          </p:nvSpPr>
          <p:spPr>
            <a:xfrm>
              <a:off x="5054025" y="1989925"/>
              <a:ext cx="23300" cy="16025"/>
            </a:xfrm>
            <a:custGeom>
              <a:avLst/>
              <a:gdLst/>
              <a:ahLst/>
              <a:cxnLst/>
              <a:rect l="l" t="t" r="r" b="b"/>
              <a:pathLst>
                <a:path w="932"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39" name="Google Shape;23039;p16"/>
            <p:cNvSpPr/>
            <p:nvPr/>
          </p:nvSpPr>
          <p:spPr>
            <a:xfrm>
              <a:off x="5147650" y="1988700"/>
              <a:ext cx="27775" cy="19050"/>
            </a:xfrm>
            <a:custGeom>
              <a:avLst/>
              <a:gdLst/>
              <a:ahLst/>
              <a:cxnLst/>
              <a:rect l="l" t="t" r="r" b="b"/>
              <a:pathLst>
                <a:path w="1111" h="762" extrusionOk="0">
                  <a:moveTo>
                    <a:pt x="170" y="1"/>
                  </a:moveTo>
                  <a:cubicBezTo>
                    <a:pt x="71" y="1"/>
                    <a:pt x="0" y="72"/>
                    <a:pt x="0" y="257"/>
                  </a:cubicBezTo>
                  <a:cubicBezTo>
                    <a:pt x="0" y="545"/>
                    <a:pt x="216" y="761"/>
                    <a:pt x="504" y="761"/>
                  </a:cubicBezTo>
                  <a:cubicBezTo>
                    <a:pt x="1111" y="761"/>
                    <a:pt x="492"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0" name="Google Shape;23040;p16"/>
            <p:cNvSpPr/>
            <p:nvPr/>
          </p:nvSpPr>
          <p:spPr>
            <a:xfrm>
              <a:off x="5241250" y="1988200"/>
              <a:ext cx="31050" cy="21350"/>
            </a:xfrm>
            <a:custGeom>
              <a:avLst/>
              <a:gdLst/>
              <a:ahLst/>
              <a:cxnLst/>
              <a:rect l="l" t="t" r="r" b="b"/>
              <a:pathLst>
                <a:path w="1242" h="854" extrusionOk="0">
                  <a:moveTo>
                    <a:pt x="185" y="1"/>
                  </a:moveTo>
                  <a:cubicBezTo>
                    <a:pt x="78" y="1"/>
                    <a:pt x="1" y="78"/>
                    <a:pt x="1" y="277"/>
                  </a:cubicBezTo>
                  <a:cubicBezTo>
                    <a:pt x="1" y="565"/>
                    <a:pt x="217" y="853"/>
                    <a:pt x="577" y="853"/>
                  </a:cubicBezTo>
                  <a:cubicBezTo>
                    <a:pt x="1242" y="853"/>
                    <a:pt x="543" y="1"/>
                    <a:pt x="1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1" name="Google Shape;23041;p16"/>
            <p:cNvSpPr/>
            <p:nvPr/>
          </p:nvSpPr>
          <p:spPr>
            <a:xfrm>
              <a:off x="5334875" y="197910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2" name="Google Shape;23042;p16"/>
            <p:cNvSpPr/>
            <p:nvPr/>
          </p:nvSpPr>
          <p:spPr>
            <a:xfrm>
              <a:off x="5428500" y="1979100"/>
              <a:ext cx="39625" cy="32250"/>
            </a:xfrm>
            <a:custGeom>
              <a:avLst/>
              <a:gdLst/>
              <a:ahLst/>
              <a:cxnLst/>
              <a:rect l="l" t="t" r="r" b="b"/>
              <a:pathLst>
                <a:path w="1585" h="1290" extrusionOk="0">
                  <a:moveTo>
                    <a:pt x="662" y="1"/>
                  </a:moveTo>
                  <a:cubicBezTo>
                    <a:pt x="320" y="1"/>
                    <a:pt x="0" y="257"/>
                    <a:pt x="0" y="641"/>
                  </a:cubicBezTo>
                  <a:cubicBezTo>
                    <a:pt x="0" y="1001"/>
                    <a:pt x="360" y="1289"/>
                    <a:pt x="720" y="1289"/>
                  </a:cubicBezTo>
                  <a:cubicBezTo>
                    <a:pt x="1296" y="1289"/>
                    <a:pt x="1585" y="569"/>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3" name="Google Shape;23043;p16"/>
            <p:cNvSpPr/>
            <p:nvPr/>
          </p:nvSpPr>
          <p:spPr>
            <a:xfrm>
              <a:off x="5523900" y="1977100"/>
              <a:ext cx="34250" cy="36050"/>
            </a:xfrm>
            <a:custGeom>
              <a:avLst/>
              <a:gdLst/>
              <a:ahLst/>
              <a:cxnLst/>
              <a:rect l="l" t="t" r="r" b="b"/>
              <a:pathLst>
                <a:path w="1370" h="1442" extrusionOk="0">
                  <a:moveTo>
                    <a:pt x="721" y="1"/>
                  </a:moveTo>
                  <a:cubicBezTo>
                    <a:pt x="289" y="1"/>
                    <a:pt x="1" y="361"/>
                    <a:pt x="1" y="721"/>
                  </a:cubicBezTo>
                  <a:cubicBezTo>
                    <a:pt x="1" y="1153"/>
                    <a:pt x="289" y="1441"/>
                    <a:pt x="721" y="1441"/>
                  </a:cubicBezTo>
                  <a:cubicBezTo>
                    <a:pt x="1081" y="1441"/>
                    <a:pt x="1369" y="1153"/>
                    <a:pt x="1369" y="721"/>
                  </a:cubicBezTo>
                  <a:cubicBezTo>
                    <a:pt x="1369"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4" name="Google Shape;23044;p16"/>
            <p:cNvSpPr/>
            <p:nvPr/>
          </p:nvSpPr>
          <p:spPr>
            <a:xfrm>
              <a:off x="5617525" y="1976575"/>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462"/>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5" name="Google Shape;23045;p16"/>
            <p:cNvSpPr/>
            <p:nvPr/>
          </p:nvSpPr>
          <p:spPr>
            <a:xfrm>
              <a:off x="5712950" y="1976575"/>
              <a:ext cx="45025" cy="38375"/>
            </a:xfrm>
            <a:custGeom>
              <a:avLst/>
              <a:gdLst/>
              <a:ahLst/>
              <a:cxnLst/>
              <a:rect l="l" t="t" r="r" b="b"/>
              <a:pathLst>
                <a:path w="1801" h="1535" extrusionOk="0">
                  <a:moveTo>
                    <a:pt x="747" y="0"/>
                  </a:moveTo>
                  <a:cubicBezTo>
                    <a:pt x="359" y="0"/>
                    <a:pt x="0" y="306"/>
                    <a:pt x="0" y="742"/>
                  </a:cubicBezTo>
                  <a:cubicBezTo>
                    <a:pt x="0" y="1174"/>
                    <a:pt x="360"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6" name="Google Shape;23046;p16"/>
            <p:cNvSpPr/>
            <p:nvPr/>
          </p:nvSpPr>
          <p:spPr>
            <a:xfrm>
              <a:off x="5808375" y="1976575"/>
              <a:ext cx="45025" cy="38375"/>
            </a:xfrm>
            <a:custGeom>
              <a:avLst/>
              <a:gdLst/>
              <a:ahLst/>
              <a:cxnLst/>
              <a:rect l="l" t="t" r="r" b="b"/>
              <a:pathLst>
                <a:path w="1801" h="1535" extrusionOk="0">
                  <a:moveTo>
                    <a:pt x="747" y="0"/>
                  </a:moveTo>
                  <a:cubicBezTo>
                    <a:pt x="358" y="0"/>
                    <a:pt x="0" y="306"/>
                    <a:pt x="0" y="742"/>
                  </a:cubicBezTo>
                  <a:cubicBezTo>
                    <a:pt x="0" y="1174"/>
                    <a:pt x="360" y="1534"/>
                    <a:pt x="792" y="1534"/>
                  </a:cubicBezTo>
                  <a:cubicBezTo>
                    <a:pt x="1440" y="1534"/>
                    <a:pt x="1800" y="670"/>
                    <a:pt x="1296" y="238"/>
                  </a:cubicBezTo>
                  <a:cubicBezTo>
                    <a:pt x="1131" y="73"/>
                    <a:pt x="935"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7" name="Google Shape;23047;p16"/>
            <p:cNvSpPr/>
            <p:nvPr/>
          </p:nvSpPr>
          <p:spPr>
            <a:xfrm>
              <a:off x="5903775" y="1976575"/>
              <a:ext cx="45050" cy="38375"/>
            </a:xfrm>
            <a:custGeom>
              <a:avLst/>
              <a:gdLst/>
              <a:ahLst/>
              <a:cxnLst/>
              <a:rect l="l" t="t" r="r" b="b"/>
              <a:pathLst>
                <a:path w="1802" h="1535"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8" name="Google Shape;23048;p16"/>
            <p:cNvSpPr/>
            <p:nvPr/>
          </p:nvSpPr>
          <p:spPr>
            <a:xfrm>
              <a:off x="5995600" y="1977100"/>
              <a:ext cx="45025" cy="37850"/>
            </a:xfrm>
            <a:custGeom>
              <a:avLst/>
              <a:gdLst/>
              <a:ahLst/>
              <a:cxnLst/>
              <a:rect l="l" t="t" r="r" b="b"/>
              <a:pathLst>
                <a:path w="1801" h="1514" extrusionOk="0">
                  <a:moveTo>
                    <a:pt x="937" y="1"/>
                  </a:moveTo>
                  <a:cubicBezTo>
                    <a:pt x="1" y="73"/>
                    <a:pt x="1" y="1369"/>
                    <a:pt x="937" y="1513"/>
                  </a:cubicBezTo>
                  <a:cubicBezTo>
                    <a:pt x="1801" y="1369"/>
                    <a:pt x="1801" y="73"/>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49" name="Google Shape;23049;p16"/>
            <p:cNvSpPr/>
            <p:nvPr/>
          </p:nvSpPr>
          <p:spPr>
            <a:xfrm>
              <a:off x="6096425" y="1977375"/>
              <a:ext cx="41425" cy="35775"/>
            </a:xfrm>
            <a:custGeom>
              <a:avLst/>
              <a:gdLst/>
              <a:ahLst/>
              <a:cxnLst/>
              <a:rect l="l" t="t" r="r" b="b"/>
              <a:pathLst>
                <a:path w="1657" h="1431" extrusionOk="0">
                  <a:moveTo>
                    <a:pt x="694" y="0"/>
                  </a:moveTo>
                  <a:cubicBezTo>
                    <a:pt x="327" y="0"/>
                    <a:pt x="0" y="274"/>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0" name="Google Shape;23050;p16"/>
            <p:cNvSpPr/>
            <p:nvPr/>
          </p:nvSpPr>
          <p:spPr>
            <a:xfrm>
              <a:off x="6191850" y="1978900"/>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1" name="Google Shape;23051;p16"/>
            <p:cNvSpPr/>
            <p:nvPr/>
          </p:nvSpPr>
          <p:spPr>
            <a:xfrm>
              <a:off x="6289050" y="1980700"/>
              <a:ext cx="30625" cy="30650"/>
            </a:xfrm>
            <a:custGeom>
              <a:avLst/>
              <a:gdLst/>
              <a:ahLst/>
              <a:cxnLst/>
              <a:rect l="l" t="t" r="r" b="b"/>
              <a:pathLst>
                <a:path w="1225" h="1226" extrusionOk="0">
                  <a:moveTo>
                    <a:pt x="649" y="1"/>
                  </a:moveTo>
                  <a:cubicBezTo>
                    <a:pt x="289" y="1"/>
                    <a:pt x="1" y="217"/>
                    <a:pt x="1" y="577"/>
                  </a:cubicBezTo>
                  <a:cubicBezTo>
                    <a:pt x="1" y="937"/>
                    <a:pt x="289" y="1225"/>
                    <a:pt x="649" y="1225"/>
                  </a:cubicBezTo>
                  <a:cubicBezTo>
                    <a:pt x="937" y="1225"/>
                    <a:pt x="1225" y="937"/>
                    <a:pt x="1225" y="577"/>
                  </a:cubicBezTo>
                  <a:cubicBezTo>
                    <a:pt x="1225" y="217"/>
                    <a:pt x="937"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2" name="Google Shape;23052;p16"/>
            <p:cNvSpPr/>
            <p:nvPr/>
          </p:nvSpPr>
          <p:spPr>
            <a:xfrm>
              <a:off x="6386275" y="1980700"/>
              <a:ext cx="28825" cy="28850"/>
            </a:xfrm>
            <a:custGeom>
              <a:avLst/>
              <a:gdLst/>
              <a:ahLst/>
              <a:cxnLst/>
              <a:rect l="l" t="t" r="r" b="b"/>
              <a:pathLst>
                <a:path w="1153" h="1154" extrusionOk="0">
                  <a:moveTo>
                    <a:pt x="577" y="1"/>
                  </a:moveTo>
                  <a:cubicBezTo>
                    <a:pt x="217" y="1"/>
                    <a:pt x="0" y="289"/>
                    <a:pt x="0" y="577"/>
                  </a:cubicBezTo>
                  <a:cubicBezTo>
                    <a:pt x="0" y="937"/>
                    <a:pt x="217"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3" name="Google Shape;23053;p16"/>
            <p:cNvSpPr/>
            <p:nvPr/>
          </p:nvSpPr>
          <p:spPr>
            <a:xfrm>
              <a:off x="6481700" y="1982500"/>
              <a:ext cx="28825" cy="25250"/>
            </a:xfrm>
            <a:custGeom>
              <a:avLst/>
              <a:gdLst/>
              <a:ahLst/>
              <a:cxnLst/>
              <a:rect l="l" t="t" r="r" b="b"/>
              <a:pathLst>
                <a:path w="1153" h="1010" extrusionOk="0">
                  <a:moveTo>
                    <a:pt x="576" y="1"/>
                  </a:moveTo>
                  <a:cubicBezTo>
                    <a:pt x="0" y="73"/>
                    <a:pt x="0" y="937"/>
                    <a:pt x="576" y="1009"/>
                  </a:cubicBezTo>
                  <a:cubicBezTo>
                    <a:pt x="1152" y="937"/>
                    <a:pt x="1152" y="73"/>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4" name="Google Shape;23054;p16"/>
            <p:cNvSpPr/>
            <p:nvPr/>
          </p:nvSpPr>
          <p:spPr>
            <a:xfrm>
              <a:off x="6580700" y="1989200"/>
              <a:ext cx="23175" cy="16750"/>
            </a:xfrm>
            <a:custGeom>
              <a:avLst/>
              <a:gdLst/>
              <a:ahLst/>
              <a:cxnLst/>
              <a:rect l="l" t="t" r="r" b="b"/>
              <a:pathLst>
                <a:path w="927" h="670" extrusionOk="0">
                  <a:moveTo>
                    <a:pt x="147" y="0"/>
                  </a:moveTo>
                  <a:cubicBezTo>
                    <a:pt x="62" y="0"/>
                    <a:pt x="1" y="66"/>
                    <a:pt x="1" y="237"/>
                  </a:cubicBezTo>
                  <a:cubicBezTo>
                    <a:pt x="1" y="453"/>
                    <a:pt x="145" y="669"/>
                    <a:pt x="433" y="669"/>
                  </a:cubicBezTo>
                  <a:cubicBezTo>
                    <a:pt x="927" y="669"/>
                    <a:pt x="417" y="0"/>
                    <a:pt x="1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5" name="Google Shape;23055;p16"/>
            <p:cNvSpPr/>
            <p:nvPr/>
          </p:nvSpPr>
          <p:spPr>
            <a:xfrm>
              <a:off x="6677925" y="1990425"/>
              <a:ext cx="18675" cy="13725"/>
            </a:xfrm>
            <a:custGeom>
              <a:avLst/>
              <a:gdLst/>
              <a:ahLst/>
              <a:cxnLst/>
              <a:rect l="l" t="t" r="r" b="b"/>
              <a:pathLst>
                <a:path w="747" h="549"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6" name="Google Shape;23056;p16"/>
            <p:cNvSpPr/>
            <p:nvPr/>
          </p:nvSpPr>
          <p:spPr>
            <a:xfrm>
              <a:off x="6775150" y="1987900"/>
              <a:ext cx="12625" cy="14450"/>
            </a:xfrm>
            <a:custGeom>
              <a:avLst/>
              <a:gdLst/>
              <a:ahLst/>
              <a:cxnLst/>
              <a:rect l="l" t="t" r="r" b="b"/>
              <a:pathLst>
                <a:path w="505" h="578" extrusionOk="0">
                  <a:moveTo>
                    <a:pt x="288" y="1"/>
                  </a:moveTo>
                  <a:cubicBezTo>
                    <a:pt x="72" y="1"/>
                    <a:pt x="0" y="145"/>
                    <a:pt x="0" y="289"/>
                  </a:cubicBezTo>
                  <a:cubicBezTo>
                    <a:pt x="0" y="433"/>
                    <a:pt x="72" y="577"/>
                    <a:pt x="288" y="577"/>
                  </a:cubicBezTo>
                  <a:cubicBezTo>
                    <a:pt x="433" y="577"/>
                    <a:pt x="505" y="433"/>
                    <a:pt x="505" y="289"/>
                  </a:cubicBezTo>
                  <a:cubicBezTo>
                    <a:pt x="505" y="145"/>
                    <a:pt x="433"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7" name="Google Shape;23057;p16"/>
            <p:cNvSpPr/>
            <p:nvPr/>
          </p:nvSpPr>
          <p:spPr>
            <a:xfrm>
              <a:off x="6872375" y="1991050"/>
              <a:ext cx="9025" cy="9500"/>
            </a:xfrm>
            <a:custGeom>
              <a:avLst/>
              <a:gdLst/>
              <a:ahLst/>
              <a:cxnLst/>
              <a:rect l="l" t="t" r="r" b="b"/>
              <a:pathLst>
                <a:path w="361" h="380" extrusionOk="0">
                  <a:moveTo>
                    <a:pt x="180" y="1"/>
                  </a:moveTo>
                  <a:cubicBezTo>
                    <a:pt x="90" y="1"/>
                    <a:pt x="0" y="55"/>
                    <a:pt x="0" y="163"/>
                  </a:cubicBezTo>
                  <a:cubicBezTo>
                    <a:pt x="0" y="307"/>
                    <a:pt x="72" y="379"/>
                    <a:pt x="216" y="379"/>
                  </a:cubicBezTo>
                  <a:cubicBezTo>
                    <a:pt x="288" y="379"/>
                    <a:pt x="360" y="307"/>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8" name="Google Shape;23058;p16"/>
            <p:cNvSpPr/>
            <p:nvPr/>
          </p:nvSpPr>
          <p:spPr>
            <a:xfrm>
              <a:off x="6969575" y="1993325"/>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59" name="Google Shape;23059;p16"/>
            <p:cNvSpPr/>
            <p:nvPr/>
          </p:nvSpPr>
          <p:spPr>
            <a:xfrm>
              <a:off x="7068600" y="1996925"/>
              <a:ext cx="25" cy="25"/>
            </a:xfrm>
            <a:custGeom>
              <a:avLst/>
              <a:gdLst/>
              <a:ahLst/>
              <a:cxnLst/>
              <a:rect l="l" t="t" r="r" b="b"/>
              <a:pathLst>
                <a:path w="1" h="1" extrusionOk="0">
                  <a:moveTo>
                    <a:pt x="1" y="0"/>
                  </a:move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0" name="Google Shape;23060;p16"/>
            <p:cNvSpPr/>
            <p:nvPr/>
          </p:nvSpPr>
          <p:spPr>
            <a:xfrm>
              <a:off x="4584125" y="2088725"/>
              <a:ext cx="5425" cy="3625"/>
            </a:xfrm>
            <a:custGeom>
              <a:avLst/>
              <a:gdLst/>
              <a:ahLst/>
              <a:cxnLst/>
              <a:rect l="l" t="t" r="r" b="b"/>
              <a:pathLst>
                <a:path w="217" h="145" extrusionOk="0">
                  <a:moveTo>
                    <a:pt x="145" y="1"/>
                  </a:moveTo>
                  <a:cubicBezTo>
                    <a:pt x="1" y="1"/>
                    <a:pt x="1" y="145"/>
                    <a:pt x="145" y="145"/>
                  </a:cubicBezTo>
                  <a:cubicBezTo>
                    <a:pt x="217" y="145"/>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1" name="Google Shape;23061;p16"/>
            <p:cNvSpPr/>
            <p:nvPr/>
          </p:nvSpPr>
          <p:spPr>
            <a:xfrm>
              <a:off x="4677750" y="2086925"/>
              <a:ext cx="9025" cy="7225"/>
            </a:xfrm>
            <a:custGeom>
              <a:avLst/>
              <a:gdLst/>
              <a:ahLst/>
              <a:cxnLst/>
              <a:rect l="l" t="t" r="r" b="b"/>
              <a:pathLst>
                <a:path w="361" h="289" extrusionOk="0">
                  <a:moveTo>
                    <a:pt x="217" y="1"/>
                  </a:moveTo>
                  <a:cubicBezTo>
                    <a:pt x="73" y="1"/>
                    <a:pt x="1" y="73"/>
                    <a:pt x="1" y="145"/>
                  </a:cubicBezTo>
                  <a:cubicBezTo>
                    <a:pt x="1" y="217"/>
                    <a:pt x="73" y="289"/>
                    <a:pt x="217" y="289"/>
                  </a:cubicBezTo>
                  <a:cubicBezTo>
                    <a:pt x="289" y="289"/>
                    <a:pt x="361" y="217"/>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2" name="Google Shape;23062;p16"/>
            <p:cNvSpPr/>
            <p:nvPr/>
          </p:nvSpPr>
          <p:spPr>
            <a:xfrm>
              <a:off x="4771375" y="2087075"/>
              <a:ext cx="14150" cy="10675"/>
            </a:xfrm>
            <a:custGeom>
              <a:avLst/>
              <a:gdLst/>
              <a:ahLst/>
              <a:cxnLst/>
              <a:rect l="l" t="t" r="r" b="b"/>
              <a:pathLst>
                <a:path w="566" h="427" extrusionOk="0">
                  <a:moveTo>
                    <a:pt x="83" y="1"/>
                  </a:moveTo>
                  <a:cubicBezTo>
                    <a:pt x="35" y="1"/>
                    <a:pt x="0" y="39"/>
                    <a:pt x="0" y="139"/>
                  </a:cubicBezTo>
                  <a:cubicBezTo>
                    <a:pt x="0" y="283"/>
                    <a:pt x="144" y="427"/>
                    <a:pt x="288" y="427"/>
                  </a:cubicBezTo>
                  <a:cubicBezTo>
                    <a:pt x="565" y="427"/>
                    <a:pt x="246"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3" name="Google Shape;23063;p16"/>
            <p:cNvSpPr/>
            <p:nvPr/>
          </p:nvSpPr>
          <p:spPr>
            <a:xfrm>
              <a:off x="4864975" y="2086575"/>
              <a:ext cx="18800" cy="12975"/>
            </a:xfrm>
            <a:custGeom>
              <a:avLst/>
              <a:gdLst/>
              <a:ahLst/>
              <a:cxnLst/>
              <a:rect l="l" t="t" r="r" b="b"/>
              <a:pathLst>
                <a:path w="752" h="519" extrusionOk="0">
                  <a:moveTo>
                    <a:pt x="107" y="1"/>
                  </a:moveTo>
                  <a:cubicBezTo>
                    <a:pt x="45" y="1"/>
                    <a:pt x="1" y="45"/>
                    <a:pt x="1" y="159"/>
                  </a:cubicBezTo>
                  <a:cubicBezTo>
                    <a:pt x="1" y="375"/>
                    <a:pt x="145" y="519"/>
                    <a:pt x="361"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4" name="Google Shape;23064;p16"/>
            <p:cNvSpPr/>
            <p:nvPr/>
          </p:nvSpPr>
          <p:spPr>
            <a:xfrm>
              <a:off x="4958600" y="2085350"/>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5" name="Google Shape;23065;p16"/>
            <p:cNvSpPr/>
            <p:nvPr/>
          </p:nvSpPr>
          <p:spPr>
            <a:xfrm>
              <a:off x="5050425" y="2084125"/>
              <a:ext cx="29600" cy="19025"/>
            </a:xfrm>
            <a:custGeom>
              <a:avLst/>
              <a:gdLst/>
              <a:ahLst/>
              <a:cxnLst/>
              <a:rect l="l" t="t" r="r" b="b"/>
              <a:pathLst>
                <a:path w="1184" h="761" extrusionOk="0">
                  <a:moveTo>
                    <a:pt x="242" y="0"/>
                  </a:moveTo>
                  <a:cubicBezTo>
                    <a:pt x="143" y="0"/>
                    <a:pt x="72" y="71"/>
                    <a:pt x="72" y="257"/>
                  </a:cubicBezTo>
                  <a:cubicBezTo>
                    <a:pt x="0" y="545"/>
                    <a:pt x="288" y="761"/>
                    <a:pt x="576" y="761"/>
                  </a:cubicBezTo>
                  <a:cubicBezTo>
                    <a:pt x="1183" y="761"/>
                    <a:pt x="565" y="0"/>
                    <a:pt x="2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6" name="Google Shape;23066;p16"/>
            <p:cNvSpPr/>
            <p:nvPr/>
          </p:nvSpPr>
          <p:spPr>
            <a:xfrm>
              <a:off x="5145850" y="2082875"/>
              <a:ext cx="30925" cy="22075"/>
            </a:xfrm>
            <a:custGeom>
              <a:avLst/>
              <a:gdLst/>
              <a:ahLst/>
              <a:cxnLst/>
              <a:rect l="l" t="t" r="r" b="b"/>
              <a:pathLst>
                <a:path w="1237" h="883" extrusionOk="0">
                  <a:moveTo>
                    <a:pt x="192" y="1"/>
                  </a:moveTo>
                  <a:cubicBezTo>
                    <a:pt x="81" y="1"/>
                    <a:pt x="0" y="85"/>
                    <a:pt x="0" y="307"/>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7" name="Google Shape;23067;p16"/>
            <p:cNvSpPr/>
            <p:nvPr/>
          </p:nvSpPr>
          <p:spPr>
            <a:xfrm>
              <a:off x="5237650" y="2074325"/>
              <a:ext cx="34250" cy="32425"/>
            </a:xfrm>
            <a:custGeom>
              <a:avLst/>
              <a:gdLst/>
              <a:ahLst/>
              <a:cxnLst/>
              <a:rect l="l" t="t" r="r" b="b"/>
              <a:pathLst>
                <a:path w="1370" h="1297" extrusionOk="0">
                  <a:moveTo>
                    <a:pt x="721" y="1"/>
                  </a:moveTo>
                  <a:cubicBezTo>
                    <a:pt x="361" y="1"/>
                    <a:pt x="1" y="289"/>
                    <a:pt x="1" y="649"/>
                  </a:cubicBezTo>
                  <a:cubicBezTo>
                    <a:pt x="1"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8" name="Google Shape;23068;p16"/>
            <p:cNvSpPr/>
            <p:nvPr/>
          </p:nvSpPr>
          <p:spPr>
            <a:xfrm>
              <a:off x="5333075" y="20728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69" name="Google Shape;23069;p16"/>
            <p:cNvSpPr/>
            <p:nvPr/>
          </p:nvSpPr>
          <p:spPr>
            <a:xfrm>
              <a:off x="5426700" y="2072000"/>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6" y="238"/>
                  </a:cubicBezTo>
                  <a:cubicBezTo>
                    <a:pt x="1131"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0" name="Google Shape;23070;p16"/>
            <p:cNvSpPr/>
            <p:nvPr/>
          </p:nvSpPr>
          <p:spPr>
            <a:xfrm>
              <a:off x="5520300" y="2070250"/>
              <a:ext cx="48650" cy="41900"/>
            </a:xfrm>
            <a:custGeom>
              <a:avLst/>
              <a:gdLst/>
              <a:ahLst/>
              <a:cxnLst/>
              <a:rect l="l" t="t" r="r" b="b"/>
              <a:pathLst>
                <a:path w="1946" h="1676" extrusionOk="0">
                  <a:moveTo>
                    <a:pt x="866" y="1"/>
                  </a:moveTo>
                  <a:cubicBezTo>
                    <a:pt x="431" y="1"/>
                    <a:pt x="1" y="323"/>
                    <a:pt x="1" y="812"/>
                  </a:cubicBezTo>
                  <a:cubicBezTo>
                    <a:pt x="1" y="1244"/>
                    <a:pt x="361" y="1676"/>
                    <a:pt x="865" y="1676"/>
                  </a:cubicBezTo>
                  <a:cubicBezTo>
                    <a:pt x="1585" y="1676"/>
                    <a:pt x="1945" y="740"/>
                    <a:pt x="1441" y="236"/>
                  </a:cubicBezTo>
                  <a:cubicBezTo>
                    <a:pt x="1279" y="73"/>
                    <a:pt x="1072" y="1"/>
                    <a:pt x="8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1" name="Google Shape;23071;p16"/>
            <p:cNvSpPr/>
            <p:nvPr/>
          </p:nvSpPr>
          <p:spPr>
            <a:xfrm>
              <a:off x="5615725" y="2069450"/>
              <a:ext cx="48650" cy="42700"/>
            </a:xfrm>
            <a:custGeom>
              <a:avLst/>
              <a:gdLst/>
              <a:ahLst/>
              <a:cxnLst/>
              <a:rect l="l" t="t" r="r" b="b"/>
              <a:pathLst>
                <a:path w="1946" h="1708" extrusionOk="0">
                  <a:moveTo>
                    <a:pt x="863" y="1"/>
                  </a:moveTo>
                  <a:cubicBezTo>
                    <a:pt x="430" y="1"/>
                    <a:pt x="1" y="356"/>
                    <a:pt x="1" y="844"/>
                  </a:cubicBezTo>
                  <a:cubicBezTo>
                    <a:pt x="1" y="1348"/>
                    <a:pt x="361" y="1708"/>
                    <a:pt x="865" y="1708"/>
                  </a:cubicBezTo>
                  <a:cubicBezTo>
                    <a:pt x="1585" y="1708"/>
                    <a:pt x="1945" y="772"/>
                    <a:pt x="1441" y="268"/>
                  </a:cubicBezTo>
                  <a:cubicBezTo>
                    <a:pt x="1278" y="82"/>
                    <a:pt x="1070"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2" name="Google Shape;23072;p16"/>
            <p:cNvSpPr/>
            <p:nvPr/>
          </p:nvSpPr>
          <p:spPr>
            <a:xfrm>
              <a:off x="5709350" y="2067725"/>
              <a:ext cx="52225" cy="44425"/>
            </a:xfrm>
            <a:custGeom>
              <a:avLst/>
              <a:gdLst/>
              <a:ahLst/>
              <a:cxnLst/>
              <a:rect l="l" t="t" r="r" b="b"/>
              <a:pathLst>
                <a:path w="2089" h="1777" extrusionOk="0">
                  <a:moveTo>
                    <a:pt x="927" y="0"/>
                  </a:moveTo>
                  <a:cubicBezTo>
                    <a:pt x="469" y="0"/>
                    <a:pt x="0" y="373"/>
                    <a:pt x="0" y="913"/>
                  </a:cubicBezTo>
                  <a:cubicBezTo>
                    <a:pt x="0" y="1417"/>
                    <a:pt x="432" y="1777"/>
                    <a:pt x="937"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3" name="Google Shape;23073;p16"/>
            <p:cNvSpPr/>
            <p:nvPr/>
          </p:nvSpPr>
          <p:spPr>
            <a:xfrm>
              <a:off x="5804775" y="2068925"/>
              <a:ext cx="45025" cy="43225"/>
            </a:xfrm>
            <a:custGeom>
              <a:avLst/>
              <a:gdLst/>
              <a:ahLst/>
              <a:cxnLst/>
              <a:rect l="l" t="t" r="r" b="b"/>
              <a:pathLst>
                <a:path w="1801" h="1729" extrusionOk="0">
                  <a:moveTo>
                    <a:pt x="936" y="1"/>
                  </a:moveTo>
                  <a:cubicBezTo>
                    <a:pt x="432" y="1"/>
                    <a:pt x="0" y="361"/>
                    <a:pt x="0" y="865"/>
                  </a:cubicBezTo>
                  <a:cubicBezTo>
                    <a:pt x="0" y="1369"/>
                    <a:pt x="432" y="1729"/>
                    <a:pt x="936" y="1729"/>
                  </a:cubicBezTo>
                  <a:cubicBezTo>
                    <a:pt x="1368" y="1729"/>
                    <a:pt x="1800" y="1369"/>
                    <a:pt x="1800" y="865"/>
                  </a:cubicBezTo>
                  <a:cubicBezTo>
                    <a:pt x="1800" y="361"/>
                    <a:pt x="1368"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4" name="Google Shape;23074;p16"/>
            <p:cNvSpPr/>
            <p:nvPr/>
          </p:nvSpPr>
          <p:spPr>
            <a:xfrm>
              <a:off x="5900175" y="2067725"/>
              <a:ext cx="52250" cy="44425"/>
            </a:xfrm>
            <a:custGeom>
              <a:avLst/>
              <a:gdLst/>
              <a:ahLst/>
              <a:cxnLst/>
              <a:rect l="l" t="t" r="r" b="b"/>
              <a:pathLst>
                <a:path w="2090" h="1777" extrusionOk="0">
                  <a:moveTo>
                    <a:pt x="927" y="0"/>
                  </a:moveTo>
                  <a:cubicBezTo>
                    <a:pt x="469" y="0"/>
                    <a:pt x="1" y="373"/>
                    <a:pt x="1" y="913"/>
                  </a:cubicBezTo>
                  <a:cubicBezTo>
                    <a:pt x="1" y="1417"/>
                    <a:pt x="433" y="1777"/>
                    <a:pt x="937" y="1777"/>
                  </a:cubicBezTo>
                  <a:cubicBezTo>
                    <a:pt x="1729" y="1777"/>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5" name="Google Shape;23075;p16"/>
            <p:cNvSpPr/>
            <p:nvPr/>
          </p:nvSpPr>
          <p:spPr>
            <a:xfrm>
              <a:off x="5997400" y="2068925"/>
              <a:ext cx="43225" cy="43225"/>
            </a:xfrm>
            <a:custGeom>
              <a:avLst/>
              <a:gdLst/>
              <a:ahLst/>
              <a:cxnLst/>
              <a:rect l="l" t="t" r="r" b="b"/>
              <a:pathLst>
                <a:path w="1729" h="1729"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6" name="Google Shape;23076;p16"/>
            <p:cNvSpPr/>
            <p:nvPr/>
          </p:nvSpPr>
          <p:spPr>
            <a:xfrm>
              <a:off x="6092825" y="2070250"/>
              <a:ext cx="48625" cy="41900"/>
            </a:xfrm>
            <a:custGeom>
              <a:avLst/>
              <a:gdLst/>
              <a:ahLst/>
              <a:cxnLst/>
              <a:rect l="l" t="t" r="r" b="b"/>
              <a:pathLst>
                <a:path w="1945" h="1676" extrusionOk="0">
                  <a:moveTo>
                    <a:pt x="865" y="1"/>
                  </a:moveTo>
                  <a:cubicBezTo>
                    <a:pt x="431" y="1"/>
                    <a:pt x="0" y="323"/>
                    <a:pt x="0" y="812"/>
                  </a:cubicBezTo>
                  <a:cubicBezTo>
                    <a:pt x="0" y="1244"/>
                    <a:pt x="360" y="1676"/>
                    <a:pt x="864" y="1676"/>
                  </a:cubicBezTo>
                  <a:cubicBezTo>
                    <a:pt x="1585" y="1676"/>
                    <a:pt x="1945" y="740"/>
                    <a:pt x="1441" y="236"/>
                  </a:cubicBezTo>
                  <a:cubicBezTo>
                    <a:pt x="1278" y="73"/>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7" name="Google Shape;23077;p16"/>
            <p:cNvSpPr/>
            <p:nvPr/>
          </p:nvSpPr>
          <p:spPr>
            <a:xfrm>
              <a:off x="6190025" y="2072000"/>
              <a:ext cx="45050" cy="38350"/>
            </a:xfrm>
            <a:custGeom>
              <a:avLst/>
              <a:gdLst/>
              <a:ahLst/>
              <a:cxnLst/>
              <a:rect l="l" t="t" r="r" b="b"/>
              <a:pathLst>
                <a:path w="1802"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8" name="Google Shape;23078;p16"/>
            <p:cNvSpPr/>
            <p:nvPr/>
          </p:nvSpPr>
          <p:spPr>
            <a:xfrm>
              <a:off x="6287250" y="2072800"/>
              <a:ext cx="41450" cy="35750"/>
            </a:xfrm>
            <a:custGeom>
              <a:avLst/>
              <a:gdLst/>
              <a:ahLst/>
              <a:cxnLst/>
              <a:rect l="l" t="t" r="r" b="b"/>
              <a:pathLst>
                <a:path w="1658" h="1430" extrusionOk="0">
                  <a:moveTo>
                    <a:pt x="694" y="0"/>
                  </a:moveTo>
                  <a:cubicBezTo>
                    <a:pt x="327" y="0"/>
                    <a:pt x="1" y="273"/>
                    <a:pt x="1" y="710"/>
                  </a:cubicBezTo>
                  <a:cubicBezTo>
                    <a:pt x="1" y="1142"/>
                    <a:pt x="289" y="1430"/>
                    <a:pt x="721" y="1430"/>
                  </a:cubicBezTo>
                  <a:cubicBezTo>
                    <a:pt x="1369" y="1430"/>
                    <a:pt x="1657" y="638"/>
                    <a:pt x="1225" y="206"/>
                  </a:cubicBezTo>
                  <a:cubicBezTo>
                    <a:pt x="1060" y="64"/>
                    <a:pt x="873"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79" name="Google Shape;23079;p16"/>
            <p:cNvSpPr/>
            <p:nvPr/>
          </p:nvSpPr>
          <p:spPr>
            <a:xfrm>
              <a:off x="6382675" y="2074325"/>
              <a:ext cx="34225" cy="32425"/>
            </a:xfrm>
            <a:custGeom>
              <a:avLst/>
              <a:gdLst/>
              <a:ahLst/>
              <a:cxnLst/>
              <a:rect l="l" t="t" r="r" b="b"/>
              <a:pathLst>
                <a:path w="1369" h="1297" extrusionOk="0">
                  <a:moveTo>
                    <a:pt x="721" y="1"/>
                  </a:moveTo>
                  <a:cubicBezTo>
                    <a:pt x="361" y="1"/>
                    <a:pt x="0" y="289"/>
                    <a:pt x="0" y="649"/>
                  </a:cubicBezTo>
                  <a:cubicBezTo>
                    <a:pt x="0" y="1009"/>
                    <a:pt x="361" y="1297"/>
                    <a:pt x="721" y="1297"/>
                  </a:cubicBezTo>
                  <a:cubicBezTo>
                    <a:pt x="1081" y="1297"/>
                    <a:pt x="1369" y="1009"/>
                    <a:pt x="1369" y="649"/>
                  </a:cubicBezTo>
                  <a:cubicBezTo>
                    <a:pt x="1369" y="289"/>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0" name="Google Shape;23080;p16"/>
            <p:cNvSpPr/>
            <p:nvPr/>
          </p:nvSpPr>
          <p:spPr>
            <a:xfrm>
              <a:off x="6479900" y="2075700"/>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2" y="1170"/>
                    <a:pt x="1440" y="522"/>
                    <a:pt x="1008" y="162"/>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1" name="Google Shape;23081;p16"/>
            <p:cNvSpPr/>
            <p:nvPr/>
          </p:nvSpPr>
          <p:spPr>
            <a:xfrm>
              <a:off x="6577100" y="2084125"/>
              <a:ext cx="29600" cy="19025"/>
            </a:xfrm>
            <a:custGeom>
              <a:avLst/>
              <a:gdLst/>
              <a:ahLst/>
              <a:cxnLst/>
              <a:rect l="l" t="t" r="r" b="b"/>
              <a:pathLst>
                <a:path w="1184" h="761" extrusionOk="0">
                  <a:moveTo>
                    <a:pt x="181" y="0"/>
                  </a:moveTo>
                  <a:cubicBezTo>
                    <a:pt x="76" y="0"/>
                    <a:pt x="1" y="71"/>
                    <a:pt x="1" y="257"/>
                  </a:cubicBezTo>
                  <a:cubicBezTo>
                    <a:pt x="1" y="545"/>
                    <a:pt x="289" y="761"/>
                    <a:pt x="577" y="761"/>
                  </a:cubicBezTo>
                  <a:cubicBezTo>
                    <a:pt x="1184" y="761"/>
                    <a:pt x="523" y="0"/>
                    <a:pt x="1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2" name="Google Shape;23082;p16"/>
            <p:cNvSpPr/>
            <p:nvPr/>
          </p:nvSpPr>
          <p:spPr>
            <a:xfrm>
              <a:off x="6676125" y="2084600"/>
              <a:ext cx="23175" cy="16750"/>
            </a:xfrm>
            <a:custGeom>
              <a:avLst/>
              <a:gdLst/>
              <a:ahLst/>
              <a:cxnLst/>
              <a:rect l="l" t="t" r="r" b="b"/>
              <a:pathLst>
                <a:path w="927" h="670" extrusionOk="0">
                  <a:moveTo>
                    <a:pt x="146" y="1"/>
                  </a:moveTo>
                  <a:cubicBezTo>
                    <a:pt x="62" y="1"/>
                    <a:pt x="1" y="66"/>
                    <a:pt x="1" y="238"/>
                  </a:cubicBezTo>
                  <a:cubicBezTo>
                    <a:pt x="1" y="454"/>
                    <a:pt x="145" y="670"/>
                    <a:pt x="433" y="670"/>
                  </a:cubicBezTo>
                  <a:cubicBezTo>
                    <a:pt x="927" y="670"/>
                    <a:pt x="417" y="1"/>
                    <a:pt x="1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3" name="Google Shape;23083;p16"/>
            <p:cNvSpPr/>
            <p:nvPr/>
          </p:nvSpPr>
          <p:spPr>
            <a:xfrm>
              <a:off x="6773350" y="2081525"/>
              <a:ext cx="16225" cy="18025"/>
            </a:xfrm>
            <a:custGeom>
              <a:avLst/>
              <a:gdLst/>
              <a:ahLst/>
              <a:cxnLst/>
              <a:rect l="l" t="t" r="r" b="b"/>
              <a:pathLst>
                <a:path w="649" h="721" extrusionOk="0">
                  <a:moveTo>
                    <a:pt x="360" y="1"/>
                  </a:moveTo>
                  <a:cubicBezTo>
                    <a:pt x="144" y="1"/>
                    <a:pt x="0" y="145"/>
                    <a:pt x="0" y="361"/>
                  </a:cubicBezTo>
                  <a:cubicBezTo>
                    <a:pt x="0" y="577"/>
                    <a:pt x="144" y="721"/>
                    <a:pt x="360" y="721"/>
                  </a:cubicBezTo>
                  <a:cubicBezTo>
                    <a:pt x="505" y="721"/>
                    <a:pt x="649" y="577"/>
                    <a:pt x="649" y="361"/>
                  </a:cubicBezTo>
                  <a:cubicBezTo>
                    <a:pt x="649" y="145"/>
                    <a:pt x="505"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4" name="Google Shape;23084;p16"/>
            <p:cNvSpPr/>
            <p:nvPr/>
          </p:nvSpPr>
          <p:spPr>
            <a:xfrm>
              <a:off x="6870575" y="2085125"/>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5" name="Google Shape;23085;p16"/>
            <p:cNvSpPr/>
            <p:nvPr/>
          </p:nvSpPr>
          <p:spPr>
            <a:xfrm>
              <a:off x="6967775" y="2088050"/>
              <a:ext cx="9475" cy="6100"/>
            </a:xfrm>
            <a:custGeom>
              <a:avLst/>
              <a:gdLst/>
              <a:ahLst/>
              <a:cxnLst/>
              <a:rect l="l" t="t" r="r" b="b"/>
              <a:pathLst>
                <a:path w="379" h="244" extrusionOk="0">
                  <a:moveTo>
                    <a:pt x="65" y="1"/>
                  </a:moveTo>
                  <a:cubicBezTo>
                    <a:pt x="28" y="1"/>
                    <a:pt x="1" y="28"/>
                    <a:pt x="1" y="100"/>
                  </a:cubicBezTo>
                  <a:cubicBezTo>
                    <a:pt x="1" y="172"/>
                    <a:pt x="73" y="244"/>
                    <a:pt x="217" y="244"/>
                  </a:cubicBezTo>
                  <a:cubicBezTo>
                    <a:pt x="379" y="244"/>
                    <a:pt x="176" y="1"/>
                    <a:pt x="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6" name="Google Shape;23086;p16"/>
            <p:cNvSpPr/>
            <p:nvPr/>
          </p:nvSpPr>
          <p:spPr>
            <a:xfrm>
              <a:off x="7066800" y="2088725"/>
              <a:ext cx="3625" cy="3625"/>
            </a:xfrm>
            <a:custGeom>
              <a:avLst/>
              <a:gdLst/>
              <a:ahLst/>
              <a:cxnLst/>
              <a:rect l="l" t="t" r="r" b="b"/>
              <a:pathLst>
                <a:path w="145" h="145" extrusionOk="0">
                  <a:moveTo>
                    <a:pt x="73" y="1"/>
                  </a:moveTo>
                  <a:cubicBezTo>
                    <a:pt x="1" y="1"/>
                    <a:pt x="1" y="73"/>
                    <a:pt x="1" y="73"/>
                  </a:cubicBezTo>
                  <a:cubicBezTo>
                    <a:pt x="1" y="145"/>
                    <a:pt x="1" y="145"/>
                    <a:pt x="73" y="145"/>
                  </a:cubicBezTo>
                  <a:cubicBezTo>
                    <a:pt x="73" y="145"/>
                    <a:pt x="145" y="145"/>
                    <a:pt x="145" y="73"/>
                  </a:cubicBezTo>
                  <a:cubicBezTo>
                    <a:pt x="145"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7" name="Google Shape;23087;p16"/>
            <p:cNvSpPr/>
            <p:nvPr/>
          </p:nvSpPr>
          <p:spPr>
            <a:xfrm>
              <a:off x="7164025" y="2092325"/>
              <a:ext cx="25" cy="25"/>
            </a:xfrm>
            <a:custGeom>
              <a:avLst/>
              <a:gdLst/>
              <a:ahLst/>
              <a:cxnLst/>
              <a:rect l="l" t="t" r="r" b="b"/>
              <a:pathLst>
                <a:path w="1" h="1" extrusionOk="0">
                  <a:moveTo>
                    <a:pt x="0" y="1"/>
                  </a:moveTo>
                  <a:lnTo>
                    <a:pt x="0" y="1"/>
                  </a:lnTo>
                  <a:lnTo>
                    <a:pt x="0" y="1"/>
                  </a:lnTo>
                  <a:cubicBezTo>
                    <a:pt x="0" y="1"/>
                    <a:pt x="0"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8" name="Google Shape;23088;p16"/>
            <p:cNvSpPr/>
            <p:nvPr/>
          </p:nvSpPr>
          <p:spPr>
            <a:xfrm>
              <a:off x="4492325" y="2187750"/>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89" name="Google Shape;23089;p16"/>
            <p:cNvSpPr/>
            <p:nvPr/>
          </p:nvSpPr>
          <p:spPr>
            <a:xfrm>
              <a:off x="4584125"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0" name="Google Shape;23090;p16"/>
            <p:cNvSpPr/>
            <p:nvPr/>
          </p:nvSpPr>
          <p:spPr>
            <a:xfrm>
              <a:off x="4677750" y="2183000"/>
              <a:ext cx="12275" cy="8375"/>
            </a:xfrm>
            <a:custGeom>
              <a:avLst/>
              <a:gdLst/>
              <a:ahLst/>
              <a:cxnLst/>
              <a:rect l="l" t="t" r="r" b="b"/>
              <a:pathLst>
                <a:path w="491" h="335" extrusionOk="0">
                  <a:moveTo>
                    <a:pt x="78" y="0"/>
                  </a:moveTo>
                  <a:cubicBezTo>
                    <a:pt x="33"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1" name="Google Shape;23091;p16"/>
            <p:cNvSpPr/>
            <p:nvPr/>
          </p:nvSpPr>
          <p:spPr>
            <a:xfrm>
              <a:off x="4769575" y="2182000"/>
              <a:ext cx="18775" cy="12975"/>
            </a:xfrm>
            <a:custGeom>
              <a:avLst/>
              <a:gdLst/>
              <a:ahLst/>
              <a:cxnLst/>
              <a:rect l="l" t="t" r="r" b="b"/>
              <a:pathLst>
                <a:path w="751" h="519" extrusionOk="0">
                  <a:moveTo>
                    <a:pt x="107" y="1"/>
                  </a:moveTo>
                  <a:cubicBezTo>
                    <a:pt x="44" y="1"/>
                    <a:pt x="0" y="45"/>
                    <a:pt x="0" y="158"/>
                  </a:cubicBezTo>
                  <a:cubicBezTo>
                    <a:pt x="0" y="374"/>
                    <a:pt x="144" y="519"/>
                    <a:pt x="360" y="519"/>
                  </a:cubicBezTo>
                  <a:cubicBezTo>
                    <a:pt x="751" y="519"/>
                    <a:pt x="321" y="1"/>
                    <a:pt x="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2" name="Google Shape;23092;p16"/>
            <p:cNvSpPr/>
            <p:nvPr/>
          </p:nvSpPr>
          <p:spPr>
            <a:xfrm>
              <a:off x="4863175" y="2180775"/>
              <a:ext cx="23300" cy="16000"/>
            </a:xfrm>
            <a:custGeom>
              <a:avLst/>
              <a:gdLst/>
              <a:ahLst/>
              <a:cxnLst/>
              <a:rect l="l" t="t" r="r" b="b"/>
              <a:pathLst>
                <a:path w="932" h="640" extrusionOk="0">
                  <a:moveTo>
                    <a:pt x="139" y="0"/>
                  </a:moveTo>
                  <a:cubicBezTo>
                    <a:pt x="58" y="0"/>
                    <a:pt x="1" y="58"/>
                    <a:pt x="1" y="207"/>
                  </a:cubicBezTo>
                  <a:cubicBezTo>
                    <a:pt x="1" y="423"/>
                    <a:pt x="217" y="640"/>
                    <a:pt x="433" y="640"/>
                  </a:cubicBezTo>
                  <a:cubicBezTo>
                    <a:pt x="932" y="640"/>
                    <a:pt x="407" y="0"/>
                    <a:pt x="13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3" name="Google Shape;23093;p16"/>
            <p:cNvSpPr/>
            <p:nvPr/>
          </p:nvSpPr>
          <p:spPr>
            <a:xfrm>
              <a:off x="4956800"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4" name="Google Shape;23094;p16"/>
            <p:cNvSpPr/>
            <p:nvPr/>
          </p:nvSpPr>
          <p:spPr>
            <a:xfrm>
              <a:off x="5050425" y="2178300"/>
              <a:ext cx="30925" cy="22075"/>
            </a:xfrm>
            <a:custGeom>
              <a:avLst/>
              <a:gdLst/>
              <a:ahLst/>
              <a:cxnLst/>
              <a:rect l="l" t="t" r="r" b="b"/>
              <a:pathLst>
                <a:path w="1237" h="883" extrusionOk="0">
                  <a:moveTo>
                    <a:pt x="192" y="1"/>
                  </a:moveTo>
                  <a:cubicBezTo>
                    <a:pt x="81" y="1"/>
                    <a:pt x="0" y="85"/>
                    <a:pt x="0" y="306"/>
                  </a:cubicBezTo>
                  <a:cubicBezTo>
                    <a:pt x="0" y="667"/>
                    <a:pt x="216" y="883"/>
                    <a:pt x="576" y="883"/>
                  </a:cubicBezTo>
                  <a:cubicBezTo>
                    <a:pt x="1236" y="883"/>
                    <a:pt x="552" y="1"/>
                    <a:pt x="1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5" name="Google Shape;23095;p16"/>
            <p:cNvSpPr/>
            <p:nvPr/>
          </p:nvSpPr>
          <p:spPr>
            <a:xfrm>
              <a:off x="514225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6" name="Google Shape;23096;p16"/>
            <p:cNvSpPr/>
            <p:nvPr/>
          </p:nvSpPr>
          <p:spPr>
            <a:xfrm>
              <a:off x="5235850" y="2167400"/>
              <a:ext cx="43250" cy="38375"/>
            </a:xfrm>
            <a:custGeom>
              <a:avLst/>
              <a:gdLst/>
              <a:ahLst/>
              <a:cxnLst/>
              <a:rect l="l" t="t" r="r" b="b"/>
              <a:pathLst>
                <a:path w="1730" h="1535" extrusionOk="0">
                  <a:moveTo>
                    <a:pt x="747" y="1"/>
                  </a:moveTo>
                  <a:cubicBezTo>
                    <a:pt x="359" y="1"/>
                    <a:pt x="1" y="307"/>
                    <a:pt x="1" y="742"/>
                  </a:cubicBezTo>
                  <a:cubicBezTo>
                    <a:pt x="1" y="1175"/>
                    <a:pt x="361" y="1535"/>
                    <a:pt x="793" y="1535"/>
                  </a:cubicBezTo>
                  <a:cubicBezTo>
                    <a:pt x="1441" y="1463"/>
                    <a:pt x="1729"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7" name="Google Shape;23097;p16"/>
            <p:cNvSpPr/>
            <p:nvPr/>
          </p:nvSpPr>
          <p:spPr>
            <a:xfrm>
              <a:off x="5329475" y="2166150"/>
              <a:ext cx="41425" cy="39625"/>
            </a:xfrm>
            <a:custGeom>
              <a:avLst/>
              <a:gdLst/>
              <a:ahLst/>
              <a:cxnLst/>
              <a:rect l="l" t="t" r="r" b="b"/>
              <a:pathLst>
                <a:path w="1657" h="1585" extrusionOk="0">
                  <a:moveTo>
                    <a:pt x="865" y="0"/>
                  </a:moveTo>
                  <a:cubicBezTo>
                    <a:pt x="361" y="0"/>
                    <a:pt x="0" y="360"/>
                    <a:pt x="0" y="792"/>
                  </a:cubicBezTo>
                  <a:cubicBezTo>
                    <a:pt x="0" y="1225"/>
                    <a:pt x="361" y="1585"/>
                    <a:pt x="865" y="1585"/>
                  </a:cubicBezTo>
                  <a:cubicBezTo>
                    <a:pt x="1297" y="1585"/>
                    <a:pt x="1657" y="1225"/>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8" name="Google Shape;23098;p16"/>
            <p:cNvSpPr/>
            <p:nvPr/>
          </p:nvSpPr>
          <p:spPr>
            <a:xfrm>
              <a:off x="5423100" y="2163125"/>
              <a:ext cx="52225" cy="44450"/>
            </a:xfrm>
            <a:custGeom>
              <a:avLst/>
              <a:gdLst/>
              <a:ahLst/>
              <a:cxnLst/>
              <a:rect l="l" t="t" r="r" b="b"/>
              <a:pathLst>
                <a:path w="2089" h="1778" extrusionOk="0">
                  <a:moveTo>
                    <a:pt x="927" y="1"/>
                  </a:moveTo>
                  <a:cubicBezTo>
                    <a:pt x="469" y="1"/>
                    <a:pt x="0" y="373"/>
                    <a:pt x="0" y="913"/>
                  </a:cubicBezTo>
                  <a:cubicBezTo>
                    <a:pt x="0" y="1418"/>
                    <a:pt x="432" y="1778"/>
                    <a:pt x="936" y="1778"/>
                  </a:cubicBezTo>
                  <a:cubicBezTo>
                    <a:pt x="1729" y="1778"/>
                    <a:pt x="2089" y="841"/>
                    <a:pt x="1512" y="265"/>
                  </a:cubicBezTo>
                  <a:cubicBezTo>
                    <a:pt x="1352"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099" name="Google Shape;23099;p16"/>
            <p:cNvSpPr/>
            <p:nvPr/>
          </p:nvSpPr>
          <p:spPr>
            <a:xfrm>
              <a:off x="5518500" y="2164550"/>
              <a:ext cx="52250" cy="44825"/>
            </a:xfrm>
            <a:custGeom>
              <a:avLst/>
              <a:gdLst/>
              <a:ahLst/>
              <a:cxnLst/>
              <a:rect l="l" t="t" r="r" b="b"/>
              <a:pathLst>
                <a:path w="2090" h="1793" extrusionOk="0">
                  <a:moveTo>
                    <a:pt x="897" y="0"/>
                  </a:moveTo>
                  <a:cubicBezTo>
                    <a:pt x="449" y="0"/>
                    <a:pt x="1" y="352"/>
                    <a:pt x="1" y="928"/>
                  </a:cubicBezTo>
                  <a:cubicBezTo>
                    <a:pt x="1" y="1361"/>
                    <a:pt x="433" y="1793"/>
                    <a:pt x="937" y="1793"/>
                  </a:cubicBezTo>
                  <a:cubicBezTo>
                    <a:pt x="1729" y="1793"/>
                    <a:pt x="2089" y="856"/>
                    <a:pt x="1513" y="280"/>
                  </a:cubicBezTo>
                  <a:cubicBezTo>
                    <a:pt x="1345" y="88"/>
                    <a:pt x="1121" y="0"/>
                    <a:pt x="8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0" name="Google Shape;23100;p16"/>
            <p:cNvSpPr/>
            <p:nvPr/>
          </p:nvSpPr>
          <p:spPr>
            <a:xfrm>
              <a:off x="5612125" y="2161950"/>
              <a:ext cx="57650" cy="49225"/>
            </a:xfrm>
            <a:custGeom>
              <a:avLst/>
              <a:gdLst/>
              <a:ahLst/>
              <a:cxnLst/>
              <a:rect l="l" t="t" r="r" b="b"/>
              <a:pathLst>
                <a:path w="2306"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1" name="Google Shape;23101;p16"/>
            <p:cNvSpPr/>
            <p:nvPr/>
          </p:nvSpPr>
          <p:spPr>
            <a:xfrm>
              <a:off x="5707550" y="2160750"/>
              <a:ext cx="48625" cy="50425"/>
            </a:xfrm>
            <a:custGeom>
              <a:avLst/>
              <a:gdLst/>
              <a:ahLst/>
              <a:cxnLst/>
              <a:rect l="l" t="t" r="r" b="b"/>
              <a:pathLst>
                <a:path w="1945" h="2017" extrusionOk="0">
                  <a:moveTo>
                    <a:pt x="1009" y="0"/>
                  </a:moveTo>
                  <a:cubicBezTo>
                    <a:pt x="432" y="0"/>
                    <a:pt x="0" y="504"/>
                    <a:pt x="0" y="1008"/>
                  </a:cubicBezTo>
                  <a:cubicBezTo>
                    <a:pt x="0" y="1585"/>
                    <a:pt x="432"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2" name="Google Shape;23102;p16"/>
            <p:cNvSpPr/>
            <p:nvPr/>
          </p:nvSpPr>
          <p:spPr>
            <a:xfrm>
              <a:off x="5802975" y="2161400"/>
              <a:ext cx="57625" cy="49775"/>
            </a:xfrm>
            <a:custGeom>
              <a:avLst/>
              <a:gdLst/>
              <a:ahLst/>
              <a:cxnLst/>
              <a:rect l="l" t="t" r="r" b="b"/>
              <a:pathLst>
                <a:path w="2305" h="1991" extrusionOk="0">
                  <a:moveTo>
                    <a:pt x="1014" y="0"/>
                  </a:moveTo>
                  <a:cubicBezTo>
                    <a:pt x="509" y="0"/>
                    <a:pt x="0" y="390"/>
                    <a:pt x="0" y="982"/>
                  </a:cubicBezTo>
                  <a:cubicBezTo>
                    <a:pt x="0" y="1559"/>
                    <a:pt x="432" y="1991"/>
                    <a:pt x="1008" y="1991"/>
                  </a:cubicBezTo>
                  <a:cubicBezTo>
                    <a:pt x="1872" y="1991"/>
                    <a:pt x="2305" y="910"/>
                    <a:pt x="1656" y="262"/>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3" name="Google Shape;23103;p16"/>
            <p:cNvSpPr/>
            <p:nvPr/>
          </p:nvSpPr>
          <p:spPr>
            <a:xfrm>
              <a:off x="5898375" y="2160750"/>
              <a:ext cx="48650" cy="50425"/>
            </a:xfrm>
            <a:custGeom>
              <a:avLst/>
              <a:gdLst/>
              <a:ahLst/>
              <a:cxnLst/>
              <a:rect l="l" t="t" r="r" b="b"/>
              <a:pathLst>
                <a:path w="1946" h="2017" extrusionOk="0">
                  <a:moveTo>
                    <a:pt x="1009" y="0"/>
                  </a:moveTo>
                  <a:cubicBezTo>
                    <a:pt x="433" y="0"/>
                    <a:pt x="1" y="504"/>
                    <a:pt x="1" y="1008"/>
                  </a:cubicBezTo>
                  <a:cubicBezTo>
                    <a:pt x="1" y="1585"/>
                    <a:pt x="433" y="2017"/>
                    <a:pt x="1009" y="2017"/>
                  </a:cubicBezTo>
                  <a:cubicBezTo>
                    <a:pt x="1513" y="2017"/>
                    <a:pt x="1945" y="1585"/>
                    <a:pt x="1945" y="1008"/>
                  </a:cubicBezTo>
                  <a:cubicBezTo>
                    <a:pt x="1945" y="504"/>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4" name="Google Shape;23104;p16"/>
            <p:cNvSpPr/>
            <p:nvPr/>
          </p:nvSpPr>
          <p:spPr>
            <a:xfrm>
              <a:off x="5993800" y="2161950"/>
              <a:ext cx="57625" cy="49225"/>
            </a:xfrm>
            <a:custGeom>
              <a:avLst/>
              <a:gdLst/>
              <a:ahLst/>
              <a:cxnLst/>
              <a:rect l="l" t="t" r="r" b="b"/>
              <a:pathLst>
                <a:path w="2305" h="1969" extrusionOk="0">
                  <a:moveTo>
                    <a:pt x="971" y="0"/>
                  </a:moveTo>
                  <a:cubicBezTo>
                    <a:pt x="481" y="0"/>
                    <a:pt x="1" y="384"/>
                    <a:pt x="1" y="960"/>
                  </a:cubicBezTo>
                  <a:cubicBezTo>
                    <a:pt x="1" y="1537"/>
                    <a:pt x="433" y="1969"/>
                    <a:pt x="1009" y="1969"/>
                  </a:cubicBezTo>
                  <a:cubicBezTo>
                    <a:pt x="1873" y="1969"/>
                    <a:pt x="2305" y="888"/>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5" name="Google Shape;23105;p16"/>
            <p:cNvSpPr/>
            <p:nvPr/>
          </p:nvSpPr>
          <p:spPr>
            <a:xfrm>
              <a:off x="6091025" y="2162550"/>
              <a:ext cx="45025" cy="46825"/>
            </a:xfrm>
            <a:custGeom>
              <a:avLst/>
              <a:gdLst/>
              <a:ahLst/>
              <a:cxnLst/>
              <a:rect l="l" t="t" r="r" b="b"/>
              <a:pathLst>
                <a:path w="1801" h="1873" extrusionOk="0">
                  <a:moveTo>
                    <a:pt x="936" y="0"/>
                  </a:moveTo>
                  <a:cubicBezTo>
                    <a:pt x="432" y="0"/>
                    <a:pt x="0" y="432"/>
                    <a:pt x="0" y="936"/>
                  </a:cubicBezTo>
                  <a:cubicBezTo>
                    <a:pt x="0" y="1441"/>
                    <a:pt x="432" y="1873"/>
                    <a:pt x="936" y="1873"/>
                  </a:cubicBezTo>
                  <a:cubicBezTo>
                    <a:pt x="1441" y="1873"/>
                    <a:pt x="1801" y="1441"/>
                    <a:pt x="1801" y="936"/>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6" name="Google Shape;23106;p16"/>
            <p:cNvSpPr/>
            <p:nvPr/>
          </p:nvSpPr>
          <p:spPr>
            <a:xfrm>
              <a:off x="6186425" y="2164350"/>
              <a:ext cx="45050" cy="43225"/>
            </a:xfrm>
            <a:custGeom>
              <a:avLst/>
              <a:gdLst/>
              <a:ahLst/>
              <a:cxnLst/>
              <a:rect l="l" t="t" r="r" b="b"/>
              <a:pathLst>
                <a:path w="1802" h="1729" extrusionOk="0">
                  <a:moveTo>
                    <a:pt x="937" y="0"/>
                  </a:moveTo>
                  <a:cubicBezTo>
                    <a:pt x="433" y="0"/>
                    <a:pt x="1" y="360"/>
                    <a:pt x="1" y="864"/>
                  </a:cubicBezTo>
                  <a:cubicBezTo>
                    <a:pt x="1" y="1369"/>
                    <a:pt x="433" y="1729"/>
                    <a:pt x="937" y="1729"/>
                  </a:cubicBezTo>
                  <a:cubicBezTo>
                    <a:pt x="1369" y="1729"/>
                    <a:pt x="1801" y="1369"/>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7" name="Google Shape;23107;p16"/>
            <p:cNvSpPr/>
            <p:nvPr/>
          </p:nvSpPr>
          <p:spPr>
            <a:xfrm>
              <a:off x="6283650" y="2165675"/>
              <a:ext cx="48650" cy="41900"/>
            </a:xfrm>
            <a:custGeom>
              <a:avLst/>
              <a:gdLst/>
              <a:ahLst/>
              <a:cxnLst/>
              <a:rect l="l" t="t" r="r" b="b"/>
              <a:pathLst>
                <a:path w="1946" h="1676" extrusionOk="0">
                  <a:moveTo>
                    <a:pt x="866" y="0"/>
                  </a:moveTo>
                  <a:cubicBezTo>
                    <a:pt x="431" y="0"/>
                    <a:pt x="1" y="323"/>
                    <a:pt x="1" y="811"/>
                  </a:cubicBezTo>
                  <a:cubicBezTo>
                    <a:pt x="1" y="1244"/>
                    <a:pt x="361" y="1676"/>
                    <a:pt x="865" y="1676"/>
                  </a:cubicBezTo>
                  <a:cubicBezTo>
                    <a:pt x="1585" y="1676"/>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8" name="Google Shape;23108;p16"/>
            <p:cNvSpPr/>
            <p:nvPr/>
          </p:nvSpPr>
          <p:spPr>
            <a:xfrm>
              <a:off x="6380875" y="2167950"/>
              <a:ext cx="37825" cy="37825"/>
            </a:xfrm>
            <a:custGeom>
              <a:avLst/>
              <a:gdLst/>
              <a:ahLst/>
              <a:cxnLst/>
              <a:rect l="l" t="t" r="r" b="b"/>
              <a:pathLst>
                <a:path w="1513" h="1513" extrusionOk="0">
                  <a:moveTo>
                    <a:pt x="793" y="0"/>
                  </a:moveTo>
                  <a:cubicBezTo>
                    <a:pt x="361" y="0"/>
                    <a:pt x="0" y="288"/>
                    <a:pt x="0" y="720"/>
                  </a:cubicBezTo>
                  <a:cubicBezTo>
                    <a:pt x="0" y="1153"/>
                    <a:pt x="361" y="1441"/>
                    <a:pt x="793" y="1513"/>
                  </a:cubicBezTo>
                  <a:cubicBezTo>
                    <a:pt x="1153" y="1441"/>
                    <a:pt x="1513" y="1153"/>
                    <a:pt x="1513" y="720"/>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09" name="Google Shape;23109;p16"/>
            <p:cNvSpPr/>
            <p:nvPr/>
          </p:nvSpPr>
          <p:spPr>
            <a:xfrm>
              <a:off x="6478100" y="2169950"/>
              <a:ext cx="39625" cy="32225"/>
            </a:xfrm>
            <a:custGeom>
              <a:avLst/>
              <a:gdLst/>
              <a:ahLst/>
              <a:cxnLst/>
              <a:rect l="l" t="t" r="r" b="b"/>
              <a:pathLst>
                <a:path w="1585" h="1289" extrusionOk="0">
                  <a:moveTo>
                    <a:pt x="662" y="0"/>
                  </a:moveTo>
                  <a:cubicBezTo>
                    <a:pt x="320" y="0"/>
                    <a:pt x="0" y="256"/>
                    <a:pt x="0" y="640"/>
                  </a:cubicBezTo>
                  <a:cubicBezTo>
                    <a:pt x="0" y="1001"/>
                    <a:pt x="360" y="1289"/>
                    <a:pt x="720" y="1289"/>
                  </a:cubicBezTo>
                  <a:cubicBezTo>
                    <a:pt x="1296" y="1289"/>
                    <a:pt x="1584" y="568"/>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0" name="Google Shape;23110;p16"/>
            <p:cNvSpPr/>
            <p:nvPr/>
          </p:nvSpPr>
          <p:spPr>
            <a:xfrm>
              <a:off x="6575300" y="2171125"/>
              <a:ext cx="36050" cy="29250"/>
            </a:xfrm>
            <a:custGeom>
              <a:avLst/>
              <a:gdLst/>
              <a:ahLst/>
              <a:cxnLst/>
              <a:rect l="l" t="t" r="r" b="b"/>
              <a:pathLst>
                <a:path w="1442" h="1170" extrusionOk="0">
                  <a:moveTo>
                    <a:pt x="619" y="0"/>
                  </a:moveTo>
                  <a:cubicBezTo>
                    <a:pt x="310" y="0"/>
                    <a:pt x="1" y="246"/>
                    <a:pt x="1" y="593"/>
                  </a:cubicBezTo>
                  <a:cubicBezTo>
                    <a:pt x="1" y="954"/>
                    <a:pt x="289" y="1170"/>
                    <a:pt x="649" y="1170"/>
                  </a:cubicBezTo>
                  <a:cubicBezTo>
                    <a:pt x="1153" y="1170"/>
                    <a:pt x="1441"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1" name="Google Shape;23111;p16"/>
            <p:cNvSpPr/>
            <p:nvPr/>
          </p:nvSpPr>
          <p:spPr>
            <a:xfrm>
              <a:off x="6674325" y="2179550"/>
              <a:ext cx="27800" cy="19025"/>
            </a:xfrm>
            <a:custGeom>
              <a:avLst/>
              <a:gdLst/>
              <a:ahLst/>
              <a:cxnLst/>
              <a:rect l="l" t="t" r="r" b="b"/>
              <a:pathLst>
                <a:path w="1112" h="761" extrusionOk="0">
                  <a:moveTo>
                    <a:pt x="170" y="0"/>
                  </a:moveTo>
                  <a:cubicBezTo>
                    <a:pt x="72" y="0"/>
                    <a:pt x="1" y="71"/>
                    <a:pt x="1" y="256"/>
                  </a:cubicBezTo>
                  <a:cubicBezTo>
                    <a:pt x="1" y="545"/>
                    <a:pt x="217" y="761"/>
                    <a:pt x="505" y="761"/>
                  </a:cubicBezTo>
                  <a:cubicBezTo>
                    <a:pt x="1112" y="761"/>
                    <a:pt x="493" y="0"/>
                    <a:pt x="1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2" name="Google Shape;23112;p16"/>
            <p:cNvSpPr/>
            <p:nvPr/>
          </p:nvSpPr>
          <p:spPr>
            <a:xfrm>
              <a:off x="6771550" y="2180775"/>
              <a:ext cx="23300" cy="16000"/>
            </a:xfrm>
            <a:custGeom>
              <a:avLst/>
              <a:gdLst/>
              <a:ahLst/>
              <a:cxnLst/>
              <a:rect l="l" t="t" r="r" b="b"/>
              <a:pathLst>
                <a:path w="932" h="640" extrusionOk="0">
                  <a:moveTo>
                    <a:pt x="138" y="0"/>
                  </a:moveTo>
                  <a:cubicBezTo>
                    <a:pt x="58" y="0"/>
                    <a:pt x="0" y="58"/>
                    <a:pt x="0" y="207"/>
                  </a:cubicBezTo>
                  <a:cubicBezTo>
                    <a:pt x="0" y="423"/>
                    <a:pt x="144" y="640"/>
                    <a:pt x="432" y="640"/>
                  </a:cubicBezTo>
                  <a:cubicBezTo>
                    <a:pt x="931" y="640"/>
                    <a:pt x="407" y="0"/>
                    <a:pt x="1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3" name="Google Shape;23113;p16"/>
            <p:cNvSpPr/>
            <p:nvPr/>
          </p:nvSpPr>
          <p:spPr>
            <a:xfrm>
              <a:off x="6868775" y="2178750"/>
              <a:ext cx="16225" cy="16225"/>
            </a:xfrm>
            <a:custGeom>
              <a:avLst/>
              <a:gdLst/>
              <a:ahLst/>
              <a:cxnLst/>
              <a:rect l="l" t="t" r="r" b="b"/>
              <a:pathLst>
                <a:path w="649" h="649" extrusionOk="0">
                  <a:moveTo>
                    <a:pt x="360" y="0"/>
                  </a:moveTo>
                  <a:cubicBezTo>
                    <a:pt x="144" y="0"/>
                    <a:pt x="0" y="144"/>
                    <a:pt x="0" y="288"/>
                  </a:cubicBezTo>
                  <a:cubicBezTo>
                    <a:pt x="0" y="504"/>
                    <a:pt x="144" y="649"/>
                    <a:pt x="360" y="649"/>
                  </a:cubicBezTo>
                  <a:cubicBezTo>
                    <a:pt x="504" y="649"/>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4" name="Google Shape;23114;p16"/>
            <p:cNvSpPr/>
            <p:nvPr/>
          </p:nvSpPr>
          <p:spPr>
            <a:xfrm>
              <a:off x="6967775" y="2183000"/>
              <a:ext cx="12300" cy="8375"/>
            </a:xfrm>
            <a:custGeom>
              <a:avLst/>
              <a:gdLst/>
              <a:ahLst/>
              <a:cxnLst/>
              <a:rect l="l" t="t" r="r" b="b"/>
              <a:pathLst>
                <a:path w="492" h="335" extrusionOk="0">
                  <a:moveTo>
                    <a:pt x="78" y="0"/>
                  </a:moveTo>
                  <a:cubicBezTo>
                    <a:pt x="34" y="0"/>
                    <a:pt x="1" y="33"/>
                    <a:pt x="1" y="118"/>
                  </a:cubicBezTo>
                  <a:cubicBezTo>
                    <a:pt x="1" y="262"/>
                    <a:pt x="73" y="334"/>
                    <a:pt x="217" y="334"/>
                  </a:cubicBezTo>
                  <a:cubicBezTo>
                    <a:pt x="491" y="334"/>
                    <a:pt x="222" y="0"/>
                    <a:pt x="7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5" name="Google Shape;23115;p16"/>
            <p:cNvSpPr/>
            <p:nvPr/>
          </p:nvSpPr>
          <p:spPr>
            <a:xfrm>
              <a:off x="7065000" y="2182350"/>
              <a:ext cx="5425" cy="7225"/>
            </a:xfrm>
            <a:custGeom>
              <a:avLst/>
              <a:gdLst/>
              <a:ahLst/>
              <a:cxnLst/>
              <a:rect l="l" t="t" r="r" b="b"/>
              <a:pathLst>
                <a:path w="217" h="289" extrusionOk="0">
                  <a:moveTo>
                    <a:pt x="145" y="0"/>
                  </a:moveTo>
                  <a:cubicBezTo>
                    <a:pt x="73" y="0"/>
                    <a:pt x="1" y="72"/>
                    <a:pt x="1" y="144"/>
                  </a:cubicBezTo>
                  <a:cubicBezTo>
                    <a:pt x="1" y="216"/>
                    <a:pt x="73" y="288"/>
                    <a:pt x="145" y="288"/>
                  </a:cubicBezTo>
                  <a:cubicBezTo>
                    <a:pt x="217" y="288"/>
                    <a:pt x="217" y="216"/>
                    <a:pt x="217" y="144"/>
                  </a:cubicBezTo>
                  <a:cubicBezTo>
                    <a:pt x="217"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6" name="Google Shape;23116;p16"/>
            <p:cNvSpPr/>
            <p:nvPr/>
          </p:nvSpPr>
          <p:spPr>
            <a:xfrm>
              <a:off x="7162225" y="2187750"/>
              <a:ext cx="1825" cy="25"/>
            </a:xfrm>
            <a:custGeom>
              <a:avLst/>
              <a:gdLst/>
              <a:ahLst/>
              <a:cxnLst/>
              <a:rect l="l" t="t" r="r" b="b"/>
              <a:pathLst>
                <a:path w="73" h="1" extrusionOk="0">
                  <a:moveTo>
                    <a:pt x="72" y="0"/>
                  </a:moveTo>
                  <a:lnTo>
                    <a:pt x="72" y="0"/>
                  </a:lnTo>
                  <a:cubicBezTo>
                    <a:pt x="72" y="0"/>
                    <a:pt x="0"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7" name="Google Shape;23117;p16"/>
            <p:cNvSpPr/>
            <p:nvPr/>
          </p:nvSpPr>
          <p:spPr>
            <a:xfrm>
              <a:off x="4490525" y="227957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8" name="Google Shape;23118;p16"/>
            <p:cNvSpPr/>
            <p:nvPr/>
          </p:nvSpPr>
          <p:spPr>
            <a:xfrm>
              <a:off x="4582325" y="2277775"/>
              <a:ext cx="9025" cy="9025"/>
            </a:xfrm>
            <a:custGeom>
              <a:avLst/>
              <a:gdLst/>
              <a:ahLst/>
              <a:cxnLst/>
              <a:rect l="l" t="t" r="r" b="b"/>
              <a:pathLst>
                <a:path w="361" h="361" extrusionOk="0">
                  <a:moveTo>
                    <a:pt x="217" y="0"/>
                  </a:moveTo>
                  <a:cubicBezTo>
                    <a:pt x="73" y="0"/>
                    <a:pt x="1" y="72"/>
                    <a:pt x="1" y="144"/>
                  </a:cubicBezTo>
                  <a:cubicBezTo>
                    <a:pt x="1" y="216"/>
                    <a:pt x="73" y="360"/>
                    <a:pt x="217" y="360"/>
                  </a:cubicBezTo>
                  <a:cubicBezTo>
                    <a:pt x="289" y="360"/>
                    <a:pt x="361" y="216"/>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19" name="Google Shape;23119;p16"/>
            <p:cNvSpPr/>
            <p:nvPr/>
          </p:nvSpPr>
          <p:spPr>
            <a:xfrm>
              <a:off x="4675950" y="2274175"/>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0" name="Google Shape;23120;p16"/>
            <p:cNvSpPr/>
            <p:nvPr/>
          </p:nvSpPr>
          <p:spPr>
            <a:xfrm>
              <a:off x="4767775" y="2276675"/>
              <a:ext cx="21825" cy="13725"/>
            </a:xfrm>
            <a:custGeom>
              <a:avLst/>
              <a:gdLst/>
              <a:ahLst/>
              <a:cxnLst/>
              <a:rect l="l" t="t" r="r" b="b"/>
              <a:pathLst>
                <a:path w="873" h="549" extrusionOk="0">
                  <a:moveTo>
                    <a:pt x="134" y="1"/>
                  </a:moveTo>
                  <a:cubicBezTo>
                    <a:pt x="56" y="1"/>
                    <a:pt x="0" y="53"/>
                    <a:pt x="0" y="188"/>
                  </a:cubicBezTo>
                  <a:cubicBezTo>
                    <a:pt x="0" y="404"/>
                    <a:pt x="216" y="548"/>
                    <a:pt x="432" y="548"/>
                  </a:cubicBezTo>
                  <a:cubicBezTo>
                    <a:pt x="873" y="548"/>
                    <a:pt x="387" y="1"/>
                    <a:pt x="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1" name="Google Shape;23121;p16"/>
            <p:cNvSpPr/>
            <p:nvPr/>
          </p:nvSpPr>
          <p:spPr>
            <a:xfrm>
              <a:off x="4861375" y="2275700"/>
              <a:ext cx="26550" cy="18300"/>
            </a:xfrm>
            <a:custGeom>
              <a:avLst/>
              <a:gdLst/>
              <a:ahLst/>
              <a:cxnLst/>
              <a:rect l="l" t="t" r="r" b="b"/>
              <a:pathLst>
                <a:path w="1062" h="732" extrusionOk="0">
                  <a:moveTo>
                    <a:pt x="216" y="0"/>
                  </a:moveTo>
                  <a:cubicBezTo>
                    <a:pt x="132" y="0"/>
                    <a:pt x="73" y="64"/>
                    <a:pt x="73" y="227"/>
                  </a:cubicBezTo>
                  <a:cubicBezTo>
                    <a:pt x="1" y="515"/>
                    <a:pt x="217" y="731"/>
                    <a:pt x="505" y="731"/>
                  </a:cubicBezTo>
                  <a:cubicBezTo>
                    <a:pt x="1062" y="731"/>
                    <a:pt x="500"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2" name="Google Shape;23122;p16"/>
            <p:cNvSpPr/>
            <p:nvPr/>
          </p:nvSpPr>
          <p:spPr>
            <a:xfrm>
              <a:off x="4955000" y="2273725"/>
              <a:ext cx="30925" cy="22075"/>
            </a:xfrm>
            <a:custGeom>
              <a:avLst/>
              <a:gdLst/>
              <a:ahLst/>
              <a:cxnLst/>
              <a:rect l="l" t="t" r="r" b="b"/>
              <a:pathLst>
                <a:path w="1237" h="883" extrusionOk="0">
                  <a:moveTo>
                    <a:pt x="193" y="0"/>
                  </a:moveTo>
                  <a:cubicBezTo>
                    <a:pt x="81" y="0"/>
                    <a:pt x="1" y="85"/>
                    <a:pt x="1" y="306"/>
                  </a:cubicBezTo>
                  <a:cubicBezTo>
                    <a:pt x="1" y="594"/>
                    <a:pt x="217" y="882"/>
                    <a:pt x="577" y="882"/>
                  </a:cubicBezTo>
                  <a:cubicBezTo>
                    <a:pt x="1237" y="882"/>
                    <a:pt x="553" y="0"/>
                    <a:pt x="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3" name="Google Shape;23123;p16"/>
            <p:cNvSpPr/>
            <p:nvPr/>
          </p:nvSpPr>
          <p:spPr>
            <a:xfrm>
              <a:off x="5047425" y="2265375"/>
              <a:ext cx="39025" cy="32225"/>
            </a:xfrm>
            <a:custGeom>
              <a:avLst/>
              <a:gdLst/>
              <a:ahLst/>
              <a:cxnLst/>
              <a:rect l="l" t="t" r="r" b="b"/>
              <a:pathLst>
                <a:path w="1561" h="1289" extrusionOk="0">
                  <a:moveTo>
                    <a:pt x="640" y="0"/>
                  </a:moveTo>
                  <a:cubicBezTo>
                    <a:pt x="304" y="0"/>
                    <a:pt x="0" y="256"/>
                    <a:pt x="48" y="640"/>
                  </a:cubicBezTo>
                  <a:cubicBezTo>
                    <a:pt x="48" y="1000"/>
                    <a:pt x="336" y="1288"/>
                    <a:pt x="696" y="1288"/>
                  </a:cubicBezTo>
                  <a:cubicBezTo>
                    <a:pt x="1273" y="1288"/>
                    <a:pt x="1561" y="568"/>
                    <a:pt x="1129" y="208"/>
                  </a:cubicBezTo>
                  <a:cubicBezTo>
                    <a:pt x="985" y="64"/>
                    <a:pt x="809"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4" name="Google Shape;23124;p16"/>
            <p:cNvSpPr/>
            <p:nvPr/>
          </p:nvSpPr>
          <p:spPr>
            <a:xfrm>
              <a:off x="5140450" y="2262825"/>
              <a:ext cx="43225" cy="38375"/>
            </a:xfrm>
            <a:custGeom>
              <a:avLst/>
              <a:gdLst/>
              <a:ahLst/>
              <a:cxnLst/>
              <a:rect l="l" t="t" r="r" b="b"/>
              <a:pathLst>
                <a:path w="1729" h="1535" extrusionOk="0">
                  <a:moveTo>
                    <a:pt x="746" y="1"/>
                  </a:moveTo>
                  <a:cubicBezTo>
                    <a:pt x="358" y="1"/>
                    <a:pt x="0" y="306"/>
                    <a:pt x="0" y="742"/>
                  </a:cubicBezTo>
                  <a:cubicBezTo>
                    <a:pt x="0" y="1174"/>
                    <a:pt x="360" y="1534"/>
                    <a:pt x="792" y="1534"/>
                  </a:cubicBezTo>
                  <a:cubicBezTo>
                    <a:pt x="1440" y="1534"/>
                    <a:pt x="1728" y="670"/>
                    <a:pt x="1296" y="238"/>
                  </a:cubicBezTo>
                  <a:cubicBezTo>
                    <a:pt x="1131" y="73"/>
                    <a:pt x="935" y="1"/>
                    <a:pt x="7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5" name="Google Shape;23125;p16"/>
            <p:cNvSpPr/>
            <p:nvPr/>
          </p:nvSpPr>
          <p:spPr>
            <a:xfrm>
              <a:off x="5234050" y="226110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6" name="Google Shape;23126;p16"/>
            <p:cNvSpPr/>
            <p:nvPr/>
          </p:nvSpPr>
          <p:spPr>
            <a:xfrm>
              <a:off x="5327675" y="2258550"/>
              <a:ext cx="52225" cy="46250"/>
            </a:xfrm>
            <a:custGeom>
              <a:avLst/>
              <a:gdLst/>
              <a:ahLst/>
              <a:cxnLst/>
              <a:rect l="l" t="t" r="r" b="b"/>
              <a:pathLst>
                <a:path w="2089" h="1850" extrusionOk="0">
                  <a:moveTo>
                    <a:pt x="927" y="0"/>
                  </a:moveTo>
                  <a:cubicBezTo>
                    <a:pt x="469" y="0"/>
                    <a:pt x="0" y="373"/>
                    <a:pt x="0" y="913"/>
                  </a:cubicBezTo>
                  <a:cubicBezTo>
                    <a:pt x="0" y="1417"/>
                    <a:pt x="433" y="1849"/>
                    <a:pt x="937" y="1849"/>
                  </a:cubicBezTo>
                  <a:cubicBezTo>
                    <a:pt x="1729" y="1849"/>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7" name="Google Shape;23127;p16"/>
            <p:cNvSpPr/>
            <p:nvPr/>
          </p:nvSpPr>
          <p:spPr>
            <a:xfrm>
              <a:off x="5421300" y="225735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3" y="1969"/>
                    <a:pt x="2305" y="889"/>
                    <a:pt x="1657"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8" name="Google Shape;23128;p16"/>
            <p:cNvSpPr/>
            <p:nvPr/>
          </p:nvSpPr>
          <p:spPr>
            <a:xfrm>
              <a:off x="5514900" y="2255625"/>
              <a:ext cx="61250" cy="50975"/>
            </a:xfrm>
            <a:custGeom>
              <a:avLst/>
              <a:gdLst/>
              <a:ahLst/>
              <a:cxnLst/>
              <a:rect l="l" t="t" r="r" b="b"/>
              <a:pathLst>
                <a:path w="2450" h="2039" extrusionOk="0">
                  <a:moveTo>
                    <a:pt x="1057" y="1"/>
                  </a:moveTo>
                  <a:cubicBezTo>
                    <a:pt x="520" y="1"/>
                    <a:pt x="1" y="402"/>
                    <a:pt x="1" y="1030"/>
                  </a:cubicBezTo>
                  <a:cubicBezTo>
                    <a:pt x="1" y="1606"/>
                    <a:pt x="505" y="2038"/>
                    <a:pt x="1081" y="2038"/>
                  </a:cubicBezTo>
                  <a:cubicBezTo>
                    <a:pt x="1945" y="2038"/>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29" name="Google Shape;23129;p16"/>
            <p:cNvSpPr/>
            <p:nvPr/>
          </p:nvSpPr>
          <p:spPr>
            <a:xfrm>
              <a:off x="5610325" y="2254825"/>
              <a:ext cx="63050" cy="53575"/>
            </a:xfrm>
            <a:custGeom>
              <a:avLst/>
              <a:gdLst/>
              <a:ahLst/>
              <a:cxnLst/>
              <a:rect l="l" t="t" r="r" b="b"/>
              <a:pathLst>
                <a:path w="2522" h="2143" extrusionOk="0">
                  <a:moveTo>
                    <a:pt x="1056" y="1"/>
                  </a:moveTo>
                  <a:cubicBezTo>
                    <a:pt x="519" y="1"/>
                    <a:pt x="1" y="434"/>
                    <a:pt x="1" y="1062"/>
                  </a:cubicBezTo>
                  <a:cubicBezTo>
                    <a:pt x="1" y="1638"/>
                    <a:pt x="433" y="2142"/>
                    <a:pt x="1081" y="2142"/>
                  </a:cubicBezTo>
                  <a:cubicBezTo>
                    <a:pt x="2017" y="2142"/>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0" name="Google Shape;23130;p16"/>
            <p:cNvSpPr/>
            <p:nvPr/>
          </p:nvSpPr>
          <p:spPr>
            <a:xfrm>
              <a:off x="5704500" y="2254250"/>
              <a:ext cx="64275" cy="54150"/>
            </a:xfrm>
            <a:custGeom>
              <a:avLst/>
              <a:gdLst/>
              <a:ahLst/>
              <a:cxnLst/>
              <a:rect l="l" t="t" r="r" b="b"/>
              <a:pathLst>
                <a:path w="2571" h="2166" extrusionOk="0">
                  <a:moveTo>
                    <a:pt x="1134" y="1"/>
                  </a:moveTo>
                  <a:cubicBezTo>
                    <a:pt x="565" y="1"/>
                    <a:pt x="1" y="441"/>
                    <a:pt x="50" y="1085"/>
                  </a:cubicBezTo>
                  <a:cubicBezTo>
                    <a:pt x="50" y="1661"/>
                    <a:pt x="482" y="2165"/>
                    <a:pt x="1131" y="2165"/>
                  </a:cubicBezTo>
                  <a:cubicBezTo>
                    <a:pt x="2067" y="2165"/>
                    <a:pt x="2571" y="1013"/>
                    <a:pt x="1851" y="293"/>
                  </a:cubicBezTo>
                  <a:cubicBezTo>
                    <a:pt x="1649" y="91"/>
                    <a:pt x="1391" y="1"/>
                    <a:pt x="1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1" name="Google Shape;23131;p16"/>
            <p:cNvSpPr/>
            <p:nvPr/>
          </p:nvSpPr>
          <p:spPr>
            <a:xfrm>
              <a:off x="5799375" y="2253900"/>
              <a:ext cx="64825" cy="56300"/>
            </a:xfrm>
            <a:custGeom>
              <a:avLst/>
              <a:gdLst/>
              <a:ahLst/>
              <a:cxnLst/>
              <a:rect l="l" t="t" r="r" b="b"/>
              <a:pathLst>
                <a:path w="2593" h="2252" extrusionOk="0">
                  <a:moveTo>
                    <a:pt x="1143" y="0"/>
                  </a:moveTo>
                  <a:cubicBezTo>
                    <a:pt x="559" y="0"/>
                    <a:pt x="0" y="418"/>
                    <a:pt x="0" y="1099"/>
                  </a:cubicBezTo>
                  <a:cubicBezTo>
                    <a:pt x="0" y="1747"/>
                    <a:pt x="504" y="2179"/>
                    <a:pt x="1152" y="2251"/>
                  </a:cubicBezTo>
                  <a:cubicBezTo>
                    <a:pt x="2088" y="2251"/>
                    <a:pt x="2593" y="1027"/>
                    <a:pt x="1944"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2" name="Google Shape;23132;p16"/>
            <p:cNvSpPr/>
            <p:nvPr/>
          </p:nvSpPr>
          <p:spPr>
            <a:xfrm>
              <a:off x="5895350" y="2254250"/>
              <a:ext cx="64275" cy="54150"/>
            </a:xfrm>
            <a:custGeom>
              <a:avLst/>
              <a:gdLst/>
              <a:ahLst/>
              <a:cxnLst/>
              <a:rect l="l" t="t" r="r" b="b"/>
              <a:pathLst>
                <a:path w="2571" h="2166" extrusionOk="0">
                  <a:moveTo>
                    <a:pt x="1133" y="1"/>
                  </a:moveTo>
                  <a:cubicBezTo>
                    <a:pt x="565" y="1"/>
                    <a:pt x="0" y="441"/>
                    <a:pt x="50" y="1085"/>
                  </a:cubicBezTo>
                  <a:cubicBezTo>
                    <a:pt x="50" y="1661"/>
                    <a:pt x="482" y="2165"/>
                    <a:pt x="1130" y="2165"/>
                  </a:cubicBezTo>
                  <a:cubicBezTo>
                    <a:pt x="2066" y="2165"/>
                    <a:pt x="2570" y="1013"/>
                    <a:pt x="1850" y="293"/>
                  </a:cubicBezTo>
                  <a:cubicBezTo>
                    <a:pt x="1648" y="91"/>
                    <a:pt x="1390"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3" name="Google Shape;23133;p16"/>
            <p:cNvSpPr/>
            <p:nvPr/>
          </p:nvSpPr>
          <p:spPr>
            <a:xfrm>
              <a:off x="5992000" y="2254825"/>
              <a:ext cx="63025" cy="53575"/>
            </a:xfrm>
            <a:custGeom>
              <a:avLst/>
              <a:gdLst/>
              <a:ahLst/>
              <a:cxnLst/>
              <a:rect l="l" t="t" r="r" b="b"/>
              <a:pathLst>
                <a:path w="2521" h="2143" extrusionOk="0">
                  <a:moveTo>
                    <a:pt x="1056" y="1"/>
                  </a:moveTo>
                  <a:cubicBezTo>
                    <a:pt x="519" y="1"/>
                    <a:pt x="1" y="434"/>
                    <a:pt x="1" y="1062"/>
                  </a:cubicBezTo>
                  <a:cubicBezTo>
                    <a:pt x="1" y="1638"/>
                    <a:pt x="433" y="2142"/>
                    <a:pt x="1081" y="2142"/>
                  </a:cubicBezTo>
                  <a:cubicBezTo>
                    <a:pt x="2017" y="2142"/>
                    <a:pt x="2521" y="990"/>
                    <a:pt x="1801" y="342"/>
                  </a:cubicBezTo>
                  <a:cubicBezTo>
                    <a:pt x="1587"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4" name="Google Shape;23134;p16"/>
            <p:cNvSpPr/>
            <p:nvPr/>
          </p:nvSpPr>
          <p:spPr>
            <a:xfrm>
              <a:off x="6089225" y="2255625"/>
              <a:ext cx="58975" cy="51050"/>
            </a:xfrm>
            <a:custGeom>
              <a:avLst/>
              <a:gdLst/>
              <a:ahLst/>
              <a:cxnLst/>
              <a:rect l="l" t="t" r="r" b="b"/>
              <a:pathLst>
                <a:path w="2359" h="2042" extrusionOk="0">
                  <a:moveTo>
                    <a:pt x="1057" y="1"/>
                  </a:moveTo>
                  <a:cubicBezTo>
                    <a:pt x="519" y="1"/>
                    <a:pt x="0" y="402"/>
                    <a:pt x="0" y="1030"/>
                  </a:cubicBezTo>
                  <a:cubicBezTo>
                    <a:pt x="0" y="1606"/>
                    <a:pt x="432" y="2038"/>
                    <a:pt x="1008" y="2038"/>
                  </a:cubicBezTo>
                  <a:cubicBezTo>
                    <a:pt x="1036" y="2041"/>
                    <a:pt x="1063" y="2042"/>
                    <a:pt x="1090" y="2042"/>
                  </a:cubicBezTo>
                  <a:cubicBezTo>
                    <a:pt x="1904" y="2042"/>
                    <a:pt x="2358" y="1007"/>
                    <a:pt x="1801" y="310"/>
                  </a:cubicBezTo>
                  <a:cubicBezTo>
                    <a:pt x="1587"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5" name="Google Shape;23135;p16"/>
            <p:cNvSpPr/>
            <p:nvPr/>
          </p:nvSpPr>
          <p:spPr>
            <a:xfrm>
              <a:off x="6184625" y="2257350"/>
              <a:ext cx="57650" cy="49250"/>
            </a:xfrm>
            <a:custGeom>
              <a:avLst/>
              <a:gdLst/>
              <a:ahLst/>
              <a:cxnLst/>
              <a:rect l="l" t="t" r="r" b="b"/>
              <a:pathLst>
                <a:path w="2306" h="1970" extrusionOk="0">
                  <a:moveTo>
                    <a:pt x="972" y="1"/>
                  </a:moveTo>
                  <a:cubicBezTo>
                    <a:pt x="481" y="1"/>
                    <a:pt x="1" y="385"/>
                    <a:pt x="1" y="961"/>
                  </a:cubicBezTo>
                  <a:cubicBezTo>
                    <a:pt x="1" y="1537"/>
                    <a:pt x="433" y="1969"/>
                    <a:pt x="1009" y="1969"/>
                  </a:cubicBezTo>
                  <a:cubicBezTo>
                    <a:pt x="1873" y="1969"/>
                    <a:pt x="2305" y="889"/>
                    <a:pt x="1657" y="313"/>
                  </a:cubicBezTo>
                  <a:cubicBezTo>
                    <a:pt x="1465" y="97"/>
                    <a:pt x="1217" y="1"/>
                    <a:pt x="9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6" name="Google Shape;23136;p16"/>
            <p:cNvSpPr/>
            <p:nvPr/>
          </p:nvSpPr>
          <p:spPr>
            <a:xfrm>
              <a:off x="6281850" y="22599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7" name="Google Shape;23137;p16"/>
            <p:cNvSpPr/>
            <p:nvPr/>
          </p:nvSpPr>
          <p:spPr>
            <a:xfrm>
              <a:off x="6379075" y="2261100"/>
              <a:ext cx="48625" cy="41900"/>
            </a:xfrm>
            <a:custGeom>
              <a:avLst/>
              <a:gdLst/>
              <a:ahLst/>
              <a:cxnLst/>
              <a:rect l="l" t="t" r="r" b="b"/>
              <a:pathLst>
                <a:path w="1945" h="1676" extrusionOk="0">
                  <a:moveTo>
                    <a:pt x="865" y="0"/>
                  </a:moveTo>
                  <a:cubicBezTo>
                    <a:pt x="431" y="0"/>
                    <a:pt x="0" y="323"/>
                    <a:pt x="0" y="811"/>
                  </a:cubicBezTo>
                  <a:cubicBezTo>
                    <a:pt x="0" y="1243"/>
                    <a:pt x="360" y="1675"/>
                    <a:pt x="865" y="1675"/>
                  </a:cubicBezTo>
                  <a:cubicBezTo>
                    <a:pt x="1585" y="1675"/>
                    <a:pt x="1945" y="739"/>
                    <a:pt x="1441" y="235"/>
                  </a:cubicBezTo>
                  <a:cubicBezTo>
                    <a:pt x="1278" y="73"/>
                    <a:pt x="1071"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8" name="Google Shape;23138;p16"/>
            <p:cNvSpPr/>
            <p:nvPr/>
          </p:nvSpPr>
          <p:spPr>
            <a:xfrm>
              <a:off x="6476300" y="2263375"/>
              <a:ext cx="37825" cy="37825"/>
            </a:xfrm>
            <a:custGeom>
              <a:avLst/>
              <a:gdLst/>
              <a:ahLst/>
              <a:cxnLst/>
              <a:rect l="l" t="t" r="r" b="b"/>
              <a:pathLst>
                <a:path w="1513" h="1513" extrusionOk="0">
                  <a:moveTo>
                    <a:pt x="792" y="0"/>
                  </a:moveTo>
                  <a:cubicBezTo>
                    <a:pt x="360" y="0"/>
                    <a:pt x="0" y="288"/>
                    <a:pt x="0" y="720"/>
                  </a:cubicBezTo>
                  <a:cubicBezTo>
                    <a:pt x="0" y="1152"/>
                    <a:pt x="360" y="1512"/>
                    <a:pt x="792" y="1512"/>
                  </a:cubicBezTo>
                  <a:cubicBezTo>
                    <a:pt x="1152" y="1512"/>
                    <a:pt x="1512" y="1152"/>
                    <a:pt x="1512" y="720"/>
                  </a:cubicBezTo>
                  <a:cubicBezTo>
                    <a:pt x="1512" y="288"/>
                    <a:pt x="1152"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39" name="Google Shape;23139;p16"/>
            <p:cNvSpPr/>
            <p:nvPr/>
          </p:nvSpPr>
          <p:spPr>
            <a:xfrm>
              <a:off x="6573500" y="2265375"/>
              <a:ext cx="39650" cy="32225"/>
            </a:xfrm>
            <a:custGeom>
              <a:avLst/>
              <a:gdLst/>
              <a:ahLst/>
              <a:cxnLst/>
              <a:rect l="l" t="t" r="r" b="b"/>
              <a:pathLst>
                <a:path w="1586" h="1289" extrusionOk="0">
                  <a:moveTo>
                    <a:pt x="662" y="0"/>
                  </a:moveTo>
                  <a:cubicBezTo>
                    <a:pt x="321" y="0"/>
                    <a:pt x="1" y="256"/>
                    <a:pt x="1" y="640"/>
                  </a:cubicBezTo>
                  <a:cubicBezTo>
                    <a:pt x="1" y="1000"/>
                    <a:pt x="361" y="1288"/>
                    <a:pt x="721" y="1288"/>
                  </a:cubicBezTo>
                  <a:cubicBezTo>
                    <a:pt x="1297" y="1288"/>
                    <a:pt x="1585" y="568"/>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0" name="Google Shape;23140;p16"/>
            <p:cNvSpPr/>
            <p:nvPr/>
          </p:nvSpPr>
          <p:spPr>
            <a:xfrm>
              <a:off x="6672525" y="2266975"/>
              <a:ext cx="28825" cy="28825"/>
            </a:xfrm>
            <a:custGeom>
              <a:avLst/>
              <a:gdLst/>
              <a:ahLst/>
              <a:cxnLst/>
              <a:rect l="l" t="t" r="r" b="b"/>
              <a:pathLst>
                <a:path w="1153" h="1153" extrusionOk="0">
                  <a:moveTo>
                    <a:pt x="577" y="0"/>
                  </a:moveTo>
                  <a:cubicBezTo>
                    <a:pt x="217" y="0"/>
                    <a:pt x="1" y="288"/>
                    <a:pt x="1" y="576"/>
                  </a:cubicBezTo>
                  <a:cubicBezTo>
                    <a:pt x="1" y="936"/>
                    <a:pt x="217" y="1152"/>
                    <a:pt x="577" y="1152"/>
                  </a:cubicBezTo>
                  <a:cubicBezTo>
                    <a:pt x="865" y="1152"/>
                    <a:pt x="1153" y="864"/>
                    <a:pt x="1081" y="576"/>
                  </a:cubicBezTo>
                  <a:cubicBezTo>
                    <a:pt x="1081"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1" name="Google Shape;23141;p16"/>
            <p:cNvSpPr/>
            <p:nvPr/>
          </p:nvSpPr>
          <p:spPr>
            <a:xfrm>
              <a:off x="6769750" y="2268775"/>
              <a:ext cx="23425" cy="25225"/>
            </a:xfrm>
            <a:custGeom>
              <a:avLst/>
              <a:gdLst/>
              <a:ahLst/>
              <a:cxnLst/>
              <a:rect l="l" t="t" r="r" b="b"/>
              <a:pathLst>
                <a:path w="937" h="1009" extrusionOk="0">
                  <a:moveTo>
                    <a:pt x="504" y="0"/>
                  </a:moveTo>
                  <a:cubicBezTo>
                    <a:pt x="216" y="0"/>
                    <a:pt x="0" y="216"/>
                    <a:pt x="0" y="504"/>
                  </a:cubicBezTo>
                  <a:cubicBezTo>
                    <a:pt x="0" y="792"/>
                    <a:pt x="216" y="1008"/>
                    <a:pt x="504" y="1008"/>
                  </a:cubicBezTo>
                  <a:cubicBezTo>
                    <a:pt x="721" y="1008"/>
                    <a:pt x="937" y="792"/>
                    <a:pt x="937" y="504"/>
                  </a:cubicBezTo>
                  <a:cubicBezTo>
                    <a:pt x="937" y="216"/>
                    <a:pt x="721"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2" name="Google Shape;23142;p16"/>
            <p:cNvSpPr/>
            <p:nvPr/>
          </p:nvSpPr>
          <p:spPr>
            <a:xfrm>
              <a:off x="6866975" y="2276925"/>
              <a:ext cx="22025" cy="15275"/>
            </a:xfrm>
            <a:custGeom>
              <a:avLst/>
              <a:gdLst/>
              <a:ahLst/>
              <a:cxnLst/>
              <a:rect l="l" t="t" r="r" b="b"/>
              <a:pathLst>
                <a:path w="881" h="611" extrusionOk="0">
                  <a:moveTo>
                    <a:pt x="121" y="0"/>
                  </a:moveTo>
                  <a:cubicBezTo>
                    <a:pt x="50" y="0"/>
                    <a:pt x="0" y="50"/>
                    <a:pt x="0" y="178"/>
                  </a:cubicBezTo>
                  <a:cubicBezTo>
                    <a:pt x="0" y="394"/>
                    <a:pt x="216" y="610"/>
                    <a:pt x="432" y="610"/>
                  </a:cubicBezTo>
                  <a:cubicBezTo>
                    <a:pt x="880" y="610"/>
                    <a:pt x="370" y="0"/>
                    <a:pt x="1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3" name="Google Shape;23143;p16"/>
            <p:cNvSpPr/>
            <p:nvPr/>
          </p:nvSpPr>
          <p:spPr>
            <a:xfrm>
              <a:off x="6964600" y="2274050"/>
              <a:ext cx="15475" cy="14675"/>
            </a:xfrm>
            <a:custGeom>
              <a:avLst/>
              <a:gdLst/>
              <a:ahLst/>
              <a:cxnLst/>
              <a:rect l="l" t="t" r="r" b="b"/>
              <a:pathLst>
                <a:path w="619" h="587" extrusionOk="0">
                  <a:moveTo>
                    <a:pt x="295" y="0"/>
                  </a:moveTo>
                  <a:cubicBezTo>
                    <a:pt x="0" y="0"/>
                    <a:pt x="0" y="586"/>
                    <a:pt x="295" y="586"/>
                  </a:cubicBezTo>
                  <a:cubicBezTo>
                    <a:pt x="310" y="586"/>
                    <a:pt x="327" y="585"/>
                    <a:pt x="344" y="581"/>
                  </a:cubicBezTo>
                  <a:cubicBezTo>
                    <a:pt x="358" y="585"/>
                    <a:pt x="371" y="586"/>
                    <a:pt x="383" y="586"/>
                  </a:cubicBezTo>
                  <a:cubicBezTo>
                    <a:pt x="619" y="586"/>
                    <a:pt x="619" y="0"/>
                    <a:pt x="383" y="0"/>
                  </a:cubicBezTo>
                  <a:cubicBezTo>
                    <a:pt x="371" y="0"/>
                    <a:pt x="358" y="2"/>
                    <a:pt x="344" y="5"/>
                  </a:cubicBezTo>
                  <a:cubicBezTo>
                    <a:pt x="327" y="2"/>
                    <a:pt x="31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4" name="Google Shape;23144;p16"/>
            <p:cNvSpPr/>
            <p:nvPr/>
          </p:nvSpPr>
          <p:spPr>
            <a:xfrm>
              <a:off x="7063200" y="2279150"/>
              <a:ext cx="11025" cy="7650"/>
            </a:xfrm>
            <a:custGeom>
              <a:avLst/>
              <a:gdLst/>
              <a:ahLst/>
              <a:cxnLst/>
              <a:rect l="l" t="t" r="r" b="b"/>
              <a:pathLst>
                <a:path w="441" h="306" extrusionOk="0">
                  <a:moveTo>
                    <a:pt x="61" y="0"/>
                  </a:moveTo>
                  <a:cubicBezTo>
                    <a:pt x="26" y="0"/>
                    <a:pt x="1" y="25"/>
                    <a:pt x="1" y="89"/>
                  </a:cubicBezTo>
                  <a:cubicBezTo>
                    <a:pt x="1" y="233"/>
                    <a:pt x="73" y="305"/>
                    <a:pt x="217" y="305"/>
                  </a:cubicBezTo>
                  <a:cubicBezTo>
                    <a:pt x="441" y="305"/>
                    <a:pt x="186"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5" name="Google Shape;23145;p16"/>
            <p:cNvSpPr/>
            <p:nvPr/>
          </p:nvSpPr>
          <p:spPr>
            <a:xfrm>
              <a:off x="7160425" y="2280025"/>
              <a:ext cx="5425" cy="3175"/>
            </a:xfrm>
            <a:custGeom>
              <a:avLst/>
              <a:gdLst/>
              <a:ahLst/>
              <a:cxnLst/>
              <a:rect l="l" t="t" r="r" b="b"/>
              <a:pathLst>
                <a:path w="217" h="127" extrusionOk="0">
                  <a:moveTo>
                    <a:pt x="144" y="0"/>
                  </a:moveTo>
                  <a:cubicBezTo>
                    <a:pt x="108" y="0"/>
                    <a:pt x="72" y="18"/>
                    <a:pt x="72" y="54"/>
                  </a:cubicBezTo>
                  <a:cubicBezTo>
                    <a:pt x="0" y="126"/>
                    <a:pt x="72" y="126"/>
                    <a:pt x="144" y="126"/>
                  </a:cubicBezTo>
                  <a:cubicBezTo>
                    <a:pt x="144" y="126"/>
                    <a:pt x="216" y="126"/>
                    <a:pt x="216" y="54"/>
                  </a:cubicBezTo>
                  <a:cubicBezTo>
                    <a:pt x="216" y="18"/>
                    <a:pt x="180"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6" name="Google Shape;23146;p16"/>
            <p:cNvSpPr/>
            <p:nvPr/>
          </p:nvSpPr>
          <p:spPr>
            <a:xfrm>
              <a:off x="7259450" y="2281375"/>
              <a:ext cx="25" cy="25"/>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7" name="Google Shape;23147;p16"/>
            <p:cNvSpPr/>
            <p:nvPr/>
          </p:nvSpPr>
          <p:spPr>
            <a:xfrm>
              <a:off x="4395100" y="2378575"/>
              <a:ext cx="1825" cy="25"/>
            </a:xfrm>
            <a:custGeom>
              <a:avLst/>
              <a:gdLst/>
              <a:ahLst/>
              <a:cxnLst/>
              <a:rect l="l" t="t" r="r" b="b"/>
              <a:pathLst>
                <a:path w="73" h="1" extrusionOk="0">
                  <a:moveTo>
                    <a:pt x="72" y="1"/>
                  </a:moveTo>
                  <a:lnTo>
                    <a:pt x="72" y="1"/>
                  </a:ln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8" name="Google Shape;23148;p16"/>
            <p:cNvSpPr/>
            <p:nvPr/>
          </p:nvSpPr>
          <p:spPr>
            <a:xfrm>
              <a:off x="4488725" y="2374250"/>
              <a:ext cx="5425" cy="6150"/>
            </a:xfrm>
            <a:custGeom>
              <a:avLst/>
              <a:gdLst/>
              <a:ahLst/>
              <a:cxnLst/>
              <a:rect l="l" t="t" r="r" b="b"/>
              <a:pathLst>
                <a:path w="217" h="246" extrusionOk="0">
                  <a:moveTo>
                    <a:pt x="159" y="0"/>
                  </a:moveTo>
                  <a:cubicBezTo>
                    <a:pt x="150" y="0"/>
                    <a:pt x="144" y="9"/>
                    <a:pt x="144" y="30"/>
                  </a:cubicBezTo>
                  <a:cubicBezTo>
                    <a:pt x="72" y="30"/>
                    <a:pt x="0" y="30"/>
                    <a:pt x="0" y="102"/>
                  </a:cubicBezTo>
                  <a:cubicBezTo>
                    <a:pt x="0" y="174"/>
                    <a:pt x="72" y="246"/>
                    <a:pt x="144" y="246"/>
                  </a:cubicBezTo>
                  <a:cubicBezTo>
                    <a:pt x="144" y="246"/>
                    <a:pt x="216" y="174"/>
                    <a:pt x="216" y="102"/>
                  </a:cubicBezTo>
                  <a:cubicBezTo>
                    <a:pt x="216" y="51"/>
                    <a:pt x="180" y="0"/>
                    <a:pt x="1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49" name="Google Shape;23149;p16"/>
            <p:cNvSpPr/>
            <p:nvPr/>
          </p:nvSpPr>
          <p:spPr>
            <a:xfrm>
              <a:off x="4582325" y="2371375"/>
              <a:ext cx="10825" cy="10825"/>
            </a:xfrm>
            <a:custGeom>
              <a:avLst/>
              <a:gdLst/>
              <a:ahLst/>
              <a:cxnLst/>
              <a:rect l="l" t="t" r="r" b="b"/>
              <a:pathLst>
                <a:path w="433" h="433" extrusionOk="0">
                  <a:moveTo>
                    <a:pt x="217" y="1"/>
                  </a:moveTo>
                  <a:cubicBezTo>
                    <a:pt x="73" y="1"/>
                    <a:pt x="1" y="73"/>
                    <a:pt x="1" y="217"/>
                  </a:cubicBezTo>
                  <a:cubicBezTo>
                    <a:pt x="1" y="361"/>
                    <a:pt x="73" y="433"/>
                    <a:pt x="217" y="433"/>
                  </a:cubicBezTo>
                  <a:cubicBezTo>
                    <a:pt x="289" y="433"/>
                    <a:pt x="433" y="361"/>
                    <a:pt x="433" y="217"/>
                  </a:cubicBezTo>
                  <a:cubicBezTo>
                    <a:pt x="433" y="145"/>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0" name="Google Shape;23150;p16"/>
            <p:cNvSpPr/>
            <p:nvPr/>
          </p:nvSpPr>
          <p:spPr>
            <a:xfrm>
              <a:off x="4674150" y="2372850"/>
              <a:ext cx="18775" cy="12950"/>
            </a:xfrm>
            <a:custGeom>
              <a:avLst/>
              <a:gdLst/>
              <a:ahLst/>
              <a:cxnLst/>
              <a:rect l="l" t="t" r="r" b="b"/>
              <a:pathLst>
                <a:path w="751" h="518" extrusionOk="0">
                  <a:moveTo>
                    <a:pt x="107" y="0"/>
                  </a:moveTo>
                  <a:cubicBezTo>
                    <a:pt x="45" y="0"/>
                    <a:pt x="1" y="44"/>
                    <a:pt x="1" y="158"/>
                  </a:cubicBezTo>
                  <a:cubicBezTo>
                    <a:pt x="1" y="302"/>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1" name="Google Shape;23151;p16"/>
            <p:cNvSpPr/>
            <p:nvPr/>
          </p:nvSpPr>
          <p:spPr>
            <a:xfrm>
              <a:off x="4767775" y="2371600"/>
              <a:ext cx="23275" cy="16000"/>
            </a:xfrm>
            <a:custGeom>
              <a:avLst/>
              <a:gdLst/>
              <a:ahLst/>
              <a:cxnLst/>
              <a:rect l="l" t="t" r="r" b="b"/>
              <a:pathLst>
                <a:path w="931" h="640"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2" name="Google Shape;23152;p16"/>
            <p:cNvSpPr/>
            <p:nvPr/>
          </p:nvSpPr>
          <p:spPr>
            <a:xfrm>
              <a:off x="4861375" y="2370375"/>
              <a:ext cx="27800" cy="19025"/>
            </a:xfrm>
            <a:custGeom>
              <a:avLst/>
              <a:gdLst/>
              <a:ahLst/>
              <a:cxnLst/>
              <a:rect l="l" t="t" r="r" b="b"/>
              <a:pathLst>
                <a:path w="1112" h="761" extrusionOk="0">
                  <a:moveTo>
                    <a:pt x="171" y="0"/>
                  </a:moveTo>
                  <a:cubicBezTo>
                    <a:pt x="72" y="0"/>
                    <a:pt x="1" y="71"/>
                    <a:pt x="1" y="257"/>
                  </a:cubicBezTo>
                  <a:cubicBezTo>
                    <a:pt x="1" y="545"/>
                    <a:pt x="217" y="761"/>
                    <a:pt x="505" y="761"/>
                  </a:cubicBezTo>
                  <a:cubicBezTo>
                    <a:pt x="1112" y="761"/>
                    <a:pt x="493" y="0"/>
                    <a:pt x="1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3" name="Google Shape;23153;p16"/>
            <p:cNvSpPr/>
            <p:nvPr/>
          </p:nvSpPr>
          <p:spPr>
            <a:xfrm>
              <a:off x="4953200" y="2360775"/>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4" name="Google Shape;23154;p16"/>
            <p:cNvSpPr/>
            <p:nvPr/>
          </p:nvSpPr>
          <p:spPr>
            <a:xfrm>
              <a:off x="5046825" y="2359050"/>
              <a:ext cx="41425" cy="35775"/>
            </a:xfrm>
            <a:custGeom>
              <a:avLst/>
              <a:gdLst/>
              <a:ahLst/>
              <a:cxnLst/>
              <a:rect l="l" t="t" r="r" b="b"/>
              <a:pathLst>
                <a:path w="1657" h="1431" extrusionOk="0">
                  <a:moveTo>
                    <a:pt x="694" y="0"/>
                  </a:moveTo>
                  <a:cubicBezTo>
                    <a:pt x="327" y="0"/>
                    <a:pt x="0" y="273"/>
                    <a:pt x="0" y="710"/>
                  </a:cubicBezTo>
                  <a:cubicBezTo>
                    <a:pt x="0" y="1142"/>
                    <a:pt x="288" y="1430"/>
                    <a:pt x="720" y="1430"/>
                  </a:cubicBezTo>
                  <a:cubicBezTo>
                    <a:pt x="1369" y="1430"/>
                    <a:pt x="1657" y="638"/>
                    <a:pt x="1225" y="206"/>
                  </a:cubicBezTo>
                  <a:cubicBezTo>
                    <a:pt x="1060" y="65"/>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5" name="Google Shape;23155;p16"/>
            <p:cNvSpPr/>
            <p:nvPr/>
          </p:nvSpPr>
          <p:spPr>
            <a:xfrm>
              <a:off x="5140450" y="2356975"/>
              <a:ext cx="39625" cy="39650"/>
            </a:xfrm>
            <a:custGeom>
              <a:avLst/>
              <a:gdLst/>
              <a:ahLst/>
              <a:cxnLst/>
              <a:rect l="l" t="t" r="r" b="b"/>
              <a:pathLst>
                <a:path w="1585" h="1586" extrusionOk="0">
                  <a:moveTo>
                    <a:pt x="792" y="1"/>
                  </a:moveTo>
                  <a:cubicBezTo>
                    <a:pt x="288" y="1"/>
                    <a:pt x="0" y="361"/>
                    <a:pt x="0" y="793"/>
                  </a:cubicBezTo>
                  <a:cubicBezTo>
                    <a:pt x="0" y="1225"/>
                    <a:pt x="288" y="1585"/>
                    <a:pt x="792" y="1585"/>
                  </a:cubicBezTo>
                  <a:cubicBezTo>
                    <a:pt x="1224" y="1585"/>
                    <a:pt x="1584" y="1225"/>
                    <a:pt x="1584" y="793"/>
                  </a:cubicBezTo>
                  <a:cubicBezTo>
                    <a:pt x="1584"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6" name="Google Shape;23156;p16"/>
            <p:cNvSpPr/>
            <p:nvPr/>
          </p:nvSpPr>
          <p:spPr>
            <a:xfrm>
              <a:off x="5232250" y="2353975"/>
              <a:ext cx="52250" cy="46250"/>
            </a:xfrm>
            <a:custGeom>
              <a:avLst/>
              <a:gdLst/>
              <a:ahLst/>
              <a:cxnLst/>
              <a:rect l="l" t="t" r="r" b="b"/>
              <a:pathLst>
                <a:path w="2090" h="1850" extrusionOk="0">
                  <a:moveTo>
                    <a:pt x="927" y="0"/>
                  </a:moveTo>
                  <a:cubicBezTo>
                    <a:pt x="469" y="0"/>
                    <a:pt x="1" y="373"/>
                    <a:pt x="1" y="913"/>
                  </a:cubicBezTo>
                  <a:cubicBezTo>
                    <a:pt x="1" y="1417"/>
                    <a:pt x="433" y="1849"/>
                    <a:pt x="937" y="1849"/>
                  </a:cubicBezTo>
                  <a:cubicBezTo>
                    <a:pt x="1729" y="1849"/>
                    <a:pt x="2089" y="841"/>
                    <a:pt x="1513" y="265"/>
                  </a:cubicBezTo>
                  <a:cubicBezTo>
                    <a:pt x="1353"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7" name="Google Shape;23157;p16"/>
            <p:cNvSpPr/>
            <p:nvPr/>
          </p:nvSpPr>
          <p:spPr>
            <a:xfrm>
              <a:off x="5325875" y="2352225"/>
              <a:ext cx="57625" cy="49800"/>
            </a:xfrm>
            <a:custGeom>
              <a:avLst/>
              <a:gdLst/>
              <a:ahLst/>
              <a:cxnLst/>
              <a:rect l="l" t="t" r="r" b="b"/>
              <a:pathLst>
                <a:path w="2305" h="1992" extrusionOk="0">
                  <a:moveTo>
                    <a:pt x="1014" y="0"/>
                  </a:moveTo>
                  <a:cubicBezTo>
                    <a:pt x="509" y="0"/>
                    <a:pt x="0" y="390"/>
                    <a:pt x="0" y="983"/>
                  </a:cubicBezTo>
                  <a:cubicBezTo>
                    <a:pt x="0" y="1559"/>
                    <a:pt x="433" y="1991"/>
                    <a:pt x="1009"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8" name="Google Shape;23158;p16"/>
            <p:cNvSpPr/>
            <p:nvPr/>
          </p:nvSpPr>
          <p:spPr>
            <a:xfrm>
              <a:off x="5419500" y="2349775"/>
              <a:ext cx="52225" cy="54050"/>
            </a:xfrm>
            <a:custGeom>
              <a:avLst/>
              <a:gdLst/>
              <a:ahLst/>
              <a:cxnLst/>
              <a:rect l="l" t="t" r="r" b="b"/>
              <a:pathLst>
                <a:path w="2089" h="2162" extrusionOk="0">
                  <a:moveTo>
                    <a:pt x="1080" y="1"/>
                  </a:moveTo>
                  <a:cubicBezTo>
                    <a:pt x="432" y="1"/>
                    <a:pt x="0" y="505"/>
                    <a:pt x="0" y="1081"/>
                  </a:cubicBezTo>
                  <a:cubicBezTo>
                    <a:pt x="0" y="1657"/>
                    <a:pt x="432" y="2161"/>
                    <a:pt x="1080" y="2161"/>
                  </a:cubicBezTo>
                  <a:cubicBezTo>
                    <a:pt x="1656" y="2161"/>
                    <a:pt x="2089" y="1657"/>
                    <a:pt x="2089" y="1081"/>
                  </a:cubicBezTo>
                  <a:cubicBezTo>
                    <a:pt x="2089" y="505"/>
                    <a:pt x="1656"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59" name="Google Shape;23159;p16"/>
            <p:cNvSpPr/>
            <p:nvPr/>
          </p:nvSpPr>
          <p:spPr>
            <a:xfrm>
              <a:off x="5513100" y="2348500"/>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0" name="Google Shape;23160;p16"/>
            <p:cNvSpPr/>
            <p:nvPr/>
          </p:nvSpPr>
          <p:spPr>
            <a:xfrm>
              <a:off x="5606725" y="2348575"/>
              <a:ext cx="68450" cy="58850"/>
            </a:xfrm>
            <a:custGeom>
              <a:avLst/>
              <a:gdLst/>
              <a:ahLst/>
              <a:cxnLst/>
              <a:rect l="l" t="t" r="r" b="b"/>
              <a:pathLst>
                <a:path w="2738" h="2354" extrusionOk="0">
                  <a:moveTo>
                    <a:pt x="1206" y="0"/>
                  </a:moveTo>
                  <a:cubicBezTo>
                    <a:pt x="597" y="0"/>
                    <a:pt x="1" y="468"/>
                    <a:pt x="1" y="1201"/>
                  </a:cubicBezTo>
                  <a:cubicBezTo>
                    <a:pt x="1" y="1849"/>
                    <a:pt x="577" y="2353"/>
                    <a:pt x="1225" y="2353"/>
                  </a:cubicBezTo>
                  <a:cubicBezTo>
                    <a:pt x="2233" y="2353"/>
                    <a:pt x="2737"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1" name="Google Shape;23161;p16"/>
            <p:cNvSpPr/>
            <p:nvPr/>
          </p:nvSpPr>
          <p:spPr>
            <a:xfrm>
              <a:off x="5702150" y="2346775"/>
              <a:ext cx="70225" cy="60650"/>
            </a:xfrm>
            <a:custGeom>
              <a:avLst/>
              <a:gdLst/>
              <a:ahLst/>
              <a:cxnLst/>
              <a:rect l="l" t="t" r="r" b="b"/>
              <a:pathLst>
                <a:path w="2809" h="2426" extrusionOk="0">
                  <a:moveTo>
                    <a:pt x="1206" y="0"/>
                  </a:moveTo>
                  <a:cubicBezTo>
                    <a:pt x="597" y="0"/>
                    <a:pt x="0" y="468"/>
                    <a:pt x="0" y="1201"/>
                  </a:cubicBezTo>
                  <a:cubicBezTo>
                    <a:pt x="0" y="1921"/>
                    <a:pt x="504" y="2425"/>
                    <a:pt x="1225" y="2425"/>
                  </a:cubicBezTo>
                  <a:cubicBezTo>
                    <a:pt x="2305" y="2425"/>
                    <a:pt x="2809" y="1129"/>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2" name="Google Shape;23162;p16"/>
            <p:cNvSpPr/>
            <p:nvPr/>
          </p:nvSpPr>
          <p:spPr>
            <a:xfrm>
              <a:off x="5796350" y="2345975"/>
              <a:ext cx="71450" cy="61450"/>
            </a:xfrm>
            <a:custGeom>
              <a:avLst/>
              <a:gdLst/>
              <a:ahLst/>
              <a:cxnLst/>
              <a:rect l="l" t="t" r="r" b="b"/>
              <a:pathLst>
                <a:path w="2858" h="2458" extrusionOk="0">
                  <a:moveTo>
                    <a:pt x="1237" y="0"/>
                  </a:moveTo>
                  <a:cubicBezTo>
                    <a:pt x="613" y="0"/>
                    <a:pt x="0" y="501"/>
                    <a:pt x="49" y="1233"/>
                  </a:cubicBezTo>
                  <a:cubicBezTo>
                    <a:pt x="49" y="1953"/>
                    <a:pt x="553" y="2457"/>
                    <a:pt x="1273" y="2457"/>
                  </a:cubicBezTo>
                  <a:cubicBezTo>
                    <a:pt x="2353" y="2457"/>
                    <a:pt x="2858" y="1161"/>
                    <a:pt x="2065" y="369"/>
                  </a:cubicBezTo>
                  <a:cubicBezTo>
                    <a:pt x="1833" y="113"/>
                    <a:pt x="1534" y="0"/>
                    <a:pt x="12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3" name="Google Shape;23163;p16"/>
            <p:cNvSpPr/>
            <p:nvPr/>
          </p:nvSpPr>
          <p:spPr>
            <a:xfrm>
              <a:off x="5892975" y="2346775"/>
              <a:ext cx="70250" cy="60650"/>
            </a:xfrm>
            <a:custGeom>
              <a:avLst/>
              <a:gdLst/>
              <a:ahLst/>
              <a:cxnLst/>
              <a:rect l="l" t="t" r="r" b="b"/>
              <a:pathLst>
                <a:path w="2810" h="2426" extrusionOk="0">
                  <a:moveTo>
                    <a:pt x="1206" y="0"/>
                  </a:moveTo>
                  <a:cubicBezTo>
                    <a:pt x="598" y="0"/>
                    <a:pt x="1" y="468"/>
                    <a:pt x="1" y="1201"/>
                  </a:cubicBezTo>
                  <a:cubicBezTo>
                    <a:pt x="1" y="1921"/>
                    <a:pt x="505" y="2425"/>
                    <a:pt x="1225" y="2425"/>
                  </a:cubicBezTo>
                  <a:cubicBezTo>
                    <a:pt x="2305" y="2425"/>
                    <a:pt x="2809" y="1129"/>
                    <a:pt x="2017" y="337"/>
                  </a:cubicBezTo>
                  <a:cubicBezTo>
                    <a:pt x="1786" y="105"/>
                    <a:pt x="1495"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4" name="Google Shape;23164;p16"/>
            <p:cNvSpPr/>
            <p:nvPr/>
          </p:nvSpPr>
          <p:spPr>
            <a:xfrm>
              <a:off x="5988400" y="2348575"/>
              <a:ext cx="70225" cy="58850"/>
            </a:xfrm>
            <a:custGeom>
              <a:avLst/>
              <a:gdLst/>
              <a:ahLst/>
              <a:cxnLst/>
              <a:rect l="l" t="t" r="r" b="b"/>
              <a:pathLst>
                <a:path w="2809" h="2354" extrusionOk="0">
                  <a:moveTo>
                    <a:pt x="1206" y="0"/>
                  </a:moveTo>
                  <a:cubicBezTo>
                    <a:pt x="597" y="0"/>
                    <a:pt x="0" y="468"/>
                    <a:pt x="0" y="1201"/>
                  </a:cubicBezTo>
                  <a:cubicBezTo>
                    <a:pt x="0" y="1849"/>
                    <a:pt x="577" y="2353"/>
                    <a:pt x="1225" y="2353"/>
                  </a:cubicBezTo>
                  <a:cubicBezTo>
                    <a:pt x="2233" y="2353"/>
                    <a:pt x="2809" y="1057"/>
                    <a:pt x="2017" y="337"/>
                  </a:cubicBezTo>
                  <a:cubicBezTo>
                    <a:pt x="1785" y="105"/>
                    <a:pt x="1494" y="0"/>
                    <a:pt x="12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5" name="Google Shape;23165;p16"/>
            <p:cNvSpPr/>
            <p:nvPr/>
          </p:nvSpPr>
          <p:spPr>
            <a:xfrm>
              <a:off x="6085625" y="2348500"/>
              <a:ext cx="66625" cy="57125"/>
            </a:xfrm>
            <a:custGeom>
              <a:avLst/>
              <a:gdLst/>
              <a:ahLst/>
              <a:cxnLst/>
              <a:rect l="l" t="t" r="r" b="b"/>
              <a:pathLst>
                <a:path w="2665" h="2285" extrusionOk="0">
                  <a:moveTo>
                    <a:pt x="1141" y="1"/>
                  </a:moveTo>
                  <a:cubicBezTo>
                    <a:pt x="558" y="1"/>
                    <a:pt x="0" y="452"/>
                    <a:pt x="0" y="1132"/>
                  </a:cubicBezTo>
                  <a:cubicBezTo>
                    <a:pt x="0" y="1780"/>
                    <a:pt x="504" y="2284"/>
                    <a:pt x="1152" y="2284"/>
                  </a:cubicBezTo>
                  <a:cubicBezTo>
                    <a:pt x="2161" y="2284"/>
                    <a:pt x="2665" y="1060"/>
                    <a:pt x="1945" y="340"/>
                  </a:cubicBezTo>
                  <a:cubicBezTo>
                    <a:pt x="1710" y="106"/>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6" name="Google Shape;23166;p16"/>
            <p:cNvSpPr/>
            <p:nvPr/>
          </p:nvSpPr>
          <p:spPr>
            <a:xfrm>
              <a:off x="6182825" y="2349775"/>
              <a:ext cx="52250" cy="54050"/>
            </a:xfrm>
            <a:custGeom>
              <a:avLst/>
              <a:gdLst/>
              <a:ahLst/>
              <a:cxnLst/>
              <a:rect l="l" t="t" r="r" b="b"/>
              <a:pathLst>
                <a:path w="2090" h="2162" extrusionOk="0">
                  <a:moveTo>
                    <a:pt x="1081" y="1"/>
                  </a:moveTo>
                  <a:cubicBezTo>
                    <a:pt x="433" y="1"/>
                    <a:pt x="1" y="505"/>
                    <a:pt x="1" y="1081"/>
                  </a:cubicBezTo>
                  <a:cubicBezTo>
                    <a:pt x="1" y="1657"/>
                    <a:pt x="433" y="2161"/>
                    <a:pt x="1081" y="2161"/>
                  </a:cubicBezTo>
                  <a:cubicBezTo>
                    <a:pt x="1657" y="2161"/>
                    <a:pt x="2089" y="1657"/>
                    <a:pt x="2089" y="1081"/>
                  </a:cubicBezTo>
                  <a:cubicBezTo>
                    <a:pt x="2089"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7" name="Google Shape;23167;p16"/>
            <p:cNvSpPr/>
            <p:nvPr/>
          </p:nvSpPr>
          <p:spPr>
            <a:xfrm>
              <a:off x="6280050" y="2352225"/>
              <a:ext cx="57650" cy="49800"/>
            </a:xfrm>
            <a:custGeom>
              <a:avLst/>
              <a:gdLst/>
              <a:ahLst/>
              <a:cxnLst/>
              <a:rect l="l" t="t" r="r" b="b"/>
              <a:pathLst>
                <a:path w="2306" h="1992" extrusionOk="0">
                  <a:moveTo>
                    <a:pt x="1015" y="0"/>
                  </a:moveTo>
                  <a:cubicBezTo>
                    <a:pt x="509" y="0"/>
                    <a:pt x="1" y="390"/>
                    <a:pt x="1" y="983"/>
                  </a:cubicBezTo>
                  <a:cubicBezTo>
                    <a:pt x="1" y="1559"/>
                    <a:pt x="433" y="1991"/>
                    <a:pt x="1009" y="1991"/>
                  </a:cubicBezTo>
                  <a:cubicBezTo>
                    <a:pt x="1873" y="1991"/>
                    <a:pt x="2305" y="911"/>
                    <a:pt x="1657" y="263"/>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8" name="Google Shape;23168;p16"/>
            <p:cNvSpPr/>
            <p:nvPr/>
          </p:nvSpPr>
          <p:spPr>
            <a:xfrm>
              <a:off x="6377275" y="2355325"/>
              <a:ext cx="52225" cy="44900"/>
            </a:xfrm>
            <a:custGeom>
              <a:avLst/>
              <a:gdLst/>
              <a:ahLst/>
              <a:cxnLst/>
              <a:rect l="l" t="t" r="r" b="b"/>
              <a:pathLst>
                <a:path w="2089" h="1796" extrusionOk="0">
                  <a:moveTo>
                    <a:pt x="886" y="0"/>
                  </a:moveTo>
                  <a:cubicBezTo>
                    <a:pt x="442" y="0"/>
                    <a:pt x="0" y="335"/>
                    <a:pt x="0" y="859"/>
                  </a:cubicBezTo>
                  <a:cubicBezTo>
                    <a:pt x="0" y="1363"/>
                    <a:pt x="432"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69" name="Google Shape;23169;p16"/>
            <p:cNvSpPr/>
            <p:nvPr/>
          </p:nvSpPr>
          <p:spPr>
            <a:xfrm>
              <a:off x="6474500" y="2356500"/>
              <a:ext cx="48625" cy="41925"/>
            </a:xfrm>
            <a:custGeom>
              <a:avLst/>
              <a:gdLst/>
              <a:ahLst/>
              <a:cxnLst/>
              <a:rect l="l" t="t" r="r" b="b"/>
              <a:pathLst>
                <a:path w="1945" h="1677" extrusionOk="0">
                  <a:moveTo>
                    <a:pt x="865" y="1"/>
                  </a:moveTo>
                  <a:cubicBezTo>
                    <a:pt x="431" y="1"/>
                    <a:pt x="0" y="324"/>
                    <a:pt x="0" y="812"/>
                  </a:cubicBezTo>
                  <a:cubicBezTo>
                    <a:pt x="0" y="1244"/>
                    <a:pt x="360" y="1676"/>
                    <a:pt x="864" y="1676"/>
                  </a:cubicBezTo>
                  <a:cubicBezTo>
                    <a:pt x="1584" y="1676"/>
                    <a:pt x="1945" y="740"/>
                    <a:pt x="1440" y="236"/>
                  </a:cubicBezTo>
                  <a:cubicBezTo>
                    <a:pt x="1278" y="74"/>
                    <a:pt x="1071"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0" name="Google Shape;23170;p16"/>
            <p:cNvSpPr/>
            <p:nvPr/>
          </p:nvSpPr>
          <p:spPr>
            <a:xfrm>
              <a:off x="6573500" y="2359050"/>
              <a:ext cx="41450" cy="35775"/>
            </a:xfrm>
            <a:custGeom>
              <a:avLst/>
              <a:gdLst/>
              <a:ahLst/>
              <a:cxnLst/>
              <a:rect l="l" t="t" r="r" b="b"/>
              <a:pathLst>
                <a:path w="1658" h="1431" extrusionOk="0">
                  <a:moveTo>
                    <a:pt x="695" y="0"/>
                  </a:moveTo>
                  <a:cubicBezTo>
                    <a:pt x="327" y="0"/>
                    <a:pt x="1" y="273"/>
                    <a:pt x="1" y="710"/>
                  </a:cubicBezTo>
                  <a:cubicBezTo>
                    <a:pt x="1" y="1142"/>
                    <a:pt x="289" y="1430"/>
                    <a:pt x="721" y="1430"/>
                  </a:cubicBezTo>
                  <a:cubicBezTo>
                    <a:pt x="1369" y="1430"/>
                    <a:pt x="1657" y="638"/>
                    <a:pt x="1225" y="206"/>
                  </a:cubicBezTo>
                  <a:cubicBezTo>
                    <a:pt x="1060"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1" name="Google Shape;23171;p16"/>
            <p:cNvSpPr/>
            <p:nvPr/>
          </p:nvSpPr>
          <p:spPr>
            <a:xfrm>
              <a:off x="6670725" y="2360575"/>
              <a:ext cx="32425" cy="32450"/>
            </a:xfrm>
            <a:custGeom>
              <a:avLst/>
              <a:gdLst/>
              <a:ahLst/>
              <a:cxnLst/>
              <a:rect l="l" t="t" r="r" b="b"/>
              <a:pathLst>
                <a:path w="1297" h="1298" extrusionOk="0">
                  <a:moveTo>
                    <a:pt x="613" y="1"/>
                  </a:moveTo>
                  <a:cubicBezTo>
                    <a:pt x="307" y="1"/>
                    <a:pt x="1" y="217"/>
                    <a:pt x="1" y="649"/>
                  </a:cubicBezTo>
                  <a:cubicBezTo>
                    <a:pt x="1" y="1009"/>
                    <a:pt x="289" y="1297"/>
                    <a:pt x="649" y="1297"/>
                  </a:cubicBezTo>
                  <a:cubicBezTo>
                    <a:pt x="1009" y="1297"/>
                    <a:pt x="1297" y="1009"/>
                    <a:pt x="1225" y="649"/>
                  </a:cubicBezTo>
                  <a:cubicBezTo>
                    <a:pt x="1225" y="217"/>
                    <a:pt x="919" y="1"/>
                    <a:pt x="6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2" name="Google Shape;23172;p16"/>
            <p:cNvSpPr/>
            <p:nvPr/>
          </p:nvSpPr>
          <p:spPr>
            <a:xfrm>
              <a:off x="6767950" y="2364175"/>
              <a:ext cx="27025" cy="27025"/>
            </a:xfrm>
            <a:custGeom>
              <a:avLst/>
              <a:gdLst/>
              <a:ahLst/>
              <a:cxnLst/>
              <a:rect l="l" t="t" r="r" b="b"/>
              <a:pathLst>
                <a:path w="1081" h="1081" extrusionOk="0">
                  <a:moveTo>
                    <a:pt x="576" y="1"/>
                  </a:moveTo>
                  <a:cubicBezTo>
                    <a:pt x="288" y="1"/>
                    <a:pt x="0" y="217"/>
                    <a:pt x="0" y="505"/>
                  </a:cubicBezTo>
                  <a:cubicBezTo>
                    <a:pt x="0" y="793"/>
                    <a:pt x="288" y="1081"/>
                    <a:pt x="576" y="1081"/>
                  </a:cubicBezTo>
                  <a:cubicBezTo>
                    <a:pt x="865" y="1081"/>
                    <a:pt x="1081" y="793"/>
                    <a:pt x="1081" y="505"/>
                  </a:cubicBezTo>
                  <a:cubicBezTo>
                    <a:pt x="1081" y="217"/>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3" name="Google Shape;23173;p16"/>
            <p:cNvSpPr/>
            <p:nvPr/>
          </p:nvSpPr>
          <p:spPr>
            <a:xfrm>
              <a:off x="6865175" y="2370875"/>
              <a:ext cx="24950" cy="16725"/>
            </a:xfrm>
            <a:custGeom>
              <a:avLst/>
              <a:gdLst/>
              <a:ahLst/>
              <a:cxnLst/>
              <a:rect l="l" t="t" r="r" b="b"/>
              <a:pathLst>
                <a:path w="998" h="669" extrusionOk="0">
                  <a:moveTo>
                    <a:pt x="218" y="0"/>
                  </a:moveTo>
                  <a:cubicBezTo>
                    <a:pt x="133" y="0"/>
                    <a:pt x="72" y="65"/>
                    <a:pt x="72" y="237"/>
                  </a:cubicBezTo>
                  <a:cubicBezTo>
                    <a:pt x="0" y="453"/>
                    <a:pt x="216" y="669"/>
                    <a:pt x="504" y="669"/>
                  </a:cubicBezTo>
                  <a:cubicBezTo>
                    <a:pt x="998" y="669"/>
                    <a:pt x="489" y="0"/>
                    <a:pt x="2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4" name="Google Shape;23174;p16"/>
            <p:cNvSpPr/>
            <p:nvPr/>
          </p:nvSpPr>
          <p:spPr>
            <a:xfrm>
              <a:off x="6964175" y="2369575"/>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5" name="Google Shape;23175;p16"/>
            <p:cNvSpPr/>
            <p:nvPr/>
          </p:nvSpPr>
          <p:spPr>
            <a:xfrm>
              <a:off x="7063200" y="2373825"/>
              <a:ext cx="12275" cy="8375"/>
            </a:xfrm>
            <a:custGeom>
              <a:avLst/>
              <a:gdLst/>
              <a:ahLst/>
              <a:cxnLst/>
              <a:rect l="l" t="t" r="r" b="b"/>
              <a:pathLst>
                <a:path w="491" h="335" extrusionOk="0">
                  <a:moveTo>
                    <a:pt x="78" y="1"/>
                  </a:moveTo>
                  <a:cubicBezTo>
                    <a:pt x="33" y="1"/>
                    <a:pt x="1" y="33"/>
                    <a:pt x="1" y="119"/>
                  </a:cubicBezTo>
                  <a:cubicBezTo>
                    <a:pt x="1" y="263"/>
                    <a:pt x="73" y="335"/>
                    <a:pt x="217" y="335"/>
                  </a:cubicBezTo>
                  <a:cubicBezTo>
                    <a:pt x="491" y="335"/>
                    <a:pt x="222" y="1"/>
                    <a:pt x="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6" name="Google Shape;23176;p16"/>
            <p:cNvSpPr/>
            <p:nvPr/>
          </p:nvSpPr>
          <p:spPr>
            <a:xfrm>
              <a:off x="7160425" y="2374075"/>
              <a:ext cx="5425" cy="6325"/>
            </a:xfrm>
            <a:custGeom>
              <a:avLst/>
              <a:gdLst/>
              <a:ahLst/>
              <a:cxnLst/>
              <a:rect l="l" t="t" r="r" b="b"/>
              <a:pathLst>
                <a:path w="217" h="253" extrusionOk="0">
                  <a:moveTo>
                    <a:pt x="108" y="1"/>
                  </a:moveTo>
                  <a:cubicBezTo>
                    <a:pt x="54" y="1"/>
                    <a:pt x="0" y="37"/>
                    <a:pt x="0" y="109"/>
                  </a:cubicBezTo>
                  <a:cubicBezTo>
                    <a:pt x="0" y="181"/>
                    <a:pt x="72" y="253"/>
                    <a:pt x="144" y="253"/>
                  </a:cubicBezTo>
                  <a:cubicBezTo>
                    <a:pt x="216" y="253"/>
                    <a:pt x="216" y="181"/>
                    <a:pt x="216" y="109"/>
                  </a:cubicBezTo>
                  <a:cubicBezTo>
                    <a:pt x="216" y="37"/>
                    <a:pt x="162" y="1"/>
                    <a:pt x="1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7" name="Google Shape;23177;p16"/>
            <p:cNvSpPr/>
            <p:nvPr/>
          </p:nvSpPr>
          <p:spPr>
            <a:xfrm>
              <a:off x="7259450" y="2378575"/>
              <a:ext cx="25" cy="25"/>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8" name="Google Shape;23178;p16"/>
            <p:cNvSpPr/>
            <p:nvPr/>
          </p:nvSpPr>
          <p:spPr>
            <a:xfrm>
              <a:off x="4396900" y="2474000"/>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79" name="Google Shape;23179;p16"/>
            <p:cNvSpPr/>
            <p:nvPr/>
          </p:nvSpPr>
          <p:spPr>
            <a:xfrm>
              <a:off x="4486925" y="2468600"/>
              <a:ext cx="9025" cy="7225"/>
            </a:xfrm>
            <a:custGeom>
              <a:avLst/>
              <a:gdLst/>
              <a:ahLst/>
              <a:cxnLst/>
              <a:rect l="l" t="t" r="r" b="b"/>
              <a:pathLst>
                <a:path w="361" h="289" extrusionOk="0">
                  <a:moveTo>
                    <a:pt x="216" y="1"/>
                  </a:moveTo>
                  <a:cubicBezTo>
                    <a:pt x="72" y="1"/>
                    <a:pt x="0" y="73"/>
                    <a:pt x="0" y="145"/>
                  </a:cubicBezTo>
                  <a:cubicBezTo>
                    <a:pt x="0" y="217"/>
                    <a:pt x="72" y="289"/>
                    <a:pt x="216" y="289"/>
                  </a:cubicBezTo>
                  <a:cubicBezTo>
                    <a:pt x="288" y="289"/>
                    <a:pt x="360" y="217"/>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0" name="Google Shape;23180;p16"/>
            <p:cNvSpPr/>
            <p:nvPr/>
          </p:nvSpPr>
          <p:spPr>
            <a:xfrm>
              <a:off x="4580525" y="2468750"/>
              <a:ext cx="14150" cy="10675"/>
            </a:xfrm>
            <a:custGeom>
              <a:avLst/>
              <a:gdLst/>
              <a:ahLst/>
              <a:cxnLst/>
              <a:rect l="l" t="t" r="r" b="b"/>
              <a:pathLst>
                <a:path w="566" h="427" extrusionOk="0">
                  <a:moveTo>
                    <a:pt x="84" y="1"/>
                  </a:moveTo>
                  <a:cubicBezTo>
                    <a:pt x="35" y="1"/>
                    <a:pt x="1" y="39"/>
                    <a:pt x="1" y="139"/>
                  </a:cubicBezTo>
                  <a:cubicBezTo>
                    <a:pt x="1" y="283"/>
                    <a:pt x="145" y="427"/>
                    <a:pt x="289" y="427"/>
                  </a:cubicBezTo>
                  <a:cubicBezTo>
                    <a:pt x="566" y="427"/>
                    <a:pt x="246" y="1"/>
                    <a:pt x="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1" name="Google Shape;23181;p16"/>
            <p:cNvSpPr/>
            <p:nvPr/>
          </p:nvSpPr>
          <p:spPr>
            <a:xfrm>
              <a:off x="4674150" y="2463200"/>
              <a:ext cx="18025" cy="18025"/>
            </a:xfrm>
            <a:custGeom>
              <a:avLst/>
              <a:gdLst/>
              <a:ahLst/>
              <a:cxnLst/>
              <a:rect l="l" t="t" r="r" b="b"/>
              <a:pathLst>
                <a:path w="721"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2" name="Google Shape;23182;p16"/>
            <p:cNvSpPr/>
            <p:nvPr/>
          </p:nvSpPr>
          <p:spPr>
            <a:xfrm>
              <a:off x="47659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3" name="Google Shape;23183;p16"/>
            <p:cNvSpPr/>
            <p:nvPr/>
          </p:nvSpPr>
          <p:spPr>
            <a:xfrm>
              <a:off x="4859575" y="2457800"/>
              <a:ext cx="28850" cy="28825"/>
            </a:xfrm>
            <a:custGeom>
              <a:avLst/>
              <a:gdLst/>
              <a:ahLst/>
              <a:cxnLst/>
              <a:rect l="l" t="t" r="r" b="b"/>
              <a:pathLst>
                <a:path w="1154" h="1153" extrusionOk="0">
                  <a:moveTo>
                    <a:pt x="577" y="1"/>
                  </a:moveTo>
                  <a:cubicBezTo>
                    <a:pt x="289" y="1"/>
                    <a:pt x="1" y="289"/>
                    <a:pt x="1" y="577"/>
                  </a:cubicBezTo>
                  <a:cubicBezTo>
                    <a:pt x="1" y="937"/>
                    <a:pt x="289" y="1153"/>
                    <a:pt x="577" y="1153"/>
                  </a:cubicBezTo>
                  <a:cubicBezTo>
                    <a:pt x="865" y="1153"/>
                    <a:pt x="1153" y="865"/>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4" name="Google Shape;23184;p16"/>
            <p:cNvSpPr/>
            <p:nvPr/>
          </p:nvSpPr>
          <p:spPr>
            <a:xfrm>
              <a:off x="4951400" y="2456200"/>
              <a:ext cx="39625" cy="34025"/>
            </a:xfrm>
            <a:custGeom>
              <a:avLst/>
              <a:gdLst/>
              <a:ahLst/>
              <a:cxnLst/>
              <a:rect l="l" t="t" r="r" b="b"/>
              <a:pathLst>
                <a:path w="1585" h="1361" extrusionOk="0">
                  <a:moveTo>
                    <a:pt x="694" y="0"/>
                  </a:moveTo>
                  <a:cubicBezTo>
                    <a:pt x="353" y="0"/>
                    <a:pt x="1" y="257"/>
                    <a:pt x="1" y="641"/>
                  </a:cubicBezTo>
                  <a:cubicBezTo>
                    <a:pt x="1" y="1001"/>
                    <a:pt x="289" y="1289"/>
                    <a:pt x="721" y="1361"/>
                  </a:cubicBezTo>
                  <a:cubicBezTo>
                    <a:pt x="1297" y="1361"/>
                    <a:pt x="1585" y="641"/>
                    <a:pt x="1153" y="209"/>
                  </a:cubicBezTo>
                  <a:cubicBezTo>
                    <a:pt x="1033" y="65"/>
                    <a:pt x="865"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5" name="Google Shape;23185;p16"/>
            <p:cNvSpPr/>
            <p:nvPr/>
          </p:nvSpPr>
          <p:spPr>
            <a:xfrm>
              <a:off x="5045025" y="2453675"/>
              <a:ext cx="45025" cy="38350"/>
            </a:xfrm>
            <a:custGeom>
              <a:avLst/>
              <a:gdLst/>
              <a:ahLst/>
              <a:cxnLst/>
              <a:rect l="l" t="t" r="r" b="b"/>
              <a:pathLst>
                <a:path w="1801" h="1534" extrusionOk="0">
                  <a:moveTo>
                    <a:pt x="747" y="0"/>
                  </a:moveTo>
                  <a:cubicBezTo>
                    <a:pt x="359" y="0"/>
                    <a:pt x="0" y="306"/>
                    <a:pt x="0" y="742"/>
                  </a:cubicBezTo>
                  <a:cubicBezTo>
                    <a:pt x="0" y="1174"/>
                    <a:pt x="360" y="1534"/>
                    <a:pt x="792" y="1534"/>
                  </a:cubicBezTo>
                  <a:cubicBezTo>
                    <a:pt x="1441" y="1534"/>
                    <a:pt x="1801" y="670"/>
                    <a:pt x="1297" y="238"/>
                  </a:cubicBezTo>
                  <a:cubicBezTo>
                    <a:pt x="1132" y="72"/>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6" name="Google Shape;23186;p16"/>
            <p:cNvSpPr/>
            <p:nvPr/>
          </p:nvSpPr>
          <p:spPr>
            <a:xfrm>
              <a:off x="513685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8"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7" name="Google Shape;23187;p16"/>
            <p:cNvSpPr/>
            <p:nvPr/>
          </p:nvSpPr>
          <p:spPr>
            <a:xfrm>
              <a:off x="5230450" y="2449450"/>
              <a:ext cx="57650" cy="47975"/>
            </a:xfrm>
            <a:custGeom>
              <a:avLst/>
              <a:gdLst/>
              <a:ahLst/>
              <a:cxnLst/>
              <a:rect l="l" t="t" r="r" b="b"/>
              <a:pathLst>
                <a:path w="2306" h="1919" extrusionOk="0">
                  <a:moveTo>
                    <a:pt x="1015" y="0"/>
                  </a:moveTo>
                  <a:cubicBezTo>
                    <a:pt x="509" y="0"/>
                    <a:pt x="1" y="390"/>
                    <a:pt x="1" y="983"/>
                  </a:cubicBezTo>
                  <a:cubicBezTo>
                    <a:pt x="1" y="1487"/>
                    <a:pt x="433" y="1919"/>
                    <a:pt x="1009" y="1919"/>
                  </a:cubicBezTo>
                  <a:cubicBezTo>
                    <a:pt x="1873" y="1919"/>
                    <a:pt x="2305" y="911"/>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8" name="Google Shape;23188;p16"/>
            <p:cNvSpPr/>
            <p:nvPr/>
          </p:nvSpPr>
          <p:spPr>
            <a:xfrm>
              <a:off x="5324075" y="2445675"/>
              <a:ext cx="61225" cy="53550"/>
            </a:xfrm>
            <a:custGeom>
              <a:avLst/>
              <a:gdLst/>
              <a:ahLst/>
              <a:cxnLst/>
              <a:rect l="l" t="t" r="r" b="b"/>
              <a:pathLst>
                <a:path w="2449" h="2142" extrusionOk="0">
                  <a:moveTo>
                    <a:pt x="1056" y="0"/>
                  </a:moveTo>
                  <a:cubicBezTo>
                    <a:pt x="519" y="0"/>
                    <a:pt x="0" y="434"/>
                    <a:pt x="0" y="1062"/>
                  </a:cubicBezTo>
                  <a:cubicBezTo>
                    <a:pt x="0" y="1638"/>
                    <a:pt x="433" y="2142"/>
                    <a:pt x="1081" y="2142"/>
                  </a:cubicBezTo>
                  <a:cubicBezTo>
                    <a:pt x="2017" y="2142"/>
                    <a:pt x="2449" y="990"/>
                    <a:pt x="1801" y="341"/>
                  </a:cubicBezTo>
                  <a:cubicBezTo>
                    <a:pt x="1587" y="104"/>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89" name="Google Shape;23189;p16"/>
            <p:cNvSpPr/>
            <p:nvPr/>
          </p:nvSpPr>
          <p:spPr>
            <a:xfrm>
              <a:off x="5417700" y="2443925"/>
              <a:ext cx="66625" cy="57100"/>
            </a:xfrm>
            <a:custGeom>
              <a:avLst/>
              <a:gdLst/>
              <a:ahLst/>
              <a:cxnLst/>
              <a:rect l="l" t="t" r="r" b="b"/>
              <a:pathLst>
                <a:path w="2665" h="2284" extrusionOk="0">
                  <a:moveTo>
                    <a:pt x="1141" y="1"/>
                  </a:moveTo>
                  <a:cubicBezTo>
                    <a:pt x="558" y="1"/>
                    <a:pt x="0" y="451"/>
                    <a:pt x="0" y="1132"/>
                  </a:cubicBezTo>
                  <a:cubicBezTo>
                    <a:pt x="0" y="1780"/>
                    <a:pt x="504" y="2284"/>
                    <a:pt x="1152" y="2284"/>
                  </a:cubicBezTo>
                  <a:cubicBezTo>
                    <a:pt x="2161" y="2284"/>
                    <a:pt x="2665" y="1060"/>
                    <a:pt x="1945" y="339"/>
                  </a:cubicBezTo>
                  <a:cubicBezTo>
                    <a:pt x="1710" y="105"/>
                    <a:pt x="1423" y="1"/>
                    <a:pt x="11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0" name="Google Shape;23190;p16"/>
            <p:cNvSpPr/>
            <p:nvPr/>
          </p:nvSpPr>
          <p:spPr>
            <a:xfrm>
              <a:off x="5511300" y="2441375"/>
              <a:ext cx="72050" cy="61450"/>
            </a:xfrm>
            <a:custGeom>
              <a:avLst/>
              <a:gdLst/>
              <a:ahLst/>
              <a:cxnLst/>
              <a:rect l="l" t="t" r="r" b="b"/>
              <a:pathLst>
                <a:path w="2882" h="2458" extrusionOk="0">
                  <a:moveTo>
                    <a:pt x="1227" y="1"/>
                  </a:moveTo>
                  <a:cubicBezTo>
                    <a:pt x="596" y="1"/>
                    <a:pt x="1" y="502"/>
                    <a:pt x="1" y="1234"/>
                  </a:cubicBezTo>
                  <a:cubicBezTo>
                    <a:pt x="1" y="1882"/>
                    <a:pt x="505" y="2458"/>
                    <a:pt x="1225" y="2458"/>
                  </a:cubicBezTo>
                  <a:cubicBezTo>
                    <a:pt x="2305" y="2458"/>
                    <a:pt x="2881" y="1162"/>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1" name="Google Shape;23191;p16"/>
            <p:cNvSpPr/>
            <p:nvPr/>
          </p:nvSpPr>
          <p:spPr>
            <a:xfrm>
              <a:off x="5604925" y="2440200"/>
              <a:ext cx="75650" cy="64425"/>
            </a:xfrm>
            <a:custGeom>
              <a:avLst/>
              <a:gdLst/>
              <a:ahLst/>
              <a:cxnLst/>
              <a:rect l="l" t="t" r="r" b="b"/>
              <a:pathLst>
                <a:path w="3026" h="2577" extrusionOk="0">
                  <a:moveTo>
                    <a:pt x="1249" y="0"/>
                  </a:moveTo>
                  <a:cubicBezTo>
                    <a:pt x="609" y="0"/>
                    <a:pt x="1" y="512"/>
                    <a:pt x="1" y="1281"/>
                  </a:cubicBezTo>
                  <a:cubicBezTo>
                    <a:pt x="1" y="2001"/>
                    <a:pt x="577" y="2577"/>
                    <a:pt x="1297" y="2577"/>
                  </a:cubicBezTo>
                  <a:cubicBezTo>
                    <a:pt x="2377"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2" name="Google Shape;23192;p16"/>
            <p:cNvSpPr/>
            <p:nvPr/>
          </p:nvSpPr>
          <p:spPr>
            <a:xfrm>
              <a:off x="5698550" y="2439650"/>
              <a:ext cx="77425" cy="64975"/>
            </a:xfrm>
            <a:custGeom>
              <a:avLst/>
              <a:gdLst/>
              <a:ahLst/>
              <a:cxnLst/>
              <a:rect l="l" t="t" r="r" b="b"/>
              <a:pathLst>
                <a:path w="3097" h="2599" extrusionOk="0">
                  <a:moveTo>
                    <a:pt x="1368" y="0"/>
                  </a:moveTo>
                  <a:cubicBezTo>
                    <a:pt x="668" y="0"/>
                    <a:pt x="0" y="518"/>
                    <a:pt x="0" y="1303"/>
                  </a:cubicBezTo>
                  <a:cubicBezTo>
                    <a:pt x="0" y="2023"/>
                    <a:pt x="648" y="2599"/>
                    <a:pt x="1369" y="2599"/>
                  </a:cubicBezTo>
                  <a:cubicBezTo>
                    <a:pt x="2521" y="2599"/>
                    <a:pt x="3097" y="1231"/>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3" name="Google Shape;23193;p16"/>
            <p:cNvSpPr/>
            <p:nvPr/>
          </p:nvSpPr>
          <p:spPr>
            <a:xfrm>
              <a:off x="5793975" y="2439650"/>
              <a:ext cx="77425" cy="66775"/>
            </a:xfrm>
            <a:custGeom>
              <a:avLst/>
              <a:gdLst/>
              <a:ahLst/>
              <a:cxnLst/>
              <a:rect l="l" t="t" r="r" b="b"/>
              <a:pathLst>
                <a:path w="3097" h="2671" extrusionOk="0">
                  <a:moveTo>
                    <a:pt x="1367" y="0"/>
                  </a:moveTo>
                  <a:cubicBezTo>
                    <a:pt x="668" y="0"/>
                    <a:pt x="0" y="518"/>
                    <a:pt x="0" y="1303"/>
                  </a:cubicBezTo>
                  <a:cubicBezTo>
                    <a:pt x="0" y="2023"/>
                    <a:pt x="576" y="2671"/>
                    <a:pt x="1368" y="2671"/>
                  </a:cubicBezTo>
                  <a:cubicBezTo>
                    <a:pt x="2520" y="2599"/>
                    <a:pt x="3097" y="1231"/>
                    <a:pt x="2304"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4" name="Google Shape;23194;p16"/>
            <p:cNvSpPr/>
            <p:nvPr/>
          </p:nvSpPr>
          <p:spPr>
            <a:xfrm>
              <a:off x="5889375" y="2439650"/>
              <a:ext cx="77450" cy="64975"/>
            </a:xfrm>
            <a:custGeom>
              <a:avLst/>
              <a:gdLst/>
              <a:ahLst/>
              <a:cxnLst/>
              <a:rect l="l" t="t" r="r" b="b"/>
              <a:pathLst>
                <a:path w="3098" h="2599" extrusionOk="0">
                  <a:moveTo>
                    <a:pt x="1368" y="0"/>
                  </a:moveTo>
                  <a:cubicBezTo>
                    <a:pt x="669" y="0"/>
                    <a:pt x="1" y="518"/>
                    <a:pt x="1" y="1303"/>
                  </a:cubicBezTo>
                  <a:cubicBezTo>
                    <a:pt x="1" y="2023"/>
                    <a:pt x="649" y="2599"/>
                    <a:pt x="1369" y="2599"/>
                  </a:cubicBezTo>
                  <a:cubicBezTo>
                    <a:pt x="2521" y="2599"/>
                    <a:pt x="3097" y="1231"/>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5" name="Google Shape;23195;p16"/>
            <p:cNvSpPr/>
            <p:nvPr/>
          </p:nvSpPr>
          <p:spPr>
            <a:xfrm>
              <a:off x="5986600" y="2440200"/>
              <a:ext cx="75650" cy="64425"/>
            </a:xfrm>
            <a:custGeom>
              <a:avLst/>
              <a:gdLst/>
              <a:ahLst/>
              <a:cxnLst/>
              <a:rect l="l" t="t" r="r" b="b"/>
              <a:pathLst>
                <a:path w="3026" h="2577" extrusionOk="0">
                  <a:moveTo>
                    <a:pt x="1249" y="0"/>
                  </a:moveTo>
                  <a:cubicBezTo>
                    <a:pt x="609" y="0"/>
                    <a:pt x="0" y="512"/>
                    <a:pt x="0" y="1281"/>
                  </a:cubicBezTo>
                  <a:cubicBezTo>
                    <a:pt x="0" y="2001"/>
                    <a:pt x="577" y="2577"/>
                    <a:pt x="1297" y="2577"/>
                  </a:cubicBezTo>
                  <a:cubicBezTo>
                    <a:pt x="2449" y="2577"/>
                    <a:pt x="3025" y="1209"/>
                    <a:pt x="2161" y="416"/>
                  </a:cubicBezTo>
                  <a:cubicBezTo>
                    <a:pt x="1897" y="128"/>
                    <a:pt x="1569" y="0"/>
                    <a:pt x="12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6" name="Google Shape;23196;p16"/>
            <p:cNvSpPr/>
            <p:nvPr/>
          </p:nvSpPr>
          <p:spPr>
            <a:xfrm>
              <a:off x="6083825" y="2441375"/>
              <a:ext cx="72025" cy="61450"/>
            </a:xfrm>
            <a:custGeom>
              <a:avLst/>
              <a:gdLst/>
              <a:ahLst/>
              <a:cxnLst/>
              <a:rect l="l" t="t" r="r" b="b"/>
              <a:pathLst>
                <a:path w="2881" h="2458" extrusionOk="0">
                  <a:moveTo>
                    <a:pt x="1226" y="1"/>
                  </a:moveTo>
                  <a:cubicBezTo>
                    <a:pt x="596" y="1"/>
                    <a:pt x="0" y="502"/>
                    <a:pt x="0" y="1234"/>
                  </a:cubicBezTo>
                  <a:cubicBezTo>
                    <a:pt x="0" y="1882"/>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7" name="Google Shape;23197;p16"/>
            <p:cNvSpPr/>
            <p:nvPr/>
          </p:nvSpPr>
          <p:spPr>
            <a:xfrm>
              <a:off x="6181025" y="2443925"/>
              <a:ext cx="66650" cy="57100"/>
            </a:xfrm>
            <a:custGeom>
              <a:avLst/>
              <a:gdLst/>
              <a:ahLst/>
              <a:cxnLst/>
              <a:rect l="l" t="t" r="r" b="b"/>
              <a:pathLst>
                <a:path w="2666" h="2284" extrusionOk="0">
                  <a:moveTo>
                    <a:pt x="1142" y="1"/>
                  </a:moveTo>
                  <a:cubicBezTo>
                    <a:pt x="558" y="1"/>
                    <a:pt x="1" y="451"/>
                    <a:pt x="1" y="1132"/>
                  </a:cubicBezTo>
                  <a:cubicBezTo>
                    <a:pt x="1" y="1780"/>
                    <a:pt x="505" y="2284"/>
                    <a:pt x="1153" y="2284"/>
                  </a:cubicBezTo>
                  <a:cubicBezTo>
                    <a:pt x="2161" y="2284"/>
                    <a:pt x="2665" y="1060"/>
                    <a:pt x="1945" y="339"/>
                  </a:cubicBezTo>
                  <a:cubicBezTo>
                    <a:pt x="1711" y="105"/>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8" name="Google Shape;23198;p16"/>
            <p:cNvSpPr/>
            <p:nvPr/>
          </p:nvSpPr>
          <p:spPr>
            <a:xfrm>
              <a:off x="6278250" y="2445675"/>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1"/>
                  </a:cubicBezTo>
                  <a:cubicBezTo>
                    <a:pt x="1588" y="104"/>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199" name="Google Shape;23199;p16"/>
            <p:cNvSpPr/>
            <p:nvPr/>
          </p:nvSpPr>
          <p:spPr>
            <a:xfrm>
              <a:off x="6375475" y="2448200"/>
              <a:ext cx="57625" cy="49225"/>
            </a:xfrm>
            <a:custGeom>
              <a:avLst/>
              <a:gdLst/>
              <a:ahLst/>
              <a:cxnLst/>
              <a:rect l="l" t="t" r="r" b="b"/>
              <a:pathLst>
                <a:path w="2305" h="1969" extrusionOk="0">
                  <a:moveTo>
                    <a:pt x="971" y="0"/>
                  </a:moveTo>
                  <a:cubicBezTo>
                    <a:pt x="480" y="0"/>
                    <a:pt x="0" y="385"/>
                    <a:pt x="0" y="961"/>
                  </a:cubicBezTo>
                  <a:cubicBezTo>
                    <a:pt x="0" y="1537"/>
                    <a:pt x="432" y="1969"/>
                    <a:pt x="1009" y="1969"/>
                  </a:cubicBezTo>
                  <a:cubicBezTo>
                    <a:pt x="1873" y="1969"/>
                    <a:pt x="2305" y="889"/>
                    <a:pt x="1657" y="312"/>
                  </a:cubicBezTo>
                  <a:cubicBezTo>
                    <a:pt x="1465" y="96"/>
                    <a:pt x="1217" y="0"/>
                    <a:pt x="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0" name="Google Shape;23200;p16"/>
            <p:cNvSpPr/>
            <p:nvPr/>
          </p:nvSpPr>
          <p:spPr>
            <a:xfrm>
              <a:off x="6472700" y="2449375"/>
              <a:ext cx="52225" cy="44450"/>
            </a:xfrm>
            <a:custGeom>
              <a:avLst/>
              <a:gdLst/>
              <a:ahLst/>
              <a:cxnLst/>
              <a:rect l="l" t="t" r="r" b="b"/>
              <a:pathLst>
                <a:path w="2089" h="1778" extrusionOk="0">
                  <a:moveTo>
                    <a:pt x="927" y="1"/>
                  </a:moveTo>
                  <a:cubicBezTo>
                    <a:pt x="469" y="1"/>
                    <a:pt x="0" y="374"/>
                    <a:pt x="0" y="914"/>
                  </a:cubicBezTo>
                  <a:cubicBezTo>
                    <a:pt x="0" y="1418"/>
                    <a:pt x="432" y="1778"/>
                    <a:pt x="936" y="1778"/>
                  </a:cubicBezTo>
                  <a:cubicBezTo>
                    <a:pt x="1728" y="1778"/>
                    <a:pt x="2089" y="842"/>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1" name="Google Shape;23201;p16"/>
            <p:cNvSpPr/>
            <p:nvPr/>
          </p:nvSpPr>
          <p:spPr>
            <a:xfrm>
              <a:off x="6571700" y="2452725"/>
              <a:ext cx="45050" cy="39300"/>
            </a:xfrm>
            <a:custGeom>
              <a:avLst/>
              <a:gdLst/>
              <a:ahLst/>
              <a:cxnLst/>
              <a:rect l="l" t="t" r="r" b="b"/>
              <a:pathLst>
                <a:path w="1802" h="1572" extrusionOk="0">
                  <a:moveTo>
                    <a:pt x="759" y="0"/>
                  </a:moveTo>
                  <a:cubicBezTo>
                    <a:pt x="367" y="0"/>
                    <a:pt x="1" y="290"/>
                    <a:pt x="1" y="780"/>
                  </a:cubicBezTo>
                  <a:cubicBezTo>
                    <a:pt x="1" y="1212"/>
                    <a:pt x="361" y="1572"/>
                    <a:pt x="793" y="1572"/>
                  </a:cubicBezTo>
                  <a:cubicBezTo>
                    <a:pt x="1441" y="1572"/>
                    <a:pt x="1801" y="708"/>
                    <a:pt x="1297" y="204"/>
                  </a:cubicBezTo>
                  <a:cubicBezTo>
                    <a:pt x="1136" y="65"/>
                    <a:pt x="944" y="0"/>
                    <a:pt x="7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2" name="Google Shape;23202;p16"/>
            <p:cNvSpPr/>
            <p:nvPr/>
          </p:nvSpPr>
          <p:spPr>
            <a:xfrm>
              <a:off x="6668925" y="2454825"/>
              <a:ext cx="39625" cy="35400"/>
            </a:xfrm>
            <a:custGeom>
              <a:avLst/>
              <a:gdLst/>
              <a:ahLst/>
              <a:cxnLst/>
              <a:rect l="l" t="t" r="r" b="b"/>
              <a:pathLst>
                <a:path w="1585" h="1416" extrusionOk="0">
                  <a:moveTo>
                    <a:pt x="758" y="1"/>
                  </a:moveTo>
                  <a:cubicBezTo>
                    <a:pt x="381" y="1"/>
                    <a:pt x="1" y="296"/>
                    <a:pt x="1" y="696"/>
                  </a:cubicBezTo>
                  <a:cubicBezTo>
                    <a:pt x="1" y="1056"/>
                    <a:pt x="289" y="1416"/>
                    <a:pt x="721" y="1416"/>
                  </a:cubicBezTo>
                  <a:cubicBezTo>
                    <a:pt x="1297" y="1416"/>
                    <a:pt x="1585" y="624"/>
                    <a:pt x="1225" y="192"/>
                  </a:cubicBezTo>
                  <a:cubicBezTo>
                    <a:pt x="1092" y="59"/>
                    <a:pt x="926" y="1"/>
                    <a:pt x="7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3" name="Google Shape;23203;p16"/>
            <p:cNvSpPr/>
            <p:nvPr/>
          </p:nvSpPr>
          <p:spPr>
            <a:xfrm>
              <a:off x="6767950" y="2457800"/>
              <a:ext cx="28825" cy="28825"/>
            </a:xfrm>
            <a:custGeom>
              <a:avLst/>
              <a:gdLst/>
              <a:ahLst/>
              <a:cxnLst/>
              <a:rect l="l" t="t" r="r" b="b"/>
              <a:pathLst>
                <a:path w="1153" h="1153" extrusionOk="0">
                  <a:moveTo>
                    <a:pt x="576" y="1"/>
                  </a:moveTo>
                  <a:cubicBezTo>
                    <a:pt x="216" y="1"/>
                    <a:pt x="0" y="289"/>
                    <a:pt x="0" y="577"/>
                  </a:cubicBezTo>
                  <a:cubicBezTo>
                    <a:pt x="0" y="865"/>
                    <a:pt x="216" y="1153"/>
                    <a:pt x="576" y="1153"/>
                  </a:cubicBezTo>
                  <a:cubicBezTo>
                    <a:pt x="865" y="1153"/>
                    <a:pt x="1153" y="937"/>
                    <a:pt x="1153" y="577"/>
                  </a:cubicBezTo>
                  <a:cubicBezTo>
                    <a:pt x="1153" y="289"/>
                    <a:pt x="865"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4" name="Google Shape;23204;p16"/>
            <p:cNvSpPr/>
            <p:nvPr/>
          </p:nvSpPr>
          <p:spPr>
            <a:xfrm>
              <a:off x="6865175" y="2466525"/>
              <a:ext cx="26525" cy="18300"/>
            </a:xfrm>
            <a:custGeom>
              <a:avLst/>
              <a:gdLst/>
              <a:ahLst/>
              <a:cxnLst/>
              <a:rect l="l" t="t" r="r" b="b"/>
              <a:pathLst>
                <a:path w="1061" h="732" extrusionOk="0">
                  <a:moveTo>
                    <a:pt x="153" y="1"/>
                  </a:moveTo>
                  <a:cubicBezTo>
                    <a:pt x="63"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5" name="Google Shape;23205;p16"/>
            <p:cNvSpPr/>
            <p:nvPr/>
          </p:nvSpPr>
          <p:spPr>
            <a:xfrm>
              <a:off x="6962375" y="2467725"/>
              <a:ext cx="20975" cy="13600"/>
            </a:xfrm>
            <a:custGeom>
              <a:avLst/>
              <a:gdLst/>
              <a:ahLst/>
              <a:cxnLst/>
              <a:rect l="l" t="t" r="r" b="b"/>
              <a:pathLst>
                <a:path w="839" h="544" extrusionOk="0">
                  <a:moveTo>
                    <a:pt x="153" y="1"/>
                  </a:moveTo>
                  <a:cubicBezTo>
                    <a:pt x="76" y="1"/>
                    <a:pt x="17" y="51"/>
                    <a:pt x="1" y="180"/>
                  </a:cubicBezTo>
                  <a:cubicBezTo>
                    <a:pt x="1" y="396"/>
                    <a:pt x="217" y="540"/>
                    <a:pt x="433" y="540"/>
                  </a:cubicBezTo>
                  <a:cubicBezTo>
                    <a:pt x="453" y="542"/>
                    <a:pt x="471" y="543"/>
                    <a:pt x="488" y="543"/>
                  </a:cubicBezTo>
                  <a:cubicBezTo>
                    <a:pt x="839" y="543"/>
                    <a:pt x="405"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6" name="Google Shape;23206;p16"/>
            <p:cNvSpPr/>
            <p:nvPr/>
          </p:nvSpPr>
          <p:spPr>
            <a:xfrm>
              <a:off x="7061400" y="2468750"/>
              <a:ext cx="15525" cy="10675"/>
            </a:xfrm>
            <a:custGeom>
              <a:avLst/>
              <a:gdLst/>
              <a:ahLst/>
              <a:cxnLst/>
              <a:rect l="l" t="t" r="r" b="b"/>
              <a:pathLst>
                <a:path w="621" h="427" extrusionOk="0">
                  <a:moveTo>
                    <a:pt x="93" y="1"/>
                  </a:moveTo>
                  <a:cubicBezTo>
                    <a:pt x="39" y="1"/>
                    <a:pt x="1" y="39"/>
                    <a:pt x="1" y="139"/>
                  </a:cubicBezTo>
                  <a:cubicBezTo>
                    <a:pt x="1" y="283"/>
                    <a:pt x="145" y="427"/>
                    <a:pt x="289" y="427"/>
                  </a:cubicBezTo>
                  <a:cubicBezTo>
                    <a:pt x="621" y="427"/>
                    <a:pt x="272" y="1"/>
                    <a:pt x="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7" name="Google Shape;23207;p16"/>
            <p:cNvSpPr/>
            <p:nvPr/>
          </p:nvSpPr>
          <p:spPr>
            <a:xfrm>
              <a:off x="7158625" y="2468150"/>
              <a:ext cx="9025" cy="7675"/>
            </a:xfrm>
            <a:custGeom>
              <a:avLst/>
              <a:gdLst/>
              <a:ahLst/>
              <a:cxnLst/>
              <a:rect l="l" t="t" r="r" b="b"/>
              <a:pathLst>
                <a:path w="361" h="307" extrusionOk="0">
                  <a:moveTo>
                    <a:pt x="180" y="1"/>
                  </a:moveTo>
                  <a:cubicBezTo>
                    <a:pt x="90" y="1"/>
                    <a:pt x="0" y="55"/>
                    <a:pt x="0" y="163"/>
                  </a:cubicBezTo>
                  <a:cubicBezTo>
                    <a:pt x="0" y="235"/>
                    <a:pt x="72" y="307"/>
                    <a:pt x="216" y="307"/>
                  </a:cubicBezTo>
                  <a:cubicBezTo>
                    <a:pt x="288" y="307"/>
                    <a:pt x="360" y="235"/>
                    <a:pt x="360" y="163"/>
                  </a:cubicBezTo>
                  <a:cubicBezTo>
                    <a:pt x="360" y="55"/>
                    <a:pt x="270"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8" name="Google Shape;23208;p16"/>
            <p:cNvSpPr/>
            <p:nvPr/>
          </p:nvSpPr>
          <p:spPr>
            <a:xfrm>
              <a:off x="7257650" y="2472650"/>
              <a:ext cx="3625" cy="3175"/>
            </a:xfrm>
            <a:custGeom>
              <a:avLst/>
              <a:gdLst/>
              <a:ahLst/>
              <a:cxnLst/>
              <a:rect l="l" t="t" r="r" b="b"/>
              <a:pathLst>
                <a:path w="145" h="127" extrusionOk="0">
                  <a:moveTo>
                    <a:pt x="72" y="1"/>
                  </a:moveTo>
                  <a:cubicBezTo>
                    <a:pt x="36" y="1"/>
                    <a:pt x="0" y="19"/>
                    <a:pt x="0" y="55"/>
                  </a:cubicBezTo>
                  <a:cubicBezTo>
                    <a:pt x="0" y="55"/>
                    <a:pt x="72" y="127"/>
                    <a:pt x="72" y="127"/>
                  </a:cubicBezTo>
                  <a:cubicBezTo>
                    <a:pt x="72" y="55"/>
                    <a:pt x="144" y="55"/>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09" name="Google Shape;23209;p16"/>
            <p:cNvSpPr/>
            <p:nvPr/>
          </p:nvSpPr>
          <p:spPr>
            <a:xfrm>
              <a:off x="439510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72" y="144"/>
                    <a:pt x="144" y="72"/>
                  </a:cubicBezTo>
                  <a:cubicBezTo>
                    <a:pt x="72"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0" name="Google Shape;23210;p16"/>
            <p:cNvSpPr/>
            <p:nvPr/>
          </p:nvSpPr>
          <p:spPr>
            <a:xfrm>
              <a:off x="4486925" y="2565075"/>
              <a:ext cx="9025" cy="7975"/>
            </a:xfrm>
            <a:custGeom>
              <a:avLst/>
              <a:gdLst/>
              <a:ahLst/>
              <a:cxnLst/>
              <a:rect l="l" t="t" r="r" b="b"/>
              <a:pathLst>
                <a:path w="361" h="319" extrusionOk="0">
                  <a:moveTo>
                    <a:pt x="265" y="0"/>
                  </a:moveTo>
                  <a:cubicBezTo>
                    <a:pt x="252" y="0"/>
                    <a:pt x="237" y="9"/>
                    <a:pt x="216" y="30"/>
                  </a:cubicBezTo>
                  <a:cubicBezTo>
                    <a:pt x="178" y="11"/>
                    <a:pt x="144" y="2"/>
                    <a:pt x="116" y="2"/>
                  </a:cubicBezTo>
                  <a:cubicBezTo>
                    <a:pt x="39" y="2"/>
                    <a:pt x="0" y="69"/>
                    <a:pt x="0" y="174"/>
                  </a:cubicBezTo>
                  <a:cubicBezTo>
                    <a:pt x="0" y="246"/>
                    <a:pt x="72" y="318"/>
                    <a:pt x="216" y="318"/>
                  </a:cubicBezTo>
                  <a:cubicBezTo>
                    <a:pt x="288" y="318"/>
                    <a:pt x="360" y="174"/>
                    <a:pt x="360" y="102"/>
                  </a:cubicBezTo>
                  <a:cubicBezTo>
                    <a:pt x="309" y="51"/>
                    <a:pt x="294"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1" name="Google Shape;23211;p16"/>
            <p:cNvSpPr/>
            <p:nvPr/>
          </p:nvSpPr>
          <p:spPr>
            <a:xfrm>
              <a:off x="4580525" y="2564175"/>
              <a:ext cx="15550" cy="10675"/>
            </a:xfrm>
            <a:custGeom>
              <a:avLst/>
              <a:gdLst/>
              <a:ahLst/>
              <a:cxnLst/>
              <a:rect l="l" t="t" r="r" b="b"/>
              <a:pathLst>
                <a:path w="622"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2" name="Google Shape;23212;p16"/>
            <p:cNvSpPr/>
            <p:nvPr/>
          </p:nvSpPr>
          <p:spPr>
            <a:xfrm>
              <a:off x="4672350"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3" name="Google Shape;23213;p16"/>
            <p:cNvSpPr/>
            <p:nvPr/>
          </p:nvSpPr>
          <p:spPr>
            <a:xfrm>
              <a:off x="4765975" y="2561200"/>
              <a:ext cx="27800" cy="19050"/>
            </a:xfrm>
            <a:custGeom>
              <a:avLst/>
              <a:gdLst/>
              <a:ahLst/>
              <a:cxnLst/>
              <a:rect l="l" t="t" r="r" b="b"/>
              <a:pathLst>
                <a:path w="1112" h="762" extrusionOk="0">
                  <a:moveTo>
                    <a:pt x="170" y="1"/>
                  </a:moveTo>
                  <a:cubicBezTo>
                    <a:pt x="71" y="1"/>
                    <a:pt x="0" y="72"/>
                    <a:pt x="0" y="257"/>
                  </a:cubicBezTo>
                  <a:cubicBezTo>
                    <a:pt x="0" y="545"/>
                    <a:pt x="216" y="761"/>
                    <a:pt x="504" y="761"/>
                  </a:cubicBezTo>
                  <a:cubicBezTo>
                    <a:pt x="1111" y="761"/>
                    <a:pt x="493" y="1"/>
                    <a:pt x="1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4" name="Google Shape;23214;p16"/>
            <p:cNvSpPr/>
            <p:nvPr/>
          </p:nvSpPr>
          <p:spPr>
            <a:xfrm>
              <a:off x="4859575" y="2552800"/>
              <a:ext cx="34250" cy="31050"/>
            </a:xfrm>
            <a:custGeom>
              <a:avLst/>
              <a:gdLst/>
              <a:ahLst/>
              <a:cxnLst/>
              <a:rect l="l" t="t" r="r" b="b"/>
              <a:pathLst>
                <a:path w="1370" h="1242" extrusionOk="0">
                  <a:moveTo>
                    <a:pt x="619" y="0"/>
                  </a:moveTo>
                  <a:cubicBezTo>
                    <a:pt x="310" y="0"/>
                    <a:pt x="1" y="245"/>
                    <a:pt x="1" y="593"/>
                  </a:cubicBezTo>
                  <a:cubicBezTo>
                    <a:pt x="1" y="953"/>
                    <a:pt x="217" y="1241"/>
                    <a:pt x="577" y="1241"/>
                  </a:cubicBezTo>
                  <a:cubicBezTo>
                    <a:pt x="1081" y="1241"/>
                    <a:pt x="1369" y="521"/>
                    <a:pt x="1009" y="161"/>
                  </a:cubicBezTo>
                  <a:cubicBezTo>
                    <a:pt x="898"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5" name="Google Shape;23215;p16"/>
            <p:cNvSpPr/>
            <p:nvPr/>
          </p:nvSpPr>
          <p:spPr>
            <a:xfrm>
              <a:off x="4951400"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297"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6" name="Google Shape;23216;p16"/>
            <p:cNvSpPr/>
            <p:nvPr/>
          </p:nvSpPr>
          <p:spPr>
            <a:xfrm>
              <a:off x="5043225" y="2546150"/>
              <a:ext cx="48625" cy="41300"/>
            </a:xfrm>
            <a:custGeom>
              <a:avLst/>
              <a:gdLst/>
              <a:ahLst/>
              <a:cxnLst/>
              <a:rect l="l" t="t" r="r" b="b"/>
              <a:pathLst>
                <a:path w="1945" h="1652" extrusionOk="0">
                  <a:moveTo>
                    <a:pt x="833" y="0"/>
                  </a:moveTo>
                  <a:cubicBezTo>
                    <a:pt x="410" y="0"/>
                    <a:pt x="0" y="335"/>
                    <a:pt x="0" y="859"/>
                  </a:cubicBezTo>
                  <a:cubicBezTo>
                    <a:pt x="0" y="1291"/>
                    <a:pt x="360" y="1651"/>
                    <a:pt x="864" y="1651"/>
                  </a:cubicBezTo>
                  <a:cubicBezTo>
                    <a:pt x="1585" y="1651"/>
                    <a:pt x="1945" y="787"/>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7" name="Google Shape;23217;p16"/>
            <p:cNvSpPr/>
            <p:nvPr/>
          </p:nvSpPr>
          <p:spPr>
            <a:xfrm>
              <a:off x="5136850" y="2546225"/>
              <a:ext cx="52225" cy="44825"/>
            </a:xfrm>
            <a:custGeom>
              <a:avLst/>
              <a:gdLst/>
              <a:ahLst/>
              <a:cxnLst/>
              <a:rect l="l" t="t" r="r" b="b"/>
              <a:pathLst>
                <a:path w="2089" h="1793" extrusionOk="0">
                  <a:moveTo>
                    <a:pt x="896" y="0"/>
                  </a:moveTo>
                  <a:cubicBezTo>
                    <a:pt x="448" y="0"/>
                    <a:pt x="0" y="352"/>
                    <a:pt x="0" y="928"/>
                  </a:cubicBezTo>
                  <a:cubicBezTo>
                    <a:pt x="0" y="1360"/>
                    <a:pt x="432" y="1793"/>
                    <a:pt x="936" y="1793"/>
                  </a:cubicBezTo>
                  <a:cubicBezTo>
                    <a:pt x="1728" y="1793"/>
                    <a:pt x="2088" y="856"/>
                    <a:pt x="1512" y="280"/>
                  </a:cubicBezTo>
                  <a:cubicBezTo>
                    <a:pt x="1344" y="88"/>
                    <a:pt x="1120" y="0"/>
                    <a:pt x="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8" name="Google Shape;23218;p16"/>
            <p:cNvSpPr/>
            <p:nvPr/>
          </p:nvSpPr>
          <p:spPr>
            <a:xfrm>
              <a:off x="5228650" y="2541875"/>
              <a:ext cx="61250" cy="52775"/>
            </a:xfrm>
            <a:custGeom>
              <a:avLst/>
              <a:gdLst/>
              <a:ahLst/>
              <a:cxnLst/>
              <a:rect l="l" t="t" r="r" b="b"/>
              <a:pathLst>
                <a:path w="2450" h="2111" extrusionOk="0">
                  <a:moveTo>
                    <a:pt x="1057" y="1"/>
                  </a:moveTo>
                  <a:cubicBezTo>
                    <a:pt x="520" y="1"/>
                    <a:pt x="1" y="402"/>
                    <a:pt x="1" y="1030"/>
                  </a:cubicBezTo>
                  <a:cubicBezTo>
                    <a:pt x="1" y="1606"/>
                    <a:pt x="505"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19" name="Google Shape;23219;p16"/>
            <p:cNvSpPr/>
            <p:nvPr/>
          </p:nvSpPr>
          <p:spPr>
            <a:xfrm>
              <a:off x="5322275" y="2539350"/>
              <a:ext cx="66625" cy="57100"/>
            </a:xfrm>
            <a:custGeom>
              <a:avLst/>
              <a:gdLst/>
              <a:ahLst/>
              <a:cxnLst/>
              <a:rect l="l" t="t" r="r" b="b"/>
              <a:pathLst>
                <a:path w="2665" h="2284" extrusionOk="0">
                  <a:moveTo>
                    <a:pt x="1142" y="0"/>
                  </a:moveTo>
                  <a:cubicBezTo>
                    <a:pt x="558" y="0"/>
                    <a:pt x="0" y="451"/>
                    <a:pt x="0" y="1131"/>
                  </a:cubicBezTo>
                  <a:cubicBezTo>
                    <a:pt x="0"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0" name="Google Shape;23220;p16"/>
            <p:cNvSpPr/>
            <p:nvPr/>
          </p:nvSpPr>
          <p:spPr>
            <a:xfrm>
              <a:off x="5415900" y="2536800"/>
              <a:ext cx="72025" cy="61450"/>
            </a:xfrm>
            <a:custGeom>
              <a:avLst/>
              <a:gdLst/>
              <a:ahLst/>
              <a:cxnLst/>
              <a:rect l="l" t="t" r="r" b="b"/>
              <a:pathLst>
                <a:path w="2881" h="2458" extrusionOk="0">
                  <a:moveTo>
                    <a:pt x="1226" y="1"/>
                  </a:moveTo>
                  <a:cubicBezTo>
                    <a:pt x="596" y="1"/>
                    <a:pt x="0" y="501"/>
                    <a:pt x="0" y="1233"/>
                  </a:cubicBezTo>
                  <a:cubicBezTo>
                    <a:pt x="0" y="1881"/>
                    <a:pt x="504" y="2458"/>
                    <a:pt x="1224" y="2458"/>
                  </a:cubicBezTo>
                  <a:cubicBezTo>
                    <a:pt x="2305" y="2458"/>
                    <a:pt x="2881" y="1161"/>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1" name="Google Shape;23221;p16"/>
            <p:cNvSpPr/>
            <p:nvPr/>
          </p:nvSpPr>
          <p:spPr>
            <a:xfrm>
              <a:off x="5509500" y="2535075"/>
              <a:ext cx="75650" cy="64975"/>
            </a:xfrm>
            <a:custGeom>
              <a:avLst/>
              <a:gdLst/>
              <a:ahLst/>
              <a:cxnLst/>
              <a:rect l="l" t="t" r="r" b="b"/>
              <a:pathLst>
                <a:path w="3026" h="2599" extrusionOk="0">
                  <a:moveTo>
                    <a:pt x="1291" y="0"/>
                  </a:moveTo>
                  <a:cubicBezTo>
                    <a:pt x="636" y="0"/>
                    <a:pt x="1" y="518"/>
                    <a:pt x="1" y="1302"/>
                  </a:cubicBezTo>
                  <a:cubicBezTo>
                    <a:pt x="1" y="2022"/>
                    <a:pt x="577" y="2599"/>
                    <a:pt x="1297" y="2599"/>
                  </a:cubicBezTo>
                  <a:cubicBezTo>
                    <a:pt x="2449" y="2599"/>
                    <a:pt x="3025" y="1230"/>
                    <a:pt x="2161" y="366"/>
                  </a:cubicBezTo>
                  <a:cubicBezTo>
                    <a:pt x="1909" y="114"/>
                    <a:pt x="1597" y="0"/>
                    <a:pt x="12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2" name="Google Shape;23222;p16"/>
            <p:cNvSpPr/>
            <p:nvPr/>
          </p:nvSpPr>
          <p:spPr>
            <a:xfrm>
              <a:off x="5603125" y="2533875"/>
              <a:ext cx="79250" cy="67975"/>
            </a:xfrm>
            <a:custGeom>
              <a:avLst/>
              <a:gdLst/>
              <a:ahLst/>
              <a:cxnLst/>
              <a:rect l="l" t="t" r="r" b="b"/>
              <a:pathLst>
                <a:path w="3170" h="2719" extrusionOk="0">
                  <a:moveTo>
                    <a:pt x="1334" y="1"/>
                  </a:moveTo>
                  <a:cubicBezTo>
                    <a:pt x="647" y="1"/>
                    <a:pt x="1" y="530"/>
                    <a:pt x="1" y="1350"/>
                  </a:cubicBezTo>
                  <a:cubicBezTo>
                    <a:pt x="1"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3" name="Google Shape;23223;p16"/>
            <p:cNvSpPr/>
            <p:nvPr/>
          </p:nvSpPr>
          <p:spPr>
            <a:xfrm>
              <a:off x="5696750" y="2532525"/>
              <a:ext cx="82825" cy="71125"/>
            </a:xfrm>
            <a:custGeom>
              <a:avLst/>
              <a:gdLst/>
              <a:ahLst/>
              <a:cxnLst/>
              <a:rect l="l" t="t" r="r" b="b"/>
              <a:pathLst>
                <a:path w="3313" h="2845" extrusionOk="0">
                  <a:moveTo>
                    <a:pt x="1452" y="0"/>
                  </a:moveTo>
                  <a:cubicBezTo>
                    <a:pt x="706" y="0"/>
                    <a:pt x="0" y="568"/>
                    <a:pt x="0" y="1404"/>
                  </a:cubicBezTo>
                  <a:cubicBezTo>
                    <a:pt x="0" y="2196"/>
                    <a:pt x="648" y="2845"/>
                    <a:pt x="1441" y="2845"/>
                  </a:cubicBezTo>
                  <a:cubicBezTo>
                    <a:pt x="2665" y="2845"/>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4" name="Google Shape;23224;p16"/>
            <p:cNvSpPr/>
            <p:nvPr/>
          </p:nvSpPr>
          <p:spPr>
            <a:xfrm>
              <a:off x="5792150" y="2531350"/>
              <a:ext cx="82850" cy="72300"/>
            </a:xfrm>
            <a:custGeom>
              <a:avLst/>
              <a:gdLst/>
              <a:ahLst/>
              <a:cxnLst/>
              <a:rect l="l" t="t" r="r" b="b"/>
              <a:pathLst>
                <a:path w="3314" h="2892" extrusionOk="0">
                  <a:moveTo>
                    <a:pt x="1419" y="0"/>
                  </a:moveTo>
                  <a:cubicBezTo>
                    <a:pt x="686" y="0"/>
                    <a:pt x="1" y="579"/>
                    <a:pt x="1" y="1451"/>
                  </a:cubicBezTo>
                  <a:cubicBezTo>
                    <a:pt x="1" y="2243"/>
                    <a:pt x="649" y="2892"/>
                    <a:pt x="1441" y="2892"/>
                  </a:cubicBezTo>
                  <a:cubicBezTo>
                    <a:pt x="2665" y="2892"/>
                    <a:pt x="3314"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5" name="Google Shape;23225;p16"/>
            <p:cNvSpPr/>
            <p:nvPr/>
          </p:nvSpPr>
          <p:spPr>
            <a:xfrm>
              <a:off x="5885775" y="2532525"/>
              <a:ext cx="84650" cy="71125"/>
            </a:xfrm>
            <a:custGeom>
              <a:avLst/>
              <a:gdLst/>
              <a:ahLst/>
              <a:cxnLst/>
              <a:rect l="l" t="t" r="r" b="b"/>
              <a:pathLst>
                <a:path w="3386" h="2845" extrusionOk="0">
                  <a:moveTo>
                    <a:pt x="1501" y="0"/>
                  </a:moveTo>
                  <a:cubicBezTo>
                    <a:pt x="779" y="0"/>
                    <a:pt x="73" y="568"/>
                    <a:pt x="73" y="1404"/>
                  </a:cubicBezTo>
                  <a:cubicBezTo>
                    <a:pt x="1" y="2196"/>
                    <a:pt x="721" y="2845"/>
                    <a:pt x="1513" y="2845"/>
                  </a:cubicBezTo>
                  <a:cubicBezTo>
                    <a:pt x="2737" y="2845"/>
                    <a:pt x="3385" y="1260"/>
                    <a:pt x="2449" y="396"/>
                  </a:cubicBezTo>
                  <a:cubicBezTo>
                    <a:pt x="2175" y="122"/>
                    <a:pt x="1837" y="0"/>
                    <a:pt x="1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6" name="Google Shape;23226;p16"/>
            <p:cNvSpPr/>
            <p:nvPr/>
          </p:nvSpPr>
          <p:spPr>
            <a:xfrm>
              <a:off x="5984800" y="2533875"/>
              <a:ext cx="79250" cy="67975"/>
            </a:xfrm>
            <a:custGeom>
              <a:avLst/>
              <a:gdLst/>
              <a:ahLst/>
              <a:cxnLst/>
              <a:rect l="l" t="t" r="r" b="b"/>
              <a:pathLst>
                <a:path w="3170" h="2719" extrusionOk="0">
                  <a:moveTo>
                    <a:pt x="1334" y="1"/>
                  </a:moveTo>
                  <a:cubicBezTo>
                    <a:pt x="647" y="1"/>
                    <a:pt x="0" y="530"/>
                    <a:pt x="0" y="1350"/>
                  </a:cubicBezTo>
                  <a:cubicBezTo>
                    <a:pt x="0" y="2142"/>
                    <a:pt x="577" y="2719"/>
                    <a:pt x="1369" y="2719"/>
                  </a:cubicBezTo>
                  <a:cubicBezTo>
                    <a:pt x="2593" y="2719"/>
                    <a:pt x="3169" y="1278"/>
                    <a:pt x="2305" y="414"/>
                  </a:cubicBezTo>
                  <a:cubicBezTo>
                    <a:pt x="2020" y="129"/>
                    <a:pt x="1672" y="1"/>
                    <a:pt x="13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7" name="Google Shape;23227;p16"/>
            <p:cNvSpPr/>
            <p:nvPr/>
          </p:nvSpPr>
          <p:spPr>
            <a:xfrm>
              <a:off x="6080225" y="2535075"/>
              <a:ext cx="77425" cy="64975"/>
            </a:xfrm>
            <a:custGeom>
              <a:avLst/>
              <a:gdLst/>
              <a:ahLst/>
              <a:cxnLst/>
              <a:rect l="l" t="t" r="r" b="b"/>
              <a:pathLst>
                <a:path w="3097" h="2599" extrusionOk="0">
                  <a:moveTo>
                    <a:pt x="1362" y="0"/>
                  </a:moveTo>
                  <a:cubicBezTo>
                    <a:pt x="707" y="0"/>
                    <a:pt x="72" y="518"/>
                    <a:pt x="72" y="1302"/>
                  </a:cubicBezTo>
                  <a:cubicBezTo>
                    <a:pt x="0" y="2022"/>
                    <a:pt x="648" y="2599"/>
                    <a:pt x="1368" y="2599"/>
                  </a:cubicBezTo>
                  <a:cubicBezTo>
                    <a:pt x="2521" y="2599"/>
                    <a:pt x="3097" y="1230"/>
                    <a:pt x="2233" y="366"/>
                  </a:cubicBezTo>
                  <a:cubicBezTo>
                    <a:pt x="1980" y="114"/>
                    <a:pt x="1669" y="0"/>
                    <a:pt x="13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8" name="Google Shape;23228;p16"/>
            <p:cNvSpPr/>
            <p:nvPr/>
          </p:nvSpPr>
          <p:spPr>
            <a:xfrm>
              <a:off x="6179225" y="2536800"/>
              <a:ext cx="72050" cy="61450"/>
            </a:xfrm>
            <a:custGeom>
              <a:avLst/>
              <a:gdLst/>
              <a:ahLst/>
              <a:cxnLst/>
              <a:rect l="l" t="t" r="r" b="b"/>
              <a:pathLst>
                <a:path w="2882" h="2458" extrusionOk="0">
                  <a:moveTo>
                    <a:pt x="1259" y="1"/>
                  </a:moveTo>
                  <a:cubicBezTo>
                    <a:pt x="629" y="1"/>
                    <a:pt x="1" y="501"/>
                    <a:pt x="1" y="1233"/>
                  </a:cubicBezTo>
                  <a:cubicBezTo>
                    <a:pt x="1" y="1881"/>
                    <a:pt x="505" y="2458"/>
                    <a:pt x="1225" y="2458"/>
                  </a:cubicBezTo>
                  <a:cubicBezTo>
                    <a:pt x="2305" y="2458"/>
                    <a:pt x="2881" y="1161"/>
                    <a:pt x="2089" y="369"/>
                  </a:cubicBezTo>
                  <a:cubicBezTo>
                    <a:pt x="1857" y="114"/>
                    <a:pt x="1558" y="1"/>
                    <a:pt x="1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29" name="Google Shape;23229;p16"/>
            <p:cNvSpPr/>
            <p:nvPr/>
          </p:nvSpPr>
          <p:spPr>
            <a:xfrm>
              <a:off x="6276450" y="2539350"/>
              <a:ext cx="66650" cy="57100"/>
            </a:xfrm>
            <a:custGeom>
              <a:avLst/>
              <a:gdLst/>
              <a:ahLst/>
              <a:cxnLst/>
              <a:rect l="l" t="t" r="r" b="b"/>
              <a:pathLst>
                <a:path w="2666" h="2284" extrusionOk="0">
                  <a:moveTo>
                    <a:pt x="1142" y="0"/>
                  </a:moveTo>
                  <a:cubicBezTo>
                    <a:pt x="558" y="0"/>
                    <a:pt x="1" y="451"/>
                    <a:pt x="1" y="1131"/>
                  </a:cubicBezTo>
                  <a:cubicBezTo>
                    <a:pt x="1" y="1779"/>
                    <a:pt x="505" y="2284"/>
                    <a:pt x="1153" y="2284"/>
                  </a:cubicBezTo>
                  <a:cubicBezTo>
                    <a:pt x="2161" y="2284"/>
                    <a:pt x="2665"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0" name="Google Shape;23230;p16"/>
            <p:cNvSpPr/>
            <p:nvPr/>
          </p:nvSpPr>
          <p:spPr>
            <a:xfrm>
              <a:off x="6373675" y="2541875"/>
              <a:ext cx="61225" cy="52775"/>
            </a:xfrm>
            <a:custGeom>
              <a:avLst/>
              <a:gdLst/>
              <a:ahLst/>
              <a:cxnLst/>
              <a:rect l="l" t="t" r="r" b="b"/>
              <a:pathLst>
                <a:path w="2449" h="2111" extrusionOk="0">
                  <a:moveTo>
                    <a:pt x="1057" y="1"/>
                  </a:moveTo>
                  <a:cubicBezTo>
                    <a:pt x="519" y="1"/>
                    <a:pt x="0" y="402"/>
                    <a:pt x="0" y="1030"/>
                  </a:cubicBezTo>
                  <a:cubicBezTo>
                    <a:pt x="0" y="1606"/>
                    <a:pt x="504" y="2039"/>
                    <a:pt x="1081" y="2111"/>
                  </a:cubicBezTo>
                  <a:cubicBezTo>
                    <a:pt x="1945" y="2111"/>
                    <a:pt x="2449" y="958"/>
                    <a:pt x="1801" y="310"/>
                  </a:cubicBezTo>
                  <a:cubicBezTo>
                    <a:pt x="1588" y="97"/>
                    <a:pt x="1320" y="1"/>
                    <a:pt x="10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1" name="Google Shape;23231;p16"/>
            <p:cNvSpPr/>
            <p:nvPr/>
          </p:nvSpPr>
          <p:spPr>
            <a:xfrm>
              <a:off x="6472700" y="2544225"/>
              <a:ext cx="45025" cy="46825"/>
            </a:xfrm>
            <a:custGeom>
              <a:avLst/>
              <a:gdLst/>
              <a:ahLst/>
              <a:cxnLst/>
              <a:rect l="l" t="t" r="r" b="b"/>
              <a:pathLst>
                <a:path w="1801" h="1873" extrusionOk="0">
                  <a:moveTo>
                    <a:pt x="936" y="0"/>
                  </a:moveTo>
                  <a:cubicBezTo>
                    <a:pt x="432" y="0"/>
                    <a:pt x="0" y="432"/>
                    <a:pt x="0" y="936"/>
                  </a:cubicBezTo>
                  <a:cubicBezTo>
                    <a:pt x="0" y="1440"/>
                    <a:pt x="432" y="1873"/>
                    <a:pt x="936" y="1873"/>
                  </a:cubicBezTo>
                  <a:cubicBezTo>
                    <a:pt x="1440" y="1873"/>
                    <a:pt x="1800" y="1440"/>
                    <a:pt x="1800" y="936"/>
                  </a:cubicBezTo>
                  <a:cubicBezTo>
                    <a:pt x="1800" y="432"/>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2" name="Google Shape;23232;p16"/>
            <p:cNvSpPr/>
            <p:nvPr/>
          </p:nvSpPr>
          <p:spPr>
            <a:xfrm>
              <a:off x="6569900" y="2547350"/>
              <a:ext cx="48650" cy="41900"/>
            </a:xfrm>
            <a:custGeom>
              <a:avLst/>
              <a:gdLst/>
              <a:ahLst/>
              <a:cxnLst/>
              <a:rect l="l" t="t" r="r" b="b"/>
              <a:pathLst>
                <a:path w="1946" h="1676" extrusionOk="0">
                  <a:moveTo>
                    <a:pt x="866" y="0"/>
                  </a:moveTo>
                  <a:cubicBezTo>
                    <a:pt x="431" y="0"/>
                    <a:pt x="1" y="323"/>
                    <a:pt x="1" y="811"/>
                  </a:cubicBezTo>
                  <a:cubicBezTo>
                    <a:pt x="1" y="1243"/>
                    <a:pt x="361" y="1675"/>
                    <a:pt x="865" y="1675"/>
                  </a:cubicBezTo>
                  <a:cubicBezTo>
                    <a:pt x="1585" y="1675"/>
                    <a:pt x="1945" y="739"/>
                    <a:pt x="1441" y="235"/>
                  </a:cubicBezTo>
                  <a:cubicBezTo>
                    <a:pt x="1279" y="73"/>
                    <a:pt x="1072" y="0"/>
                    <a:pt x="8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3" name="Google Shape;23233;p16"/>
            <p:cNvSpPr/>
            <p:nvPr/>
          </p:nvSpPr>
          <p:spPr>
            <a:xfrm>
              <a:off x="6668925" y="25498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4" name="Google Shape;23234;p16"/>
            <p:cNvSpPr/>
            <p:nvPr/>
          </p:nvSpPr>
          <p:spPr>
            <a:xfrm>
              <a:off x="6766150" y="2552425"/>
              <a:ext cx="36025" cy="31425"/>
            </a:xfrm>
            <a:custGeom>
              <a:avLst/>
              <a:gdLst/>
              <a:ahLst/>
              <a:cxnLst/>
              <a:rect l="l" t="t" r="r" b="b"/>
              <a:pathLst>
                <a:path w="1441" h="1257" extrusionOk="0">
                  <a:moveTo>
                    <a:pt x="608" y="0"/>
                  </a:moveTo>
                  <a:cubicBezTo>
                    <a:pt x="288" y="0"/>
                    <a:pt x="0" y="224"/>
                    <a:pt x="0" y="608"/>
                  </a:cubicBezTo>
                  <a:cubicBezTo>
                    <a:pt x="0" y="968"/>
                    <a:pt x="288" y="1256"/>
                    <a:pt x="648" y="1256"/>
                  </a:cubicBezTo>
                  <a:cubicBezTo>
                    <a:pt x="1153" y="1256"/>
                    <a:pt x="1441" y="608"/>
                    <a:pt x="1081" y="176"/>
                  </a:cubicBezTo>
                  <a:cubicBezTo>
                    <a:pt x="937" y="56"/>
                    <a:pt x="769" y="0"/>
                    <a:pt x="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5" name="Google Shape;23235;p16"/>
            <p:cNvSpPr/>
            <p:nvPr/>
          </p:nvSpPr>
          <p:spPr>
            <a:xfrm>
              <a:off x="6863375" y="2561200"/>
              <a:ext cx="29575" cy="19050"/>
            </a:xfrm>
            <a:custGeom>
              <a:avLst/>
              <a:gdLst/>
              <a:ahLst/>
              <a:cxnLst/>
              <a:rect l="l" t="t" r="r" b="b"/>
              <a:pathLst>
                <a:path w="1183" h="762" extrusionOk="0">
                  <a:moveTo>
                    <a:pt x="242" y="1"/>
                  </a:moveTo>
                  <a:cubicBezTo>
                    <a:pt x="143" y="1"/>
                    <a:pt x="72" y="72"/>
                    <a:pt x="72" y="257"/>
                  </a:cubicBezTo>
                  <a:cubicBezTo>
                    <a:pt x="0" y="545"/>
                    <a:pt x="288" y="761"/>
                    <a:pt x="576" y="761"/>
                  </a:cubicBezTo>
                  <a:cubicBezTo>
                    <a:pt x="1183" y="761"/>
                    <a:pt x="564" y="1"/>
                    <a:pt x="2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6" name="Google Shape;23236;p16"/>
            <p:cNvSpPr/>
            <p:nvPr/>
          </p:nvSpPr>
          <p:spPr>
            <a:xfrm>
              <a:off x="6962375" y="255862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7" name="Google Shape;23237;p16"/>
            <p:cNvSpPr/>
            <p:nvPr/>
          </p:nvSpPr>
          <p:spPr>
            <a:xfrm>
              <a:off x="7061400" y="2564175"/>
              <a:ext cx="15525" cy="10675"/>
            </a:xfrm>
            <a:custGeom>
              <a:avLst/>
              <a:gdLst/>
              <a:ahLst/>
              <a:cxnLst/>
              <a:rect l="l" t="t" r="r" b="b"/>
              <a:pathLst>
                <a:path w="621" h="427" extrusionOk="0">
                  <a:moveTo>
                    <a:pt x="93" y="0"/>
                  </a:moveTo>
                  <a:cubicBezTo>
                    <a:pt x="39" y="0"/>
                    <a:pt x="1" y="39"/>
                    <a:pt x="1" y="138"/>
                  </a:cubicBezTo>
                  <a:cubicBezTo>
                    <a:pt x="1" y="282"/>
                    <a:pt x="73"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8" name="Google Shape;23238;p16"/>
            <p:cNvSpPr/>
            <p:nvPr/>
          </p:nvSpPr>
          <p:spPr>
            <a:xfrm>
              <a:off x="7158625" y="2565400"/>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39" name="Google Shape;23239;p16"/>
            <p:cNvSpPr/>
            <p:nvPr/>
          </p:nvSpPr>
          <p:spPr>
            <a:xfrm>
              <a:off x="7257650" y="2565825"/>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144" y="144"/>
                    <a:pt x="144" y="144"/>
                    <a:pt x="144"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0" name="Google Shape;23240;p16"/>
            <p:cNvSpPr/>
            <p:nvPr/>
          </p:nvSpPr>
          <p:spPr>
            <a:xfrm>
              <a:off x="4393300" y="2661250"/>
              <a:ext cx="5425" cy="3625"/>
            </a:xfrm>
            <a:custGeom>
              <a:avLst/>
              <a:gdLst/>
              <a:ahLst/>
              <a:cxnLst/>
              <a:rect l="l" t="t" r="r" b="b"/>
              <a:pathLst>
                <a:path w="217" h="145" extrusionOk="0">
                  <a:moveTo>
                    <a:pt x="144" y="0"/>
                  </a:moveTo>
                  <a:cubicBezTo>
                    <a:pt x="72" y="0"/>
                    <a:pt x="0" y="72"/>
                    <a:pt x="0" y="72"/>
                  </a:cubicBezTo>
                  <a:cubicBezTo>
                    <a:pt x="0" y="144"/>
                    <a:pt x="72" y="144"/>
                    <a:pt x="144" y="144"/>
                  </a:cubicBezTo>
                  <a:cubicBezTo>
                    <a:pt x="144" y="144"/>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1" name="Google Shape;23241;p16"/>
            <p:cNvSpPr/>
            <p:nvPr/>
          </p:nvSpPr>
          <p:spPr>
            <a:xfrm>
              <a:off x="4486925" y="2660825"/>
              <a:ext cx="11025" cy="7650"/>
            </a:xfrm>
            <a:custGeom>
              <a:avLst/>
              <a:gdLst/>
              <a:ahLst/>
              <a:cxnLst/>
              <a:rect l="l" t="t" r="r" b="b"/>
              <a:pathLst>
                <a:path w="441" h="306" extrusionOk="0">
                  <a:moveTo>
                    <a:pt x="61" y="0"/>
                  </a:moveTo>
                  <a:cubicBezTo>
                    <a:pt x="25" y="0"/>
                    <a:pt x="0" y="25"/>
                    <a:pt x="0" y="89"/>
                  </a:cubicBezTo>
                  <a:cubicBezTo>
                    <a:pt x="0" y="233"/>
                    <a:pt x="72" y="305"/>
                    <a:pt x="216" y="305"/>
                  </a:cubicBezTo>
                  <a:cubicBezTo>
                    <a:pt x="440" y="305"/>
                    <a:pt x="185" y="0"/>
                    <a:pt x="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2" name="Google Shape;23242;p16"/>
            <p:cNvSpPr/>
            <p:nvPr/>
          </p:nvSpPr>
          <p:spPr>
            <a:xfrm>
              <a:off x="4578725" y="2659100"/>
              <a:ext cx="17400" cy="12975"/>
            </a:xfrm>
            <a:custGeom>
              <a:avLst/>
              <a:gdLst/>
              <a:ahLst/>
              <a:cxnLst/>
              <a:rect l="l" t="t" r="r" b="b"/>
              <a:pathLst>
                <a:path w="696" h="519" extrusionOk="0">
                  <a:moveTo>
                    <a:pt x="99" y="0"/>
                  </a:moveTo>
                  <a:cubicBezTo>
                    <a:pt x="41" y="0"/>
                    <a:pt x="1" y="44"/>
                    <a:pt x="1" y="158"/>
                  </a:cubicBezTo>
                  <a:cubicBezTo>
                    <a:pt x="1" y="374"/>
                    <a:pt x="145" y="518"/>
                    <a:pt x="361" y="518"/>
                  </a:cubicBezTo>
                  <a:cubicBezTo>
                    <a:pt x="695" y="518"/>
                    <a:pt x="296" y="0"/>
                    <a:pt x="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3" name="Google Shape;23243;p16"/>
            <p:cNvSpPr/>
            <p:nvPr/>
          </p:nvSpPr>
          <p:spPr>
            <a:xfrm>
              <a:off x="4672350" y="2657850"/>
              <a:ext cx="23300" cy="16025"/>
            </a:xfrm>
            <a:custGeom>
              <a:avLst/>
              <a:gdLst/>
              <a:ahLst/>
              <a:cxnLst/>
              <a:rect l="l" t="t" r="r" b="b"/>
              <a:pathLst>
                <a:path w="932" h="641"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4" name="Google Shape;23244;p16"/>
            <p:cNvSpPr/>
            <p:nvPr/>
          </p:nvSpPr>
          <p:spPr>
            <a:xfrm>
              <a:off x="4764175" y="2657675"/>
              <a:ext cx="29475" cy="19800"/>
            </a:xfrm>
            <a:custGeom>
              <a:avLst/>
              <a:gdLst/>
              <a:ahLst/>
              <a:cxnLst/>
              <a:rect l="l" t="t" r="r" b="b"/>
              <a:pathLst>
                <a:path w="1179" h="792" extrusionOk="0">
                  <a:moveTo>
                    <a:pt x="188" y="1"/>
                  </a:moveTo>
                  <a:cubicBezTo>
                    <a:pt x="79" y="1"/>
                    <a:pt x="0" y="80"/>
                    <a:pt x="0" y="287"/>
                  </a:cubicBezTo>
                  <a:cubicBezTo>
                    <a:pt x="0" y="575"/>
                    <a:pt x="288" y="791"/>
                    <a:pt x="576" y="791"/>
                  </a:cubicBezTo>
                  <a:cubicBezTo>
                    <a:pt x="1178" y="791"/>
                    <a:pt x="533" y="1"/>
                    <a:pt x="1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5" name="Google Shape;23245;p16"/>
            <p:cNvSpPr/>
            <p:nvPr/>
          </p:nvSpPr>
          <p:spPr>
            <a:xfrm>
              <a:off x="4857775" y="2647025"/>
              <a:ext cx="37850" cy="32250"/>
            </a:xfrm>
            <a:custGeom>
              <a:avLst/>
              <a:gdLst/>
              <a:ahLst/>
              <a:cxnLst/>
              <a:rect l="l" t="t" r="r" b="b"/>
              <a:pathLst>
                <a:path w="1514" h="1290"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6" name="Google Shape;23246;p16"/>
            <p:cNvSpPr/>
            <p:nvPr/>
          </p:nvSpPr>
          <p:spPr>
            <a:xfrm>
              <a:off x="4949600" y="2644500"/>
              <a:ext cx="43225" cy="38375"/>
            </a:xfrm>
            <a:custGeom>
              <a:avLst/>
              <a:gdLst/>
              <a:ahLst/>
              <a:cxnLst/>
              <a:rect l="l" t="t" r="r" b="b"/>
              <a:pathLst>
                <a:path w="1729" h="1535" extrusionOk="0">
                  <a:moveTo>
                    <a:pt x="747" y="0"/>
                  </a:moveTo>
                  <a:cubicBezTo>
                    <a:pt x="359" y="0"/>
                    <a:pt x="1" y="306"/>
                    <a:pt x="1" y="742"/>
                  </a:cubicBezTo>
                  <a:cubicBezTo>
                    <a:pt x="1" y="1174"/>
                    <a:pt x="361" y="1534"/>
                    <a:pt x="793" y="1534"/>
                  </a:cubicBezTo>
                  <a:cubicBezTo>
                    <a:pt x="1441" y="1534"/>
                    <a:pt x="1729"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7" name="Google Shape;23247;p16"/>
            <p:cNvSpPr/>
            <p:nvPr/>
          </p:nvSpPr>
          <p:spPr>
            <a:xfrm>
              <a:off x="5043225" y="2641575"/>
              <a:ext cx="50425" cy="43100"/>
            </a:xfrm>
            <a:custGeom>
              <a:avLst/>
              <a:gdLst/>
              <a:ahLst/>
              <a:cxnLst/>
              <a:rect l="l" t="t" r="r" b="b"/>
              <a:pathLst>
                <a:path w="2017" h="1724" extrusionOk="0">
                  <a:moveTo>
                    <a:pt x="833" y="0"/>
                  </a:moveTo>
                  <a:cubicBezTo>
                    <a:pt x="410" y="0"/>
                    <a:pt x="0" y="335"/>
                    <a:pt x="0" y="859"/>
                  </a:cubicBezTo>
                  <a:cubicBezTo>
                    <a:pt x="0" y="1291"/>
                    <a:pt x="360" y="1723"/>
                    <a:pt x="864" y="1723"/>
                  </a:cubicBezTo>
                  <a:cubicBezTo>
                    <a:pt x="1585" y="1723"/>
                    <a:pt x="2017" y="859"/>
                    <a:pt x="1441" y="283"/>
                  </a:cubicBezTo>
                  <a:cubicBezTo>
                    <a:pt x="1270" y="88"/>
                    <a:pt x="1050" y="0"/>
                    <a:pt x="8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8" name="Google Shape;23248;p16"/>
            <p:cNvSpPr/>
            <p:nvPr/>
          </p:nvSpPr>
          <p:spPr>
            <a:xfrm>
              <a:off x="5135050" y="2639025"/>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49" name="Google Shape;23249;p16"/>
            <p:cNvSpPr/>
            <p:nvPr/>
          </p:nvSpPr>
          <p:spPr>
            <a:xfrm>
              <a:off x="5228650" y="2636500"/>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0" name="Google Shape;23250;p16"/>
            <p:cNvSpPr/>
            <p:nvPr/>
          </p:nvSpPr>
          <p:spPr>
            <a:xfrm>
              <a:off x="5320475" y="2633950"/>
              <a:ext cx="68425" cy="57925"/>
            </a:xfrm>
            <a:custGeom>
              <a:avLst/>
              <a:gdLst/>
              <a:ahLst/>
              <a:cxnLst/>
              <a:rect l="l" t="t" r="r" b="b"/>
              <a:pathLst>
                <a:path w="2737" h="2317" extrusionOk="0">
                  <a:moveTo>
                    <a:pt x="1194" y="1"/>
                  </a:moveTo>
                  <a:cubicBezTo>
                    <a:pt x="590" y="1"/>
                    <a:pt x="0" y="484"/>
                    <a:pt x="0" y="1164"/>
                  </a:cubicBezTo>
                  <a:cubicBezTo>
                    <a:pt x="0" y="1812"/>
                    <a:pt x="577" y="2316"/>
                    <a:pt x="1225" y="2316"/>
                  </a:cubicBezTo>
                  <a:cubicBezTo>
                    <a:pt x="2233" y="2316"/>
                    <a:pt x="2737"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1" name="Google Shape;23251;p16"/>
            <p:cNvSpPr/>
            <p:nvPr/>
          </p:nvSpPr>
          <p:spPr>
            <a:xfrm>
              <a:off x="5414100" y="2631025"/>
              <a:ext cx="75625" cy="64450"/>
            </a:xfrm>
            <a:custGeom>
              <a:avLst/>
              <a:gdLst/>
              <a:ahLst/>
              <a:cxnLst/>
              <a:rect l="l" t="t" r="r" b="b"/>
              <a:pathLst>
                <a:path w="3025" h="2578" extrusionOk="0">
                  <a:moveTo>
                    <a:pt x="1248" y="1"/>
                  </a:moveTo>
                  <a:cubicBezTo>
                    <a:pt x="608" y="1"/>
                    <a:pt x="0" y="513"/>
                    <a:pt x="0" y="1281"/>
                  </a:cubicBezTo>
                  <a:cubicBezTo>
                    <a:pt x="0" y="2001"/>
                    <a:pt x="576" y="2577"/>
                    <a:pt x="1296" y="2577"/>
                  </a:cubicBezTo>
                  <a:cubicBezTo>
                    <a:pt x="2377" y="2577"/>
                    <a:pt x="3025" y="1209"/>
                    <a:pt x="2161" y="417"/>
                  </a:cubicBezTo>
                  <a:cubicBezTo>
                    <a:pt x="1896" y="129"/>
                    <a:pt x="1568" y="1"/>
                    <a:pt x="12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2" name="Google Shape;23252;p16"/>
            <p:cNvSpPr/>
            <p:nvPr/>
          </p:nvSpPr>
          <p:spPr>
            <a:xfrm>
              <a:off x="5507700" y="2629300"/>
              <a:ext cx="79250" cy="67975"/>
            </a:xfrm>
            <a:custGeom>
              <a:avLst/>
              <a:gdLst/>
              <a:ahLst/>
              <a:cxnLst/>
              <a:rect l="l" t="t" r="r" b="b"/>
              <a:pathLst>
                <a:path w="3170" h="2719" extrusionOk="0">
                  <a:moveTo>
                    <a:pt x="1334" y="0"/>
                  </a:moveTo>
                  <a:cubicBezTo>
                    <a:pt x="648" y="0"/>
                    <a:pt x="1" y="530"/>
                    <a:pt x="1" y="1350"/>
                  </a:cubicBezTo>
                  <a:cubicBezTo>
                    <a:pt x="1" y="2142"/>
                    <a:pt x="577" y="2718"/>
                    <a:pt x="1369" y="2718"/>
                  </a:cubicBezTo>
                  <a:cubicBezTo>
                    <a:pt x="2593" y="2718"/>
                    <a:pt x="3169" y="1278"/>
                    <a:pt x="2305" y="414"/>
                  </a:cubicBezTo>
                  <a:cubicBezTo>
                    <a:pt x="2020"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3" name="Google Shape;23253;p16"/>
            <p:cNvSpPr/>
            <p:nvPr/>
          </p:nvSpPr>
          <p:spPr>
            <a:xfrm>
              <a:off x="5599525" y="2626750"/>
              <a:ext cx="86450" cy="74125"/>
            </a:xfrm>
            <a:custGeom>
              <a:avLst/>
              <a:gdLst/>
              <a:ahLst/>
              <a:cxnLst/>
              <a:rect l="l" t="t" r="r" b="b"/>
              <a:pathLst>
                <a:path w="3458" h="2965" extrusionOk="0">
                  <a:moveTo>
                    <a:pt x="1488" y="1"/>
                  </a:moveTo>
                  <a:cubicBezTo>
                    <a:pt x="750" y="1"/>
                    <a:pt x="49" y="580"/>
                    <a:pt x="1" y="1452"/>
                  </a:cubicBezTo>
                  <a:cubicBezTo>
                    <a:pt x="1" y="2244"/>
                    <a:pt x="649" y="2892"/>
                    <a:pt x="1513" y="2964"/>
                  </a:cubicBezTo>
                  <a:cubicBezTo>
                    <a:pt x="2809" y="2964"/>
                    <a:pt x="3457" y="1380"/>
                    <a:pt x="2521" y="444"/>
                  </a:cubicBezTo>
                  <a:cubicBezTo>
                    <a:pt x="2215" y="138"/>
                    <a:pt x="1847" y="1"/>
                    <a:pt x="1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4" name="Google Shape;23254;p16"/>
            <p:cNvSpPr/>
            <p:nvPr/>
          </p:nvSpPr>
          <p:spPr>
            <a:xfrm>
              <a:off x="5693150" y="2625025"/>
              <a:ext cx="90025" cy="75850"/>
            </a:xfrm>
            <a:custGeom>
              <a:avLst/>
              <a:gdLst/>
              <a:ahLst/>
              <a:cxnLst/>
              <a:rect l="l" t="t" r="r" b="b"/>
              <a:pathLst>
                <a:path w="3601" h="3034" extrusionOk="0">
                  <a:moveTo>
                    <a:pt x="1559" y="0"/>
                  </a:moveTo>
                  <a:cubicBezTo>
                    <a:pt x="757" y="0"/>
                    <a:pt x="0" y="596"/>
                    <a:pt x="0" y="1521"/>
                  </a:cubicBezTo>
                  <a:cubicBezTo>
                    <a:pt x="0" y="2385"/>
                    <a:pt x="720"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5" name="Google Shape;23255;p16"/>
            <p:cNvSpPr/>
            <p:nvPr/>
          </p:nvSpPr>
          <p:spPr>
            <a:xfrm>
              <a:off x="5788550" y="2624225"/>
              <a:ext cx="90050" cy="78450"/>
            </a:xfrm>
            <a:custGeom>
              <a:avLst/>
              <a:gdLst/>
              <a:ahLst/>
              <a:cxnLst/>
              <a:rect l="l" t="t" r="r" b="b"/>
              <a:pathLst>
                <a:path w="3602" h="3138" extrusionOk="0">
                  <a:moveTo>
                    <a:pt x="1558" y="0"/>
                  </a:moveTo>
                  <a:cubicBezTo>
                    <a:pt x="757" y="0"/>
                    <a:pt x="1" y="629"/>
                    <a:pt x="1" y="1553"/>
                  </a:cubicBezTo>
                  <a:cubicBezTo>
                    <a:pt x="1" y="2417"/>
                    <a:pt x="721" y="3137"/>
                    <a:pt x="1585" y="3137"/>
                  </a:cubicBezTo>
                  <a:cubicBezTo>
                    <a:pt x="2954" y="3137"/>
                    <a:pt x="3602" y="1409"/>
                    <a:pt x="2665" y="473"/>
                  </a:cubicBezTo>
                  <a:cubicBezTo>
                    <a:pt x="2338" y="146"/>
                    <a:pt x="1943" y="0"/>
                    <a:pt x="15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6" name="Google Shape;23256;p16"/>
            <p:cNvSpPr/>
            <p:nvPr/>
          </p:nvSpPr>
          <p:spPr>
            <a:xfrm>
              <a:off x="5883975" y="2625025"/>
              <a:ext cx="90050" cy="75850"/>
            </a:xfrm>
            <a:custGeom>
              <a:avLst/>
              <a:gdLst/>
              <a:ahLst/>
              <a:cxnLst/>
              <a:rect l="l" t="t" r="r" b="b"/>
              <a:pathLst>
                <a:path w="3602" h="3034" extrusionOk="0">
                  <a:moveTo>
                    <a:pt x="1577" y="0"/>
                  </a:moveTo>
                  <a:cubicBezTo>
                    <a:pt x="796" y="0"/>
                    <a:pt x="73" y="596"/>
                    <a:pt x="73" y="1521"/>
                  </a:cubicBezTo>
                  <a:cubicBezTo>
                    <a:pt x="1" y="2385"/>
                    <a:pt x="721" y="3033"/>
                    <a:pt x="1585" y="3033"/>
                  </a:cubicBezTo>
                  <a:cubicBezTo>
                    <a:pt x="2953" y="3033"/>
                    <a:pt x="3601" y="1449"/>
                    <a:pt x="2665" y="441"/>
                  </a:cubicBezTo>
                  <a:cubicBezTo>
                    <a:pt x="2338" y="137"/>
                    <a:pt x="1951" y="0"/>
                    <a:pt x="1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7" name="Google Shape;23257;p16"/>
            <p:cNvSpPr/>
            <p:nvPr/>
          </p:nvSpPr>
          <p:spPr>
            <a:xfrm>
              <a:off x="5981200" y="2627025"/>
              <a:ext cx="73825" cy="72050"/>
            </a:xfrm>
            <a:custGeom>
              <a:avLst/>
              <a:gdLst/>
              <a:ahLst/>
              <a:cxnLst/>
              <a:rect l="l" t="t" r="r" b="b"/>
              <a:pathLst>
                <a:path w="2953" h="2882" extrusionOk="0">
                  <a:moveTo>
                    <a:pt x="1513" y="1"/>
                  </a:moveTo>
                  <a:cubicBezTo>
                    <a:pt x="649" y="1"/>
                    <a:pt x="0" y="649"/>
                    <a:pt x="0" y="1441"/>
                  </a:cubicBezTo>
                  <a:cubicBezTo>
                    <a:pt x="0"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8" name="Google Shape;23258;p16"/>
            <p:cNvSpPr/>
            <p:nvPr/>
          </p:nvSpPr>
          <p:spPr>
            <a:xfrm>
              <a:off x="6080225" y="2629300"/>
              <a:ext cx="79225" cy="67975"/>
            </a:xfrm>
            <a:custGeom>
              <a:avLst/>
              <a:gdLst/>
              <a:ahLst/>
              <a:cxnLst/>
              <a:rect l="l" t="t" r="r" b="b"/>
              <a:pathLst>
                <a:path w="3169" h="2719" extrusionOk="0">
                  <a:moveTo>
                    <a:pt x="1334" y="0"/>
                  </a:moveTo>
                  <a:cubicBezTo>
                    <a:pt x="647" y="0"/>
                    <a:pt x="0" y="530"/>
                    <a:pt x="0" y="1350"/>
                  </a:cubicBezTo>
                  <a:cubicBezTo>
                    <a:pt x="0" y="2142"/>
                    <a:pt x="576" y="2718"/>
                    <a:pt x="1368" y="2718"/>
                  </a:cubicBezTo>
                  <a:cubicBezTo>
                    <a:pt x="2593" y="2718"/>
                    <a:pt x="3169" y="1278"/>
                    <a:pt x="2305" y="414"/>
                  </a:cubicBezTo>
                  <a:cubicBezTo>
                    <a:pt x="2019" y="129"/>
                    <a:pt x="1672"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59" name="Google Shape;23259;p16"/>
            <p:cNvSpPr/>
            <p:nvPr/>
          </p:nvSpPr>
          <p:spPr>
            <a:xfrm>
              <a:off x="6177425" y="2631025"/>
              <a:ext cx="75650" cy="64450"/>
            </a:xfrm>
            <a:custGeom>
              <a:avLst/>
              <a:gdLst/>
              <a:ahLst/>
              <a:cxnLst/>
              <a:rect l="l" t="t" r="r" b="b"/>
              <a:pathLst>
                <a:path w="3026" h="2578" extrusionOk="0">
                  <a:moveTo>
                    <a:pt x="1249" y="1"/>
                  </a:moveTo>
                  <a:cubicBezTo>
                    <a:pt x="609" y="1"/>
                    <a:pt x="1" y="513"/>
                    <a:pt x="1" y="1281"/>
                  </a:cubicBezTo>
                  <a:cubicBezTo>
                    <a:pt x="1" y="2001"/>
                    <a:pt x="577" y="2577"/>
                    <a:pt x="1297" y="2577"/>
                  </a:cubicBezTo>
                  <a:cubicBezTo>
                    <a:pt x="2449" y="2577"/>
                    <a:pt x="3025" y="1209"/>
                    <a:pt x="2161" y="417"/>
                  </a:cubicBezTo>
                  <a:cubicBezTo>
                    <a:pt x="1897" y="129"/>
                    <a:pt x="1569" y="1"/>
                    <a:pt x="12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0" name="Google Shape;23260;p16"/>
            <p:cNvSpPr/>
            <p:nvPr/>
          </p:nvSpPr>
          <p:spPr>
            <a:xfrm>
              <a:off x="6274650" y="2633950"/>
              <a:ext cx="70250" cy="59725"/>
            </a:xfrm>
            <a:custGeom>
              <a:avLst/>
              <a:gdLst/>
              <a:ahLst/>
              <a:cxnLst/>
              <a:rect l="l" t="t" r="r" b="b"/>
              <a:pathLst>
                <a:path w="2810" h="2389" extrusionOk="0">
                  <a:moveTo>
                    <a:pt x="1195" y="1"/>
                  </a:moveTo>
                  <a:cubicBezTo>
                    <a:pt x="590" y="1"/>
                    <a:pt x="1" y="484"/>
                    <a:pt x="1" y="1164"/>
                  </a:cubicBezTo>
                  <a:cubicBezTo>
                    <a:pt x="1" y="1812"/>
                    <a:pt x="577" y="2388"/>
                    <a:pt x="1225" y="2388"/>
                  </a:cubicBezTo>
                  <a:cubicBezTo>
                    <a:pt x="2233" y="2316"/>
                    <a:pt x="2809" y="1092"/>
                    <a:pt x="2017" y="372"/>
                  </a:cubicBezTo>
                  <a:cubicBezTo>
                    <a:pt x="1782" y="114"/>
                    <a:pt x="1487" y="1"/>
                    <a:pt x="1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1" name="Google Shape;23261;p16"/>
            <p:cNvSpPr/>
            <p:nvPr/>
          </p:nvSpPr>
          <p:spPr>
            <a:xfrm>
              <a:off x="6373675" y="2636500"/>
              <a:ext cx="63025" cy="53575"/>
            </a:xfrm>
            <a:custGeom>
              <a:avLst/>
              <a:gdLst/>
              <a:ahLst/>
              <a:cxnLst/>
              <a:rect l="l" t="t" r="r" b="b"/>
              <a:pathLst>
                <a:path w="2521" h="2143" extrusionOk="0">
                  <a:moveTo>
                    <a:pt x="1056" y="0"/>
                  </a:moveTo>
                  <a:cubicBezTo>
                    <a:pt x="519" y="0"/>
                    <a:pt x="0" y="434"/>
                    <a:pt x="0" y="1062"/>
                  </a:cubicBezTo>
                  <a:cubicBezTo>
                    <a:pt x="0" y="1638"/>
                    <a:pt x="432" y="2142"/>
                    <a:pt x="1081"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2" name="Google Shape;23262;p16"/>
            <p:cNvSpPr/>
            <p:nvPr/>
          </p:nvSpPr>
          <p:spPr>
            <a:xfrm>
              <a:off x="6470900" y="2639025"/>
              <a:ext cx="57625" cy="49250"/>
            </a:xfrm>
            <a:custGeom>
              <a:avLst/>
              <a:gdLst/>
              <a:ahLst/>
              <a:cxnLst/>
              <a:rect l="l" t="t" r="r" b="b"/>
              <a:pathLst>
                <a:path w="2305" h="1970" extrusionOk="0">
                  <a:moveTo>
                    <a:pt x="1011" y="1"/>
                  </a:moveTo>
                  <a:cubicBezTo>
                    <a:pt x="520" y="1"/>
                    <a:pt x="72" y="385"/>
                    <a:pt x="72" y="961"/>
                  </a:cubicBezTo>
                  <a:cubicBezTo>
                    <a:pt x="0" y="1465"/>
                    <a:pt x="432" y="1969"/>
                    <a:pt x="1008" y="1969"/>
                  </a:cubicBezTo>
                  <a:cubicBezTo>
                    <a:pt x="1872" y="1969"/>
                    <a:pt x="2305" y="961"/>
                    <a:pt x="1728" y="313"/>
                  </a:cubicBezTo>
                  <a:cubicBezTo>
                    <a:pt x="1512" y="97"/>
                    <a:pt x="1256" y="1"/>
                    <a:pt x="10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3" name="Google Shape;23263;p16"/>
            <p:cNvSpPr/>
            <p:nvPr/>
          </p:nvSpPr>
          <p:spPr>
            <a:xfrm>
              <a:off x="6569900" y="2641425"/>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4" name="Google Shape;23264;p16"/>
            <p:cNvSpPr/>
            <p:nvPr/>
          </p:nvSpPr>
          <p:spPr>
            <a:xfrm>
              <a:off x="6667125" y="2644500"/>
              <a:ext cx="45025" cy="38375"/>
            </a:xfrm>
            <a:custGeom>
              <a:avLst/>
              <a:gdLst/>
              <a:ahLst/>
              <a:cxnLst/>
              <a:rect l="l" t="t" r="r" b="b"/>
              <a:pathLst>
                <a:path w="1801" h="1535" extrusionOk="0">
                  <a:moveTo>
                    <a:pt x="779" y="0"/>
                  </a:moveTo>
                  <a:cubicBezTo>
                    <a:pt x="392" y="0"/>
                    <a:pt x="1" y="306"/>
                    <a:pt x="1" y="742"/>
                  </a:cubicBezTo>
                  <a:cubicBezTo>
                    <a:pt x="1" y="1174"/>
                    <a:pt x="361" y="1534"/>
                    <a:pt x="793" y="1534"/>
                  </a:cubicBezTo>
                  <a:cubicBezTo>
                    <a:pt x="1441" y="1534"/>
                    <a:pt x="1801" y="670"/>
                    <a:pt x="1297" y="238"/>
                  </a:cubicBezTo>
                  <a:cubicBezTo>
                    <a:pt x="1155" y="73"/>
                    <a:pt x="968" y="0"/>
                    <a:pt x="7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5" name="Google Shape;23265;p16"/>
            <p:cNvSpPr/>
            <p:nvPr/>
          </p:nvSpPr>
          <p:spPr>
            <a:xfrm>
              <a:off x="6766150" y="2647025"/>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6" name="Google Shape;23266;p16"/>
            <p:cNvSpPr/>
            <p:nvPr/>
          </p:nvSpPr>
          <p:spPr>
            <a:xfrm>
              <a:off x="6863375" y="2650425"/>
              <a:ext cx="27025" cy="25250"/>
            </a:xfrm>
            <a:custGeom>
              <a:avLst/>
              <a:gdLst/>
              <a:ahLst/>
              <a:cxnLst/>
              <a:rect l="l" t="t" r="r" b="b"/>
              <a:pathLst>
                <a:path w="1081" h="1010" extrusionOk="0">
                  <a:moveTo>
                    <a:pt x="576" y="1"/>
                  </a:moveTo>
                  <a:cubicBezTo>
                    <a:pt x="288" y="1"/>
                    <a:pt x="0" y="217"/>
                    <a:pt x="0" y="505"/>
                  </a:cubicBezTo>
                  <a:cubicBezTo>
                    <a:pt x="0" y="793"/>
                    <a:pt x="288" y="1009"/>
                    <a:pt x="576" y="1009"/>
                  </a:cubicBezTo>
                  <a:cubicBezTo>
                    <a:pt x="864" y="1009"/>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7" name="Google Shape;23267;p16"/>
            <p:cNvSpPr/>
            <p:nvPr/>
          </p:nvSpPr>
          <p:spPr>
            <a:xfrm>
              <a:off x="6962375" y="2652225"/>
              <a:ext cx="21625" cy="21650"/>
            </a:xfrm>
            <a:custGeom>
              <a:avLst/>
              <a:gdLst/>
              <a:ahLst/>
              <a:cxnLst/>
              <a:rect l="l" t="t" r="r" b="b"/>
              <a:pathLst>
                <a:path w="865" h="866" extrusionOk="0">
                  <a:moveTo>
                    <a:pt x="406" y="1"/>
                  </a:moveTo>
                  <a:cubicBezTo>
                    <a:pt x="199" y="1"/>
                    <a:pt x="1" y="145"/>
                    <a:pt x="1" y="433"/>
                  </a:cubicBezTo>
                  <a:cubicBezTo>
                    <a:pt x="1" y="649"/>
                    <a:pt x="145" y="865"/>
                    <a:pt x="433" y="865"/>
                  </a:cubicBezTo>
                  <a:cubicBezTo>
                    <a:pt x="649" y="865"/>
                    <a:pt x="865" y="649"/>
                    <a:pt x="865" y="433"/>
                  </a:cubicBezTo>
                  <a:cubicBezTo>
                    <a:pt x="829" y="145"/>
                    <a:pt x="613" y="1"/>
                    <a:pt x="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8" name="Google Shape;23268;p16"/>
            <p:cNvSpPr/>
            <p:nvPr/>
          </p:nvSpPr>
          <p:spPr>
            <a:xfrm>
              <a:off x="7059600" y="2655825"/>
              <a:ext cx="18025" cy="16250"/>
            </a:xfrm>
            <a:custGeom>
              <a:avLst/>
              <a:gdLst/>
              <a:ahLst/>
              <a:cxnLst/>
              <a:rect l="l" t="t" r="r" b="b"/>
              <a:pathLst>
                <a:path w="721" h="650"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69" name="Google Shape;23269;p16"/>
            <p:cNvSpPr/>
            <p:nvPr/>
          </p:nvSpPr>
          <p:spPr>
            <a:xfrm>
              <a:off x="7158625" y="265765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0" name="Google Shape;23270;p16"/>
            <p:cNvSpPr/>
            <p:nvPr/>
          </p:nvSpPr>
          <p:spPr>
            <a:xfrm>
              <a:off x="7257650" y="2661250"/>
              <a:ext cx="3625" cy="5425"/>
            </a:xfrm>
            <a:custGeom>
              <a:avLst/>
              <a:gdLst/>
              <a:ahLst/>
              <a:cxnLst/>
              <a:rect l="l" t="t" r="r" b="b"/>
              <a:pathLst>
                <a:path w="145" h="217" extrusionOk="0">
                  <a:moveTo>
                    <a:pt x="72" y="0"/>
                  </a:moveTo>
                  <a:cubicBezTo>
                    <a:pt x="0" y="0"/>
                    <a:pt x="0" y="0"/>
                    <a:pt x="0" y="72"/>
                  </a:cubicBezTo>
                  <a:cubicBezTo>
                    <a:pt x="0" y="144"/>
                    <a:pt x="0" y="216"/>
                    <a:pt x="72" y="216"/>
                  </a:cubicBezTo>
                  <a:cubicBezTo>
                    <a:pt x="144" y="216"/>
                    <a:pt x="144" y="144"/>
                    <a:pt x="144" y="72"/>
                  </a:cubicBezTo>
                  <a:cubicBezTo>
                    <a:pt x="144" y="0"/>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1" name="Google Shape;23271;p16"/>
            <p:cNvSpPr/>
            <p:nvPr/>
          </p:nvSpPr>
          <p:spPr>
            <a:xfrm>
              <a:off x="7354850" y="2663050"/>
              <a:ext cx="25" cy="25"/>
            </a:xfrm>
            <a:custGeom>
              <a:avLst/>
              <a:gdLst/>
              <a:ahLst/>
              <a:cxnLst/>
              <a:rect l="l" t="t" r="r" b="b"/>
              <a:pathLst>
                <a:path w="1" h="1" extrusionOk="0">
                  <a:moveTo>
                    <a:pt x="1" y="0"/>
                  </a:moveTo>
                  <a:lnTo>
                    <a:pt x="1" y="0"/>
                  </a:lnTo>
                  <a:lnTo>
                    <a:pt x="1" y="0"/>
                  </a:lnTo>
                  <a:cubicBezTo>
                    <a:pt x="1" y="0"/>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2" name="Google Shape;23272;p16"/>
            <p:cNvSpPr/>
            <p:nvPr/>
          </p:nvSpPr>
          <p:spPr>
            <a:xfrm>
              <a:off x="4301475" y="27584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3" name="Google Shape;23273;p16"/>
            <p:cNvSpPr/>
            <p:nvPr/>
          </p:nvSpPr>
          <p:spPr>
            <a:xfrm>
              <a:off x="4393300" y="2756650"/>
              <a:ext cx="5425" cy="5425"/>
            </a:xfrm>
            <a:custGeom>
              <a:avLst/>
              <a:gdLst/>
              <a:ahLst/>
              <a:cxnLst/>
              <a:rect l="l" t="t" r="r" b="b"/>
              <a:pathLst>
                <a:path w="217" h="217" extrusionOk="0">
                  <a:moveTo>
                    <a:pt x="144" y="1"/>
                  </a:moveTo>
                  <a:cubicBezTo>
                    <a:pt x="72" y="1"/>
                    <a:pt x="0" y="1"/>
                    <a:pt x="0" y="73"/>
                  </a:cubicBezTo>
                  <a:cubicBezTo>
                    <a:pt x="0" y="145"/>
                    <a:pt x="72" y="145"/>
                    <a:pt x="144" y="217"/>
                  </a:cubicBezTo>
                  <a:cubicBezTo>
                    <a:pt x="144" y="217"/>
                    <a:pt x="216" y="145"/>
                    <a:pt x="216" y="73"/>
                  </a:cubicBezTo>
                  <a:cubicBezTo>
                    <a:pt x="216" y="1"/>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4" name="Google Shape;23274;p16"/>
            <p:cNvSpPr/>
            <p:nvPr/>
          </p:nvSpPr>
          <p:spPr>
            <a:xfrm>
              <a:off x="4486925" y="275305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5" name="Google Shape;23275;p16"/>
            <p:cNvSpPr/>
            <p:nvPr/>
          </p:nvSpPr>
          <p:spPr>
            <a:xfrm>
              <a:off x="4578725" y="2755300"/>
              <a:ext cx="18475" cy="12175"/>
            </a:xfrm>
            <a:custGeom>
              <a:avLst/>
              <a:gdLst/>
              <a:ahLst/>
              <a:cxnLst/>
              <a:rect l="l" t="t" r="r" b="b"/>
              <a:pathLst>
                <a:path w="739" h="487" extrusionOk="0">
                  <a:moveTo>
                    <a:pt x="128" y="1"/>
                  </a:moveTo>
                  <a:cubicBezTo>
                    <a:pt x="55" y="1"/>
                    <a:pt x="1" y="55"/>
                    <a:pt x="1" y="199"/>
                  </a:cubicBezTo>
                  <a:cubicBezTo>
                    <a:pt x="1" y="343"/>
                    <a:pt x="145" y="487"/>
                    <a:pt x="361" y="487"/>
                  </a:cubicBezTo>
                  <a:cubicBezTo>
                    <a:pt x="739" y="487"/>
                    <a:pt x="347" y="1"/>
                    <a:pt x="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6" name="Google Shape;23276;p16"/>
            <p:cNvSpPr/>
            <p:nvPr/>
          </p:nvSpPr>
          <p:spPr>
            <a:xfrm>
              <a:off x="4672350" y="275327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7" name="Google Shape;23277;p16"/>
            <p:cNvSpPr/>
            <p:nvPr/>
          </p:nvSpPr>
          <p:spPr>
            <a:xfrm>
              <a:off x="4762825" y="2745775"/>
              <a:ext cx="29775" cy="27175"/>
            </a:xfrm>
            <a:custGeom>
              <a:avLst/>
              <a:gdLst/>
              <a:ahLst/>
              <a:cxnLst/>
              <a:rect l="l" t="t" r="r" b="b"/>
              <a:pathLst>
                <a:path w="1191" h="1087" extrusionOk="0">
                  <a:moveTo>
                    <a:pt x="576" y="1"/>
                  </a:moveTo>
                  <a:cubicBezTo>
                    <a:pt x="0" y="1"/>
                    <a:pt x="0" y="1087"/>
                    <a:pt x="576" y="1087"/>
                  </a:cubicBezTo>
                  <a:cubicBezTo>
                    <a:pt x="594" y="1087"/>
                    <a:pt x="612" y="1086"/>
                    <a:pt x="630" y="1084"/>
                  </a:cubicBezTo>
                  <a:cubicBezTo>
                    <a:pt x="647" y="1086"/>
                    <a:pt x="663" y="1087"/>
                    <a:pt x="678" y="1087"/>
                  </a:cubicBezTo>
                  <a:cubicBezTo>
                    <a:pt x="1190" y="1087"/>
                    <a:pt x="1190" y="1"/>
                    <a:pt x="678" y="1"/>
                  </a:cubicBezTo>
                  <a:cubicBezTo>
                    <a:pt x="663" y="1"/>
                    <a:pt x="647" y="2"/>
                    <a:pt x="630" y="4"/>
                  </a:cubicBezTo>
                  <a:cubicBezTo>
                    <a:pt x="612" y="2"/>
                    <a:pt x="59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8" name="Google Shape;23278;p16"/>
            <p:cNvSpPr/>
            <p:nvPr/>
          </p:nvSpPr>
          <p:spPr>
            <a:xfrm>
              <a:off x="4857775" y="2742450"/>
              <a:ext cx="37850" cy="32225"/>
            </a:xfrm>
            <a:custGeom>
              <a:avLst/>
              <a:gdLst/>
              <a:ahLst/>
              <a:cxnLst/>
              <a:rect l="l" t="t" r="r" b="b"/>
              <a:pathLst>
                <a:path w="1514" h="1289" extrusionOk="0">
                  <a:moveTo>
                    <a:pt x="641" y="1"/>
                  </a:moveTo>
                  <a:cubicBezTo>
                    <a:pt x="321" y="1"/>
                    <a:pt x="1" y="257"/>
                    <a:pt x="1" y="641"/>
                  </a:cubicBezTo>
                  <a:cubicBezTo>
                    <a:pt x="1" y="1001"/>
                    <a:pt x="289" y="1289"/>
                    <a:pt x="649" y="1289"/>
                  </a:cubicBezTo>
                  <a:cubicBezTo>
                    <a:pt x="1225" y="1289"/>
                    <a:pt x="1513" y="569"/>
                    <a:pt x="1081" y="209"/>
                  </a:cubicBezTo>
                  <a:cubicBezTo>
                    <a:pt x="961" y="65"/>
                    <a:pt x="801" y="1"/>
                    <a:pt x="6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79" name="Google Shape;23279;p16"/>
            <p:cNvSpPr/>
            <p:nvPr/>
          </p:nvSpPr>
          <p:spPr>
            <a:xfrm>
              <a:off x="4949600"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0" name="Google Shape;23280;p16"/>
            <p:cNvSpPr/>
            <p:nvPr/>
          </p:nvSpPr>
          <p:spPr>
            <a:xfrm>
              <a:off x="5041425" y="2735650"/>
              <a:ext cx="52225" cy="44425"/>
            </a:xfrm>
            <a:custGeom>
              <a:avLst/>
              <a:gdLst/>
              <a:ahLst/>
              <a:cxnLst/>
              <a:rect l="l" t="t" r="r" b="b"/>
              <a:pathLst>
                <a:path w="2089" h="1777" extrusionOk="0">
                  <a:moveTo>
                    <a:pt x="927" y="0"/>
                  </a:moveTo>
                  <a:cubicBezTo>
                    <a:pt x="469" y="0"/>
                    <a:pt x="0" y="373"/>
                    <a:pt x="0" y="913"/>
                  </a:cubicBezTo>
                  <a:cubicBezTo>
                    <a:pt x="0" y="1417"/>
                    <a:pt x="432" y="1777"/>
                    <a:pt x="936" y="1777"/>
                  </a:cubicBezTo>
                  <a:cubicBezTo>
                    <a:pt x="1729" y="1777"/>
                    <a:pt x="2089" y="841"/>
                    <a:pt x="1513" y="265"/>
                  </a:cubicBezTo>
                  <a:cubicBezTo>
                    <a:pt x="1352" y="81"/>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1" name="Google Shape;23281;p16"/>
            <p:cNvSpPr/>
            <p:nvPr/>
          </p:nvSpPr>
          <p:spPr>
            <a:xfrm>
              <a:off x="513505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4"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2" name="Google Shape;23282;p16"/>
            <p:cNvSpPr/>
            <p:nvPr/>
          </p:nvSpPr>
          <p:spPr>
            <a:xfrm>
              <a:off x="5226850" y="2731350"/>
              <a:ext cx="64850" cy="54125"/>
            </a:xfrm>
            <a:custGeom>
              <a:avLst/>
              <a:gdLst/>
              <a:ahLst/>
              <a:cxnLst/>
              <a:rect l="l" t="t" r="r" b="b"/>
              <a:pathLst>
                <a:path w="2594" h="2165" extrusionOk="0">
                  <a:moveTo>
                    <a:pt x="1194" y="1"/>
                  </a:moveTo>
                  <a:cubicBezTo>
                    <a:pt x="619" y="1"/>
                    <a:pt x="73" y="440"/>
                    <a:pt x="73" y="1085"/>
                  </a:cubicBezTo>
                  <a:cubicBezTo>
                    <a:pt x="1" y="1661"/>
                    <a:pt x="505" y="2165"/>
                    <a:pt x="1153" y="2165"/>
                  </a:cubicBezTo>
                  <a:cubicBezTo>
                    <a:pt x="2089" y="2165"/>
                    <a:pt x="2593" y="1013"/>
                    <a:pt x="1945" y="293"/>
                  </a:cubicBezTo>
                  <a:cubicBezTo>
                    <a:pt x="1721" y="91"/>
                    <a:pt x="1454"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3" name="Google Shape;23283;p16"/>
            <p:cNvSpPr/>
            <p:nvPr/>
          </p:nvSpPr>
          <p:spPr>
            <a:xfrm>
              <a:off x="5320475" y="2727850"/>
              <a:ext cx="59425" cy="61225"/>
            </a:xfrm>
            <a:custGeom>
              <a:avLst/>
              <a:gdLst/>
              <a:ahLst/>
              <a:cxnLst/>
              <a:rect l="l" t="t" r="r" b="b"/>
              <a:pathLst>
                <a:path w="2377" h="2449" extrusionOk="0">
                  <a:moveTo>
                    <a:pt x="1225" y="1"/>
                  </a:moveTo>
                  <a:cubicBezTo>
                    <a:pt x="505" y="1"/>
                    <a:pt x="0" y="577"/>
                    <a:pt x="0" y="1225"/>
                  </a:cubicBezTo>
                  <a:cubicBezTo>
                    <a:pt x="0" y="1873"/>
                    <a:pt x="505" y="2449"/>
                    <a:pt x="1225" y="2449"/>
                  </a:cubicBezTo>
                  <a:cubicBezTo>
                    <a:pt x="1873" y="2449"/>
                    <a:pt x="2377" y="1873"/>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4" name="Google Shape;23284;p16"/>
            <p:cNvSpPr/>
            <p:nvPr/>
          </p:nvSpPr>
          <p:spPr>
            <a:xfrm>
              <a:off x="5414100" y="2725900"/>
              <a:ext cx="76900" cy="65050"/>
            </a:xfrm>
            <a:custGeom>
              <a:avLst/>
              <a:gdLst/>
              <a:ahLst/>
              <a:cxnLst/>
              <a:rect l="l" t="t" r="r" b="b"/>
              <a:pathLst>
                <a:path w="3076" h="2602" extrusionOk="0">
                  <a:moveTo>
                    <a:pt x="1345" y="0"/>
                  </a:moveTo>
                  <a:cubicBezTo>
                    <a:pt x="668" y="0"/>
                    <a:pt x="0" y="518"/>
                    <a:pt x="0" y="1303"/>
                  </a:cubicBezTo>
                  <a:cubicBezTo>
                    <a:pt x="0" y="2023"/>
                    <a:pt x="576" y="2599"/>
                    <a:pt x="1296" y="2599"/>
                  </a:cubicBezTo>
                  <a:cubicBezTo>
                    <a:pt x="1324" y="2601"/>
                    <a:pt x="1352" y="2602"/>
                    <a:pt x="1379" y="2602"/>
                  </a:cubicBezTo>
                  <a:cubicBezTo>
                    <a:pt x="2479" y="2602"/>
                    <a:pt x="3076" y="1210"/>
                    <a:pt x="2233" y="367"/>
                  </a:cubicBezTo>
                  <a:cubicBezTo>
                    <a:pt x="1980" y="114"/>
                    <a:pt x="1661" y="0"/>
                    <a:pt x="13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5" name="Google Shape;23285;p16"/>
            <p:cNvSpPr/>
            <p:nvPr/>
          </p:nvSpPr>
          <p:spPr>
            <a:xfrm>
              <a:off x="5505900" y="2723350"/>
              <a:ext cx="82850" cy="71150"/>
            </a:xfrm>
            <a:custGeom>
              <a:avLst/>
              <a:gdLst/>
              <a:ahLst/>
              <a:cxnLst/>
              <a:rect l="l" t="t" r="r" b="b"/>
              <a:pathLst>
                <a:path w="3314" h="2846" extrusionOk="0">
                  <a:moveTo>
                    <a:pt x="1453" y="1"/>
                  </a:moveTo>
                  <a:cubicBezTo>
                    <a:pt x="707" y="1"/>
                    <a:pt x="1" y="568"/>
                    <a:pt x="1" y="1405"/>
                  </a:cubicBezTo>
                  <a:cubicBezTo>
                    <a:pt x="1" y="2197"/>
                    <a:pt x="649" y="2845"/>
                    <a:pt x="1441" y="2845"/>
                  </a:cubicBezTo>
                  <a:cubicBezTo>
                    <a:pt x="2665" y="2845"/>
                    <a:pt x="3313" y="1333"/>
                    <a:pt x="2449" y="397"/>
                  </a:cubicBezTo>
                  <a:cubicBezTo>
                    <a:pt x="2153" y="123"/>
                    <a:pt x="1798" y="1"/>
                    <a:pt x="14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6" name="Google Shape;23286;p16"/>
            <p:cNvSpPr/>
            <p:nvPr/>
          </p:nvSpPr>
          <p:spPr>
            <a:xfrm>
              <a:off x="5597725" y="2720450"/>
              <a:ext cx="90050" cy="75850"/>
            </a:xfrm>
            <a:custGeom>
              <a:avLst/>
              <a:gdLst/>
              <a:ahLst/>
              <a:cxnLst/>
              <a:rect l="l" t="t" r="r" b="b"/>
              <a:pathLst>
                <a:path w="3602" h="3034" extrusionOk="0">
                  <a:moveTo>
                    <a:pt x="1559" y="0"/>
                  </a:moveTo>
                  <a:cubicBezTo>
                    <a:pt x="757" y="0"/>
                    <a:pt x="1" y="596"/>
                    <a:pt x="1" y="1521"/>
                  </a:cubicBezTo>
                  <a:cubicBezTo>
                    <a:pt x="1" y="2385"/>
                    <a:pt x="721" y="3033"/>
                    <a:pt x="1585" y="3033"/>
                  </a:cubicBezTo>
                  <a:cubicBezTo>
                    <a:pt x="2953" y="3033"/>
                    <a:pt x="3601" y="1377"/>
                    <a:pt x="2665" y="441"/>
                  </a:cubicBezTo>
                  <a:cubicBezTo>
                    <a:pt x="2338" y="137"/>
                    <a:pt x="1943" y="0"/>
                    <a:pt x="15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7" name="Google Shape;23287;p16"/>
            <p:cNvSpPr/>
            <p:nvPr/>
          </p:nvSpPr>
          <p:spPr>
            <a:xfrm>
              <a:off x="5691350" y="2718850"/>
              <a:ext cx="81025" cy="81050"/>
            </a:xfrm>
            <a:custGeom>
              <a:avLst/>
              <a:gdLst/>
              <a:ahLst/>
              <a:cxnLst/>
              <a:rect l="l" t="t" r="r" b="b"/>
              <a:pathLst>
                <a:path w="3241" h="3242" extrusionOk="0">
                  <a:moveTo>
                    <a:pt x="1657" y="0"/>
                  </a:moveTo>
                  <a:cubicBezTo>
                    <a:pt x="720" y="0"/>
                    <a:pt x="0" y="721"/>
                    <a:pt x="0" y="1585"/>
                  </a:cubicBezTo>
                  <a:cubicBezTo>
                    <a:pt x="0" y="2449"/>
                    <a:pt x="720" y="3241"/>
                    <a:pt x="1657" y="3241"/>
                  </a:cubicBezTo>
                  <a:cubicBezTo>
                    <a:pt x="2521" y="3241"/>
                    <a:pt x="3241" y="2449"/>
                    <a:pt x="3241" y="1585"/>
                  </a:cubicBezTo>
                  <a:cubicBezTo>
                    <a:pt x="3241" y="721"/>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8" name="Google Shape;23288;p16"/>
            <p:cNvSpPr/>
            <p:nvPr/>
          </p:nvSpPr>
          <p:spPr>
            <a:xfrm>
              <a:off x="5786750" y="2717100"/>
              <a:ext cx="95450" cy="82800"/>
            </a:xfrm>
            <a:custGeom>
              <a:avLst/>
              <a:gdLst/>
              <a:ahLst/>
              <a:cxnLst/>
              <a:rect l="l" t="t" r="r" b="b"/>
              <a:pathLst>
                <a:path w="3818" h="3312" extrusionOk="0">
                  <a:moveTo>
                    <a:pt x="1642" y="1"/>
                  </a:moveTo>
                  <a:cubicBezTo>
                    <a:pt x="794" y="1"/>
                    <a:pt x="1" y="679"/>
                    <a:pt x="1" y="1655"/>
                  </a:cubicBezTo>
                  <a:cubicBezTo>
                    <a:pt x="1" y="2591"/>
                    <a:pt x="721" y="3311"/>
                    <a:pt x="1657" y="3311"/>
                  </a:cubicBezTo>
                  <a:cubicBezTo>
                    <a:pt x="3098" y="3311"/>
                    <a:pt x="3818" y="1511"/>
                    <a:pt x="2809" y="503"/>
                  </a:cubicBezTo>
                  <a:cubicBezTo>
                    <a:pt x="2461" y="154"/>
                    <a:pt x="2045" y="1"/>
                    <a:pt x="1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89" name="Google Shape;23289;p16"/>
            <p:cNvSpPr/>
            <p:nvPr/>
          </p:nvSpPr>
          <p:spPr>
            <a:xfrm>
              <a:off x="5882175" y="2717900"/>
              <a:ext cx="95450" cy="82000"/>
            </a:xfrm>
            <a:custGeom>
              <a:avLst/>
              <a:gdLst/>
              <a:ahLst/>
              <a:cxnLst/>
              <a:rect l="l" t="t" r="r" b="b"/>
              <a:pathLst>
                <a:path w="3818" h="3280" extrusionOk="0">
                  <a:moveTo>
                    <a:pt x="1644" y="1"/>
                  </a:moveTo>
                  <a:cubicBezTo>
                    <a:pt x="795" y="1"/>
                    <a:pt x="1" y="646"/>
                    <a:pt x="1" y="1623"/>
                  </a:cubicBezTo>
                  <a:cubicBezTo>
                    <a:pt x="1" y="2559"/>
                    <a:pt x="721" y="3279"/>
                    <a:pt x="1657" y="3279"/>
                  </a:cubicBezTo>
                  <a:cubicBezTo>
                    <a:pt x="3097" y="3279"/>
                    <a:pt x="3817" y="1479"/>
                    <a:pt x="2809" y="471"/>
                  </a:cubicBezTo>
                  <a:cubicBezTo>
                    <a:pt x="2461" y="146"/>
                    <a:pt x="2047"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0" name="Google Shape;23290;p16"/>
            <p:cNvSpPr/>
            <p:nvPr/>
          </p:nvSpPr>
          <p:spPr>
            <a:xfrm>
              <a:off x="5979400" y="2720650"/>
              <a:ext cx="77425" cy="75650"/>
            </a:xfrm>
            <a:custGeom>
              <a:avLst/>
              <a:gdLst/>
              <a:ahLst/>
              <a:cxnLst/>
              <a:rect l="l" t="t" r="r" b="b"/>
              <a:pathLst>
                <a:path w="3097" h="3026" extrusionOk="0">
                  <a:moveTo>
                    <a:pt x="1585" y="0"/>
                  </a:moveTo>
                  <a:cubicBezTo>
                    <a:pt x="721" y="0"/>
                    <a:pt x="0" y="649"/>
                    <a:pt x="0" y="1513"/>
                  </a:cubicBezTo>
                  <a:cubicBezTo>
                    <a:pt x="0" y="2377"/>
                    <a:pt x="721" y="3025"/>
                    <a:pt x="1585" y="3025"/>
                  </a:cubicBezTo>
                  <a:cubicBezTo>
                    <a:pt x="2377" y="3025"/>
                    <a:pt x="3097" y="2377"/>
                    <a:pt x="3097" y="1513"/>
                  </a:cubicBezTo>
                  <a:cubicBezTo>
                    <a:pt x="3097" y="649"/>
                    <a:pt x="2377" y="0"/>
                    <a:pt x="15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1" name="Google Shape;23291;p16"/>
            <p:cNvSpPr/>
            <p:nvPr/>
          </p:nvSpPr>
          <p:spPr>
            <a:xfrm>
              <a:off x="6078425" y="2722975"/>
              <a:ext cx="82825" cy="71525"/>
            </a:xfrm>
            <a:custGeom>
              <a:avLst/>
              <a:gdLst/>
              <a:ahLst/>
              <a:cxnLst/>
              <a:rect l="l" t="t" r="r" b="b"/>
              <a:pathLst>
                <a:path w="3313" h="2861" extrusionOk="0">
                  <a:moveTo>
                    <a:pt x="1419" y="1"/>
                  </a:moveTo>
                  <a:cubicBezTo>
                    <a:pt x="686" y="1"/>
                    <a:pt x="0" y="547"/>
                    <a:pt x="0" y="1420"/>
                  </a:cubicBezTo>
                  <a:cubicBezTo>
                    <a:pt x="0" y="2212"/>
                    <a:pt x="648" y="2860"/>
                    <a:pt x="1440" y="2860"/>
                  </a:cubicBezTo>
                  <a:cubicBezTo>
                    <a:pt x="2665" y="2860"/>
                    <a:pt x="3313" y="1348"/>
                    <a:pt x="2449" y="412"/>
                  </a:cubicBezTo>
                  <a:cubicBezTo>
                    <a:pt x="2143" y="129"/>
                    <a:pt x="1775" y="1"/>
                    <a:pt x="14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2" name="Google Shape;23292;p16"/>
            <p:cNvSpPr/>
            <p:nvPr/>
          </p:nvSpPr>
          <p:spPr>
            <a:xfrm>
              <a:off x="6175625" y="2725900"/>
              <a:ext cx="77450" cy="66800"/>
            </a:xfrm>
            <a:custGeom>
              <a:avLst/>
              <a:gdLst/>
              <a:ahLst/>
              <a:cxnLst/>
              <a:rect l="l" t="t" r="r" b="b"/>
              <a:pathLst>
                <a:path w="3098" h="2672" extrusionOk="0">
                  <a:moveTo>
                    <a:pt x="1368" y="0"/>
                  </a:moveTo>
                  <a:cubicBezTo>
                    <a:pt x="669" y="0"/>
                    <a:pt x="1" y="518"/>
                    <a:pt x="1" y="1303"/>
                  </a:cubicBezTo>
                  <a:cubicBezTo>
                    <a:pt x="1" y="2023"/>
                    <a:pt x="577" y="2671"/>
                    <a:pt x="1369" y="2671"/>
                  </a:cubicBezTo>
                  <a:cubicBezTo>
                    <a:pt x="2521" y="2671"/>
                    <a:pt x="3097" y="1231"/>
                    <a:pt x="2305" y="367"/>
                  </a:cubicBezTo>
                  <a:cubicBezTo>
                    <a:pt x="2030" y="114"/>
                    <a:pt x="1696"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3" name="Google Shape;23293;p16"/>
            <p:cNvSpPr/>
            <p:nvPr/>
          </p:nvSpPr>
          <p:spPr>
            <a:xfrm>
              <a:off x="6274650" y="2729050"/>
              <a:ext cx="72050" cy="61825"/>
            </a:xfrm>
            <a:custGeom>
              <a:avLst/>
              <a:gdLst/>
              <a:ahLst/>
              <a:cxnLst/>
              <a:rect l="l" t="t" r="r" b="b"/>
              <a:pathLst>
                <a:path w="2882" h="2473" extrusionOk="0">
                  <a:moveTo>
                    <a:pt x="1196" y="1"/>
                  </a:moveTo>
                  <a:cubicBezTo>
                    <a:pt x="577" y="1"/>
                    <a:pt x="1" y="481"/>
                    <a:pt x="1" y="1249"/>
                  </a:cubicBezTo>
                  <a:cubicBezTo>
                    <a:pt x="1" y="1897"/>
                    <a:pt x="505" y="2473"/>
                    <a:pt x="1225" y="2473"/>
                  </a:cubicBezTo>
                  <a:cubicBezTo>
                    <a:pt x="2305" y="2473"/>
                    <a:pt x="2881" y="1105"/>
                    <a:pt x="2089" y="385"/>
                  </a:cubicBezTo>
                  <a:cubicBezTo>
                    <a:pt x="1825" y="121"/>
                    <a:pt x="1505" y="1"/>
                    <a:pt x="11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4" name="Google Shape;23294;p16"/>
            <p:cNvSpPr/>
            <p:nvPr/>
          </p:nvSpPr>
          <p:spPr>
            <a:xfrm>
              <a:off x="6371875" y="2730975"/>
              <a:ext cx="64825" cy="56300"/>
            </a:xfrm>
            <a:custGeom>
              <a:avLst/>
              <a:gdLst/>
              <a:ahLst/>
              <a:cxnLst/>
              <a:rect l="l" t="t" r="r" b="b"/>
              <a:pathLst>
                <a:path w="2593" h="2252" extrusionOk="0">
                  <a:moveTo>
                    <a:pt x="1143" y="1"/>
                  </a:moveTo>
                  <a:cubicBezTo>
                    <a:pt x="559" y="1"/>
                    <a:pt x="0" y="419"/>
                    <a:pt x="0" y="1100"/>
                  </a:cubicBezTo>
                  <a:cubicBezTo>
                    <a:pt x="0" y="1748"/>
                    <a:pt x="504" y="2180"/>
                    <a:pt x="1153" y="2252"/>
                  </a:cubicBezTo>
                  <a:cubicBezTo>
                    <a:pt x="2089" y="2252"/>
                    <a:pt x="2593" y="1028"/>
                    <a:pt x="1945" y="308"/>
                  </a:cubicBezTo>
                  <a:cubicBezTo>
                    <a:pt x="1711" y="97"/>
                    <a:pt x="1424" y="1"/>
                    <a:pt x="1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5" name="Google Shape;23295;p16"/>
            <p:cNvSpPr/>
            <p:nvPr/>
          </p:nvSpPr>
          <p:spPr>
            <a:xfrm>
              <a:off x="6470900" y="2733900"/>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2" y="1991"/>
                    <a:pt x="2305" y="911"/>
                    <a:pt x="1656"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6" name="Google Shape;23296;p16"/>
            <p:cNvSpPr/>
            <p:nvPr/>
          </p:nvSpPr>
          <p:spPr>
            <a:xfrm>
              <a:off x="6568100" y="2736850"/>
              <a:ext cx="45050" cy="43225"/>
            </a:xfrm>
            <a:custGeom>
              <a:avLst/>
              <a:gdLst/>
              <a:ahLst/>
              <a:cxnLst/>
              <a:rect l="l" t="t" r="r" b="b"/>
              <a:pathLst>
                <a:path w="1802" h="1729" extrusionOk="0">
                  <a:moveTo>
                    <a:pt x="937" y="1"/>
                  </a:moveTo>
                  <a:cubicBezTo>
                    <a:pt x="433" y="1"/>
                    <a:pt x="1" y="361"/>
                    <a:pt x="1" y="865"/>
                  </a:cubicBezTo>
                  <a:cubicBezTo>
                    <a:pt x="1" y="1369"/>
                    <a:pt x="433" y="1729"/>
                    <a:pt x="937" y="1729"/>
                  </a:cubicBezTo>
                  <a:cubicBezTo>
                    <a:pt x="1369" y="1729"/>
                    <a:pt x="1801" y="1369"/>
                    <a:pt x="1801" y="865"/>
                  </a:cubicBezTo>
                  <a:cubicBezTo>
                    <a:pt x="1801" y="361"/>
                    <a:pt x="1369"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7" name="Google Shape;23297;p16"/>
            <p:cNvSpPr/>
            <p:nvPr/>
          </p:nvSpPr>
          <p:spPr>
            <a:xfrm>
              <a:off x="6667125" y="2739925"/>
              <a:ext cx="45025" cy="38350"/>
            </a:xfrm>
            <a:custGeom>
              <a:avLst/>
              <a:gdLst/>
              <a:ahLst/>
              <a:cxnLst/>
              <a:rect l="l" t="t" r="r" b="b"/>
              <a:pathLst>
                <a:path w="1801" h="1534" extrusionOk="0">
                  <a:moveTo>
                    <a:pt x="747" y="0"/>
                  </a:moveTo>
                  <a:cubicBezTo>
                    <a:pt x="359" y="0"/>
                    <a:pt x="1" y="306"/>
                    <a:pt x="1" y="742"/>
                  </a:cubicBezTo>
                  <a:cubicBezTo>
                    <a:pt x="1" y="1174"/>
                    <a:pt x="361" y="1534"/>
                    <a:pt x="793" y="1534"/>
                  </a:cubicBezTo>
                  <a:cubicBezTo>
                    <a:pt x="1441" y="1534"/>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8" name="Google Shape;23298;p16"/>
            <p:cNvSpPr/>
            <p:nvPr/>
          </p:nvSpPr>
          <p:spPr>
            <a:xfrm>
              <a:off x="6764350" y="2742250"/>
              <a:ext cx="34225" cy="32425"/>
            </a:xfrm>
            <a:custGeom>
              <a:avLst/>
              <a:gdLst/>
              <a:ahLst/>
              <a:cxnLst/>
              <a:rect l="l" t="t" r="r" b="b"/>
              <a:pathLst>
                <a:path w="1369" h="1297" extrusionOk="0">
                  <a:moveTo>
                    <a:pt x="720" y="1"/>
                  </a:moveTo>
                  <a:cubicBezTo>
                    <a:pt x="360" y="1"/>
                    <a:pt x="0" y="289"/>
                    <a:pt x="0" y="649"/>
                  </a:cubicBezTo>
                  <a:cubicBezTo>
                    <a:pt x="0" y="1009"/>
                    <a:pt x="360" y="1297"/>
                    <a:pt x="720" y="1297"/>
                  </a:cubicBezTo>
                  <a:cubicBezTo>
                    <a:pt x="1081" y="1297"/>
                    <a:pt x="1369" y="1009"/>
                    <a:pt x="1369" y="649"/>
                  </a:cubicBezTo>
                  <a:cubicBezTo>
                    <a:pt x="1369" y="289"/>
                    <a:pt x="1081"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99" name="Google Shape;23299;p16"/>
            <p:cNvSpPr/>
            <p:nvPr/>
          </p:nvSpPr>
          <p:spPr>
            <a:xfrm>
              <a:off x="6863375" y="2751550"/>
              <a:ext cx="31025" cy="21325"/>
            </a:xfrm>
            <a:custGeom>
              <a:avLst/>
              <a:gdLst/>
              <a:ahLst/>
              <a:cxnLst/>
              <a:rect l="l" t="t" r="r" b="b"/>
              <a:pathLst>
                <a:path w="1241" h="853" extrusionOk="0">
                  <a:moveTo>
                    <a:pt x="184" y="1"/>
                  </a:moveTo>
                  <a:cubicBezTo>
                    <a:pt x="77" y="1"/>
                    <a:pt x="0" y="77"/>
                    <a:pt x="0" y="277"/>
                  </a:cubicBezTo>
                  <a:cubicBezTo>
                    <a:pt x="0" y="565"/>
                    <a:pt x="216" y="853"/>
                    <a:pt x="576" y="853"/>
                  </a:cubicBezTo>
                  <a:cubicBezTo>
                    <a:pt x="1241" y="853"/>
                    <a:pt x="542" y="1"/>
                    <a:pt x="1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0" name="Google Shape;23300;p16"/>
            <p:cNvSpPr/>
            <p:nvPr/>
          </p:nvSpPr>
          <p:spPr>
            <a:xfrm>
              <a:off x="6962375" y="2752525"/>
              <a:ext cx="23175" cy="16750"/>
            </a:xfrm>
            <a:custGeom>
              <a:avLst/>
              <a:gdLst/>
              <a:ahLst/>
              <a:cxnLst/>
              <a:rect l="l" t="t" r="r" b="b"/>
              <a:pathLst>
                <a:path w="927" h="670" extrusionOk="0">
                  <a:moveTo>
                    <a:pt x="147" y="1"/>
                  </a:moveTo>
                  <a:cubicBezTo>
                    <a:pt x="62" y="1"/>
                    <a:pt x="1" y="66"/>
                    <a:pt x="1" y="238"/>
                  </a:cubicBezTo>
                  <a:cubicBezTo>
                    <a:pt x="1" y="454"/>
                    <a:pt x="145" y="670"/>
                    <a:pt x="433" y="670"/>
                  </a:cubicBezTo>
                  <a:cubicBezTo>
                    <a:pt x="927" y="670"/>
                    <a:pt x="417" y="1"/>
                    <a:pt x="1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1" name="Google Shape;23301;p16"/>
            <p:cNvSpPr/>
            <p:nvPr/>
          </p:nvSpPr>
          <p:spPr>
            <a:xfrm>
              <a:off x="7059600" y="275125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2" name="Google Shape;23302;p16"/>
            <p:cNvSpPr/>
            <p:nvPr/>
          </p:nvSpPr>
          <p:spPr>
            <a:xfrm>
              <a:off x="7156825" y="2753050"/>
              <a:ext cx="12600" cy="11000"/>
            </a:xfrm>
            <a:custGeom>
              <a:avLst/>
              <a:gdLst/>
              <a:ahLst/>
              <a:cxnLst/>
              <a:rect l="l" t="t" r="r" b="b"/>
              <a:pathLst>
                <a:path w="504" h="440" extrusionOk="0">
                  <a:moveTo>
                    <a:pt x="288" y="1"/>
                  </a:moveTo>
                  <a:cubicBezTo>
                    <a:pt x="0" y="73"/>
                    <a:pt x="0" y="361"/>
                    <a:pt x="288" y="433"/>
                  </a:cubicBezTo>
                  <a:cubicBezTo>
                    <a:pt x="303" y="438"/>
                    <a:pt x="316" y="440"/>
                    <a:pt x="329" y="440"/>
                  </a:cubicBezTo>
                  <a:cubicBezTo>
                    <a:pt x="503" y="440"/>
                    <a:pt x="490"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3" name="Google Shape;23303;p16"/>
            <p:cNvSpPr/>
            <p:nvPr/>
          </p:nvSpPr>
          <p:spPr>
            <a:xfrm>
              <a:off x="7257650" y="2756650"/>
              <a:ext cx="5425" cy="5425"/>
            </a:xfrm>
            <a:custGeom>
              <a:avLst/>
              <a:gdLst/>
              <a:ahLst/>
              <a:cxnLst/>
              <a:rect l="l" t="t" r="r" b="b"/>
              <a:pathLst>
                <a:path w="217" h="217" extrusionOk="0">
                  <a:moveTo>
                    <a:pt x="72" y="1"/>
                  </a:moveTo>
                  <a:cubicBezTo>
                    <a:pt x="0" y="1"/>
                    <a:pt x="0" y="1"/>
                    <a:pt x="0" y="73"/>
                  </a:cubicBezTo>
                  <a:cubicBezTo>
                    <a:pt x="0" y="145"/>
                    <a:pt x="0" y="217"/>
                    <a:pt x="72" y="217"/>
                  </a:cubicBezTo>
                  <a:cubicBezTo>
                    <a:pt x="144" y="217"/>
                    <a:pt x="216" y="145"/>
                    <a:pt x="216" y="73"/>
                  </a:cubicBezTo>
                  <a:cubicBezTo>
                    <a:pt x="216"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4" name="Google Shape;23304;p16"/>
            <p:cNvSpPr/>
            <p:nvPr/>
          </p:nvSpPr>
          <p:spPr>
            <a:xfrm>
              <a:off x="7354850" y="2758450"/>
              <a:ext cx="25" cy="25"/>
            </a:xfrm>
            <a:custGeom>
              <a:avLst/>
              <a:gdLst/>
              <a:ahLst/>
              <a:cxnLst/>
              <a:rect l="l" t="t" r="r" b="b"/>
              <a:pathLst>
                <a:path w="1" h="1" extrusionOk="0">
                  <a:moveTo>
                    <a:pt x="1" y="1"/>
                  </a:moveTo>
                  <a:lnTo>
                    <a:pt x="1" y="1"/>
                  </a:lnTo>
                  <a:lnTo>
                    <a:pt x="1" y="1"/>
                  </a:lnTo>
                  <a:cubicBezTo>
                    <a:pt x="1" y="1"/>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5" name="Google Shape;23305;p16"/>
            <p:cNvSpPr/>
            <p:nvPr/>
          </p:nvSpPr>
          <p:spPr>
            <a:xfrm>
              <a:off x="4301475" y="2853875"/>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6" name="Google Shape;23306;p16"/>
            <p:cNvSpPr/>
            <p:nvPr/>
          </p:nvSpPr>
          <p:spPr>
            <a:xfrm>
              <a:off x="4393300" y="2852075"/>
              <a:ext cx="5425" cy="5425"/>
            </a:xfrm>
            <a:custGeom>
              <a:avLst/>
              <a:gdLst/>
              <a:ahLst/>
              <a:cxnLst/>
              <a:rect l="l" t="t" r="r" b="b"/>
              <a:pathLst>
                <a:path w="217" h="217" extrusionOk="0">
                  <a:moveTo>
                    <a:pt x="144" y="0"/>
                  </a:moveTo>
                  <a:cubicBezTo>
                    <a:pt x="72" y="0"/>
                    <a:pt x="0" y="72"/>
                    <a:pt x="0" y="144"/>
                  </a:cubicBezTo>
                  <a:cubicBezTo>
                    <a:pt x="0" y="144"/>
                    <a:pt x="72" y="217"/>
                    <a:pt x="144" y="217"/>
                  </a:cubicBezTo>
                  <a:cubicBezTo>
                    <a:pt x="144" y="217"/>
                    <a:pt x="216" y="144"/>
                    <a:pt x="216" y="144"/>
                  </a:cubicBezTo>
                  <a:cubicBezTo>
                    <a:pt x="216" y="72"/>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7" name="Google Shape;23307;p16"/>
            <p:cNvSpPr/>
            <p:nvPr/>
          </p:nvSpPr>
          <p:spPr>
            <a:xfrm>
              <a:off x="4485150" y="2848475"/>
              <a:ext cx="12600" cy="11000"/>
            </a:xfrm>
            <a:custGeom>
              <a:avLst/>
              <a:gdLst/>
              <a:ahLst/>
              <a:cxnLst/>
              <a:rect l="l" t="t" r="r" b="b"/>
              <a:pathLst>
                <a:path w="504" h="440" extrusionOk="0">
                  <a:moveTo>
                    <a:pt x="287" y="0"/>
                  </a:moveTo>
                  <a:cubicBezTo>
                    <a:pt x="18" y="0"/>
                    <a:pt x="0" y="440"/>
                    <a:pt x="233" y="440"/>
                  </a:cubicBezTo>
                  <a:cubicBezTo>
                    <a:pt x="250" y="440"/>
                    <a:pt x="268" y="437"/>
                    <a:pt x="287" y="433"/>
                  </a:cubicBezTo>
                  <a:cubicBezTo>
                    <a:pt x="503" y="361"/>
                    <a:pt x="503" y="72"/>
                    <a:pt x="2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8" name="Google Shape;23308;p16"/>
            <p:cNvSpPr/>
            <p:nvPr/>
          </p:nvSpPr>
          <p:spPr>
            <a:xfrm>
              <a:off x="4576950" y="2846550"/>
              <a:ext cx="19800" cy="16350"/>
            </a:xfrm>
            <a:custGeom>
              <a:avLst/>
              <a:gdLst/>
              <a:ahLst/>
              <a:cxnLst/>
              <a:rect l="l" t="t" r="r" b="b"/>
              <a:pathLst>
                <a:path w="792" h="654" extrusionOk="0">
                  <a:moveTo>
                    <a:pt x="373" y="0"/>
                  </a:moveTo>
                  <a:cubicBezTo>
                    <a:pt x="1" y="0"/>
                    <a:pt x="20" y="654"/>
                    <a:pt x="432" y="654"/>
                  </a:cubicBezTo>
                  <a:cubicBezTo>
                    <a:pt x="792" y="582"/>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09" name="Google Shape;23309;p16"/>
            <p:cNvSpPr/>
            <p:nvPr/>
          </p:nvSpPr>
          <p:spPr>
            <a:xfrm>
              <a:off x="4671925" y="2848700"/>
              <a:ext cx="23725" cy="16000"/>
            </a:xfrm>
            <a:custGeom>
              <a:avLst/>
              <a:gdLst/>
              <a:ahLst/>
              <a:cxnLst/>
              <a:rect l="l" t="t" r="r" b="b"/>
              <a:pathLst>
                <a:path w="949" h="640" extrusionOk="0">
                  <a:moveTo>
                    <a:pt x="126" y="0"/>
                  </a:moveTo>
                  <a:cubicBezTo>
                    <a:pt x="49" y="0"/>
                    <a:pt x="1" y="58"/>
                    <a:pt x="18" y="207"/>
                  </a:cubicBezTo>
                  <a:cubicBezTo>
                    <a:pt x="18" y="496"/>
                    <a:pt x="162" y="640"/>
                    <a:pt x="450" y="640"/>
                  </a:cubicBezTo>
                  <a:cubicBezTo>
                    <a:pt x="948" y="640"/>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0" name="Google Shape;23310;p16"/>
            <p:cNvSpPr/>
            <p:nvPr/>
          </p:nvSpPr>
          <p:spPr>
            <a:xfrm>
              <a:off x="4764175" y="2846975"/>
              <a:ext cx="29650" cy="21325"/>
            </a:xfrm>
            <a:custGeom>
              <a:avLst/>
              <a:gdLst/>
              <a:ahLst/>
              <a:cxnLst/>
              <a:rect l="l" t="t" r="r" b="b"/>
              <a:pathLst>
                <a:path w="1186" h="853" extrusionOk="0">
                  <a:moveTo>
                    <a:pt x="175" y="0"/>
                  </a:moveTo>
                  <a:cubicBezTo>
                    <a:pt x="73" y="0"/>
                    <a:pt x="0" y="77"/>
                    <a:pt x="0" y="276"/>
                  </a:cubicBezTo>
                  <a:cubicBezTo>
                    <a:pt x="0" y="565"/>
                    <a:pt x="288" y="853"/>
                    <a:pt x="576" y="853"/>
                  </a:cubicBezTo>
                  <a:cubicBezTo>
                    <a:pt x="1186" y="853"/>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1" name="Google Shape;23311;p16"/>
            <p:cNvSpPr/>
            <p:nvPr/>
          </p:nvSpPr>
          <p:spPr>
            <a:xfrm>
              <a:off x="4857775" y="2837875"/>
              <a:ext cx="37850" cy="32225"/>
            </a:xfrm>
            <a:custGeom>
              <a:avLst/>
              <a:gdLst/>
              <a:ahLst/>
              <a:cxnLst/>
              <a:rect l="l" t="t" r="r" b="b"/>
              <a:pathLst>
                <a:path w="1514" h="1289" extrusionOk="0">
                  <a:moveTo>
                    <a:pt x="641" y="0"/>
                  </a:moveTo>
                  <a:cubicBezTo>
                    <a:pt x="321" y="0"/>
                    <a:pt x="1" y="256"/>
                    <a:pt x="1" y="640"/>
                  </a:cubicBezTo>
                  <a:cubicBezTo>
                    <a:pt x="1" y="1001"/>
                    <a:pt x="289" y="1289"/>
                    <a:pt x="649" y="1289"/>
                  </a:cubicBezTo>
                  <a:cubicBezTo>
                    <a:pt x="1225" y="1289"/>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2" name="Google Shape;23312;p16"/>
            <p:cNvSpPr/>
            <p:nvPr/>
          </p:nvSpPr>
          <p:spPr>
            <a:xfrm>
              <a:off x="4949600" y="2835325"/>
              <a:ext cx="45025" cy="38375"/>
            </a:xfrm>
            <a:custGeom>
              <a:avLst/>
              <a:gdLst/>
              <a:ahLst/>
              <a:cxnLst/>
              <a:rect l="l" t="t" r="r" b="b"/>
              <a:pathLst>
                <a:path w="1801" h="1535" extrusionOk="0">
                  <a:moveTo>
                    <a:pt x="747" y="1"/>
                  </a:moveTo>
                  <a:cubicBezTo>
                    <a:pt x="359" y="1"/>
                    <a:pt x="1" y="307"/>
                    <a:pt x="1" y="742"/>
                  </a:cubicBezTo>
                  <a:cubicBezTo>
                    <a:pt x="1" y="1175"/>
                    <a:pt x="361" y="1535"/>
                    <a:pt x="793" y="1535"/>
                  </a:cubicBezTo>
                  <a:cubicBezTo>
                    <a:pt x="1441" y="1535"/>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3" name="Google Shape;23313;p16"/>
            <p:cNvSpPr/>
            <p:nvPr/>
          </p:nvSpPr>
          <p:spPr>
            <a:xfrm>
              <a:off x="5034225" y="2830475"/>
              <a:ext cx="59425" cy="45025"/>
            </a:xfrm>
            <a:custGeom>
              <a:avLst/>
              <a:gdLst/>
              <a:ahLst/>
              <a:cxnLst/>
              <a:rect l="l" t="t" r="r" b="b"/>
              <a:pathLst>
                <a:path w="2377" h="1801" extrusionOk="0">
                  <a:moveTo>
                    <a:pt x="1224" y="0"/>
                  </a:moveTo>
                  <a:cubicBezTo>
                    <a:pt x="0" y="0"/>
                    <a:pt x="0" y="1801"/>
                    <a:pt x="1224" y="1801"/>
                  </a:cubicBezTo>
                  <a:cubicBezTo>
                    <a:pt x="2377" y="1801"/>
                    <a:pt x="2377"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4" name="Google Shape;23314;p16"/>
            <p:cNvSpPr/>
            <p:nvPr/>
          </p:nvSpPr>
          <p:spPr>
            <a:xfrm>
              <a:off x="5135050" y="2829925"/>
              <a:ext cx="57625" cy="50975"/>
            </a:xfrm>
            <a:custGeom>
              <a:avLst/>
              <a:gdLst/>
              <a:ahLst/>
              <a:cxnLst/>
              <a:rect l="l" t="t" r="r" b="b"/>
              <a:pathLst>
                <a:path w="2305" h="2039" extrusionOk="0">
                  <a:moveTo>
                    <a:pt x="981" y="1"/>
                  </a:moveTo>
                  <a:cubicBezTo>
                    <a:pt x="487" y="1"/>
                    <a:pt x="0" y="402"/>
                    <a:pt x="0" y="1030"/>
                  </a:cubicBezTo>
                  <a:cubicBezTo>
                    <a:pt x="0" y="1535"/>
                    <a:pt x="432" y="2039"/>
                    <a:pt x="1008" y="2039"/>
                  </a:cubicBezTo>
                  <a:cubicBezTo>
                    <a:pt x="1872" y="1967"/>
                    <a:pt x="2304" y="886"/>
                    <a:pt x="1656" y="310"/>
                  </a:cubicBezTo>
                  <a:cubicBezTo>
                    <a:pt x="1467" y="97"/>
                    <a:pt x="1223" y="1"/>
                    <a:pt x="9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5" name="Google Shape;23315;p16"/>
            <p:cNvSpPr/>
            <p:nvPr/>
          </p:nvSpPr>
          <p:spPr>
            <a:xfrm>
              <a:off x="5226850" y="2826775"/>
              <a:ext cx="64850" cy="55925"/>
            </a:xfrm>
            <a:custGeom>
              <a:avLst/>
              <a:gdLst/>
              <a:ahLst/>
              <a:cxnLst/>
              <a:rect l="l" t="t" r="r" b="b"/>
              <a:pathLst>
                <a:path w="2594" h="2237" extrusionOk="0">
                  <a:moveTo>
                    <a:pt x="1154" y="0"/>
                  </a:moveTo>
                  <a:cubicBezTo>
                    <a:pt x="581" y="0"/>
                    <a:pt x="1" y="440"/>
                    <a:pt x="1" y="1084"/>
                  </a:cubicBezTo>
                  <a:cubicBezTo>
                    <a:pt x="1" y="1733"/>
                    <a:pt x="505" y="2237"/>
                    <a:pt x="1153" y="2237"/>
                  </a:cubicBezTo>
                  <a:cubicBezTo>
                    <a:pt x="2089" y="2165"/>
                    <a:pt x="2593" y="1012"/>
                    <a:pt x="1873" y="292"/>
                  </a:cubicBezTo>
                  <a:cubicBezTo>
                    <a:pt x="1671" y="90"/>
                    <a:pt x="1413" y="0"/>
                    <a:pt x="11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6" name="Google Shape;23316;p16"/>
            <p:cNvSpPr/>
            <p:nvPr/>
          </p:nvSpPr>
          <p:spPr>
            <a:xfrm>
              <a:off x="5320475" y="2823050"/>
              <a:ext cx="70225" cy="61450"/>
            </a:xfrm>
            <a:custGeom>
              <a:avLst/>
              <a:gdLst/>
              <a:ahLst/>
              <a:cxnLst/>
              <a:rect l="l" t="t" r="r" b="b"/>
              <a:pathLst>
                <a:path w="2809" h="2458" extrusionOk="0">
                  <a:moveTo>
                    <a:pt x="1226" y="1"/>
                  </a:moveTo>
                  <a:cubicBezTo>
                    <a:pt x="596" y="1"/>
                    <a:pt x="0" y="501"/>
                    <a:pt x="0" y="1233"/>
                  </a:cubicBezTo>
                  <a:cubicBezTo>
                    <a:pt x="0" y="1954"/>
                    <a:pt x="505" y="2458"/>
                    <a:pt x="1225" y="2458"/>
                  </a:cubicBezTo>
                  <a:cubicBezTo>
                    <a:pt x="2305" y="2458"/>
                    <a:pt x="2809"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7" name="Google Shape;23317;p16"/>
            <p:cNvSpPr/>
            <p:nvPr/>
          </p:nvSpPr>
          <p:spPr>
            <a:xfrm>
              <a:off x="5412300" y="2821325"/>
              <a:ext cx="77425" cy="65125"/>
            </a:xfrm>
            <a:custGeom>
              <a:avLst/>
              <a:gdLst/>
              <a:ahLst/>
              <a:cxnLst/>
              <a:rect l="l" t="t" r="r" b="b"/>
              <a:pathLst>
                <a:path w="3097" h="2605" extrusionOk="0">
                  <a:moveTo>
                    <a:pt x="1367" y="0"/>
                  </a:moveTo>
                  <a:cubicBezTo>
                    <a:pt x="668" y="0"/>
                    <a:pt x="0" y="518"/>
                    <a:pt x="0" y="1302"/>
                  </a:cubicBezTo>
                  <a:cubicBezTo>
                    <a:pt x="0" y="1986"/>
                    <a:pt x="519" y="2604"/>
                    <a:pt x="1249" y="2604"/>
                  </a:cubicBezTo>
                  <a:cubicBezTo>
                    <a:pt x="1288" y="2604"/>
                    <a:pt x="1328" y="2602"/>
                    <a:pt x="1368" y="2599"/>
                  </a:cubicBezTo>
                  <a:cubicBezTo>
                    <a:pt x="2521" y="2599"/>
                    <a:pt x="3097" y="1230"/>
                    <a:pt x="2305" y="366"/>
                  </a:cubicBezTo>
                  <a:cubicBezTo>
                    <a:pt x="2029" y="114"/>
                    <a:pt x="1695"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8" name="Google Shape;23318;p16"/>
            <p:cNvSpPr/>
            <p:nvPr/>
          </p:nvSpPr>
          <p:spPr>
            <a:xfrm>
              <a:off x="5505900" y="2817600"/>
              <a:ext cx="82850" cy="72300"/>
            </a:xfrm>
            <a:custGeom>
              <a:avLst/>
              <a:gdLst/>
              <a:ahLst/>
              <a:cxnLst/>
              <a:rect l="l" t="t" r="r" b="b"/>
              <a:pathLst>
                <a:path w="3314" h="2892" extrusionOk="0">
                  <a:moveTo>
                    <a:pt x="1419" y="0"/>
                  </a:moveTo>
                  <a:cubicBezTo>
                    <a:pt x="686" y="0"/>
                    <a:pt x="1" y="579"/>
                    <a:pt x="1" y="1451"/>
                  </a:cubicBezTo>
                  <a:cubicBezTo>
                    <a:pt x="1" y="2244"/>
                    <a:pt x="649" y="2892"/>
                    <a:pt x="1441" y="2892"/>
                  </a:cubicBezTo>
                  <a:cubicBezTo>
                    <a:pt x="2665" y="2892"/>
                    <a:pt x="3313" y="1379"/>
                    <a:pt x="2449" y="443"/>
                  </a:cubicBezTo>
                  <a:cubicBezTo>
                    <a:pt x="2143" y="137"/>
                    <a:pt x="1775" y="0"/>
                    <a:pt x="14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19" name="Google Shape;23319;p16"/>
            <p:cNvSpPr/>
            <p:nvPr/>
          </p:nvSpPr>
          <p:spPr>
            <a:xfrm>
              <a:off x="5597725" y="2815050"/>
              <a:ext cx="90050" cy="78450"/>
            </a:xfrm>
            <a:custGeom>
              <a:avLst/>
              <a:gdLst/>
              <a:ahLst/>
              <a:cxnLst/>
              <a:rect l="l" t="t" r="r" b="b"/>
              <a:pathLst>
                <a:path w="3602" h="3138" extrusionOk="0">
                  <a:moveTo>
                    <a:pt x="1557" y="1"/>
                  </a:moveTo>
                  <a:cubicBezTo>
                    <a:pt x="756" y="1"/>
                    <a:pt x="1" y="629"/>
                    <a:pt x="1" y="1553"/>
                  </a:cubicBezTo>
                  <a:cubicBezTo>
                    <a:pt x="1" y="2418"/>
                    <a:pt x="721" y="3138"/>
                    <a:pt x="1585" y="3138"/>
                  </a:cubicBezTo>
                  <a:cubicBezTo>
                    <a:pt x="2953" y="3138"/>
                    <a:pt x="3601"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0" name="Google Shape;23320;p16"/>
            <p:cNvSpPr/>
            <p:nvPr/>
          </p:nvSpPr>
          <p:spPr>
            <a:xfrm>
              <a:off x="5691350" y="2812525"/>
              <a:ext cx="95425" cy="82775"/>
            </a:xfrm>
            <a:custGeom>
              <a:avLst/>
              <a:gdLst/>
              <a:ahLst/>
              <a:cxnLst/>
              <a:rect l="l" t="t" r="r" b="b"/>
              <a:pathLst>
                <a:path w="3817" h="3311" extrusionOk="0">
                  <a:moveTo>
                    <a:pt x="1641" y="0"/>
                  </a:moveTo>
                  <a:cubicBezTo>
                    <a:pt x="794" y="0"/>
                    <a:pt x="0" y="679"/>
                    <a:pt x="0" y="1654"/>
                  </a:cubicBezTo>
                  <a:cubicBezTo>
                    <a:pt x="0" y="2591"/>
                    <a:pt x="720" y="3311"/>
                    <a:pt x="1657" y="3311"/>
                  </a:cubicBezTo>
                  <a:cubicBezTo>
                    <a:pt x="3097" y="3311"/>
                    <a:pt x="3817" y="1510"/>
                    <a:pt x="2809" y="502"/>
                  </a:cubicBezTo>
                  <a:cubicBezTo>
                    <a:pt x="2460" y="154"/>
                    <a:pt x="2045" y="0"/>
                    <a:pt x="1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1" name="Google Shape;23321;p16"/>
            <p:cNvSpPr/>
            <p:nvPr/>
          </p:nvSpPr>
          <p:spPr>
            <a:xfrm>
              <a:off x="5783150" y="2810675"/>
              <a:ext cx="88250" cy="86425"/>
            </a:xfrm>
            <a:custGeom>
              <a:avLst/>
              <a:gdLst/>
              <a:ahLst/>
              <a:cxnLst/>
              <a:rect l="l" t="t" r="r" b="b"/>
              <a:pathLst>
                <a:path w="3530" h="3457" extrusionOk="0">
                  <a:moveTo>
                    <a:pt x="1801" y="0"/>
                  </a:moveTo>
                  <a:cubicBezTo>
                    <a:pt x="793" y="0"/>
                    <a:pt x="1" y="792"/>
                    <a:pt x="1" y="1728"/>
                  </a:cubicBezTo>
                  <a:cubicBezTo>
                    <a:pt x="1" y="2737"/>
                    <a:pt x="793" y="3457"/>
                    <a:pt x="1801" y="3457"/>
                  </a:cubicBezTo>
                  <a:cubicBezTo>
                    <a:pt x="2737" y="3457"/>
                    <a:pt x="3530" y="2737"/>
                    <a:pt x="3530" y="1728"/>
                  </a:cubicBezTo>
                  <a:cubicBezTo>
                    <a:pt x="3530" y="792"/>
                    <a:pt x="2737" y="0"/>
                    <a:pt x="18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2" name="Google Shape;23322;p16"/>
            <p:cNvSpPr/>
            <p:nvPr/>
          </p:nvSpPr>
          <p:spPr>
            <a:xfrm>
              <a:off x="5882175" y="2812475"/>
              <a:ext cx="82850" cy="82825"/>
            </a:xfrm>
            <a:custGeom>
              <a:avLst/>
              <a:gdLst/>
              <a:ahLst/>
              <a:cxnLst/>
              <a:rect l="l" t="t" r="r" b="b"/>
              <a:pathLst>
                <a:path w="3314" h="3313" extrusionOk="0">
                  <a:moveTo>
                    <a:pt x="1657" y="0"/>
                  </a:moveTo>
                  <a:cubicBezTo>
                    <a:pt x="721" y="0"/>
                    <a:pt x="1" y="720"/>
                    <a:pt x="1" y="1656"/>
                  </a:cubicBezTo>
                  <a:cubicBezTo>
                    <a:pt x="1" y="2593"/>
                    <a:pt x="721" y="3313"/>
                    <a:pt x="1657" y="3313"/>
                  </a:cubicBezTo>
                  <a:cubicBezTo>
                    <a:pt x="2521" y="3313"/>
                    <a:pt x="3313" y="2593"/>
                    <a:pt x="3313" y="1656"/>
                  </a:cubicBezTo>
                  <a:cubicBezTo>
                    <a:pt x="3313" y="720"/>
                    <a:pt x="2521" y="0"/>
                    <a:pt x="16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3" name="Google Shape;23323;p16"/>
            <p:cNvSpPr/>
            <p:nvPr/>
          </p:nvSpPr>
          <p:spPr>
            <a:xfrm>
              <a:off x="5979400" y="2815050"/>
              <a:ext cx="91850" cy="78450"/>
            </a:xfrm>
            <a:custGeom>
              <a:avLst/>
              <a:gdLst/>
              <a:ahLst/>
              <a:cxnLst/>
              <a:rect l="l" t="t" r="r" b="b"/>
              <a:pathLst>
                <a:path w="3674" h="3138" extrusionOk="0">
                  <a:moveTo>
                    <a:pt x="1557" y="1"/>
                  </a:moveTo>
                  <a:cubicBezTo>
                    <a:pt x="756" y="1"/>
                    <a:pt x="0" y="629"/>
                    <a:pt x="0" y="1553"/>
                  </a:cubicBezTo>
                  <a:cubicBezTo>
                    <a:pt x="0" y="2418"/>
                    <a:pt x="721" y="3138"/>
                    <a:pt x="1585" y="3138"/>
                  </a:cubicBezTo>
                  <a:cubicBezTo>
                    <a:pt x="2953" y="3138"/>
                    <a:pt x="3673" y="1409"/>
                    <a:pt x="2665" y="473"/>
                  </a:cubicBezTo>
                  <a:cubicBezTo>
                    <a:pt x="2338" y="146"/>
                    <a:pt x="1942" y="1"/>
                    <a:pt x="15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4" name="Google Shape;23324;p16"/>
            <p:cNvSpPr/>
            <p:nvPr/>
          </p:nvSpPr>
          <p:spPr>
            <a:xfrm>
              <a:off x="6076625" y="2817600"/>
              <a:ext cx="86425" cy="72300"/>
            </a:xfrm>
            <a:custGeom>
              <a:avLst/>
              <a:gdLst/>
              <a:ahLst/>
              <a:cxnLst/>
              <a:rect l="l" t="t" r="r" b="b"/>
              <a:pathLst>
                <a:path w="3457" h="2892" extrusionOk="0">
                  <a:moveTo>
                    <a:pt x="1472" y="0"/>
                  </a:moveTo>
                  <a:cubicBezTo>
                    <a:pt x="718" y="0"/>
                    <a:pt x="0" y="579"/>
                    <a:pt x="0" y="1451"/>
                  </a:cubicBezTo>
                  <a:cubicBezTo>
                    <a:pt x="72" y="2244"/>
                    <a:pt x="720" y="2892"/>
                    <a:pt x="1512" y="2892"/>
                  </a:cubicBezTo>
                  <a:cubicBezTo>
                    <a:pt x="2809" y="2892"/>
                    <a:pt x="3457" y="1379"/>
                    <a:pt x="2521" y="443"/>
                  </a:cubicBezTo>
                  <a:cubicBezTo>
                    <a:pt x="2214" y="137"/>
                    <a:pt x="1839" y="0"/>
                    <a:pt x="14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5" name="Google Shape;23325;p16"/>
            <p:cNvSpPr/>
            <p:nvPr/>
          </p:nvSpPr>
          <p:spPr>
            <a:xfrm>
              <a:off x="6175625" y="2821475"/>
              <a:ext cx="66650" cy="66625"/>
            </a:xfrm>
            <a:custGeom>
              <a:avLst/>
              <a:gdLst/>
              <a:ahLst/>
              <a:cxnLst/>
              <a:rect l="l" t="t" r="r" b="b"/>
              <a:pathLst>
                <a:path w="2666" h="2665" extrusionOk="0">
                  <a:moveTo>
                    <a:pt x="1369" y="0"/>
                  </a:moveTo>
                  <a:cubicBezTo>
                    <a:pt x="577" y="0"/>
                    <a:pt x="1" y="576"/>
                    <a:pt x="1" y="1296"/>
                  </a:cubicBezTo>
                  <a:cubicBezTo>
                    <a:pt x="1" y="2017"/>
                    <a:pt x="577" y="2665"/>
                    <a:pt x="1369" y="2665"/>
                  </a:cubicBezTo>
                  <a:cubicBezTo>
                    <a:pt x="2089" y="2665"/>
                    <a:pt x="2665" y="2017"/>
                    <a:pt x="2665" y="1296"/>
                  </a:cubicBezTo>
                  <a:cubicBezTo>
                    <a:pt x="2665" y="576"/>
                    <a:pt x="2089" y="0"/>
                    <a:pt x="13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6" name="Google Shape;23326;p16"/>
            <p:cNvSpPr/>
            <p:nvPr/>
          </p:nvSpPr>
          <p:spPr>
            <a:xfrm>
              <a:off x="6274650" y="2823050"/>
              <a:ext cx="72050" cy="61450"/>
            </a:xfrm>
            <a:custGeom>
              <a:avLst/>
              <a:gdLst/>
              <a:ahLst/>
              <a:cxnLst/>
              <a:rect l="l" t="t" r="r" b="b"/>
              <a:pathLst>
                <a:path w="2882" h="2458" extrusionOk="0">
                  <a:moveTo>
                    <a:pt x="1226" y="1"/>
                  </a:moveTo>
                  <a:cubicBezTo>
                    <a:pt x="596" y="1"/>
                    <a:pt x="1" y="501"/>
                    <a:pt x="1" y="1233"/>
                  </a:cubicBezTo>
                  <a:cubicBezTo>
                    <a:pt x="1" y="1954"/>
                    <a:pt x="505" y="2458"/>
                    <a:pt x="1225" y="2458"/>
                  </a:cubicBezTo>
                  <a:cubicBezTo>
                    <a:pt x="2305" y="2458"/>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7" name="Google Shape;23327;p16"/>
            <p:cNvSpPr/>
            <p:nvPr/>
          </p:nvSpPr>
          <p:spPr>
            <a:xfrm>
              <a:off x="6371875" y="2825600"/>
              <a:ext cx="64825" cy="57100"/>
            </a:xfrm>
            <a:custGeom>
              <a:avLst/>
              <a:gdLst/>
              <a:ahLst/>
              <a:cxnLst/>
              <a:rect l="l" t="t" r="r" b="b"/>
              <a:pathLst>
                <a:path w="2593" h="2284" extrusionOk="0">
                  <a:moveTo>
                    <a:pt x="1142" y="0"/>
                  </a:moveTo>
                  <a:cubicBezTo>
                    <a:pt x="558" y="0"/>
                    <a:pt x="0" y="451"/>
                    <a:pt x="0" y="1131"/>
                  </a:cubicBezTo>
                  <a:cubicBezTo>
                    <a:pt x="0" y="1780"/>
                    <a:pt x="504" y="2284"/>
                    <a:pt x="1153" y="2284"/>
                  </a:cubicBezTo>
                  <a:cubicBezTo>
                    <a:pt x="2089" y="2284"/>
                    <a:pt x="2593" y="1059"/>
                    <a:pt x="1945" y="339"/>
                  </a:cubicBezTo>
                  <a:cubicBezTo>
                    <a:pt x="1711" y="105"/>
                    <a:pt x="1423" y="0"/>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8" name="Google Shape;23328;p16"/>
            <p:cNvSpPr/>
            <p:nvPr/>
          </p:nvSpPr>
          <p:spPr>
            <a:xfrm>
              <a:off x="6470900" y="2828675"/>
              <a:ext cx="50425" cy="50425"/>
            </a:xfrm>
            <a:custGeom>
              <a:avLst/>
              <a:gdLst/>
              <a:ahLst/>
              <a:cxnLst/>
              <a:rect l="l" t="t" r="r" b="b"/>
              <a:pathLst>
                <a:path w="2017" h="2017" extrusionOk="0">
                  <a:moveTo>
                    <a:pt x="1008" y="0"/>
                  </a:moveTo>
                  <a:cubicBezTo>
                    <a:pt x="432" y="0"/>
                    <a:pt x="0" y="504"/>
                    <a:pt x="0" y="1008"/>
                  </a:cubicBezTo>
                  <a:cubicBezTo>
                    <a:pt x="0" y="1585"/>
                    <a:pt x="432" y="2017"/>
                    <a:pt x="1008" y="2017"/>
                  </a:cubicBezTo>
                  <a:cubicBezTo>
                    <a:pt x="1512" y="2017"/>
                    <a:pt x="2017" y="1585"/>
                    <a:pt x="2017" y="1008"/>
                  </a:cubicBezTo>
                  <a:cubicBezTo>
                    <a:pt x="2017"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29" name="Google Shape;23329;p16"/>
            <p:cNvSpPr/>
            <p:nvPr/>
          </p:nvSpPr>
          <p:spPr>
            <a:xfrm>
              <a:off x="6568100" y="2831050"/>
              <a:ext cx="52250" cy="46250"/>
            </a:xfrm>
            <a:custGeom>
              <a:avLst/>
              <a:gdLst/>
              <a:ahLst/>
              <a:cxnLst/>
              <a:rect l="l" t="t" r="r" b="b"/>
              <a:pathLst>
                <a:path w="2090" h="1850" extrusionOk="0">
                  <a:moveTo>
                    <a:pt x="927" y="1"/>
                  </a:moveTo>
                  <a:cubicBezTo>
                    <a:pt x="469" y="1"/>
                    <a:pt x="1" y="373"/>
                    <a:pt x="1" y="913"/>
                  </a:cubicBezTo>
                  <a:cubicBezTo>
                    <a:pt x="1" y="1418"/>
                    <a:pt x="433" y="1850"/>
                    <a:pt x="937" y="1850"/>
                  </a:cubicBezTo>
                  <a:cubicBezTo>
                    <a:pt x="1729" y="1850"/>
                    <a:pt x="2089" y="841"/>
                    <a:pt x="1513" y="265"/>
                  </a:cubicBezTo>
                  <a:cubicBezTo>
                    <a:pt x="1353" y="82"/>
                    <a:pt x="1141"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0" name="Google Shape;23330;p16"/>
            <p:cNvSpPr/>
            <p:nvPr/>
          </p:nvSpPr>
          <p:spPr>
            <a:xfrm>
              <a:off x="6667125" y="2834750"/>
              <a:ext cx="45025" cy="38950"/>
            </a:xfrm>
            <a:custGeom>
              <a:avLst/>
              <a:gdLst/>
              <a:ahLst/>
              <a:cxnLst/>
              <a:rect l="l" t="t" r="r" b="b"/>
              <a:pathLst>
                <a:path w="1801" h="1558" extrusionOk="0">
                  <a:moveTo>
                    <a:pt x="792" y="1"/>
                  </a:moveTo>
                  <a:cubicBezTo>
                    <a:pt x="387" y="1"/>
                    <a:pt x="1" y="313"/>
                    <a:pt x="1" y="765"/>
                  </a:cubicBezTo>
                  <a:cubicBezTo>
                    <a:pt x="1" y="1198"/>
                    <a:pt x="361" y="1558"/>
                    <a:pt x="793" y="1558"/>
                  </a:cubicBezTo>
                  <a:cubicBezTo>
                    <a:pt x="1441" y="1558"/>
                    <a:pt x="1801" y="693"/>
                    <a:pt x="1297" y="189"/>
                  </a:cubicBezTo>
                  <a:cubicBezTo>
                    <a:pt x="1145" y="59"/>
                    <a:pt x="966"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1" name="Google Shape;23331;p16"/>
            <p:cNvSpPr/>
            <p:nvPr/>
          </p:nvSpPr>
          <p:spPr>
            <a:xfrm>
              <a:off x="6764350" y="2837300"/>
              <a:ext cx="39175" cy="32925"/>
            </a:xfrm>
            <a:custGeom>
              <a:avLst/>
              <a:gdLst/>
              <a:ahLst/>
              <a:cxnLst/>
              <a:rect l="l" t="t" r="r" b="b"/>
              <a:pathLst>
                <a:path w="1567" h="1317" extrusionOk="0">
                  <a:moveTo>
                    <a:pt x="708" y="1"/>
                  </a:moveTo>
                  <a:cubicBezTo>
                    <a:pt x="350" y="1"/>
                    <a:pt x="0" y="262"/>
                    <a:pt x="0" y="663"/>
                  </a:cubicBezTo>
                  <a:cubicBezTo>
                    <a:pt x="0" y="1024"/>
                    <a:pt x="360" y="1312"/>
                    <a:pt x="720" y="1312"/>
                  </a:cubicBezTo>
                  <a:cubicBezTo>
                    <a:pt x="745" y="1315"/>
                    <a:pt x="769" y="1316"/>
                    <a:pt x="793" y="1316"/>
                  </a:cubicBezTo>
                  <a:cubicBezTo>
                    <a:pt x="1320" y="1316"/>
                    <a:pt x="1566" y="573"/>
                    <a:pt x="1153" y="159"/>
                  </a:cubicBezTo>
                  <a:cubicBezTo>
                    <a:pt x="1021" y="50"/>
                    <a:pt x="864" y="1"/>
                    <a:pt x="7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2" name="Google Shape;23332;p16"/>
            <p:cNvSpPr/>
            <p:nvPr/>
          </p:nvSpPr>
          <p:spPr>
            <a:xfrm>
              <a:off x="6863375" y="2841275"/>
              <a:ext cx="27025" cy="27025"/>
            </a:xfrm>
            <a:custGeom>
              <a:avLst/>
              <a:gdLst/>
              <a:ahLst/>
              <a:cxnLst/>
              <a:rect l="l" t="t" r="r" b="b"/>
              <a:pathLst>
                <a:path w="1081" h="1081" extrusionOk="0">
                  <a:moveTo>
                    <a:pt x="576" y="0"/>
                  </a:moveTo>
                  <a:cubicBezTo>
                    <a:pt x="216" y="0"/>
                    <a:pt x="0" y="216"/>
                    <a:pt x="0" y="504"/>
                  </a:cubicBezTo>
                  <a:cubicBezTo>
                    <a:pt x="0" y="793"/>
                    <a:pt x="216" y="1081"/>
                    <a:pt x="576" y="1081"/>
                  </a:cubicBezTo>
                  <a:cubicBezTo>
                    <a:pt x="864" y="1081"/>
                    <a:pt x="1080" y="793"/>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3" name="Google Shape;23333;p16"/>
            <p:cNvSpPr/>
            <p:nvPr/>
          </p:nvSpPr>
          <p:spPr>
            <a:xfrm>
              <a:off x="6961975" y="2848175"/>
              <a:ext cx="24000" cy="16600"/>
            </a:xfrm>
            <a:custGeom>
              <a:avLst/>
              <a:gdLst/>
              <a:ahLst/>
              <a:cxnLst/>
              <a:rect l="l" t="t" r="r" b="b"/>
              <a:pathLst>
                <a:path w="960" h="664" extrusionOk="0">
                  <a:moveTo>
                    <a:pt x="132" y="1"/>
                  </a:moveTo>
                  <a:cubicBezTo>
                    <a:pt x="52" y="1"/>
                    <a:pt x="0" y="64"/>
                    <a:pt x="17" y="228"/>
                  </a:cubicBezTo>
                  <a:cubicBezTo>
                    <a:pt x="17" y="517"/>
                    <a:pt x="161" y="661"/>
                    <a:pt x="449" y="661"/>
                  </a:cubicBezTo>
                  <a:cubicBezTo>
                    <a:pt x="470" y="663"/>
                    <a:pt x="489" y="664"/>
                    <a:pt x="506" y="664"/>
                  </a:cubicBezTo>
                  <a:cubicBezTo>
                    <a:pt x="960" y="664"/>
                    <a:pt x="393" y="1"/>
                    <a:pt x="1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4" name="Google Shape;23334;p16"/>
            <p:cNvSpPr/>
            <p:nvPr/>
          </p:nvSpPr>
          <p:spPr>
            <a:xfrm>
              <a:off x="7059600" y="2846675"/>
              <a:ext cx="16225" cy="16225"/>
            </a:xfrm>
            <a:custGeom>
              <a:avLst/>
              <a:gdLst/>
              <a:ahLst/>
              <a:cxnLst/>
              <a:rect l="l" t="t" r="r" b="b"/>
              <a:pathLst>
                <a:path w="649" h="649" extrusionOk="0">
                  <a:moveTo>
                    <a:pt x="361" y="0"/>
                  </a:moveTo>
                  <a:cubicBezTo>
                    <a:pt x="145" y="0"/>
                    <a:pt x="1" y="144"/>
                    <a:pt x="1" y="288"/>
                  </a:cubicBezTo>
                  <a:cubicBezTo>
                    <a:pt x="1" y="505"/>
                    <a:pt x="145" y="649"/>
                    <a:pt x="361" y="649"/>
                  </a:cubicBezTo>
                  <a:cubicBezTo>
                    <a:pt x="505" y="649"/>
                    <a:pt x="649" y="505"/>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5" name="Google Shape;23335;p16"/>
            <p:cNvSpPr/>
            <p:nvPr/>
          </p:nvSpPr>
          <p:spPr>
            <a:xfrm>
              <a:off x="7158200" y="2850925"/>
              <a:ext cx="12700" cy="8375"/>
            </a:xfrm>
            <a:custGeom>
              <a:avLst/>
              <a:gdLst/>
              <a:ahLst/>
              <a:cxnLst/>
              <a:rect l="l" t="t" r="r" b="b"/>
              <a:pathLst>
                <a:path w="508" h="335" extrusionOk="0">
                  <a:moveTo>
                    <a:pt x="65" y="0"/>
                  </a:moveTo>
                  <a:cubicBezTo>
                    <a:pt x="24" y="0"/>
                    <a:pt x="0" y="33"/>
                    <a:pt x="17" y="118"/>
                  </a:cubicBezTo>
                  <a:cubicBezTo>
                    <a:pt x="17" y="263"/>
                    <a:pt x="89" y="335"/>
                    <a:pt x="233" y="335"/>
                  </a:cubicBezTo>
                  <a:cubicBezTo>
                    <a:pt x="508" y="335"/>
                    <a:pt x="197"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6" name="Google Shape;23336;p16"/>
            <p:cNvSpPr/>
            <p:nvPr/>
          </p:nvSpPr>
          <p:spPr>
            <a:xfrm>
              <a:off x="7257650" y="2852075"/>
              <a:ext cx="5425" cy="5425"/>
            </a:xfrm>
            <a:custGeom>
              <a:avLst/>
              <a:gdLst/>
              <a:ahLst/>
              <a:cxnLst/>
              <a:rect l="l" t="t" r="r" b="b"/>
              <a:pathLst>
                <a:path w="217" h="217" extrusionOk="0">
                  <a:moveTo>
                    <a:pt x="72" y="0"/>
                  </a:moveTo>
                  <a:cubicBezTo>
                    <a:pt x="0" y="0"/>
                    <a:pt x="0" y="72"/>
                    <a:pt x="0" y="144"/>
                  </a:cubicBezTo>
                  <a:cubicBezTo>
                    <a:pt x="0" y="144"/>
                    <a:pt x="0" y="217"/>
                    <a:pt x="72" y="217"/>
                  </a:cubicBezTo>
                  <a:cubicBezTo>
                    <a:pt x="144" y="217"/>
                    <a:pt x="216" y="144"/>
                    <a:pt x="216" y="144"/>
                  </a:cubicBezTo>
                  <a:cubicBezTo>
                    <a:pt x="216"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7" name="Google Shape;23337;p16"/>
            <p:cNvSpPr/>
            <p:nvPr/>
          </p:nvSpPr>
          <p:spPr>
            <a:xfrm>
              <a:off x="7354850" y="2853875"/>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8" name="Google Shape;23338;p16"/>
            <p:cNvSpPr/>
            <p:nvPr/>
          </p:nvSpPr>
          <p:spPr>
            <a:xfrm>
              <a:off x="4301475" y="2949300"/>
              <a:ext cx="25" cy="25"/>
            </a:xfrm>
            <a:custGeom>
              <a:avLst/>
              <a:gdLst/>
              <a:ahLst/>
              <a:cxnLst/>
              <a:rect l="l" t="t" r="r" b="b"/>
              <a:pathLst>
                <a:path w="1" h="1" extrusionOk="0">
                  <a:moveTo>
                    <a:pt x="1"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39" name="Google Shape;23339;p16"/>
            <p:cNvSpPr/>
            <p:nvPr/>
          </p:nvSpPr>
          <p:spPr>
            <a:xfrm>
              <a:off x="4393300" y="2947500"/>
              <a:ext cx="5425" cy="5425"/>
            </a:xfrm>
            <a:custGeom>
              <a:avLst/>
              <a:gdLst/>
              <a:ahLst/>
              <a:cxnLst/>
              <a:rect l="l" t="t" r="r" b="b"/>
              <a:pathLst>
                <a:path w="217" h="217" extrusionOk="0">
                  <a:moveTo>
                    <a:pt x="144" y="0"/>
                  </a:moveTo>
                  <a:cubicBezTo>
                    <a:pt x="72" y="0"/>
                    <a:pt x="0" y="72"/>
                    <a:pt x="0" y="72"/>
                  </a:cubicBezTo>
                  <a:cubicBezTo>
                    <a:pt x="0" y="144"/>
                    <a:pt x="72" y="144"/>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0" name="Google Shape;23340;p16"/>
            <p:cNvSpPr/>
            <p:nvPr/>
          </p:nvSpPr>
          <p:spPr>
            <a:xfrm>
              <a:off x="4486925" y="2943900"/>
              <a:ext cx="9025" cy="10825"/>
            </a:xfrm>
            <a:custGeom>
              <a:avLst/>
              <a:gdLst/>
              <a:ahLst/>
              <a:cxnLst/>
              <a:rect l="l" t="t" r="r" b="b"/>
              <a:pathLst>
                <a:path w="361" h="433" extrusionOk="0">
                  <a:moveTo>
                    <a:pt x="216" y="0"/>
                  </a:moveTo>
                  <a:cubicBezTo>
                    <a:pt x="72" y="0"/>
                    <a:pt x="0" y="144"/>
                    <a:pt x="0" y="216"/>
                  </a:cubicBezTo>
                  <a:cubicBezTo>
                    <a:pt x="0" y="360"/>
                    <a:pt x="72" y="432"/>
                    <a:pt x="216" y="432"/>
                  </a:cubicBezTo>
                  <a:cubicBezTo>
                    <a:pt x="288" y="432"/>
                    <a:pt x="360" y="360"/>
                    <a:pt x="360" y="216"/>
                  </a:cubicBezTo>
                  <a:cubicBezTo>
                    <a:pt x="360"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1" name="Google Shape;23341;p16"/>
            <p:cNvSpPr/>
            <p:nvPr/>
          </p:nvSpPr>
          <p:spPr>
            <a:xfrm>
              <a:off x="4576950" y="2941975"/>
              <a:ext cx="19800" cy="16350"/>
            </a:xfrm>
            <a:custGeom>
              <a:avLst/>
              <a:gdLst/>
              <a:ahLst/>
              <a:cxnLst/>
              <a:rect l="l" t="t" r="r" b="b"/>
              <a:pathLst>
                <a:path w="792" h="654" extrusionOk="0">
                  <a:moveTo>
                    <a:pt x="373" y="0"/>
                  </a:moveTo>
                  <a:cubicBezTo>
                    <a:pt x="1" y="0"/>
                    <a:pt x="20" y="653"/>
                    <a:pt x="432" y="653"/>
                  </a:cubicBezTo>
                  <a:cubicBezTo>
                    <a:pt x="792" y="581"/>
                    <a:pt x="792" y="77"/>
                    <a:pt x="432" y="5"/>
                  </a:cubicBezTo>
                  <a:cubicBezTo>
                    <a:pt x="411" y="2"/>
                    <a:pt x="392"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2" name="Google Shape;23342;p16"/>
            <p:cNvSpPr/>
            <p:nvPr/>
          </p:nvSpPr>
          <p:spPr>
            <a:xfrm>
              <a:off x="4671925" y="2944125"/>
              <a:ext cx="23725" cy="16000"/>
            </a:xfrm>
            <a:custGeom>
              <a:avLst/>
              <a:gdLst/>
              <a:ahLst/>
              <a:cxnLst/>
              <a:rect l="l" t="t" r="r" b="b"/>
              <a:pathLst>
                <a:path w="949" h="640" extrusionOk="0">
                  <a:moveTo>
                    <a:pt x="126" y="0"/>
                  </a:moveTo>
                  <a:cubicBezTo>
                    <a:pt x="49" y="0"/>
                    <a:pt x="1" y="58"/>
                    <a:pt x="18" y="207"/>
                  </a:cubicBezTo>
                  <a:cubicBezTo>
                    <a:pt x="18" y="495"/>
                    <a:pt x="162" y="639"/>
                    <a:pt x="450" y="639"/>
                  </a:cubicBezTo>
                  <a:cubicBezTo>
                    <a:pt x="948" y="639"/>
                    <a:pt x="381" y="0"/>
                    <a:pt x="1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3" name="Google Shape;23343;p16"/>
            <p:cNvSpPr/>
            <p:nvPr/>
          </p:nvSpPr>
          <p:spPr>
            <a:xfrm>
              <a:off x="4764175" y="2942400"/>
              <a:ext cx="29650" cy="21325"/>
            </a:xfrm>
            <a:custGeom>
              <a:avLst/>
              <a:gdLst/>
              <a:ahLst/>
              <a:cxnLst/>
              <a:rect l="l" t="t" r="r" b="b"/>
              <a:pathLst>
                <a:path w="1186" h="853" extrusionOk="0">
                  <a:moveTo>
                    <a:pt x="175" y="0"/>
                  </a:moveTo>
                  <a:cubicBezTo>
                    <a:pt x="73" y="0"/>
                    <a:pt x="0" y="77"/>
                    <a:pt x="0" y="276"/>
                  </a:cubicBezTo>
                  <a:cubicBezTo>
                    <a:pt x="0" y="564"/>
                    <a:pt x="288" y="852"/>
                    <a:pt x="576" y="852"/>
                  </a:cubicBezTo>
                  <a:cubicBezTo>
                    <a:pt x="1186" y="852"/>
                    <a:pt x="517" y="0"/>
                    <a:pt x="1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4" name="Google Shape;23344;p16"/>
            <p:cNvSpPr/>
            <p:nvPr/>
          </p:nvSpPr>
          <p:spPr>
            <a:xfrm>
              <a:off x="4857775" y="2933300"/>
              <a:ext cx="37850" cy="32225"/>
            </a:xfrm>
            <a:custGeom>
              <a:avLst/>
              <a:gdLst/>
              <a:ahLst/>
              <a:cxnLst/>
              <a:rect l="l" t="t" r="r" b="b"/>
              <a:pathLst>
                <a:path w="1514" h="1289" extrusionOk="0">
                  <a:moveTo>
                    <a:pt x="641" y="0"/>
                  </a:moveTo>
                  <a:cubicBezTo>
                    <a:pt x="321" y="0"/>
                    <a:pt x="1" y="256"/>
                    <a:pt x="1" y="640"/>
                  </a:cubicBezTo>
                  <a:cubicBezTo>
                    <a:pt x="1" y="1000"/>
                    <a:pt x="289" y="1288"/>
                    <a:pt x="649" y="1288"/>
                  </a:cubicBezTo>
                  <a:cubicBezTo>
                    <a:pt x="1225" y="1288"/>
                    <a:pt x="1513" y="568"/>
                    <a:pt x="1081" y="208"/>
                  </a:cubicBezTo>
                  <a:cubicBezTo>
                    <a:pt x="961" y="64"/>
                    <a:pt x="801" y="0"/>
                    <a:pt x="6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5" name="Google Shape;23345;p16"/>
            <p:cNvSpPr/>
            <p:nvPr/>
          </p:nvSpPr>
          <p:spPr>
            <a:xfrm>
              <a:off x="4949600" y="2930750"/>
              <a:ext cx="45025" cy="38375"/>
            </a:xfrm>
            <a:custGeom>
              <a:avLst/>
              <a:gdLst/>
              <a:ahLst/>
              <a:cxnLst/>
              <a:rect l="l" t="t" r="r" b="b"/>
              <a:pathLst>
                <a:path w="1801" h="1535" extrusionOk="0">
                  <a:moveTo>
                    <a:pt x="747" y="1"/>
                  </a:moveTo>
                  <a:cubicBezTo>
                    <a:pt x="359" y="1"/>
                    <a:pt x="1" y="306"/>
                    <a:pt x="1" y="742"/>
                  </a:cubicBezTo>
                  <a:cubicBezTo>
                    <a:pt x="1" y="1174"/>
                    <a:pt x="361" y="1534"/>
                    <a:pt x="793" y="1534"/>
                  </a:cubicBezTo>
                  <a:cubicBezTo>
                    <a:pt x="1441" y="1534"/>
                    <a:pt x="1801" y="670"/>
                    <a:pt x="1297" y="238"/>
                  </a:cubicBezTo>
                  <a:cubicBezTo>
                    <a:pt x="1132" y="73"/>
                    <a:pt x="936" y="1"/>
                    <a:pt x="7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6" name="Google Shape;23346;p16"/>
            <p:cNvSpPr/>
            <p:nvPr/>
          </p:nvSpPr>
          <p:spPr>
            <a:xfrm>
              <a:off x="5041425" y="2926475"/>
              <a:ext cx="52225" cy="44450"/>
            </a:xfrm>
            <a:custGeom>
              <a:avLst/>
              <a:gdLst/>
              <a:ahLst/>
              <a:cxnLst/>
              <a:rect l="l" t="t" r="r" b="b"/>
              <a:pathLst>
                <a:path w="2089" h="1778" extrusionOk="0">
                  <a:moveTo>
                    <a:pt x="927" y="0"/>
                  </a:moveTo>
                  <a:cubicBezTo>
                    <a:pt x="469" y="0"/>
                    <a:pt x="0" y="373"/>
                    <a:pt x="0" y="913"/>
                  </a:cubicBezTo>
                  <a:cubicBezTo>
                    <a:pt x="0" y="1417"/>
                    <a:pt x="432" y="1777"/>
                    <a:pt x="936" y="1777"/>
                  </a:cubicBezTo>
                  <a:cubicBezTo>
                    <a:pt x="1729" y="1777"/>
                    <a:pt x="2089" y="841"/>
                    <a:pt x="1513" y="265"/>
                  </a:cubicBezTo>
                  <a:cubicBezTo>
                    <a:pt x="1352" y="82"/>
                    <a:pt x="1141" y="0"/>
                    <a:pt x="9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7" name="Google Shape;23347;p16"/>
            <p:cNvSpPr/>
            <p:nvPr/>
          </p:nvSpPr>
          <p:spPr>
            <a:xfrm>
              <a:off x="513505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4"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8" name="Google Shape;23348;p16"/>
            <p:cNvSpPr/>
            <p:nvPr/>
          </p:nvSpPr>
          <p:spPr>
            <a:xfrm>
              <a:off x="5227425" y="2922200"/>
              <a:ext cx="64275" cy="54125"/>
            </a:xfrm>
            <a:custGeom>
              <a:avLst/>
              <a:gdLst/>
              <a:ahLst/>
              <a:cxnLst/>
              <a:rect l="l" t="t" r="r" b="b"/>
              <a:pathLst>
                <a:path w="2571" h="2165" extrusionOk="0">
                  <a:moveTo>
                    <a:pt x="1157" y="0"/>
                  </a:moveTo>
                  <a:cubicBezTo>
                    <a:pt x="565" y="0"/>
                    <a:pt x="0" y="440"/>
                    <a:pt x="50" y="1084"/>
                  </a:cubicBezTo>
                  <a:cubicBezTo>
                    <a:pt x="50" y="1732"/>
                    <a:pt x="482" y="2164"/>
                    <a:pt x="1130" y="2164"/>
                  </a:cubicBezTo>
                  <a:cubicBezTo>
                    <a:pt x="2066" y="2164"/>
                    <a:pt x="2570" y="1012"/>
                    <a:pt x="1922" y="292"/>
                  </a:cubicBezTo>
                  <a:cubicBezTo>
                    <a:pt x="1698" y="90"/>
                    <a:pt x="1424" y="0"/>
                    <a:pt x="1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49" name="Google Shape;23349;p16"/>
            <p:cNvSpPr/>
            <p:nvPr/>
          </p:nvSpPr>
          <p:spPr>
            <a:xfrm>
              <a:off x="5320475" y="2918675"/>
              <a:ext cx="59425" cy="61250"/>
            </a:xfrm>
            <a:custGeom>
              <a:avLst/>
              <a:gdLst/>
              <a:ahLst/>
              <a:cxnLst/>
              <a:rect l="l" t="t" r="r" b="b"/>
              <a:pathLst>
                <a:path w="2377" h="2450" extrusionOk="0">
                  <a:moveTo>
                    <a:pt x="1225" y="1"/>
                  </a:moveTo>
                  <a:cubicBezTo>
                    <a:pt x="505" y="1"/>
                    <a:pt x="0" y="577"/>
                    <a:pt x="0" y="1225"/>
                  </a:cubicBezTo>
                  <a:cubicBezTo>
                    <a:pt x="0" y="1945"/>
                    <a:pt x="505" y="2449"/>
                    <a:pt x="1225" y="2449"/>
                  </a:cubicBezTo>
                  <a:cubicBezTo>
                    <a:pt x="1873" y="2449"/>
                    <a:pt x="2377" y="1945"/>
                    <a:pt x="2377" y="1225"/>
                  </a:cubicBezTo>
                  <a:cubicBezTo>
                    <a:pt x="2377" y="577"/>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0" name="Google Shape;23350;p16"/>
            <p:cNvSpPr/>
            <p:nvPr/>
          </p:nvSpPr>
          <p:spPr>
            <a:xfrm>
              <a:off x="5412300" y="2916875"/>
              <a:ext cx="66625" cy="64850"/>
            </a:xfrm>
            <a:custGeom>
              <a:avLst/>
              <a:gdLst/>
              <a:ahLst/>
              <a:cxnLst/>
              <a:rect l="l" t="t" r="r" b="b"/>
              <a:pathLst>
                <a:path w="2665" h="2594" extrusionOk="0">
                  <a:moveTo>
                    <a:pt x="1368" y="1"/>
                  </a:moveTo>
                  <a:cubicBezTo>
                    <a:pt x="648" y="1"/>
                    <a:pt x="0" y="577"/>
                    <a:pt x="0" y="1297"/>
                  </a:cubicBezTo>
                  <a:cubicBezTo>
                    <a:pt x="0" y="2017"/>
                    <a:pt x="648" y="2593"/>
                    <a:pt x="1368" y="2593"/>
                  </a:cubicBezTo>
                  <a:cubicBezTo>
                    <a:pt x="2089" y="2593"/>
                    <a:pt x="2665" y="2017"/>
                    <a:pt x="2665" y="1297"/>
                  </a:cubicBezTo>
                  <a:cubicBezTo>
                    <a:pt x="2665" y="577"/>
                    <a:pt x="2089"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1" name="Google Shape;23351;p16"/>
            <p:cNvSpPr/>
            <p:nvPr/>
          </p:nvSpPr>
          <p:spPr>
            <a:xfrm>
              <a:off x="5490850" y="2914825"/>
              <a:ext cx="94300" cy="70625"/>
            </a:xfrm>
            <a:custGeom>
              <a:avLst/>
              <a:gdLst/>
              <a:ahLst/>
              <a:cxnLst/>
              <a:rect l="l" t="t" r="r" b="b"/>
              <a:pathLst>
                <a:path w="3772" h="2825" extrusionOk="0">
                  <a:moveTo>
                    <a:pt x="1843" y="0"/>
                  </a:moveTo>
                  <a:cubicBezTo>
                    <a:pt x="0" y="0"/>
                    <a:pt x="22" y="2824"/>
                    <a:pt x="1907" y="2824"/>
                  </a:cubicBezTo>
                  <a:cubicBezTo>
                    <a:pt x="1951" y="2824"/>
                    <a:pt x="1997" y="2823"/>
                    <a:pt x="2043" y="2819"/>
                  </a:cubicBezTo>
                  <a:cubicBezTo>
                    <a:pt x="3771" y="2675"/>
                    <a:pt x="3771" y="83"/>
                    <a:pt x="2043" y="11"/>
                  </a:cubicBezTo>
                  <a:cubicBezTo>
                    <a:pt x="1974" y="4"/>
                    <a:pt x="1908" y="0"/>
                    <a:pt x="18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2" name="Google Shape;23352;p16"/>
            <p:cNvSpPr/>
            <p:nvPr/>
          </p:nvSpPr>
          <p:spPr>
            <a:xfrm>
              <a:off x="5597725" y="2911275"/>
              <a:ext cx="90050" cy="75850"/>
            </a:xfrm>
            <a:custGeom>
              <a:avLst/>
              <a:gdLst/>
              <a:ahLst/>
              <a:cxnLst/>
              <a:rect l="l" t="t" r="r" b="b"/>
              <a:pathLst>
                <a:path w="3602" h="3034" extrusionOk="0">
                  <a:moveTo>
                    <a:pt x="1559" y="1"/>
                  </a:moveTo>
                  <a:cubicBezTo>
                    <a:pt x="757" y="1"/>
                    <a:pt x="1" y="596"/>
                    <a:pt x="1" y="1521"/>
                  </a:cubicBezTo>
                  <a:cubicBezTo>
                    <a:pt x="1" y="2385"/>
                    <a:pt x="721" y="3033"/>
                    <a:pt x="1585" y="3033"/>
                  </a:cubicBezTo>
                  <a:cubicBezTo>
                    <a:pt x="2953" y="3033"/>
                    <a:pt x="3601" y="1377"/>
                    <a:pt x="2665" y="441"/>
                  </a:cubicBezTo>
                  <a:cubicBezTo>
                    <a:pt x="2338" y="138"/>
                    <a:pt x="1943" y="1"/>
                    <a:pt x="15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3" name="Google Shape;23353;p16"/>
            <p:cNvSpPr/>
            <p:nvPr/>
          </p:nvSpPr>
          <p:spPr>
            <a:xfrm>
              <a:off x="5691350" y="2908750"/>
              <a:ext cx="95425" cy="81975"/>
            </a:xfrm>
            <a:custGeom>
              <a:avLst/>
              <a:gdLst/>
              <a:ahLst/>
              <a:cxnLst/>
              <a:rect l="l" t="t" r="r" b="b"/>
              <a:pathLst>
                <a:path w="3817" h="3279" extrusionOk="0">
                  <a:moveTo>
                    <a:pt x="1621" y="0"/>
                  </a:moveTo>
                  <a:cubicBezTo>
                    <a:pt x="795" y="0"/>
                    <a:pt x="0" y="646"/>
                    <a:pt x="0" y="1622"/>
                  </a:cubicBezTo>
                  <a:cubicBezTo>
                    <a:pt x="0" y="2558"/>
                    <a:pt x="720" y="3279"/>
                    <a:pt x="1657" y="3279"/>
                  </a:cubicBezTo>
                  <a:cubicBezTo>
                    <a:pt x="3097" y="3279"/>
                    <a:pt x="3817" y="1478"/>
                    <a:pt x="2737" y="470"/>
                  </a:cubicBezTo>
                  <a:cubicBezTo>
                    <a:pt x="2412" y="145"/>
                    <a:pt x="2013"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4" name="Google Shape;23354;p16"/>
            <p:cNvSpPr/>
            <p:nvPr/>
          </p:nvSpPr>
          <p:spPr>
            <a:xfrm>
              <a:off x="5784950" y="2907875"/>
              <a:ext cx="84650" cy="82850"/>
            </a:xfrm>
            <a:custGeom>
              <a:avLst/>
              <a:gdLst/>
              <a:ahLst/>
              <a:cxnLst/>
              <a:rect l="l" t="t" r="r" b="b"/>
              <a:pathLst>
                <a:path w="3386" h="3314" extrusionOk="0">
                  <a:moveTo>
                    <a:pt x="1729" y="1"/>
                  </a:moveTo>
                  <a:cubicBezTo>
                    <a:pt x="793" y="1"/>
                    <a:pt x="1" y="721"/>
                    <a:pt x="1" y="1657"/>
                  </a:cubicBezTo>
                  <a:cubicBezTo>
                    <a:pt x="1" y="2593"/>
                    <a:pt x="793" y="3314"/>
                    <a:pt x="1729" y="3314"/>
                  </a:cubicBezTo>
                  <a:cubicBezTo>
                    <a:pt x="2593" y="3314"/>
                    <a:pt x="3386" y="2593"/>
                    <a:pt x="3386" y="1657"/>
                  </a:cubicBezTo>
                  <a:cubicBezTo>
                    <a:pt x="3386" y="721"/>
                    <a:pt x="2593" y="1"/>
                    <a:pt x="17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5" name="Google Shape;23355;p16"/>
            <p:cNvSpPr/>
            <p:nvPr/>
          </p:nvSpPr>
          <p:spPr>
            <a:xfrm>
              <a:off x="5882175" y="2908750"/>
              <a:ext cx="95450" cy="81975"/>
            </a:xfrm>
            <a:custGeom>
              <a:avLst/>
              <a:gdLst/>
              <a:ahLst/>
              <a:cxnLst/>
              <a:rect l="l" t="t" r="r" b="b"/>
              <a:pathLst>
                <a:path w="3818" h="3279" extrusionOk="0">
                  <a:moveTo>
                    <a:pt x="1621" y="0"/>
                  </a:moveTo>
                  <a:cubicBezTo>
                    <a:pt x="795" y="0"/>
                    <a:pt x="1" y="646"/>
                    <a:pt x="1" y="1622"/>
                  </a:cubicBezTo>
                  <a:cubicBezTo>
                    <a:pt x="1" y="2558"/>
                    <a:pt x="721" y="3279"/>
                    <a:pt x="1657" y="3279"/>
                  </a:cubicBezTo>
                  <a:cubicBezTo>
                    <a:pt x="3097" y="3279"/>
                    <a:pt x="3817" y="1478"/>
                    <a:pt x="2737" y="470"/>
                  </a:cubicBezTo>
                  <a:cubicBezTo>
                    <a:pt x="2413" y="145"/>
                    <a:pt x="2014" y="0"/>
                    <a:pt x="16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6" name="Google Shape;23356;p16"/>
            <p:cNvSpPr/>
            <p:nvPr/>
          </p:nvSpPr>
          <p:spPr>
            <a:xfrm>
              <a:off x="5979400" y="2911475"/>
              <a:ext cx="77425" cy="75650"/>
            </a:xfrm>
            <a:custGeom>
              <a:avLst/>
              <a:gdLst/>
              <a:ahLst/>
              <a:cxnLst/>
              <a:rect l="l" t="t" r="r" b="b"/>
              <a:pathLst>
                <a:path w="3097" h="3026" extrusionOk="0">
                  <a:moveTo>
                    <a:pt x="1585" y="1"/>
                  </a:moveTo>
                  <a:cubicBezTo>
                    <a:pt x="721" y="1"/>
                    <a:pt x="0" y="721"/>
                    <a:pt x="0" y="1513"/>
                  </a:cubicBezTo>
                  <a:cubicBezTo>
                    <a:pt x="0"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7" name="Google Shape;23357;p16"/>
            <p:cNvSpPr/>
            <p:nvPr/>
          </p:nvSpPr>
          <p:spPr>
            <a:xfrm>
              <a:off x="6078425" y="2914200"/>
              <a:ext cx="82825" cy="71125"/>
            </a:xfrm>
            <a:custGeom>
              <a:avLst/>
              <a:gdLst/>
              <a:ahLst/>
              <a:cxnLst/>
              <a:rect l="l" t="t" r="r" b="b"/>
              <a:pathLst>
                <a:path w="3313" h="2845" extrusionOk="0">
                  <a:moveTo>
                    <a:pt x="1452" y="0"/>
                  </a:moveTo>
                  <a:cubicBezTo>
                    <a:pt x="706" y="0"/>
                    <a:pt x="0" y="568"/>
                    <a:pt x="0" y="1404"/>
                  </a:cubicBezTo>
                  <a:cubicBezTo>
                    <a:pt x="0" y="2196"/>
                    <a:pt x="648" y="2844"/>
                    <a:pt x="1440" y="2844"/>
                  </a:cubicBezTo>
                  <a:cubicBezTo>
                    <a:pt x="2665" y="2844"/>
                    <a:pt x="3313" y="1332"/>
                    <a:pt x="2449" y="396"/>
                  </a:cubicBezTo>
                  <a:cubicBezTo>
                    <a:pt x="2152" y="122"/>
                    <a:pt x="1798" y="0"/>
                    <a:pt x="14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8" name="Google Shape;23358;p16"/>
            <p:cNvSpPr/>
            <p:nvPr/>
          </p:nvSpPr>
          <p:spPr>
            <a:xfrm>
              <a:off x="6175625" y="2916725"/>
              <a:ext cx="77450" cy="66800"/>
            </a:xfrm>
            <a:custGeom>
              <a:avLst/>
              <a:gdLst/>
              <a:ahLst/>
              <a:cxnLst/>
              <a:rect l="l" t="t" r="r" b="b"/>
              <a:pathLst>
                <a:path w="3098" h="2672" extrusionOk="0">
                  <a:moveTo>
                    <a:pt x="1368" y="1"/>
                  </a:moveTo>
                  <a:cubicBezTo>
                    <a:pt x="669" y="1"/>
                    <a:pt x="1" y="518"/>
                    <a:pt x="1" y="1303"/>
                  </a:cubicBezTo>
                  <a:cubicBezTo>
                    <a:pt x="1" y="2023"/>
                    <a:pt x="577" y="2671"/>
                    <a:pt x="1369" y="2671"/>
                  </a:cubicBezTo>
                  <a:cubicBezTo>
                    <a:pt x="2521" y="2671"/>
                    <a:pt x="3097" y="1231"/>
                    <a:pt x="2305" y="367"/>
                  </a:cubicBezTo>
                  <a:cubicBezTo>
                    <a:pt x="2030" y="114"/>
                    <a:pt x="1696" y="1"/>
                    <a:pt x="13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59" name="Google Shape;23359;p16"/>
            <p:cNvSpPr/>
            <p:nvPr/>
          </p:nvSpPr>
          <p:spPr>
            <a:xfrm>
              <a:off x="6274650" y="2918475"/>
              <a:ext cx="72050" cy="61450"/>
            </a:xfrm>
            <a:custGeom>
              <a:avLst/>
              <a:gdLst/>
              <a:ahLst/>
              <a:cxnLst/>
              <a:rect l="l" t="t" r="r" b="b"/>
              <a:pathLst>
                <a:path w="2882" h="2458" extrusionOk="0">
                  <a:moveTo>
                    <a:pt x="1226" y="1"/>
                  </a:moveTo>
                  <a:cubicBezTo>
                    <a:pt x="596" y="1"/>
                    <a:pt x="1" y="501"/>
                    <a:pt x="1" y="1233"/>
                  </a:cubicBezTo>
                  <a:cubicBezTo>
                    <a:pt x="1" y="1953"/>
                    <a:pt x="505" y="2457"/>
                    <a:pt x="1225" y="2457"/>
                  </a:cubicBezTo>
                  <a:cubicBezTo>
                    <a:pt x="2305" y="2457"/>
                    <a:pt x="2881" y="1161"/>
                    <a:pt x="2089" y="369"/>
                  </a:cubicBezTo>
                  <a:cubicBezTo>
                    <a:pt x="1834"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0" name="Google Shape;23360;p16"/>
            <p:cNvSpPr/>
            <p:nvPr/>
          </p:nvSpPr>
          <p:spPr>
            <a:xfrm>
              <a:off x="6371875" y="2921825"/>
              <a:ext cx="64375" cy="54575"/>
            </a:xfrm>
            <a:custGeom>
              <a:avLst/>
              <a:gdLst/>
              <a:ahLst/>
              <a:cxnLst/>
              <a:rect l="l" t="t" r="r" b="b"/>
              <a:pathLst>
                <a:path w="2575" h="2183" extrusionOk="0">
                  <a:moveTo>
                    <a:pt x="1143" y="0"/>
                  </a:moveTo>
                  <a:cubicBezTo>
                    <a:pt x="559" y="0"/>
                    <a:pt x="0" y="418"/>
                    <a:pt x="0" y="1099"/>
                  </a:cubicBezTo>
                  <a:cubicBezTo>
                    <a:pt x="0" y="1747"/>
                    <a:pt x="504" y="2179"/>
                    <a:pt x="1153" y="2179"/>
                  </a:cubicBezTo>
                  <a:cubicBezTo>
                    <a:pt x="1179" y="2181"/>
                    <a:pt x="1205" y="2182"/>
                    <a:pt x="1231" y="2182"/>
                  </a:cubicBezTo>
                  <a:cubicBezTo>
                    <a:pt x="2116" y="2182"/>
                    <a:pt x="2574" y="1007"/>
                    <a:pt x="1945" y="307"/>
                  </a:cubicBezTo>
                  <a:cubicBezTo>
                    <a:pt x="1711" y="97"/>
                    <a:pt x="1424" y="0"/>
                    <a:pt x="11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1" name="Google Shape;23361;p16"/>
            <p:cNvSpPr/>
            <p:nvPr/>
          </p:nvSpPr>
          <p:spPr>
            <a:xfrm>
              <a:off x="6470900" y="2924725"/>
              <a:ext cx="57625" cy="49800"/>
            </a:xfrm>
            <a:custGeom>
              <a:avLst/>
              <a:gdLst/>
              <a:ahLst/>
              <a:cxnLst/>
              <a:rect l="l" t="t" r="r" b="b"/>
              <a:pathLst>
                <a:path w="2305" h="1992" extrusionOk="0">
                  <a:moveTo>
                    <a:pt x="1014" y="1"/>
                  </a:moveTo>
                  <a:cubicBezTo>
                    <a:pt x="509" y="1"/>
                    <a:pt x="0" y="390"/>
                    <a:pt x="0" y="983"/>
                  </a:cubicBezTo>
                  <a:cubicBezTo>
                    <a:pt x="0" y="1559"/>
                    <a:pt x="432" y="1991"/>
                    <a:pt x="1008" y="1991"/>
                  </a:cubicBezTo>
                  <a:cubicBezTo>
                    <a:pt x="1872" y="1991"/>
                    <a:pt x="2305" y="911"/>
                    <a:pt x="1656" y="263"/>
                  </a:cubicBezTo>
                  <a:cubicBezTo>
                    <a:pt x="1476" y="82"/>
                    <a:pt x="1245" y="1"/>
                    <a:pt x="1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2" name="Google Shape;23362;p16"/>
            <p:cNvSpPr/>
            <p:nvPr/>
          </p:nvSpPr>
          <p:spPr>
            <a:xfrm>
              <a:off x="6568100" y="2927700"/>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3" name="Google Shape;23363;p16"/>
            <p:cNvSpPr/>
            <p:nvPr/>
          </p:nvSpPr>
          <p:spPr>
            <a:xfrm>
              <a:off x="6667125" y="2930825"/>
              <a:ext cx="45025" cy="40100"/>
            </a:xfrm>
            <a:custGeom>
              <a:avLst/>
              <a:gdLst/>
              <a:ahLst/>
              <a:cxnLst/>
              <a:rect l="l" t="t" r="r" b="b"/>
              <a:pathLst>
                <a:path w="1801" h="1604" extrusionOk="0">
                  <a:moveTo>
                    <a:pt x="757" y="0"/>
                  </a:moveTo>
                  <a:cubicBezTo>
                    <a:pt x="365" y="0"/>
                    <a:pt x="1" y="323"/>
                    <a:pt x="1" y="811"/>
                  </a:cubicBezTo>
                  <a:cubicBezTo>
                    <a:pt x="1" y="1243"/>
                    <a:pt x="361" y="1603"/>
                    <a:pt x="793" y="1603"/>
                  </a:cubicBezTo>
                  <a:cubicBezTo>
                    <a:pt x="1441" y="1531"/>
                    <a:pt x="1801" y="739"/>
                    <a:pt x="1297" y="235"/>
                  </a:cubicBezTo>
                  <a:cubicBezTo>
                    <a:pt x="1135" y="73"/>
                    <a:pt x="942" y="0"/>
                    <a:pt x="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4" name="Google Shape;23364;p16"/>
            <p:cNvSpPr/>
            <p:nvPr/>
          </p:nvSpPr>
          <p:spPr>
            <a:xfrm>
              <a:off x="6764350" y="2932725"/>
              <a:ext cx="39625" cy="34600"/>
            </a:xfrm>
            <a:custGeom>
              <a:avLst/>
              <a:gdLst/>
              <a:ahLst/>
              <a:cxnLst/>
              <a:rect l="l" t="t" r="r" b="b"/>
              <a:pathLst>
                <a:path w="1585" h="1384" extrusionOk="0">
                  <a:moveTo>
                    <a:pt x="708" y="0"/>
                  </a:moveTo>
                  <a:cubicBezTo>
                    <a:pt x="350" y="0"/>
                    <a:pt x="0" y="262"/>
                    <a:pt x="0" y="663"/>
                  </a:cubicBezTo>
                  <a:cubicBezTo>
                    <a:pt x="0" y="1023"/>
                    <a:pt x="360" y="1383"/>
                    <a:pt x="720" y="1383"/>
                  </a:cubicBezTo>
                  <a:cubicBezTo>
                    <a:pt x="1297" y="1383"/>
                    <a:pt x="1585" y="591"/>
                    <a:pt x="1153" y="159"/>
                  </a:cubicBezTo>
                  <a:cubicBezTo>
                    <a:pt x="1021" y="50"/>
                    <a:pt x="864" y="0"/>
                    <a:pt x="7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5" name="Google Shape;23365;p16"/>
            <p:cNvSpPr/>
            <p:nvPr/>
          </p:nvSpPr>
          <p:spPr>
            <a:xfrm>
              <a:off x="6863375" y="2936700"/>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6" name="Google Shape;23366;p16"/>
            <p:cNvSpPr/>
            <p:nvPr/>
          </p:nvSpPr>
          <p:spPr>
            <a:xfrm>
              <a:off x="6961975" y="2944125"/>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7" name="Google Shape;23367;p16"/>
            <p:cNvSpPr/>
            <p:nvPr/>
          </p:nvSpPr>
          <p:spPr>
            <a:xfrm>
              <a:off x="7059600" y="29421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8" name="Google Shape;23368;p16"/>
            <p:cNvSpPr/>
            <p:nvPr/>
          </p:nvSpPr>
          <p:spPr>
            <a:xfrm>
              <a:off x="7158625" y="2943900"/>
              <a:ext cx="10825" cy="10825"/>
            </a:xfrm>
            <a:custGeom>
              <a:avLst/>
              <a:gdLst/>
              <a:ahLst/>
              <a:cxnLst/>
              <a:rect l="l" t="t" r="r" b="b"/>
              <a:pathLst>
                <a:path w="433" h="433" extrusionOk="0">
                  <a:moveTo>
                    <a:pt x="216" y="0"/>
                  </a:moveTo>
                  <a:cubicBezTo>
                    <a:pt x="72" y="0"/>
                    <a:pt x="0" y="144"/>
                    <a:pt x="0" y="216"/>
                  </a:cubicBezTo>
                  <a:cubicBezTo>
                    <a:pt x="0" y="360"/>
                    <a:pt x="72" y="432"/>
                    <a:pt x="216" y="432"/>
                  </a:cubicBezTo>
                  <a:cubicBezTo>
                    <a:pt x="288" y="432"/>
                    <a:pt x="432" y="360"/>
                    <a:pt x="432" y="216"/>
                  </a:cubicBezTo>
                  <a:cubicBezTo>
                    <a:pt x="432" y="144"/>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69" name="Google Shape;23369;p16"/>
            <p:cNvSpPr/>
            <p:nvPr/>
          </p:nvSpPr>
          <p:spPr>
            <a:xfrm>
              <a:off x="7257650" y="2947500"/>
              <a:ext cx="5425" cy="5425"/>
            </a:xfrm>
            <a:custGeom>
              <a:avLst/>
              <a:gdLst/>
              <a:ahLst/>
              <a:cxnLst/>
              <a:rect l="l" t="t" r="r" b="b"/>
              <a:pathLst>
                <a:path w="217" h="217" extrusionOk="0">
                  <a:moveTo>
                    <a:pt x="72" y="0"/>
                  </a:moveTo>
                  <a:cubicBezTo>
                    <a:pt x="0" y="0"/>
                    <a:pt x="0" y="72"/>
                    <a:pt x="0" y="144"/>
                  </a:cubicBezTo>
                  <a:cubicBezTo>
                    <a:pt x="0" y="144"/>
                    <a:pt x="0" y="216"/>
                    <a:pt x="72" y="216"/>
                  </a:cubicBezTo>
                  <a:cubicBezTo>
                    <a:pt x="144" y="216"/>
                    <a:pt x="216" y="144"/>
                    <a:pt x="216" y="72"/>
                  </a:cubicBezTo>
                  <a:cubicBezTo>
                    <a:pt x="144" y="72"/>
                    <a:pt x="144"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0" name="Google Shape;23370;p16"/>
            <p:cNvSpPr/>
            <p:nvPr/>
          </p:nvSpPr>
          <p:spPr>
            <a:xfrm>
              <a:off x="7354850" y="294930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1" name="Google Shape;23371;p16"/>
            <p:cNvSpPr/>
            <p:nvPr/>
          </p:nvSpPr>
          <p:spPr>
            <a:xfrm>
              <a:off x="4393300" y="3042900"/>
              <a:ext cx="5425" cy="3625"/>
            </a:xfrm>
            <a:custGeom>
              <a:avLst/>
              <a:gdLst/>
              <a:ahLst/>
              <a:cxnLst/>
              <a:rect l="l" t="t" r="r" b="b"/>
              <a:pathLst>
                <a:path w="217" h="145" extrusionOk="0">
                  <a:moveTo>
                    <a:pt x="144" y="1"/>
                  </a:moveTo>
                  <a:cubicBezTo>
                    <a:pt x="72" y="1"/>
                    <a:pt x="0" y="73"/>
                    <a:pt x="0" y="73"/>
                  </a:cubicBezTo>
                  <a:cubicBezTo>
                    <a:pt x="0" y="145"/>
                    <a:pt x="72" y="145"/>
                    <a:pt x="144" y="145"/>
                  </a:cubicBezTo>
                  <a:cubicBezTo>
                    <a:pt x="144" y="145"/>
                    <a:pt x="216" y="145"/>
                    <a:pt x="216" y="73"/>
                  </a:cubicBezTo>
                  <a:cubicBezTo>
                    <a:pt x="216" y="73"/>
                    <a:pt x="144"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2" name="Google Shape;23372;p16"/>
            <p:cNvSpPr/>
            <p:nvPr/>
          </p:nvSpPr>
          <p:spPr>
            <a:xfrm>
              <a:off x="4485150" y="3039300"/>
              <a:ext cx="10800" cy="11000"/>
            </a:xfrm>
            <a:custGeom>
              <a:avLst/>
              <a:gdLst/>
              <a:ahLst/>
              <a:cxnLst/>
              <a:rect l="l" t="t" r="r" b="b"/>
              <a:pathLst>
                <a:path w="432" h="440" extrusionOk="0">
                  <a:moveTo>
                    <a:pt x="287" y="1"/>
                  </a:moveTo>
                  <a:cubicBezTo>
                    <a:pt x="18" y="1"/>
                    <a:pt x="0" y="440"/>
                    <a:pt x="233" y="440"/>
                  </a:cubicBezTo>
                  <a:cubicBezTo>
                    <a:pt x="250" y="440"/>
                    <a:pt x="268" y="438"/>
                    <a:pt x="287" y="433"/>
                  </a:cubicBezTo>
                  <a:cubicBezTo>
                    <a:pt x="431" y="361"/>
                    <a:pt x="431" y="73"/>
                    <a:pt x="2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3" name="Google Shape;23373;p16"/>
            <p:cNvSpPr/>
            <p:nvPr/>
          </p:nvSpPr>
          <p:spPr>
            <a:xfrm>
              <a:off x="4578750" y="3037375"/>
              <a:ext cx="16200" cy="16350"/>
            </a:xfrm>
            <a:custGeom>
              <a:avLst/>
              <a:gdLst/>
              <a:ahLst/>
              <a:cxnLst/>
              <a:rect l="l" t="t" r="r" b="b"/>
              <a:pathLst>
                <a:path w="648" h="654" extrusionOk="0">
                  <a:moveTo>
                    <a:pt x="311" y="1"/>
                  </a:moveTo>
                  <a:cubicBezTo>
                    <a:pt x="1" y="1"/>
                    <a:pt x="17" y="654"/>
                    <a:pt x="360" y="654"/>
                  </a:cubicBezTo>
                  <a:cubicBezTo>
                    <a:pt x="648" y="582"/>
                    <a:pt x="648" y="78"/>
                    <a:pt x="360" y="6"/>
                  </a:cubicBezTo>
                  <a:cubicBezTo>
                    <a:pt x="343" y="2"/>
                    <a:pt x="326" y="1"/>
                    <a:pt x="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4" name="Google Shape;23374;p16"/>
            <p:cNvSpPr/>
            <p:nvPr/>
          </p:nvSpPr>
          <p:spPr>
            <a:xfrm>
              <a:off x="4672350"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5" name="Google Shape;23375;p16"/>
            <p:cNvSpPr/>
            <p:nvPr/>
          </p:nvSpPr>
          <p:spPr>
            <a:xfrm>
              <a:off x="47641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6" name="Google Shape;23376;p16"/>
            <p:cNvSpPr/>
            <p:nvPr/>
          </p:nvSpPr>
          <p:spPr>
            <a:xfrm>
              <a:off x="4857775" y="3028500"/>
              <a:ext cx="32450" cy="32450"/>
            </a:xfrm>
            <a:custGeom>
              <a:avLst/>
              <a:gdLst/>
              <a:ahLst/>
              <a:cxnLst/>
              <a:rect l="l" t="t" r="r" b="b"/>
              <a:pathLst>
                <a:path w="1298"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7" name="Google Shape;23377;p16"/>
            <p:cNvSpPr/>
            <p:nvPr/>
          </p:nvSpPr>
          <p:spPr>
            <a:xfrm>
              <a:off x="4949600" y="3026175"/>
              <a:ext cx="45025" cy="38375"/>
            </a:xfrm>
            <a:custGeom>
              <a:avLst/>
              <a:gdLst/>
              <a:ahLst/>
              <a:cxnLst/>
              <a:rect l="l" t="t" r="r" b="b"/>
              <a:pathLst>
                <a:path w="1801" h="1535" extrusionOk="0">
                  <a:moveTo>
                    <a:pt x="747" y="0"/>
                  </a:moveTo>
                  <a:cubicBezTo>
                    <a:pt x="359" y="0"/>
                    <a:pt x="1" y="306"/>
                    <a:pt x="1" y="742"/>
                  </a:cubicBezTo>
                  <a:cubicBezTo>
                    <a:pt x="1" y="1174"/>
                    <a:pt x="361" y="1534"/>
                    <a:pt x="793" y="1534"/>
                  </a:cubicBezTo>
                  <a:cubicBezTo>
                    <a:pt x="1441" y="1462"/>
                    <a:pt x="1801" y="670"/>
                    <a:pt x="1297" y="238"/>
                  </a:cubicBezTo>
                  <a:cubicBezTo>
                    <a:pt x="1132" y="73"/>
                    <a:pt x="936" y="0"/>
                    <a:pt x="7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8" name="Google Shape;23378;p16"/>
            <p:cNvSpPr/>
            <p:nvPr/>
          </p:nvSpPr>
          <p:spPr>
            <a:xfrm>
              <a:off x="5041425" y="3021500"/>
              <a:ext cx="52225" cy="44850"/>
            </a:xfrm>
            <a:custGeom>
              <a:avLst/>
              <a:gdLst/>
              <a:ahLst/>
              <a:cxnLst/>
              <a:rect l="l" t="t" r="r" b="b"/>
              <a:pathLst>
                <a:path w="2089" h="1794" extrusionOk="0">
                  <a:moveTo>
                    <a:pt x="896" y="1"/>
                  </a:moveTo>
                  <a:cubicBezTo>
                    <a:pt x="448" y="1"/>
                    <a:pt x="0" y="353"/>
                    <a:pt x="0" y="929"/>
                  </a:cubicBezTo>
                  <a:cubicBezTo>
                    <a:pt x="0" y="1433"/>
                    <a:pt x="432" y="1793"/>
                    <a:pt x="936" y="1793"/>
                  </a:cubicBezTo>
                  <a:cubicBezTo>
                    <a:pt x="1729" y="1793"/>
                    <a:pt x="2089" y="857"/>
                    <a:pt x="1513" y="281"/>
                  </a:cubicBezTo>
                  <a:cubicBezTo>
                    <a:pt x="1345" y="89"/>
                    <a:pt x="1121" y="1"/>
                    <a:pt x="8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79" name="Google Shape;23379;p16"/>
            <p:cNvSpPr/>
            <p:nvPr/>
          </p:nvSpPr>
          <p:spPr>
            <a:xfrm>
              <a:off x="5135050" y="3020700"/>
              <a:ext cx="57625" cy="49250"/>
            </a:xfrm>
            <a:custGeom>
              <a:avLst/>
              <a:gdLst/>
              <a:ahLst/>
              <a:cxnLst/>
              <a:rect l="l" t="t" r="r" b="b"/>
              <a:pathLst>
                <a:path w="2305" h="1970" extrusionOk="0">
                  <a:moveTo>
                    <a:pt x="971" y="1"/>
                  </a:moveTo>
                  <a:cubicBezTo>
                    <a:pt x="480" y="1"/>
                    <a:pt x="0" y="385"/>
                    <a:pt x="0" y="961"/>
                  </a:cubicBezTo>
                  <a:cubicBezTo>
                    <a:pt x="0" y="1537"/>
                    <a:pt x="432" y="1969"/>
                    <a:pt x="1008" y="1969"/>
                  </a:cubicBezTo>
                  <a:cubicBezTo>
                    <a:pt x="1872" y="1969"/>
                    <a:pt x="2304" y="889"/>
                    <a:pt x="1656" y="313"/>
                  </a:cubicBezTo>
                  <a:cubicBezTo>
                    <a:pt x="1464" y="97"/>
                    <a:pt x="1216" y="1"/>
                    <a:pt x="9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0" name="Google Shape;23380;p16"/>
            <p:cNvSpPr/>
            <p:nvPr/>
          </p:nvSpPr>
          <p:spPr>
            <a:xfrm>
              <a:off x="5228650" y="301817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1" name="Google Shape;23381;p16"/>
            <p:cNvSpPr/>
            <p:nvPr/>
          </p:nvSpPr>
          <p:spPr>
            <a:xfrm>
              <a:off x="5320475" y="3015625"/>
              <a:ext cx="70225" cy="59725"/>
            </a:xfrm>
            <a:custGeom>
              <a:avLst/>
              <a:gdLst/>
              <a:ahLst/>
              <a:cxnLst/>
              <a:rect l="l" t="t" r="r" b="b"/>
              <a:pathLst>
                <a:path w="2809" h="2389" extrusionOk="0">
                  <a:moveTo>
                    <a:pt x="1194" y="1"/>
                  </a:moveTo>
                  <a:cubicBezTo>
                    <a:pt x="590" y="1"/>
                    <a:pt x="0" y="484"/>
                    <a:pt x="0" y="1164"/>
                  </a:cubicBezTo>
                  <a:cubicBezTo>
                    <a:pt x="0" y="1812"/>
                    <a:pt x="577" y="2388"/>
                    <a:pt x="1225" y="2388"/>
                  </a:cubicBezTo>
                  <a:cubicBezTo>
                    <a:pt x="2233" y="2316"/>
                    <a:pt x="2809" y="1092"/>
                    <a:pt x="2017" y="372"/>
                  </a:cubicBezTo>
                  <a:cubicBezTo>
                    <a:pt x="1782" y="114"/>
                    <a:pt x="1486" y="1"/>
                    <a:pt x="11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2" name="Google Shape;23382;p16"/>
            <p:cNvSpPr/>
            <p:nvPr/>
          </p:nvSpPr>
          <p:spPr>
            <a:xfrm>
              <a:off x="5414100" y="3012300"/>
              <a:ext cx="63025" cy="64850"/>
            </a:xfrm>
            <a:custGeom>
              <a:avLst/>
              <a:gdLst/>
              <a:ahLst/>
              <a:cxnLst/>
              <a:rect l="l" t="t" r="r" b="b"/>
              <a:pathLst>
                <a:path w="2521" h="2594" extrusionOk="0">
                  <a:moveTo>
                    <a:pt x="1296" y="1"/>
                  </a:moveTo>
                  <a:cubicBezTo>
                    <a:pt x="576" y="1"/>
                    <a:pt x="0" y="577"/>
                    <a:pt x="0" y="1297"/>
                  </a:cubicBezTo>
                  <a:cubicBezTo>
                    <a:pt x="0" y="2017"/>
                    <a:pt x="576" y="2593"/>
                    <a:pt x="1296" y="2593"/>
                  </a:cubicBezTo>
                  <a:cubicBezTo>
                    <a:pt x="1945" y="2593"/>
                    <a:pt x="2521" y="2017"/>
                    <a:pt x="2521" y="1297"/>
                  </a:cubicBezTo>
                  <a:cubicBezTo>
                    <a:pt x="2521" y="577"/>
                    <a:pt x="1945" y="1"/>
                    <a:pt x="12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3" name="Google Shape;23383;p16"/>
            <p:cNvSpPr/>
            <p:nvPr/>
          </p:nvSpPr>
          <p:spPr>
            <a:xfrm>
              <a:off x="5506500" y="3010975"/>
              <a:ext cx="80450" cy="67975"/>
            </a:xfrm>
            <a:custGeom>
              <a:avLst/>
              <a:gdLst/>
              <a:ahLst/>
              <a:cxnLst/>
              <a:rect l="l" t="t" r="r" b="b"/>
              <a:pathLst>
                <a:path w="3218" h="2719" extrusionOk="0">
                  <a:moveTo>
                    <a:pt x="1366" y="0"/>
                  </a:moveTo>
                  <a:cubicBezTo>
                    <a:pt x="664" y="0"/>
                    <a:pt x="1" y="530"/>
                    <a:pt x="49" y="1350"/>
                  </a:cubicBezTo>
                  <a:cubicBezTo>
                    <a:pt x="49" y="2142"/>
                    <a:pt x="625" y="2718"/>
                    <a:pt x="1417" y="2718"/>
                  </a:cubicBezTo>
                  <a:cubicBezTo>
                    <a:pt x="2641" y="2718"/>
                    <a:pt x="3217" y="1278"/>
                    <a:pt x="2353" y="414"/>
                  </a:cubicBezTo>
                  <a:cubicBezTo>
                    <a:pt x="2068" y="129"/>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4" name="Google Shape;23384;p16"/>
            <p:cNvSpPr/>
            <p:nvPr/>
          </p:nvSpPr>
          <p:spPr>
            <a:xfrm>
              <a:off x="5599525" y="3008700"/>
              <a:ext cx="73850" cy="72050"/>
            </a:xfrm>
            <a:custGeom>
              <a:avLst/>
              <a:gdLst/>
              <a:ahLst/>
              <a:cxnLst/>
              <a:rect l="l" t="t" r="r" b="b"/>
              <a:pathLst>
                <a:path w="2954" h="2882" extrusionOk="0">
                  <a:moveTo>
                    <a:pt x="1513" y="1"/>
                  </a:moveTo>
                  <a:cubicBezTo>
                    <a:pt x="649" y="1"/>
                    <a:pt x="1" y="649"/>
                    <a:pt x="1" y="1441"/>
                  </a:cubicBezTo>
                  <a:cubicBezTo>
                    <a:pt x="1" y="2233"/>
                    <a:pt x="649" y="2881"/>
                    <a:pt x="1513" y="2881"/>
                  </a:cubicBezTo>
                  <a:cubicBezTo>
                    <a:pt x="2305" y="2881"/>
                    <a:pt x="2953" y="2233"/>
                    <a:pt x="2953" y="1441"/>
                  </a:cubicBezTo>
                  <a:cubicBezTo>
                    <a:pt x="2953" y="649"/>
                    <a:pt x="2305" y="1"/>
                    <a:pt x="15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5" name="Google Shape;23385;p16"/>
            <p:cNvSpPr/>
            <p:nvPr/>
          </p:nvSpPr>
          <p:spPr>
            <a:xfrm>
              <a:off x="5693150" y="3006900"/>
              <a:ext cx="77425" cy="75650"/>
            </a:xfrm>
            <a:custGeom>
              <a:avLst/>
              <a:gdLst/>
              <a:ahLst/>
              <a:cxnLst/>
              <a:rect l="l" t="t" r="r" b="b"/>
              <a:pathLst>
                <a:path w="3097" h="3026" extrusionOk="0">
                  <a:moveTo>
                    <a:pt x="1585" y="1"/>
                  </a:moveTo>
                  <a:cubicBezTo>
                    <a:pt x="720" y="1"/>
                    <a:pt x="0" y="721"/>
                    <a:pt x="0" y="1513"/>
                  </a:cubicBezTo>
                  <a:cubicBezTo>
                    <a:pt x="0" y="2377"/>
                    <a:pt x="720"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6" name="Google Shape;23386;p16"/>
            <p:cNvSpPr/>
            <p:nvPr/>
          </p:nvSpPr>
          <p:spPr>
            <a:xfrm>
              <a:off x="5788550" y="3006900"/>
              <a:ext cx="77450" cy="77450"/>
            </a:xfrm>
            <a:custGeom>
              <a:avLst/>
              <a:gdLst/>
              <a:ahLst/>
              <a:cxnLst/>
              <a:rect l="l" t="t" r="r" b="b"/>
              <a:pathLst>
                <a:path w="3098" h="3098" extrusionOk="0">
                  <a:moveTo>
                    <a:pt x="1585" y="1"/>
                  </a:moveTo>
                  <a:cubicBezTo>
                    <a:pt x="721" y="1"/>
                    <a:pt x="1" y="649"/>
                    <a:pt x="1" y="1513"/>
                  </a:cubicBezTo>
                  <a:cubicBezTo>
                    <a:pt x="1" y="2377"/>
                    <a:pt x="721" y="3097"/>
                    <a:pt x="1585" y="3097"/>
                  </a:cubicBezTo>
                  <a:cubicBezTo>
                    <a:pt x="2449" y="3097"/>
                    <a:pt x="3098" y="2377"/>
                    <a:pt x="3098" y="1513"/>
                  </a:cubicBezTo>
                  <a:cubicBezTo>
                    <a:pt x="3098" y="649"/>
                    <a:pt x="2449"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7" name="Google Shape;23387;p16"/>
            <p:cNvSpPr/>
            <p:nvPr/>
          </p:nvSpPr>
          <p:spPr>
            <a:xfrm>
              <a:off x="5883975" y="3006900"/>
              <a:ext cx="77450" cy="75650"/>
            </a:xfrm>
            <a:custGeom>
              <a:avLst/>
              <a:gdLst/>
              <a:ahLst/>
              <a:cxnLst/>
              <a:rect l="l" t="t" r="r" b="b"/>
              <a:pathLst>
                <a:path w="3098" h="3026" extrusionOk="0">
                  <a:moveTo>
                    <a:pt x="1585" y="1"/>
                  </a:moveTo>
                  <a:cubicBezTo>
                    <a:pt x="721" y="1"/>
                    <a:pt x="1" y="721"/>
                    <a:pt x="1" y="1513"/>
                  </a:cubicBezTo>
                  <a:cubicBezTo>
                    <a:pt x="1" y="2377"/>
                    <a:pt x="721" y="3025"/>
                    <a:pt x="1585" y="3025"/>
                  </a:cubicBezTo>
                  <a:cubicBezTo>
                    <a:pt x="2377" y="3025"/>
                    <a:pt x="3097" y="2377"/>
                    <a:pt x="3097" y="1513"/>
                  </a:cubicBezTo>
                  <a:cubicBezTo>
                    <a:pt x="3097" y="721"/>
                    <a:pt x="2377" y="1"/>
                    <a:pt x="15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8" name="Google Shape;23388;p16"/>
            <p:cNvSpPr/>
            <p:nvPr/>
          </p:nvSpPr>
          <p:spPr>
            <a:xfrm>
              <a:off x="5981200" y="3008500"/>
              <a:ext cx="86450" cy="74050"/>
            </a:xfrm>
            <a:custGeom>
              <a:avLst/>
              <a:gdLst/>
              <a:ahLst/>
              <a:cxnLst/>
              <a:rect l="l" t="t" r="r" b="b"/>
              <a:pathLst>
                <a:path w="3458" h="2962" extrusionOk="0">
                  <a:moveTo>
                    <a:pt x="1482" y="0"/>
                  </a:moveTo>
                  <a:cubicBezTo>
                    <a:pt x="724" y="0"/>
                    <a:pt x="0" y="596"/>
                    <a:pt x="0" y="1521"/>
                  </a:cubicBezTo>
                  <a:cubicBezTo>
                    <a:pt x="0" y="2313"/>
                    <a:pt x="649" y="2961"/>
                    <a:pt x="1513" y="2961"/>
                  </a:cubicBezTo>
                  <a:cubicBezTo>
                    <a:pt x="2809" y="2961"/>
                    <a:pt x="3457" y="1377"/>
                    <a:pt x="2521" y="441"/>
                  </a:cubicBezTo>
                  <a:cubicBezTo>
                    <a:pt x="2217" y="137"/>
                    <a:pt x="1846" y="0"/>
                    <a:pt x="14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89" name="Google Shape;23389;p16"/>
            <p:cNvSpPr/>
            <p:nvPr/>
          </p:nvSpPr>
          <p:spPr>
            <a:xfrm>
              <a:off x="6079000" y="3010975"/>
              <a:ext cx="80450" cy="67975"/>
            </a:xfrm>
            <a:custGeom>
              <a:avLst/>
              <a:gdLst/>
              <a:ahLst/>
              <a:cxnLst/>
              <a:rect l="l" t="t" r="r" b="b"/>
              <a:pathLst>
                <a:path w="3218" h="2719" extrusionOk="0">
                  <a:moveTo>
                    <a:pt x="1367" y="0"/>
                  </a:moveTo>
                  <a:cubicBezTo>
                    <a:pt x="664" y="0"/>
                    <a:pt x="1" y="530"/>
                    <a:pt x="49" y="1350"/>
                  </a:cubicBezTo>
                  <a:cubicBezTo>
                    <a:pt x="49" y="2142"/>
                    <a:pt x="625" y="2718"/>
                    <a:pt x="1417" y="2718"/>
                  </a:cubicBezTo>
                  <a:cubicBezTo>
                    <a:pt x="2642" y="2718"/>
                    <a:pt x="3218" y="1278"/>
                    <a:pt x="2354" y="414"/>
                  </a:cubicBezTo>
                  <a:cubicBezTo>
                    <a:pt x="2068" y="129"/>
                    <a:pt x="1713" y="0"/>
                    <a:pt x="13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0" name="Google Shape;23390;p16"/>
            <p:cNvSpPr/>
            <p:nvPr/>
          </p:nvSpPr>
          <p:spPr>
            <a:xfrm>
              <a:off x="6177425" y="3012300"/>
              <a:ext cx="63050" cy="64850"/>
            </a:xfrm>
            <a:custGeom>
              <a:avLst/>
              <a:gdLst/>
              <a:ahLst/>
              <a:cxnLst/>
              <a:rect l="l" t="t" r="r" b="b"/>
              <a:pathLst>
                <a:path w="2522" h="2594" extrusionOk="0">
                  <a:moveTo>
                    <a:pt x="1297" y="1"/>
                  </a:moveTo>
                  <a:cubicBezTo>
                    <a:pt x="577" y="1"/>
                    <a:pt x="1" y="577"/>
                    <a:pt x="1" y="1297"/>
                  </a:cubicBezTo>
                  <a:cubicBezTo>
                    <a:pt x="1" y="2017"/>
                    <a:pt x="577" y="2593"/>
                    <a:pt x="1297" y="2593"/>
                  </a:cubicBezTo>
                  <a:cubicBezTo>
                    <a:pt x="1945" y="2593"/>
                    <a:pt x="2521" y="2017"/>
                    <a:pt x="2521" y="1297"/>
                  </a:cubicBezTo>
                  <a:cubicBezTo>
                    <a:pt x="2521" y="577"/>
                    <a:pt x="1945" y="1"/>
                    <a:pt x="12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1" name="Google Shape;23391;p16"/>
            <p:cNvSpPr/>
            <p:nvPr/>
          </p:nvSpPr>
          <p:spPr>
            <a:xfrm>
              <a:off x="6274650" y="3015900"/>
              <a:ext cx="59450" cy="59450"/>
            </a:xfrm>
            <a:custGeom>
              <a:avLst/>
              <a:gdLst/>
              <a:ahLst/>
              <a:cxnLst/>
              <a:rect l="l" t="t" r="r" b="b"/>
              <a:pathLst>
                <a:path w="2378" h="2378" extrusionOk="0">
                  <a:moveTo>
                    <a:pt x="1225" y="1"/>
                  </a:moveTo>
                  <a:cubicBezTo>
                    <a:pt x="577" y="1"/>
                    <a:pt x="1" y="505"/>
                    <a:pt x="1" y="1153"/>
                  </a:cubicBezTo>
                  <a:cubicBezTo>
                    <a:pt x="1"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2" name="Google Shape;23392;p16"/>
            <p:cNvSpPr/>
            <p:nvPr/>
          </p:nvSpPr>
          <p:spPr>
            <a:xfrm>
              <a:off x="6373675" y="3017700"/>
              <a:ext cx="54025" cy="54050"/>
            </a:xfrm>
            <a:custGeom>
              <a:avLst/>
              <a:gdLst/>
              <a:ahLst/>
              <a:cxnLst/>
              <a:rect l="l" t="t" r="r" b="b"/>
              <a:pathLst>
                <a:path w="2161" h="2162" extrusionOk="0">
                  <a:moveTo>
                    <a:pt x="1081" y="1"/>
                  </a:moveTo>
                  <a:cubicBezTo>
                    <a:pt x="432" y="1"/>
                    <a:pt x="0" y="505"/>
                    <a:pt x="0" y="1081"/>
                  </a:cubicBezTo>
                  <a:cubicBezTo>
                    <a:pt x="0" y="1729"/>
                    <a:pt x="432"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3" name="Google Shape;23393;p16"/>
            <p:cNvSpPr/>
            <p:nvPr/>
          </p:nvSpPr>
          <p:spPr>
            <a:xfrm>
              <a:off x="6470900" y="3020700"/>
              <a:ext cx="57625" cy="49250"/>
            </a:xfrm>
            <a:custGeom>
              <a:avLst/>
              <a:gdLst/>
              <a:ahLst/>
              <a:cxnLst/>
              <a:rect l="l" t="t" r="r" b="b"/>
              <a:pathLst>
                <a:path w="2305" h="1970" extrusionOk="0">
                  <a:moveTo>
                    <a:pt x="995" y="1"/>
                  </a:moveTo>
                  <a:cubicBezTo>
                    <a:pt x="488" y="1"/>
                    <a:pt x="24" y="385"/>
                    <a:pt x="72" y="961"/>
                  </a:cubicBezTo>
                  <a:cubicBezTo>
                    <a:pt x="0" y="1537"/>
                    <a:pt x="432" y="1969"/>
                    <a:pt x="1008" y="1969"/>
                  </a:cubicBezTo>
                  <a:cubicBezTo>
                    <a:pt x="1872" y="1969"/>
                    <a:pt x="2305" y="889"/>
                    <a:pt x="1728" y="313"/>
                  </a:cubicBezTo>
                  <a:cubicBezTo>
                    <a:pt x="1512" y="97"/>
                    <a:pt x="1248" y="1"/>
                    <a:pt x="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4" name="Google Shape;23394;p16"/>
            <p:cNvSpPr/>
            <p:nvPr/>
          </p:nvSpPr>
          <p:spPr>
            <a:xfrm>
              <a:off x="6569900" y="3023100"/>
              <a:ext cx="43250" cy="43250"/>
            </a:xfrm>
            <a:custGeom>
              <a:avLst/>
              <a:gdLst/>
              <a:ahLst/>
              <a:cxnLst/>
              <a:rect l="l" t="t" r="r" b="b"/>
              <a:pathLst>
                <a:path w="1730" h="1730" extrusionOk="0">
                  <a:moveTo>
                    <a:pt x="865" y="1"/>
                  </a:moveTo>
                  <a:cubicBezTo>
                    <a:pt x="361" y="1"/>
                    <a:pt x="1" y="433"/>
                    <a:pt x="1" y="865"/>
                  </a:cubicBezTo>
                  <a:cubicBezTo>
                    <a:pt x="1" y="1369"/>
                    <a:pt x="361" y="1729"/>
                    <a:pt x="865" y="1729"/>
                  </a:cubicBezTo>
                  <a:cubicBezTo>
                    <a:pt x="1297" y="1729"/>
                    <a:pt x="1729" y="1369"/>
                    <a:pt x="1729" y="865"/>
                  </a:cubicBezTo>
                  <a:cubicBezTo>
                    <a:pt x="1729" y="433"/>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5" name="Google Shape;23395;p16"/>
            <p:cNvSpPr/>
            <p:nvPr/>
          </p:nvSpPr>
          <p:spPr>
            <a:xfrm>
              <a:off x="6667125" y="3026700"/>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6" name="Google Shape;23396;p16"/>
            <p:cNvSpPr/>
            <p:nvPr/>
          </p:nvSpPr>
          <p:spPr>
            <a:xfrm>
              <a:off x="6766150" y="3028700"/>
              <a:ext cx="37825" cy="32250"/>
            </a:xfrm>
            <a:custGeom>
              <a:avLst/>
              <a:gdLst/>
              <a:ahLst/>
              <a:cxnLst/>
              <a:rect l="l" t="t" r="r" b="b"/>
              <a:pathLst>
                <a:path w="1513" h="1290" extrusionOk="0">
                  <a:moveTo>
                    <a:pt x="608" y="1"/>
                  </a:moveTo>
                  <a:cubicBezTo>
                    <a:pt x="288" y="1"/>
                    <a:pt x="0" y="257"/>
                    <a:pt x="0" y="641"/>
                  </a:cubicBezTo>
                  <a:cubicBezTo>
                    <a:pt x="0" y="1001"/>
                    <a:pt x="288" y="1289"/>
                    <a:pt x="648" y="1289"/>
                  </a:cubicBezTo>
                  <a:cubicBezTo>
                    <a:pt x="1225" y="1289"/>
                    <a:pt x="1513" y="569"/>
                    <a:pt x="1081" y="209"/>
                  </a:cubicBezTo>
                  <a:cubicBezTo>
                    <a:pt x="937" y="65"/>
                    <a:pt x="769" y="1"/>
                    <a:pt x="6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7" name="Google Shape;23397;p16"/>
            <p:cNvSpPr/>
            <p:nvPr/>
          </p:nvSpPr>
          <p:spPr>
            <a:xfrm>
              <a:off x="6863375" y="3032100"/>
              <a:ext cx="27025" cy="27050"/>
            </a:xfrm>
            <a:custGeom>
              <a:avLst/>
              <a:gdLst/>
              <a:ahLst/>
              <a:cxnLst/>
              <a:rect l="l" t="t" r="r" b="b"/>
              <a:pathLst>
                <a:path w="1081" h="1082" extrusionOk="0">
                  <a:moveTo>
                    <a:pt x="576" y="1"/>
                  </a:moveTo>
                  <a:cubicBezTo>
                    <a:pt x="288" y="1"/>
                    <a:pt x="0" y="217"/>
                    <a:pt x="0" y="505"/>
                  </a:cubicBezTo>
                  <a:cubicBezTo>
                    <a:pt x="0" y="793"/>
                    <a:pt x="288" y="1081"/>
                    <a:pt x="576" y="1081"/>
                  </a:cubicBezTo>
                  <a:cubicBezTo>
                    <a:pt x="864" y="1081"/>
                    <a:pt x="1080" y="793"/>
                    <a:pt x="1080" y="505"/>
                  </a:cubicBezTo>
                  <a:cubicBezTo>
                    <a:pt x="1080" y="217"/>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8" name="Google Shape;23398;p16"/>
            <p:cNvSpPr/>
            <p:nvPr/>
          </p:nvSpPr>
          <p:spPr>
            <a:xfrm>
              <a:off x="6962375" y="3039525"/>
              <a:ext cx="23300" cy="16000"/>
            </a:xfrm>
            <a:custGeom>
              <a:avLst/>
              <a:gdLst/>
              <a:ahLst/>
              <a:cxnLst/>
              <a:rect l="l" t="t" r="r" b="b"/>
              <a:pathLst>
                <a:path w="932" h="640" extrusionOk="0">
                  <a:moveTo>
                    <a:pt x="139" y="1"/>
                  </a:moveTo>
                  <a:cubicBezTo>
                    <a:pt x="58" y="1"/>
                    <a:pt x="1" y="58"/>
                    <a:pt x="1" y="208"/>
                  </a:cubicBezTo>
                  <a:cubicBezTo>
                    <a:pt x="1" y="424"/>
                    <a:pt x="145" y="640"/>
                    <a:pt x="433" y="640"/>
                  </a:cubicBezTo>
                  <a:cubicBezTo>
                    <a:pt x="931" y="640"/>
                    <a:pt x="407" y="1"/>
                    <a:pt x="1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399" name="Google Shape;23399;p16"/>
            <p:cNvSpPr/>
            <p:nvPr/>
          </p:nvSpPr>
          <p:spPr>
            <a:xfrm>
              <a:off x="7059600" y="3037500"/>
              <a:ext cx="18025" cy="16225"/>
            </a:xfrm>
            <a:custGeom>
              <a:avLst/>
              <a:gdLst/>
              <a:ahLst/>
              <a:cxnLst/>
              <a:rect l="l" t="t" r="r" b="b"/>
              <a:pathLst>
                <a:path w="721" h="649" extrusionOk="0">
                  <a:moveTo>
                    <a:pt x="361" y="1"/>
                  </a:moveTo>
                  <a:cubicBezTo>
                    <a:pt x="1" y="73"/>
                    <a:pt x="1" y="577"/>
                    <a:pt x="361" y="649"/>
                  </a:cubicBezTo>
                  <a:cubicBezTo>
                    <a:pt x="721" y="577"/>
                    <a:pt x="721" y="73"/>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0" name="Google Shape;23400;p16"/>
            <p:cNvSpPr/>
            <p:nvPr/>
          </p:nvSpPr>
          <p:spPr>
            <a:xfrm>
              <a:off x="7158625" y="3039300"/>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1" name="Google Shape;23401;p16"/>
            <p:cNvSpPr/>
            <p:nvPr/>
          </p:nvSpPr>
          <p:spPr>
            <a:xfrm>
              <a:off x="7257650" y="3042900"/>
              <a:ext cx="3625" cy="5425"/>
            </a:xfrm>
            <a:custGeom>
              <a:avLst/>
              <a:gdLst/>
              <a:ahLst/>
              <a:cxnLst/>
              <a:rect l="l" t="t" r="r" b="b"/>
              <a:pathLst>
                <a:path w="145" h="217" extrusionOk="0">
                  <a:moveTo>
                    <a:pt x="72" y="1"/>
                  </a:moveTo>
                  <a:cubicBezTo>
                    <a:pt x="0" y="1"/>
                    <a:pt x="0" y="73"/>
                    <a:pt x="0" y="73"/>
                  </a:cubicBezTo>
                  <a:cubicBezTo>
                    <a:pt x="0" y="145"/>
                    <a:pt x="0" y="217"/>
                    <a:pt x="72" y="217"/>
                  </a:cubicBezTo>
                  <a:cubicBezTo>
                    <a:pt x="144" y="217"/>
                    <a:pt x="144" y="145"/>
                    <a:pt x="144" y="73"/>
                  </a:cubicBezTo>
                  <a:cubicBezTo>
                    <a:pt x="144" y="1"/>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2" name="Google Shape;23402;p16"/>
            <p:cNvSpPr/>
            <p:nvPr/>
          </p:nvSpPr>
          <p:spPr>
            <a:xfrm>
              <a:off x="7354850" y="3044700"/>
              <a:ext cx="25" cy="25"/>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3" name="Google Shape;23403;p16"/>
            <p:cNvSpPr/>
            <p:nvPr/>
          </p:nvSpPr>
          <p:spPr>
            <a:xfrm>
              <a:off x="439510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72" y="145"/>
                    <a:pt x="144" y="73"/>
                  </a:cubicBezTo>
                  <a:cubicBezTo>
                    <a:pt x="72"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4" name="Google Shape;23404;p16"/>
            <p:cNvSpPr/>
            <p:nvPr/>
          </p:nvSpPr>
          <p:spPr>
            <a:xfrm>
              <a:off x="4486925" y="31365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5" name="Google Shape;23405;p16"/>
            <p:cNvSpPr/>
            <p:nvPr/>
          </p:nvSpPr>
          <p:spPr>
            <a:xfrm>
              <a:off x="4579150" y="3132800"/>
              <a:ext cx="15800" cy="14675"/>
            </a:xfrm>
            <a:custGeom>
              <a:avLst/>
              <a:gdLst/>
              <a:ahLst/>
              <a:cxnLst/>
              <a:rect l="l" t="t" r="r" b="b"/>
              <a:pathLst>
                <a:path w="632" h="587" extrusionOk="0">
                  <a:moveTo>
                    <a:pt x="295" y="1"/>
                  </a:moveTo>
                  <a:cubicBezTo>
                    <a:pt x="0" y="1"/>
                    <a:pt x="0" y="587"/>
                    <a:pt x="295" y="587"/>
                  </a:cubicBezTo>
                  <a:cubicBezTo>
                    <a:pt x="310" y="587"/>
                    <a:pt x="327" y="585"/>
                    <a:pt x="344" y="582"/>
                  </a:cubicBezTo>
                  <a:cubicBezTo>
                    <a:pt x="632" y="510"/>
                    <a:pt x="632" y="78"/>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6" name="Google Shape;23406;p16"/>
            <p:cNvSpPr/>
            <p:nvPr/>
          </p:nvSpPr>
          <p:spPr>
            <a:xfrm>
              <a:off x="4672350"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7" name="Google Shape;23407;p16"/>
            <p:cNvSpPr/>
            <p:nvPr/>
          </p:nvSpPr>
          <p:spPr>
            <a:xfrm>
              <a:off x="4765550" y="3133725"/>
              <a:ext cx="28225" cy="19025"/>
            </a:xfrm>
            <a:custGeom>
              <a:avLst/>
              <a:gdLst/>
              <a:ahLst/>
              <a:cxnLst/>
              <a:rect l="l" t="t" r="r" b="b"/>
              <a:pathLst>
                <a:path w="1129" h="761" extrusionOk="0">
                  <a:moveTo>
                    <a:pt x="157" y="0"/>
                  </a:moveTo>
                  <a:cubicBezTo>
                    <a:pt x="62" y="0"/>
                    <a:pt x="0" y="71"/>
                    <a:pt x="17" y="257"/>
                  </a:cubicBezTo>
                  <a:cubicBezTo>
                    <a:pt x="17" y="545"/>
                    <a:pt x="233" y="761"/>
                    <a:pt x="521" y="761"/>
                  </a:cubicBezTo>
                  <a:cubicBezTo>
                    <a:pt x="1128" y="761"/>
                    <a:pt x="467" y="0"/>
                    <a:pt x="1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8" name="Google Shape;23408;p16"/>
            <p:cNvSpPr/>
            <p:nvPr/>
          </p:nvSpPr>
          <p:spPr>
            <a:xfrm>
              <a:off x="4857775" y="3125300"/>
              <a:ext cx="37850" cy="31050"/>
            </a:xfrm>
            <a:custGeom>
              <a:avLst/>
              <a:gdLst/>
              <a:ahLst/>
              <a:cxnLst/>
              <a:rect l="l" t="t" r="r" b="b"/>
              <a:pathLst>
                <a:path w="1514" h="1242" extrusionOk="0">
                  <a:moveTo>
                    <a:pt x="675" y="1"/>
                  </a:moveTo>
                  <a:cubicBezTo>
                    <a:pt x="344" y="1"/>
                    <a:pt x="1" y="246"/>
                    <a:pt x="1" y="594"/>
                  </a:cubicBezTo>
                  <a:cubicBezTo>
                    <a:pt x="1" y="954"/>
                    <a:pt x="289" y="1242"/>
                    <a:pt x="649" y="1242"/>
                  </a:cubicBezTo>
                  <a:cubicBezTo>
                    <a:pt x="1225" y="1242"/>
                    <a:pt x="1513" y="522"/>
                    <a:pt x="1081" y="162"/>
                  </a:cubicBezTo>
                  <a:cubicBezTo>
                    <a:pt x="970" y="50"/>
                    <a:pt x="824" y="1"/>
                    <a:pt x="6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09" name="Google Shape;23409;p16"/>
            <p:cNvSpPr/>
            <p:nvPr/>
          </p:nvSpPr>
          <p:spPr>
            <a:xfrm>
              <a:off x="4944200" y="3122125"/>
              <a:ext cx="48625" cy="36025"/>
            </a:xfrm>
            <a:custGeom>
              <a:avLst/>
              <a:gdLst/>
              <a:ahLst/>
              <a:cxnLst/>
              <a:rect l="l" t="t" r="r" b="b"/>
              <a:pathLst>
                <a:path w="1945" h="1441" extrusionOk="0">
                  <a:moveTo>
                    <a:pt x="1009" y="0"/>
                  </a:moveTo>
                  <a:cubicBezTo>
                    <a:pt x="1" y="0"/>
                    <a:pt x="1" y="1441"/>
                    <a:pt x="1009" y="1441"/>
                  </a:cubicBezTo>
                  <a:cubicBezTo>
                    <a:pt x="1945" y="1441"/>
                    <a:pt x="1945"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0" name="Google Shape;23410;p16"/>
            <p:cNvSpPr/>
            <p:nvPr/>
          </p:nvSpPr>
          <p:spPr>
            <a:xfrm>
              <a:off x="5034800" y="3120125"/>
              <a:ext cx="53450" cy="41675"/>
            </a:xfrm>
            <a:custGeom>
              <a:avLst/>
              <a:gdLst/>
              <a:ahLst/>
              <a:cxnLst/>
              <a:rect l="l" t="t" r="r" b="b"/>
              <a:pathLst>
                <a:path w="2138" h="1667" extrusionOk="0">
                  <a:moveTo>
                    <a:pt x="1070" y="1"/>
                  </a:moveTo>
                  <a:cubicBezTo>
                    <a:pt x="0" y="1"/>
                    <a:pt x="21" y="1667"/>
                    <a:pt x="1133" y="1667"/>
                  </a:cubicBezTo>
                  <a:cubicBezTo>
                    <a:pt x="1156" y="1667"/>
                    <a:pt x="1178" y="1666"/>
                    <a:pt x="1201" y="1665"/>
                  </a:cubicBezTo>
                  <a:cubicBezTo>
                    <a:pt x="2138" y="1521"/>
                    <a:pt x="2138" y="80"/>
                    <a:pt x="1201" y="8"/>
                  </a:cubicBezTo>
                  <a:cubicBezTo>
                    <a:pt x="1156" y="3"/>
                    <a:pt x="1112" y="1"/>
                    <a:pt x="10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1" name="Google Shape;23411;p16"/>
            <p:cNvSpPr/>
            <p:nvPr/>
          </p:nvSpPr>
          <p:spPr>
            <a:xfrm>
              <a:off x="5136850" y="3116725"/>
              <a:ext cx="46825" cy="46825"/>
            </a:xfrm>
            <a:custGeom>
              <a:avLst/>
              <a:gdLst/>
              <a:ahLst/>
              <a:cxnLst/>
              <a:rect l="l" t="t" r="r" b="b"/>
              <a:pathLst>
                <a:path w="1873" h="1873" extrusionOk="0">
                  <a:moveTo>
                    <a:pt x="936" y="0"/>
                  </a:moveTo>
                  <a:cubicBezTo>
                    <a:pt x="432" y="0"/>
                    <a:pt x="0" y="433"/>
                    <a:pt x="0" y="937"/>
                  </a:cubicBezTo>
                  <a:cubicBezTo>
                    <a:pt x="0" y="1441"/>
                    <a:pt x="432" y="1873"/>
                    <a:pt x="936" y="1873"/>
                  </a:cubicBezTo>
                  <a:cubicBezTo>
                    <a:pt x="1440" y="1873"/>
                    <a:pt x="1872" y="1441"/>
                    <a:pt x="1872" y="937"/>
                  </a:cubicBezTo>
                  <a:cubicBezTo>
                    <a:pt x="1872"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2" name="Google Shape;23412;p16"/>
            <p:cNvSpPr/>
            <p:nvPr/>
          </p:nvSpPr>
          <p:spPr>
            <a:xfrm>
              <a:off x="5228650" y="3114775"/>
              <a:ext cx="61250" cy="52375"/>
            </a:xfrm>
            <a:custGeom>
              <a:avLst/>
              <a:gdLst/>
              <a:ahLst/>
              <a:cxnLst/>
              <a:rect l="l" t="t" r="r" b="b"/>
              <a:pathLst>
                <a:path w="2450" h="2095" extrusionOk="0">
                  <a:moveTo>
                    <a:pt x="1089" y="0"/>
                  </a:moveTo>
                  <a:cubicBezTo>
                    <a:pt x="541" y="0"/>
                    <a:pt x="1" y="423"/>
                    <a:pt x="1" y="1015"/>
                  </a:cubicBezTo>
                  <a:cubicBezTo>
                    <a:pt x="1" y="1591"/>
                    <a:pt x="505" y="2095"/>
                    <a:pt x="1081" y="2095"/>
                  </a:cubicBezTo>
                  <a:cubicBezTo>
                    <a:pt x="1945" y="2095"/>
                    <a:pt x="2449" y="943"/>
                    <a:pt x="1801" y="294"/>
                  </a:cubicBezTo>
                  <a:cubicBezTo>
                    <a:pt x="1597" y="90"/>
                    <a:pt x="1342" y="0"/>
                    <a:pt x="10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3" name="Google Shape;23413;p16"/>
            <p:cNvSpPr/>
            <p:nvPr/>
          </p:nvSpPr>
          <p:spPr>
            <a:xfrm>
              <a:off x="5322275" y="3111850"/>
              <a:ext cx="66625" cy="57100"/>
            </a:xfrm>
            <a:custGeom>
              <a:avLst/>
              <a:gdLst/>
              <a:ahLst/>
              <a:cxnLst/>
              <a:rect l="l" t="t" r="r" b="b"/>
              <a:pathLst>
                <a:path w="2665" h="2284" extrusionOk="0">
                  <a:moveTo>
                    <a:pt x="1142" y="1"/>
                  </a:moveTo>
                  <a:cubicBezTo>
                    <a:pt x="558" y="1"/>
                    <a:pt x="0" y="451"/>
                    <a:pt x="0" y="1132"/>
                  </a:cubicBezTo>
                  <a:cubicBezTo>
                    <a:pt x="0" y="1780"/>
                    <a:pt x="505" y="2284"/>
                    <a:pt x="1153" y="2284"/>
                  </a:cubicBezTo>
                  <a:cubicBezTo>
                    <a:pt x="2161" y="2284"/>
                    <a:pt x="2665" y="1060"/>
                    <a:pt x="1945" y="339"/>
                  </a:cubicBezTo>
                  <a:cubicBezTo>
                    <a:pt x="1711" y="105"/>
                    <a:pt x="1423"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4" name="Google Shape;23414;p16"/>
            <p:cNvSpPr/>
            <p:nvPr/>
          </p:nvSpPr>
          <p:spPr>
            <a:xfrm>
              <a:off x="5415900" y="3109300"/>
              <a:ext cx="72025" cy="61450"/>
            </a:xfrm>
            <a:custGeom>
              <a:avLst/>
              <a:gdLst/>
              <a:ahLst/>
              <a:cxnLst/>
              <a:rect l="l" t="t" r="r" b="b"/>
              <a:pathLst>
                <a:path w="2881" h="2458" extrusionOk="0">
                  <a:moveTo>
                    <a:pt x="1226" y="1"/>
                  </a:moveTo>
                  <a:cubicBezTo>
                    <a:pt x="596" y="1"/>
                    <a:pt x="0" y="502"/>
                    <a:pt x="0" y="1234"/>
                  </a:cubicBezTo>
                  <a:cubicBezTo>
                    <a:pt x="0" y="1954"/>
                    <a:pt x="504" y="2458"/>
                    <a:pt x="1224" y="2458"/>
                  </a:cubicBezTo>
                  <a:cubicBezTo>
                    <a:pt x="2305" y="2458"/>
                    <a:pt x="2881" y="1162"/>
                    <a:pt x="2089" y="369"/>
                  </a:cubicBezTo>
                  <a:cubicBezTo>
                    <a:pt x="1833" y="114"/>
                    <a:pt x="1526" y="1"/>
                    <a:pt x="12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5" name="Google Shape;23415;p16"/>
            <p:cNvSpPr/>
            <p:nvPr/>
          </p:nvSpPr>
          <p:spPr>
            <a:xfrm>
              <a:off x="5507700" y="3107575"/>
              <a:ext cx="77450" cy="64975"/>
            </a:xfrm>
            <a:custGeom>
              <a:avLst/>
              <a:gdLst/>
              <a:ahLst/>
              <a:cxnLst/>
              <a:rect l="l" t="t" r="r" b="b"/>
              <a:pathLst>
                <a:path w="3098" h="2599" extrusionOk="0">
                  <a:moveTo>
                    <a:pt x="1348" y="0"/>
                  </a:moveTo>
                  <a:cubicBezTo>
                    <a:pt x="676" y="0"/>
                    <a:pt x="24" y="518"/>
                    <a:pt x="73" y="1303"/>
                  </a:cubicBezTo>
                  <a:cubicBezTo>
                    <a:pt x="1" y="2023"/>
                    <a:pt x="649" y="2599"/>
                    <a:pt x="1369" y="2599"/>
                  </a:cubicBezTo>
                  <a:cubicBezTo>
                    <a:pt x="2521" y="2599"/>
                    <a:pt x="3097" y="1159"/>
                    <a:pt x="2233" y="366"/>
                  </a:cubicBezTo>
                  <a:cubicBezTo>
                    <a:pt x="1981" y="114"/>
                    <a:pt x="1662" y="0"/>
                    <a:pt x="13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6" name="Google Shape;23416;p16"/>
            <p:cNvSpPr/>
            <p:nvPr/>
          </p:nvSpPr>
          <p:spPr>
            <a:xfrm>
              <a:off x="5601925" y="3106400"/>
              <a:ext cx="80450" cy="67950"/>
            </a:xfrm>
            <a:custGeom>
              <a:avLst/>
              <a:gdLst/>
              <a:ahLst/>
              <a:cxnLst/>
              <a:rect l="l" t="t" r="r" b="b"/>
              <a:pathLst>
                <a:path w="3218" h="2718" extrusionOk="0">
                  <a:moveTo>
                    <a:pt x="1366" y="0"/>
                  </a:moveTo>
                  <a:cubicBezTo>
                    <a:pt x="663" y="0"/>
                    <a:pt x="0" y="529"/>
                    <a:pt x="49" y="1350"/>
                  </a:cubicBezTo>
                  <a:cubicBezTo>
                    <a:pt x="49"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7" name="Google Shape;23417;p16"/>
            <p:cNvSpPr/>
            <p:nvPr/>
          </p:nvSpPr>
          <p:spPr>
            <a:xfrm>
              <a:off x="5696750" y="3104125"/>
              <a:ext cx="72025" cy="72025"/>
            </a:xfrm>
            <a:custGeom>
              <a:avLst/>
              <a:gdLst/>
              <a:ahLst/>
              <a:cxnLst/>
              <a:rect l="l" t="t" r="r" b="b"/>
              <a:pathLst>
                <a:path w="2881" h="2881" extrusionOk="0">
                  <a:moveTo>
                    <a:pt x="1441" y="0"/>
                  </a:moveTo>
                  <a:cubicBezTo>
                    <a:pt x="648" y="0"/>
                    <a:pt x="0" y="648"/>
                    <a:pt x="0" y="1441"/>
                  </a:cubicBezTo>
                  <a:cubicBezTo>
                    <a:pt x="0" y="2233"/>
                    <a:pt x="648"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8" name="Google Shape;23418;p16"/>
            <p:cNvSpPr/>
            <p:nvPr/>
          </p:nvSpPr>
          <p:spPr>
            <a:xfrm>
              <a:off x="5790950" y="3103850"/>
              <a:ext cx="85850" cy="72300"/>
            </a:xfrm>
            <a:custGeom>
              <a:avLst/>
              <a:gdLst/>
              <a:ahLst/>
              <a:cxnLst/>
              <a:rect l="l" t="t" r="r" b="b"/>
              <a:pathLst>
                <a:path w="3434" h="2892" extrusionOk="0">
                  <a:moveTo>
                    <a:pt x="1452" y="1"/>
                  </a:moveTo>
                  <a:cubicBezTo>
                    <a:pt x="702" y="1"/>
                    <a:pt x="1" y="579"/>
                    <a:pt x="49" y="1452"/>
                  </a:cubicBezTo>
                  <a:cubicBezTo>
                    <a:pt x="49" y="2244"/>
                    <a:pt x="697" y="2892"/>
                    <a:pt x="1489" y="2892"/>
                  </a:cubicBezTo>
                  <a:cubicBezTo>
                    <a:pt x="2786" y="2892"/>
                    <a:pt x="3434" y="1380"/>
                    <a:pt x="2497" y="443"/>
                  </a:cubicBezTo>
                  <a:cubicBezTo>
                    <a:pt x="2191" y="137"/>
                    <a:pt x="1816" y="1"/>
                    <a:pt x="14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19" name="Google Shape;23419;p16"/>
            <p:cNvSpPr/>
            <p:nvPr/>
          </p:nvSpPr>
          <p:spPr>
            <a:xfrm>
              <a:off x="5887575" y="3104125"/>
              <a:ext cx="72050" cy="72025"/>
            </a:xfrm>
            <a:custGeom>
              <a:avLst/>
              <a:gdLst/>
              <a:ahLst/>
              <a:cxnLst/>
              <a:rect l="l" t="t" r="r" b="b"/>
              <a:pathLst>
                <a:path w="2882" h="2881" extrusionOk="0">
                  <a:moveTo>
                    <a:pt x="1441" y="0"/>
                  </a:moveTo>
                  <a:cubicBezTo>
                    <a:pt x="649" y="0"/>
                    <a:pt x="1" y="648"/>
                    <a:pt x="1" y="1441"/>
                  </a:cubicBezTo>
                  <a:cubicBezTo>
                    <a:pt x="1" y="2233"/>
                    <a:pt x="649" y="2881"/>
                    <a:pt x="1441" y="2881"/>
                  </a:cubicBezTo>
                  <a:cubicBezTo>
                    <a:pt x="2233" y="2881"/>
                    <a:pt x="2881" y="2233"/>
                    <a:pt x="2881" y="1441"/>
                  </a:cubicBezTo>
                  <a:cubicBezTo>
                    <a:pt x="2881" y="648"/>
                    <a:pt x="2233" y="0"/>
                    <a:pt x="14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0" name="Google Shape;23420;p16"/>
            <p:cNvSpPr/>
            <p:nvPr/>
          </p:nvSpPr>
          <p:spPr>
            <a:xfrm>
              <a:off x="5983600" y="3106400"/>
              <a:ext cx="80450" cy="67950"/>
            </a:xfrm>
            <a:custGeom>
              <a:avLst/>
              <a:gdLst/>
              <a:ahLst/>
              <a:cxnLst/>
              <a:rect l="l" t="t" r="r" b="b"/>
              <a:pathLst>
                <a:path w="3218" h="2718" extrusionOk="0">
                  <a:moveTo>
                    <a:pt x="1366" y="0"/>
                  </a:moveTo>
                  <a:cubicBezTo>
                    <a:pt x="663" y="0"/>
                    <a:pt x="0" y="529"/>
                    <a:pt x="48" y="1350"/>
                  </a:cubicBezTo>
                  <a:cubicBezTo>
                    <a:pt x="48" y="2142"/>
                    <a:pt x="625" y="2718"/>
                    <a:pt x="1417" y="2718"/>
                  </a:cubicBezTo>
                  <a:cubicBezTo>
                    <a:pt x="2641" y="2718"/>
                    <a:pt x="3217" y="1278"/>
                    <a:pt x="2353" y="413"/>
                  </a:cubicBezTo>
                  <a:cubicBezTo>
                    <a:pt x="2068" y="128"/>
                    <a:pt x="1712" y="0"/>
                    <a:pt x="136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1" name="Google Shape;23421;p16"/>
            <p:cNvSpPr/>
            <p:nvPr/>
          </p:nvSpPr>
          <p:spPr>
            <a:xfrm>
              <a:off x="6080225" y="3107725"/>
              <a:ext cx="66625" cy="66625"/>
            </a:xfrm>
            <a:custGeom>
              <a:avLst/>
              <a:gdLst/>
              <a:ahLst/>
              <a:cxnLst/>
              <a:rect l="l" t="t" r="r" b="b"/>
              <a:pathLst>
                <a:path w="2665" h="2665" extrusionOk="0">
                  <a:moveTo>
                    <a:pt x="1368" y="0"/>
                  </a:moveTo>
                  <a:cubicBezTo>
                    <a:pt x="648" y="0"/>
                    <a:pt x="0" y="576"/>
                    <a:pt x="0" y="1297"/>
                  </a:cubicBezTo>
                  <a:cubicBezTo>
                    <a:pt x="0" y="2017"/>
                    <a:pt x="648" y="2665"/>
                    <a:pt x="1368" y="2665"/>
                  </a:cubicBezTo>
                  <a:cubicBezTo>
                    <a:pt x="2089" y="2665"/>
                    <a:pt x="2665" y="2017"/>
                    <a:pt x="2665" y="1297"/>
                  </a:cubicBezTo>
                  <a:cubicBezTo>
                    <a:pt x="2665" y="576"/>
                    <a:pt x="2089"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2" name="Google Shape;23422;p16"/>
            <p:cNvSpPr/>
            <p:nvPr/>
          </p:nvSpPr>
          <p:spPr>
            <a:xfrm>
              <a:off x="6179225" y="3109525"/>
              <a:ext cx="61250" cy="61225"/>
            </a:xfrm>
            <a:custGeom>
              <a:avLst/>
              <a:gdLst/>
              <a:ahLst/>
              <a:cxnLst/>
              <a:rect l="l" t="t" r="r" b="b"/>
              <a:pathLst>
                <a:path w="2450" h="2449" extrusionOk="0">
                  <a:moveTo>
                    <a:pt x="1225" y="0"/>
                  </a:moveTo>
                  <a:cubicBezTo>
                    <a:pt x="505" y="0"/>
                    <a:pt x="1" y="577"/>
                    <a:pt x="1" y="1225"/>
                  </a:cubicBezTo>
                  <a:cubicBezTo>
                    <a:pt x="1" y="1945"/>
                    <a:pt x="505" y="2449"/>
                    <a:pt x="1225" y="2449"/>
                  </a:cubicBezTo>
                  <a:cubicBezTo>
                    <a:pt x="1873" y="2449"/>
                    <a:pt x="2449" y="1945"/>
                    <a:pt x="2449" y="1225"/>
                  </a:cubicBezTo>
                  <a:cubicBezTo>
                    <a:pt x="2449" y="577"/>
                    <a:pt x="1873" y="0"/>
                    <a:pt x="1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3" name="Google Shape;23423;p16"/>
            <p:cNvSpPr/>
            <p:nvPr/>
          </p:nvSpPr>
          <p:spPr>
            <a:xfrm>
              <a:off x="6276450" y="3113125"/>
              <a:ext cx="55850" cy="55825"/>
            </a:xfrm>
            <a:custGeom>
              <a:avLst/>
              <a:gdLst/>
              <a:ahLst/>
              <a:cxnLst/>
              <a:rect l="l" t="t" r="r" b="b"/>
              <a:pathLst>
                <a:path w="2234" h="2233" extrusionOk="0">
                  <a:moveTo>
                    <a:pt x="1153" y="0"/>
                  </a:moveTo>
                  <a:cubicBezTo>
                    <a:pt x="505" y="0"/>
                    <a:pt x="1" y="505"/>
                    <a:pt x="1" y="1081"/>
                  </a:cubicBezTo>
                  <a:cubicBezTo>
                    <a:pt x="1" y="1729"/>
                    <a:pt x="505" y="2233"/>
                    <a:pt x="1153" y="2233"/>
                  </a:cubicBezTo>
                  <a:cubicBezTo>
                    <a:pt x="1729" y="2233"/>
                    <a:pt x="2233" y="1729"/>
                    <a:pt x="2233" y="1081"/>
                  </a:cubicBezTo>
                  <a:cubicBezTo>
                    <a:pt x="2233" y="505"/>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4" name="Google Shape;23424;p16"/>
            <p:cNvSpPr/>
            <p:nvPr/>
          </p:nvSpPr>
          <p:spPr>
            <a:xfrm>
              <a:off x="6373675" y="3114925"/>
              <a:ext cx="52225" cy="52225"/>
            </a:xfrm>
            <a:custGeom>
              <a:avLst/>
              <a:gdLst/>
              <a:ahLst/>
              <a:cxnLst/>
              <a:rect l="l" t="t" r="r" b="b"/>
              <a:pathLst>
                <a:path w="2089" h="2089" extrusionOk="0">
                  <a:moveTo>
                    <a:pt x="1081" y="0"/>
                  </a:moveTo>
                  <a:cubicBezTo>
                    <a:pt x="504" y="0"/>
                    <a:pt x="0" y="433"/>
                    <a:pt x="0" y="1009"/>
                  </a:cubicBezTo>
                  <a:cubicBezTo>
                    <a:pt x="0" y="1585"/>
                    <a:pt x="504" y="2089"/>
                    <a:pt x="1081" y="2089"/>
                  </a:cubicBezTo>
                  <a:cubicBezTo>
                    <a:pt x="1657" y="2089"/>
                    <a:pt x="2089" y="1585"/>
                    <a:pt x="2089" y="1009"/>
                  </a:cubicBezTo>
                  <a:cubicBezTo>
                    <a:pt x="2089" y="433"/>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5" name="Google Shape;23425;p16"/>
            <p:cNvSpPr/>
            <p:nvPr/>
          </p:nvSpPr>
          <p:spPr>
            <a:xfrm>
              <a:off x="6472700" y="3116725"/>
              <a:ext cx="45025" cy="46825"/>
            </a:xfrm>
            <a:custGeom>
              <a:avLst/>
              <a:gdLst/>
              <a:ahLst/>
              <a:cxnLst/>
              <a:rect l="l" t="t" r="r" b="b"/>
              <a:pathLst>
                <a:path w="1801" h="1873" extrusionOk="0">
                  <a:moveTo>
                    <a:pt x="936" y="0"/>
                  </a:moveTo>
                  <a:cubicBezTo>
                    <a:pt x="432" y="0"/>
                    <a:pt x="0" y="433"/>
                    <a:pt x="0" y="937"/>
                  </a:cubicBezTo>
                  <a:cubicBezTo>
                    <a:pt x="0" y="1441"/>
                    <a:pt x="432" y="1873"/>
                    <a:pt x="936" y="1873"/>
                  </a:cubicBezTo>
                  <a:cubicBezTo>
                    <a:pt x="1440" y="1873"/>
                    <a:pt x="1800" y="1441"/>
                    <a:pt x="1800" y="937"/>
                  </a:cubicBezTo>
                  <a:cubicBezTo>
                    <a:pt x="1800" y="433"/>
                    <a:pt x="1440"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6" name="Google Shape;23426;p16"/>
            <p:cNvSpPr/>
            <p:nvPr/>
          </p:nvSpPr>
          <p:spPr>
            <a:xfrm>
              <a:off x="6569900" y="3120325"/>
              <a:ext cx="41450" cy="41425"/>
            </a:xfrm>
            <a:custGeom>
              <a:avLst/>
              <a:gdLst/>
              <a:ahLst/>
              <a:cxnLst/>
              <a:rect l="l" t="t" r="r" b="b"/>
              <a:pathLst>
                <a:path w="1658" h="1657" extrusionOk="0">
                  <a:moveTo>
                    <a:pt x="865" y="0"/>
                  </a:moveTo>
                  <a:cubicBezTo>
                    <a:pt x="361" y="0"/>
                    <a:pt x="1" y="361"/>
                    <a:pt x="1" y="793"/>
                  </a:cubicBezTo>
                  <a:cubicBezTo>
                    <a:pt x="1" y="1297"/>
                    <a:pt x="361" y="1657"/>
                    <a:pt x="865" y="1657"/>
                  </a:cubicBezTo>
                  <a:cubicBezTo>
                    <a:pt x="1297" y="1657"/>
                    <a:pt x="1657" y="1297"/>
                    <a:pt x="1657" y="793"/>
                  </a:cubicBezTo>
                  <a:cubicBezTo>
                    <a:pt x="1657" y="361"/>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7" name="Google Shape;23427;p16"/>
            <p:cNvSpPr/>
            <p:nvPr/>
          </p:nvSpPr>
          <p:spPr>
            <a:xfrm>
              <a:off x="6668925" y="3122400"/>
              <a:ext cx="41425" cy="35750"/>
            </a:xfrm>
            <a:custGeom>
              <a:avLst/>
              <a:gdLst/>
              <a:ahLst/>
              <a:cxnLst/>
              <a:rect l="l" t="t" r="r" b="b"/>
              <a:pathLst>
                <a:path w="1657" h="1430" extrusionOk="0">
                  <a:moveTo>
                    <a:pt x="694" y="0"/>
                  </a:moveTo>
                  <a:cubicBezTo>
                    <a:pt x="327" y="0"/>
                    <a:pt x="1" y="273"/>
                    <a:pt x="1" y="710"/>
                  </a:cubicBezTo>
                  <a:cubicBezTo>
                    <a:pt x="1" y="1142"/>
                    <a:pt x="289" y="1430"/>
                    <a:pt x="721" y="1430"/>
                  </a:cubicBezTo>
                  <a:cubicBezTo>
                    <a:pt x="1369" y="1430"/>
                    <a:pt x="1657" y="638"/>
                    <a:pt x="1225" y="206"/>
                  </a:cubicBezTo>
                  <a:cubicBezTo>
                    <a:pt x="1060" y="64"/>
                    <a:pt x="872" y="0"/>
                    <a:pt x="6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8" name="Google Shape;23428;p16"/>
            <p:cNvSpPr/>
            <p:nvPr/>
          </p:nvSpPr>
          <p:spPr>
            <a:xfrm>
              <a:off x="6766150" y="3125300"/>
              <a:ext cx="36025" cy="31050"/>
            </a:xfrm>
            <a:custGeom>
              <a:avLst/>
              <a:gdLst/>
              <a:ahLst/>
              <a:cxnLst/>
              <a:rect l="l" t="t" r="r" b="b"/>
              <a:pathLst>
                <a:path w="1441" h="1242" extrusionOk="0">
                  <a:moveTo>
                    <a:pt x="643" y="1"/>
                  </a:moveTo>
                  <a:cubicBezTo>
                    <a:pt x="309" y="1"/>
                    <a:pt x="0" y="246"/>
                    <a:pt x="0" y="594"/>
                  </a:cubicBezTo>
                  <a:cubicBezTo>
                    <a:pt x="0" y="954"/>
                    <a:pt x="288" y="1242"/>
                    <a:pt x="648" y="1242"/>
                  </a:cubicBezTo>
                  <a:cubicBezTo>
                    <a:pt x="1153" y="1242"/>
                    <a:pt x="1441" y="594"/>
                    <a:pt x="1081" y="162"/>
                  </a:cubicBezTo>
                  <a:cubicBezTo>
                    <a:pt x="947" y="50"/>
                    <a:pt x="792" y="1"/>
                    <a:pt x="6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29" name="Google Shape;23429;p16"/>
            <p:cNvSpPr/>
            <p:nvPr/>
          </p:nvSpPr>
          <p:spPr>
            <a:xfrm>
              <a:off x="6865175" y="3127525"/>
              <a:ext cx="25225" cy="25225"/>
            </a:xfrm>
            <a:custGeom>
              <a:avLst/>
              <a:gdLst/>
              <a:ahLst/>
              <a:cxnLst/>
              <a:rect l="l" t="t" r="r" b="b"/>
              <a:pathLst>
                <a:path w="1009" h="1009"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0" name="Google Shape;23430;p16"/>
            <p:cNvSpPr/>
            <p:nvPr/>
          </p:nvSpPr>
          <p:spPr>
            <a:xfrm>
              <a:off x="6962375" y="3131125"/>
              <a:ext cx="19825" cy="19825"/>
            </a:xfrm>
            <a:custGeom>
              <a:avLst/>
              <a:gdLst/>
              <a:ahLst/>
              <a:cxnLst/>
              <a:rect l="l" t="t" r="r" b="b"/>
              <a:pathLst>
                <a:path w="793" h="793" extrusionOk="0">
                  <a:moveTo>
                    <a:pt x="433" y="1"/>
                  </a:moveTo>
                  <a:cubicBezTo>
                    <a:pt x="217" y="1"/>
                    <a:pt x="1" y="145"/>
                    <a:pt x="1" y="361"/>
                  </a:cubicBezTo>
                  <a:cubicBezTo>
                    <a:pt x="1" y="577"/>
                    <a:pt x="217" y="793"/>
                    <a:pt x="433" y="793"/>
                  </a:cubicBezTo>
                  <a:cubicBezTo>
                    <a:pt x="649" y="793"/>
                    <a:pt x="793" y="577"/>
                    <a:pt x="793" y="361"/>
                  </a:cubicBezTo>
                  <a:cubicBezTo>
                    <a:pt x="793" y="145"/>
                    <a:pt x="649" y="1"/>
                    <a:pt x="4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1" name="Google Shape;23431;p16"/>
            <p:cNvSpPr/>
            <p:nvPr/>
          </p:nvSpPr>
          <p:spPr>
            <a:xfrm>
              <a:off x="7059600" y="3136675"/>
              <a:ext cx="17325" cy="10675"/>
            </a:xfrm>
            <a:custGeom>
              <a:avLst/>
              <a:gdLst/>
              <a:ahLst/>
              <a:cxnLst/>
              <a:rect l="l" t="t" r="r" b="b"/>
              <a:pathLst>
                <a:path w="693" h="427" extrusionOk="0">
                  <a:moveTo>
                    <a:pt x="135" y="1"/>
                  </a:moveTo>
                  <a:cubicBezTo>
                    <a:pt x="85" y="1"/>
                    <a:pt x="56" y="39"/>
                    <a:pt x="73" y="139"/>
                  </a:cubicBezTo>
                  <a:cubicBezTo>
                    <a:pt x="1" y="355"/>
                    <a:pt x="145" y="427"/>
                    <a:pt x="361" y="427"/>
                  </a:cubicBezTo>
                  <a:cubicBezTo>
                    <a:pt x="693" y="427"/>
                    <a:pt x="301" y="1"/>
                    <a:pt x="1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2" name="Google Shape;23432;p16"/>
            <p:cNvSpPr/>
            <p:nvPr/>
          </p:nvSpPr>
          <p:spPr>
            <a:xfrm>
              <a:off x="7158625" y="3137900"/>
              <a:ext cx="11025" cy="7650"/>
            </a:xfrm>
            <a:custGeom>
              <a:avLst/>
              <a:gdLst/>
              <a:ahLst/>
              <a:cxnLst/>
              <a:rect l="l" t="t" r="r" b="b"/>
              <a:pathLst>
                <a:path w="441" h="306" extrusionOk="0">
                  <a:moveTo>
                    <a:pt x="61" y="1"/>
                  </a:moveTo>
                  <a:cubicBezTo>
                    <a:pt x="25" y="1"/>
                    <a:pt x="0" y="26"/>
                    <a:pt x="0" y="90"/>
                  </a:cubicBezTo>
                  <a:cubicBezTo>
                    <a:pt x="0" y="234"/>
                    <a:pt x="72" y="306"/>
                    <a:pt x="216" y="306"/>
                  </a:cubicBezTo>
                  <a:cubicBezTo>
                    <a:pt x="440" y="306"/>
                    <a:pt x="185"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3" name="Google Shape;23433;p16"/>
            <p:cNvSpPr/>
            <p:nvPr/>
          </p:nvSpPr>
          <p:spPr>
            <a:xfrm>
              <a:off x="7257650" y="313832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144" y="145"/>
                    <a:pt x="144" y="145"/>
                    <a:pt x="144" y="73"/>
                  </a:cubicBezTo>
                  <a:cubicBezTo>
                    <a:pt x="144" y="73"/>
                    <a:pt x="144"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4" name="Google Shape;23434;p16"/>
            <p:cNvSpPr/>
            <p:nvPr/>
          </p:nvSpPr>
          <p:spPr>
            <a:xfrm>
              <a:off x="4396900" y="3237350"/>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5" name="Google Shape;23435;p16"/>
            <p:cNvSpPr/>
            <p:nvPr/>
          </p:nvSpPr>
          <p:spPr>
            <a:xfrm>
              <a:off x="4488725" y="3231950"/>
              <a:ext cx="7225" cy="7225"/>
            </a:xfrm>
            <a:custGeom>
              <a:avLst/>
              <a:gdLst/>
              <a:ahLst/>
              <a:cxnLst/>
              <a:rect l="l" t="t" r="r" b="b"/>
              <a:pathLst>
                <a:path w="289" h="289" extrusionOk="0">
                  <a:moveTo>
                    <a:pt x="144" y="0"/>
                  </a:moveTo>
                  <a:cubicBezTo>
                    <a:pt x="72" y="0"/>
                    <a:pt x="0" y="72"/>
                    <a:pt x="0" y="144"/>
                  </a:cubicBezTo>
                  <a:cubicBezTo>
                    <a:pt x="0" y="216"/>
                    <a:pt x="72" y="288"/>
                    <a:pt x="144" y="288"/>
                  </a:cubicBezTo>
                  <a:cubicBezTo>
                    <a:pt x="216" y="288"/>
                    <a:pt x="288" y="216"/>
                    <a:pt x="288" y="144"/>
                  </a:cubicBezTo>
                  <a:cubicBezTo>
                    <a:pt x="288"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6" name="Google Shape;23436;p16"/>
            <p:cNvSpPr/>
            <p:nvPr/>
          </p:nvSpPr>
          <p:spPr>
            <a:xfrm>
              <a:off x="4580525" y="3230150"/>
              <a:ext cx="12625" cy="12625"/>
            </a:xfrm>
            <a:custGeom>
              <a:avLst/>
              <a:gdLst/>
              <a:ahLst/>
              <a:cxnLst/>
              <a:rect l="l" t="t" r="r" b="b"/>
              <a:pathLst>
                <a:path w="505" h="505" extrusionOk="0">
                  <a:moveTo>
                    <a:pt x="289" y="0"/>
                  </a:moveTo>
                  <a:cubicBezTo>
                    <a:pt x="145" y="0"/>
                    <a:pt x="1" y="72"/>
                    <a:pt x="1" y="216"/>
                  </a:cubicBezTo>
                  <a:cubicBezTo>
                    <a:pt x="1" y="360"/>
                    <a:pt x="145" y="504"/>
                    <a:pt x="289" y="504"/>
                  </a:cubicBezTo>
                  <a:cubicBezTo>
                    <a:pt x="433" y="504"/>
                    <a:pt x="505" y="360"/>
                    <a:pt x="505" y="216"/>
                  </a:cubicBezTo>
                  <a:cubicBezTo>
                    <a:pt x="505" y="72"/>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7" name="Google Shape;23437;p16"/>
            <p:cNvSpPr/>
            <p:nvPr/>
          </p:nvSpPr>
          <p:spPr>
            <a:xfrm>
              <a:off x="4670550" y="3226550"/>
              <a:ext cx="23425" cy="18025"/>
            </a:xfrm>
            <a:custGeom>
              <a:avLst/>
              <a:gdLst/>
              <a:ahLst/>
              <a:cxnLst/>
              <a:rect l="l" t="t" r="r" b="b"/>
              <a:pathLst>
                <a:path w="937" h="721" extrusionOk="0">
                  <a:moveTo>
                    <a:pt x="505" y="0"/>
                  </a:moveTo>
                  <a:cubicBezTo>
                    <a:pt x="1" y="0"/>
                    <a:pt x="1" y="720"/>
                    <a:pt x="505" y="720"/>
                  </a:cubicBezTo>
                  <a:cubicBezTo>
                    <a:pt x="937" y="720"/>
                    <a:pt x="937"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8" name="Google Shape;23438;p16"/>
            <p:cNvSpPr/>
            <p:nvPr/>
          </p:nvSpPr>
          <p:spPr>
            <a:xfrm>
              <a:off x="4765975" y="3229875"/>
              <a:ext cx="26525" cy="18300"/>
            </a:xfrm>
            <a:custGeom>
              <a:avLst/>
              <a:gdLst/>
              <a:ahLst/>
              <a:cxnLst/>
              <a:rect l="l" t="t" r="r" b="b"/>
              <a:pathLst>
                <a:path w="1061" h="732" extrusionOk="0">
                  <a:moveTo>
                    <a:pt x="153" y="0"/>
                  </a:moveTo>
                  <a:cubicBezTo>
                    <a:pt x="63" y="0"/>
                    <a:pt x="0" y="64"/>
                    <a:pt x="0" y="227"/>
                  </a:cubicBezTo>
                  <a:cubicBezTo>
                    <a:pt x="0" y="515"/>
                    <a:pt x="216" y="731"/>
                    <a:pt x="504" y="731"/>
                  </a:cubicBezTo>
                  <a:cubicBezTo>
                    <a:pt x="1061" y="731"/>
                    <a:pt x="456" y="0"/>
                    <a:pt x="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39" name="Google Shape;23439;p16"/>
            <p:cNvSpPr/>
            <p:nvPr/>
          </p:nvSpPr>
          <p:spPr>
            <a:xfrm>
              <a:off x="4859575" y="3221150"/>
              <a:ext cx="28850" cy="28825"/>
            </a:xfrm>
            <a:custGeom>
              <a:avLst/>
              <a:gdLst/>
              <a:ahLst/>
              <a:cxnLst/>
              <a:rect l="l" t="t" r="r" b="b"/>
              <a:pathLst>
                <a:path w="1154" h="1153" extrusionOk="0">
                  <a:moveTo>
                    <a:pt x="577" y="0"/>
                  </a:moveTo>
                  <a:cubicBezTo>
                    <a:pt x="289" y="0"/>
                    <a:pt x="1" y="288"/>
                    <a:pt x="1" y="576"/>
                  </a:cubicBezTo>
                  <a:cubicBezTo>
                    <a:pt x="1" y="936"/>
                    <a:pt x="289" y="1152"/>
                    <a:pt x="577" y="1152"/>
                  </a:cubicBezTo>
                  <a:cubicBezTo>
                    <a:pt x="865" y="1152"/>
                    <a:pt x="1153" y="936"/>
                    <a:pt x="1153" y="576"/>
                  </a:cubicBezTo>
                  <a:cubicBezTo>
                    <a:pt x="1153" y="288"/>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0" name="Google Shape;23440;p16"/>
            <p:cNvSpPr/>
            <p:nvPr/>
          </p:nvSpPr>
          <p:spPr>
            <a:xfrm>
              <a:off x="4951400" y="3218175"/>
              <a:ext cx="39625" cy="35400"/>
            </a:xfrm>
            <a:custGeom>
              <a:avLst/>
              <a:gdLst/>
              <a:ahLst/>
              <a:cxnLst/>
              <a:rect l="l" t="t" r="r" b="b"/>
              <a:pathLst>
                <a:path w="1585" h="1416" extrusionOk="0">
                  <a:moveTo>
                    <a:pt x="703" y="1"/>
                  </a:moveTo>
                  <a:cubicBezTo>
                    <a:pt x="346" y="1"/>
                    <a:pt x="1" y="296"/>
                    <a:pt x="1" y="695"/>
                  </a:cubicBezTo>
                  <a:cubicBezTo>
                    <a:pt x="1" y="1055"/>
                    <a:pt x="289" y="1415"/>
                    <a:pt x="721" y="1415"/>
                  </a:cubicBezTo>
                  <a:cubicBezTo>
                    <a:pt x="1297" y="1415"/>
                    <a:pt x="1585" y="623"/>
                    <a:pt x="1153" y="191"/>
                  </a:cubicBezTo>
                  <a:cubicBezTo>
                    <a:pt x="1020" y="59"/>
                    <a:pt x="860" y="1"/>
                    <a:pt x="7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1" name="Google Shape;23441;p16"/>
            <p:cNvSpPr/>
            <p:nvPr/>
          </p:nvSpPr>
          <p:spPr>
            <a:xfrm>
              <a:off x="5045025" y="3216425"/>
              <a:ext cx="45025" cy="38950"/>
            </a:xfrm>
            <a:custGeom>
              <a:avLst/>
              <a:gdLst/>
              <a:ahLst/>
              <a:cxnLst/>
              <a:rect l="l" t="t" r="r" b="b"/>
              <a:pathLst>
                <a:path w="1801" h="1558" extrusionOk="0">
                  <a:moveTo>
                    <a:pt x="791" y="1"/>
                  </a:moveTo>
                  <a:cubicBezTo>
                    <a:pt x="387" y="1"/>
                    <a:pt x="0" y="313"/>
                    <a:pt x="0" y="765"/>
                  </a:cubicBezTo>
                  <a:cubicBezTo>
                    <a:pt x="0" y="1197"/>
                    <a:pt x="360" y="1557"/>
                    <a:pt x="792" y="1557"/>
                  </a:cubicBezTo>
                  <a:cubicBezTo>
                    <a:pt x="1441" y="1557"/>
                    <a:pt x="1801" y="693"/>
                    <a:pt x="1297" y="189"/>
                  </a:cubicBezTo>
                  <a:cubicBezTo>
                    <a:pt x="1145" y="59"/>
                    <a:pt x="966" y="1"/>
                    <a:pt x="79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2" name="Google Shape;23442;p16"/>
            <p:cNvSpPr/>
            <p:nvPr/>
          </p:nvSpPr>
          <p:spPr>
            <a:xfrm>
              <a:off x="5136850" y="3213950"/>
              <a:ext cx="45025" cy="43225"/>
            </a:xfrm>
            <a:custGeom>
              <a:avLst/>
              <a:gdLst/>
              <a:ahLst/>
              <a:cxnLst/>
              <a:rect l="l" t="t" r="r" b="b"/>
              <a:pathLst>
                <a:path w="1801" h="1729" extrusionOk="0">
                  <a:moveTo>
                    <a:pt x="936" y="0"/>
                  </a:moveTo>
                  <a:cubicBezTo>
                    <a:pt x="432" y="0"/>
                    <a:pt x="0" y="360"/>
                    <a:pt x="0" y="864"/>
                  </a:cubicBezTo>
                  <a:cubicBezTo>
                    <a:pt x="0" y="1368"/>
                    <a:pt x="432" y="1729"/>
                    <a:pt x="936" y="1729"/>
                  </a:cubicBezTo>
                  <a:cubicBezTo>
                    <a:pt x="1368" y="1729"/>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3" name="Google Shape;23443;p16"/>
            <p:cNvSpPr/>
            <p:nvPr/>
          </p:nvSpPr>
          <p:spPr>
            <a:xfrm>
              <a:off x="5230450" y="3210975"/>
              <a:ext cx="57650" cy="49800"/>
            </a:xfrm>
            <a:custGeom>
              <a:avLst/>
              <a:gdLst/>
              <a:ahLst/>
              <a:cxnLst/>
              <a:rect l="l" t="t" r="r" b="b"/>
              <a:pathLst>
                <a:path w="2306" h="1992" extrusionOk="0">
                  <a:moveTo>
                    <a:pt x="1015" y="1"/>
                  </a:moveTo>
                  <a:cubicBezTo>
                    <a:pt x="509" y="1"/>
                    <a:pt x="1" y="390"/>
                    <a:pt x="1" y="983"/>
                  </a:cubicBezTo>
                  <a:cubicBezTo>
                    <a:pt x="1" y="1559"/>
                    <a:pt x="433" y="1992"/>
                    <a:pt x="1009" y="1992"/>
                  </a:cubicBezTo>
                  <a:cubicBezTo>
                    <a:pt x="1873" y="1992"/>
                    <a:pt x="2305" y="911"/>
                    <a:pt x="1657" y="263"/>
                  </a:cubicBezTo>
                  <a:cubicBezTo>
                    <a:pt x="1476" y="82"/>
                    <a:pt x="1246" y="1"/>
                    <a:pt x="10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4" name="Google Shape;23444;p16"/>
            <p:cNvSpPr/>
            <p:nvPr/>
          </p:nvSpPr>
          <p:spPr>
            <a:xfrm>
              <a:off x="5324075" y="3208550"/>
              <a:ext cx="52225" cy="54025"/>
            </a:xfrm>
            <a:custGeom>
              <a:avLst/>
              <a:gdLst/>
              <a:ahLst/>
              <a:cxnLst/>
              <a:rect l="l" t="t" r="r" b="b"/>
              <a:pathLst>
                <a:path w="2089" h="2161" extrusionOk="0">
                  <a:moveTo>
                    <a:pt x="1081" y="0"/>
                  </a:moveTo>
                  <a:cubicBezTo>
                    <a:pt x="433" y="0"/>
                    <a:pt x="0" y="504"/>
                    <a:pt x="0" y="1080"/>
                  </a:cubicBezTo>
                  <a:cubicBezTo>
                    <a:pt x="0" y="1656"/>
                    <a:pt x="433" y="2161"/>
                    <a:pt x="1081" y="2161"/>
                  </a:cubicBezTo>
                  <a:cubicBezTo>
                    <a:pt x="1657" y="2161"/>
                    <a:pt x="2089" y="1656"/>
                    <a:pt x="2089" y="1080"/>
                  </a:cubicBezTo>
                  <a:cubicBezTo>
                    <a:pt x="2089" y="504"/>
                    <a:pt x="1657" y="0"/>
                    <a:pt x="10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5" name="Google Shape;23445;p16"/>
            <p:cNvSpPr/>
            <p:nvPr/>
          </p:nvSpPr>
          <p:spPr>
            <a:xfrm>
              <a:off x="5417700" y="3207275"/>
              <a:ext cx="66625" cy="57100"/>
            </a:xfrm>
            <a:custGeom>
              <a:avLst/>
              <a:gdLst/>
              <a:ahLst/>
              <a:cxnLst/>
              <a:rect l="l" t="t" r="r" b="b"/>
              <a:pathLst>
                <a:path w="2665" h="2284" extrusionOk="0">
                  <a:moveTo>
                    <a:pt x="1141" y="0"/>
                  </a:moveTo>
                  <a:cubicBezTo>
                    <a:pt x="558" y="0"/>
                    <a:pt x="0" y="451"/>
                    <a:pt x="0" y="1131"/>
                  </a:cubicBezTo>
                  <a:cubicBezTo>
                    <a:pt x="0" y="1779"/>
                    <a:pt x="504" y="2284"/>
                    <a:pt x="1152" y="2284"/>
                  </a:cubicBezTo>
                  <a:cubicBezTo>
                    <a:pt x="2161" y="2284"/>
                    <a:pt x="2665" y="1059"/>
                    <a:pt x="1945" y="339"/>
                  </a:cubicBezTo>
                  <a:cubicBezTo>
                    <a:pt x="1710" y="105"/>
                    <a:pt x="1423" y="0"/>
                    <a:pt x="11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6" name="Google Shape;23446;p16"/>
            <p:cNvSpPr/>
            <p:nvPr/>
          </p:nvSpPr>
          <p:spPr>
            <a:xfrm>
              <a:off x="5511300" y="3204725"/>
              <a:ext cx="72050" cy="61450"/>
            </a:xfrm>
            <a:custGeom>
              <a:avLst/>
              <a:gdLst/>
              <a:ahLst/>
              <a:cxnLst/>
              <a:rect l="l" t="t" r="r" b="b"/>
              <a:pathLst>
                <a:path w="2882" h="2458" extrusionOk="0">
                  <a:moveTo>
                    <a:pt x="1227" y="1"/>
                  </a:moveTo>
                  <a:cubicBezTo>
                    <a:pt x="596" y="1"/>
                    <a:pt x="1" y="501"/>
                    <a:pt x="1" y="1233"/>
                  </a:cubicBezTo>
                  <a:cubicBezTo>
                    <a:pt x="1" y="1953"/>
                    <a:pt x="505" y="2458"/>
                    <a:pt x="1225" y="2458"/>
                  </a:cubicBezTo>
                  <a:cubicBezTo>
                    <a:pt x="2305" y="2458"/>
                    <a:pt x="2881" y="1161"/>
                    <a:pt x="2089" y="369"/>
                  </a:cubicBezTo>
                  <a:cubicBezTo>
                    <a:pt x="1834" y="114"/>
                    <a:pt x="1526" y="1"/>
                    <a:pt x="12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7" name="Google Shape;23447;p16"/>
            <p:cNvSpPr/>
            <p:nvPr/>
          </p:nvSpPr>
          <p:spPr>
            <a:xfrm>
              <a:off x="5604925" y="3203150"/>
              <a:ext cx="63050" cy="64825"/>
            </a:xfrm>
            <a:custGeom>
              <a:avLst/>
              <a:gdLst/>
              <a:ahLst/>
              <a:cxnLst/>
              <a:rect l="l" t="t" r="r" b="b"/>
              <a:pathLst>
                <a:path w="2522" h="2593" extrusionOk="0">
                  <a:moveTo>
                    <a:pt x="1297" y="0"/>
                  </a:moveTo>
                  <a:cubicBezTo>
                    <a:pt x="577" y="0"/>
                    <a:pt x="1" y="576"/>
                    <a:pt x="1" y="1296"/>
                  </a:cubicBezTo>
                  <a:cubicBezTo>
                    <a:pt x="1"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8" name="Google Shape;23448;p16"/>
            <p:cNvSpPr/>
            <p:nvPr/>
          </p:nvSpPr>
          <p:spPr>
            <a:xfrm>
              <a:off x="5698550" y="3203000"/>
              <a:ext cx="77425" cy="66775"/>
            </a:xfrm>
            <a:custGeom>
              <a:avLst/>
              <a:gdLst/>
              <a:ahLst/>
              <a:cxnLst/>
              <a:rect l="l" t="t" r="r" b="b"/>
              <a:pathLst>
                <a:path w="3097" h="2671" extrusionOk="0">
                  <a:moveTo>
                    <a:pt x="1368" y="0"/>
                  </a:moveTo>
                  <a:cubicBezTo>
                    <a:pt x="668" y="0"/>
                    <a:pt x="0" y="518"/>
                    <a:pt x="0" y="1302"/>
                  </a:cubicBezTo>
                  <a:cubicBezTo>
                    <a:pt x="0" y="2022"/>
                    <a:pt x="576" y="2671"/>
                    <a:pt x="1369" y="2671"/>
                  </a:cubicBezTo>
                  <a:cubicBezTo>
                    <a:pt x="2521" y="2671"/>
                    <a:pt x="3097" y="1230"/>
                    <a:pt x="2305" y="366"/>
                  </a:cubicBezTo>
                  <a:cubicBezTo>
                    <a:pt x="2029"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49" name="Google Shape;23449;p16"/>
            <p:cNvSpPr/>
            <p:nvPr/>
          </p:nvSpPr>
          <p:spPr>
            <a:xfrm>
              <a:off x="5793975" y="3203150"/>
              <a:ext cx="66625" cy="66625"/>
            </a:xfrm>
            <a:custGeom>
              <a:avLst/>
              <a:gdLst/>
              <a:ahLst/>
              <a:cxnLst/>
              <a:rect l="l" t="t" r="r" b="b"/>
              <a:pathLst>
                <a:path w="2665" h="2665" extrusionOk="0">
                  <a:moveTo>
                    <a:pt x="1368" y="0"/>
                  </a:moveTo>
                  <a:cubicBezTo>
                    <a:pt x="576" y="0"/>
                    <a:pt x="0" y="576"/>
                    <a:pt x="0" y="1296"/>
                  </a:cubicBezTo>
                  <a:cubicBezTo>
                    <a:pt x="0" y="2016"/>
                    <a:pt x="576" y="2665"/>
                    <a:pt x="1368" y="2665"/>
                  </a:cubicBezTo>
                  <a:cubicBezTo>
                    <a:pt x="2088" y="2665"/>
                    <a:pt x="2665" y="2016"/>
                    <a:pt x="2665" y="1296"/>
                  </a:cubicBezTo>
                  <a:cubicBezTo>
                    <a:pt x="2665" y="576"/>
                    <a:pt x="2088"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0" name="Google Shape;23450;p16"/>
            <p:cNvSpPr/>
            <p:nvPr/>
          </p:nvSpPr>
          <p:spPr>
            <a:xfrm>
              <a:off x="5889375" y="3203000"/>
              <a:ext cx="77450" cy="66775"/>
            </a:xfrm>
            <a:custGeom>
              <a:avLst/>
              <a:gdLst/>
              <a:ahLst/>
              <a:cxnLst/>
              <a:rect l="l" t="t" r="r" b="b"/>
              <a:pathLst>
                <a:path w="3098" h="2671" extrusionOk="0">
                  <a:moveTo>
                    <a:pt x="1368" y="0"/>
                  </a:moveTo>
                  <a:cubicBezTo>
                    <a:pt x="669" y="0"/>
                    <a:pt x="1" y="518"/>
                    <a:pt x="1" y="1302"/>
                  </a:cubicBezTo>
                  <a:cubicBezTo>
                    <a:pt x="1" y="2022"/>
                    <a:pt x="577" y="2671"/>
                    <a:pt x="1369" y="2671"/>
                  </a:cubicBezTo>
                  <a:cubicBezTo>
                    <a:pt x="2521" y="2671"/>
                    <a:pt x="3097" y="1230"/>
                    <a:pt x="2305" y="366"/>
                  </a:cubicBezTo>
                  <a:cubicBezTo>
                    <a:pt x="2030" y="114"/>
                    <a:pt x="1695" y="0"/>
                    <a:pt x="13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1" name="Google Shape;23451;p16"/>
            <p:cNvSpPr/>
            <p:nvPr/>
          </p:nvSpPr>
          <p:spPr>
            <a:xfrm>
              <a:off x="5986600" y="3203150"/>
              <a:ext cx="63025" cy="64825"/>
            </a:xfrm>
            <a:custGeom>
              <a:avLst/>
              <a:gdLst/>
              <a:ahLst/>
              <a:cxnLst/>
              <a:rect l="l" t="t" r="r" b="b"/>
              <a:pathLst>
                <a:path w="2521" h="2593" extrusionOk="0">
                  <a:moveTo>
                    <a:pt x="1297" y="0"/>
                  </a:moveTo>
                  <a:cubicBezTo>
                    <a:pt x="577" y="0"/>
                    <a:pt x="0" y="576"/>
                    <a:pt x="0" y="1296"/>
                  </a:cubicBezTo>
                  <a:cubicBezTo>
                    <a:pt x="0" y="2016"/>
                    <a:pt x="577" y="2593"/>
                    <a:pt x="1297" y="2593"/>
                  </a:cubicBezTo>
                  <a:cubicBezTo>
                    <a:pt x="1945" y="2593"/>
                    <a:pt x="2521" y="2016"/>
                    <a:pt x="2521" y="1296"/>
                  </a:cubicBezTo>
                  <a:cubicBezTo>
                    <a:pt x="2521" y="576"/>
                    <a:pt x="1945" y="0"/>
                    <a:pt x="129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2" name="Google Shape;23452;p16"/>
            <p:cNvSpPr/>
            <p:nvPr/>
          </p:nvSpPr>
          <p:spPr>
            <a:xfrm>
              <a:off x="6083825" y="3204950"/>
              <a:ext cx="61225" cy="61225"/>
            </a:xfrm>
            <a:custGeom>
              <a:avLst/>
              <a:gdLst/>
              <a:ahLst/>
              <a:cxnLst/>
              <a:rect l="l" t="t" r="r" b="b"/>
              <a:pathLst>
                <a:path w="2449" h="2449" extrusionOk="0">
                  <a:moveTo>
                    <a:pt x="1224" y="0"/>
                  </a:moveTo>
                  <a:cubicBezTo>
                    <a:pt x="504" y="0"/>
                    <a:pt x="0" y="576"/>
                    <a:pt x="0" y="1224"/>
                  </a:cubicBezTo>
                  <a:cubicBezTo>
                    <a:pt x="0" y="1944"/>
                    <a:pt x="504" y="2449"/>
                    <a:pt x="1224" y="2449"/>
                  </a:cubicBezTo>
                  <a:cubicBezTo>
                    <a:pt x="1873" y="2449"/>
                    <a:pt x="2449" y="1944"/>
                    <a:pt x="2449" y="1224"/>
                  </a:cubicBezTo>
                  <a:cubicBezTo>
                    <a:pt x="2449" y="576"/>
                    <a:pt x="1873" y="0"/>
                    <a:pt x="12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3" name="Google Shape;23453;p16"/>
            <p:cNvSpPr/>
            <p:nvPr/>
          </p:nvSpPr>
          <p:spPr>
            <a:xfrm>
              <a:off x="6181025" y="3206750"/>
              <a:ext cx="57650" cy="57625"/>
            </a:xfrm>
            <a:custGeom>
              <a:avLst/>
              <a:gdLst/>
              <a:ahLst/>
              <a:cxnLst/>
              <a:rect l="l" t="t" r="r" b="b"/>
              <a:pathLst>
                <a:path w="2306" h="2305" extrusionOk="0">
                  <a:moveTo>
                    <a:pt x="1153" y="0"/>
                  </a:moveTo>
                  <a:cubicBezTo>
                    <a:pt x="505" y="0"/>
                    <a:pt x="1" y="504"/>
                    <a:pt x="1" y="1152"/>
                  </a:cubicBezTo>
                  <a:cubicBezTo>
                    <a:pt x="1" y="1800"/>
                    <a:pt x="505" y="2305"/>
                    <a:pt x="1153" y="2305"/>
                  </a:cubicBezTo>
                  <a:cubicBezTo>
                    <a:pt x="1729" y="2305"/>
                    <a:pt x="2305" y="1800"/>
                    <a:pt x="2305" y="1152"/>
                  </a:cubicBezTo>
                  <a:cubicBezTo>
                    <a:pt x="2305" y="504"/>
                    <a:pt x="1729" y="0"/>
                    <a:pt x="1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4" name="Google Shape;23454;p16"/>
            <p:cNvSpPr/>
            <p:nvPr/>
          </p:nvSpPr>
          <p:spPr>
            <a:xfrm>
              <a:off x="6278250" y="3209000"/>
              <a:ext cx="63050" cy="53575"/>
            </a:xfrm>
            <a:custGeom>
              <a:avLst/>
              <a:gdLst/>
              <a:ahLst/>
              <a:cxnLst/>
              <a:rect l="l" t="t" r="r" b="b"/>
              <a:pathLst>
                <a:path w="2522" h="2143" extrusionOk="0">
                  <a:moveTo>
                    <a:pt x="1056" y="1"/>
                  </a:moveTo>
                  <a:cubicBezTo>
                    <a:pt x="519" y="1"/>
                    <a:pt x="1" y="434"/>
                    <a:pt x="1" y="1062"/>
                  </a:cubicBezTo>
                  <a:cubicBezTo>
                    <a:pt x="1" y="1638"/>
                    <a:pt x="433" y="2143"/>
                    <a:pt x="1081" y="2143"/>
                  </a:cubicBezTo>
                  <a:cubicBezTo>
                    <a:pt x="2017" y="2143"/>
                    <a:pt x="2521" y="990"/>
                    <a:pt x="1801" y="342"/>
                  </a:cubicBezTo>
                  <a:cubicBezTo>
                    <a:pt x="1588" y="105"/>
                    <a:pt x="1320" y="1"/>
                    <a:pt x="1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5" name="Google Shape;23455;p16"/>
            <p:cNvSpPr/>
            <p:nvPr/>
          </p:nvSpPr>
          <p:spPr>
            <a:xfrm>
              <a:off x="6375475" y="3212150"/>
              <a:ext cx="48625" cy="48625"/>
            </a:xfrm>
            <a:custGeom>
              <a:avLst/>
              <a:gdLst/>
              <a:ahLst/>
              <a:cxnLst/>
              <a:rect l="l" t="t" r="r" b="b"/>
              <a:pathLst>
                <a:path w="1945" h="1945" extrusionOk="0">
                  <a:moveTo>
                    <a:pt x="1009" y="0"/>
                  </a:moveTo>
                  <a:cubicBezTo>
                    <a:pt x="432" y="0"/>
                    <a:pt x="0" y="432"/>
                    <a:pt x="0" y="936"/>
                  </a:cubicBezTo>
                  <a:cubicBezTo>
                    <a:pt x="0" y="1512"/>
                    <a:pt x="432" y="1945"/>
                    <a:pt x="1009" y="1945"/>
                  </a:cubicBezTo>
                  <a:cubicBezTo>
                    <a:pt x="1513" y="1945"/>
                    <a:pt x="1945" y="1512"/>
                    <a:pt x="1945" y="936"/>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6" name="Google Shape;23456;p16"/>
            <p:cNvSpPr/>
            <p:nvPr/>
          </p:nvSpPr>
          <p:spPr>
            <a:xfrm>
              <a:off x="6472700" y="3212725"/>
              <a:ext cx="52225" cy="46250"/>
            </a:xfrm>
            <a:custGeom>
              <a:avLst/>
              <a:gdLst/>
              <a:ahLst/>
              <a:cxnLst/>
              <a:rect l="l" t="t" r="r" b="b"/>
              <a:pathLst>
                <a:path w="2089" h="1850" extrusionOk="0">
                  <a:moveTo>
                    <a:pt x="927" y="1"/>
                  </a:moveTo>
                  <a:cubicBezTo>
                    <a:pt x="469" y="1"/>
                    <a:pt x="0" y="373"/>
                    <a:pt x="0" y="913"/>
                  </a:cubicBezTo>
                  <a:cubicBezTo>
                    <a:pt x="0" y="1417"/>
                    <a:pt x="432" y="1850"/>
                    <a:pt x="936" y="1850"/>
                  </a:cubicBezTo>
                  <a:cubicBezTo>
                    <a:pt x="1728" y="1850"/>
                    <a:pt x="2089" y="841"/>
                    <a:pt x="1512" y="265"/>
                  </a:cubicBezTo>
                  <a:cubicBezTo>
                    <a:pt x="1352" y="82"/>
                    <a:pt x="1140" y="1"/>
                    <a:pt x="9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7" name="Google Shape;23457;p16"/>
            <p:cNvSpPr/>
            <p:nvPr/>
          </p:nvSpPr>
          <p:spPr>
            <a:xfrm>
              <a:off x="6571700" y="3215750"/>
              <a:ext cx="39650" cy="39625"/>
            </a:xfrm>
            <a:custGeom>
              <a:avLst/>
              <a:gdLst/>
              <a:ahLst/>
              <a:cxnLst/>
              <a:rect l="l" t="t" r="r" b="b"/>
              <a:pathLst>
                <a:path w="1586" h="1585" extrusionOk="0">
                  <a:moveTo>
                    <a:pt x="793" y="0"/>
                  </a:moveTo>
                  <a:cubicBezTo>
                    <a:pt x="361" y="0"/>
                    <a:pt x="1" y="360"/>
                    <a:pt x="1" y="792"/>
                  </a:cubicBezTo>
                  <a:cubicBezTo>
                    <a:pt x="1" y="1224"/>
                    <a:pt x="361" y="1584"/>
                    <a:pt x="793" y="1584"/>
                  </a:cubicBezTo>
                  <a:cubicBezTo>
                    <a:pt x="1225" y="1584"/>
                    <a:pt x="1585" y="1224"/>
                    <a:pt x="1585" y="792"/>
                  </a:cubicBezTo>
                  <a:cubicBezTo>
                    <a:pt x="1585"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8" name="Google Shape;23458;p16"/>
            <p:cNvSpPr/>
            <p:nvPr/>
          </p:nvSpPr>
          <p:spPr>
            <a:xfrm>
              <a:off x="6668925" y="3218175"/>
              <a:ext cx="41425" cy="35400"/>
            </a:xfrm>
            <a:custGeom>
              <a:avLst/>
              <a:gdLst/>
              <a:ahLst/>
              <a:cxnLst/>
              <a:rect l="l" t="t" r="r" b="b"/>
              <a:pathLst>
                <a:path w="1657" h="1416" extrusionOk="0">
                  <a:moveTo>
                    <a:pt x="727" y="1"/>
                  </a:moveTo>
                  <a:cubicBezTo>
                    <a:pt x="346" y="1"/>
                    <a:pt x="1" y="296"/>
                    <a:pt x="1" y="695"/>
                  </a:cubicBezTo>
                  <a:cubicBezTo>
                    <a:pt x="1" y="1055"/>
                    <a:pt x="289" y="1415"/>
                    <a:pt x="721" y="1415"/>
                  </a:cubicBezTo>
                  <a:cubicBezTo>
                    <a:pt x="1297" y="1415"/>
                    <a:pt x="1657" y="623"/>
                    <a:pt x="1225" y="191"/>
                  </a:cubicBezTo>
                  <a:cubicBezTo>
                    <a:pt x="1070" y="59"/>
                    <a:pt x="895" y="1"/>
                    <a:pt x="7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59" name="Google Shape;23459;p16"/>
            <p:cNvSpPr/>
            <p:nvPr/>
          </p:nvSpPr>
          <p:spPr>
            <a:xfrm>
              <a:off x="6766150" y="3221150"/>
              <a:ext cx="30625" cy="28825"/>
            </a:xfrm>
            <a:custGeom>
              <a:avLst/>
              <a:gdLst/>
              <a:ahLst/>
              <a:cxnLst/>
              <a:rect l="l" t="t" r="r" b="b"/>
              <a:pathLst>
                <a:path w="1225" h="1153" extrusionOk="0">
                  <a:moveTo>
                    <a:pt x="648" y="0"/>
                  </a:moveTo>
                  <a:cubicBezTo>
                    <a:pt x="288" y="0"/>
                    <a:pt x="0" y="288"/>
                    <a:pt x="0" y="576"/>
                  </a:cubicBezTo>
                  <a:cubicBezTo>
                    <a:pt x="0" y="936"/>
                    <a:pt x="288" y="1152"/>
                    <a:pt x="648" y="1152"/>
                  </a:cubicBezTo>
                  <a:cubicBezTo>
                    <a:pt x="937" y="1152"/>
                    <a:pt x="1225" y="936"/>
                    <a:pt x="1225" y="576"/>
                  </a:cubicBezTo>
                  <a:cubicBezTo>
                    <a:pt x="1225" y="288"/>
                    <a:pt x="937" y="0"/>
                    <a:pt x="6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0" name="Google Shape;23460;p16"/>
            <p:cNvSpPr/>
            <p:nvPr/>
          </p:nvSpPr>
          <p:spPr>
            <a:xfrm>
              <a:off x="6865175" y="3224750"/>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1" name="Google Shape;23461;p16"/>
            <p:cNvSpPr/>
            <p:nvPr/>
          </p:nvSpPr>
          <p:spPr>
            <a:xfrm>
              <a:off x="6962375" y="3231075"/>
              <a:ext cx="20875" cy="13600"/>
            </a:xfrm>
            <a:custGeom>
              <a:avLst/>
              <a:gdLst/>
              <a:ahLst/>
              <a:cxnLst/>
              <a:rect l="l" t="t" r="r" b="b"/>
              <a:pathLst>
                <a:path w="835" h="544" extrusionOk="0">
                  <a:moveTo>
                    <a:pt x="123" y="1"/>
                  </a:moveTo>
                  <a:cubicBezTo>
                    <a:pt x="51" y="1"/>
                    <a:pt x="1" y="50"/>
                    <a:pt x="1" y="179"/>
                  </a:cubicBezTo>
                  <a:cubicBezTo>
                    <a:pt x="1" y="395"/>
                    <a:pt x="217" y="539"/>
                    <a:pt x="433" y="539"/>
                  </a:cubicBezTo>
                  <a:cubicBezTo>
                    <a:pt x="453" y="542"/>
                    <a:pt x="471" y="543"/>
                    <a:pt x="487" y="543"/>
                  </a:cubicBezTo>
                  <a:cubicBezTo>
                    <a:pt x="835" y="543"/>
                    <a:pt x="362"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2" name="Google Shape;23462;p16"/>
            <p:cNvSpPr/>
            <p:nvPr/>
          </p:nvSpPr>
          <p:spPr>
            <a:xfrm>
              <a:off x="7061400" y="3232100"/>
              <a:ext cx="15525" cy="10675"/>
            </a:xfrm>
            <a:custGeom>
              <a:avLst/>
              <a:gdLst/>
              <a:ahLst/>
              <a:cxnLst/>
              <a:rect l="l" t="t" r="r" b="b"/>
              <a:pathLst>
                <a:path w="621" h="427" extrusionOk="0">
                  <a:moveTo>
                    <a:pt x="93" y="0"/>
                  </a:moveTo>
                  <a:cubicBezTo>
                    <a:pt x="39" y="0"/>
                    <a:pt x="1" y="39"/>
                    <a:pt x="1" y="138"/>
                  </a:cubicBezTo>
                  <a:cubicBezTo>
                    <a:pt x="1" y="282"/>
                    <a:pt x="145" y="426"/>
                    <a:pt x="289" y="426"/>
                  </a:cubicBezTo>
                  <a:cubicBezTo>
                    <a:pt x="621" y="426"/>
                    <a:pt x="272" y="0"/>
                    <a:pt x="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3" name="Google Shape;23463;p16"/>
            <p:cNvSpPr/>
            <p:nvPr/>
          </p:nvSpPr>
          <p:spPr>
            <a:xfrm>
              <a:off x="7158625" y="3231500"/>
              <a:ext cx="9025" cy="9475"/>
            </a:xfrm>
            <a:custGeom>
              <a:avLst/>
              <a:gdLst/>
              <a:ahLst/>
              <a:cxnLst/>
              <a:rect l="l" t="t" r="r" b="b"/>
              <a:pathLst>
                <a:path w="361" h="379" extrusionOk="0">
                  <a:moveTo>
                    <a:pt x="180" y="0"/>
                  </a:moveTo>
                  <a:cubicBezTo>
                    <a:pt x="90" y="0"/>
                    <a:pt x="0" y="54"/>
                    <a:pt x="0" y="162"/>
                  </a:cubicBezTo>
                  <a:cubicBezTo>
                    <a:pt x="0" y="306"/>
                    <a:pt x="72" y="378"/>
                    <a:pt x="216" y="378"/>
                  </a:cubicBezTo>
                  <a:cubicBezTo>
                    <a:pt x="288" y="378"/>
                    <a:pt x="360" y="306"/>
                    <a:pt x="360" y="162"/>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4" name="Google Shape;23464;p16"/>
            <p:cNvSpPr/>
            <p:nvPr/>
          </p:nvSpPr>
          <p:spPr>
            <a:xfrm>
              <a:off x="7257650" y="3234200"/>
              <a:ext cx="3625" cy="3175"/>
            </a:xfrm>
            <a:custGeom>
              <a:avLst/>
              <a:gdLst/>
              <a:ahLst/>
              <a:cxnLst/>
              <a:rect l="l" t="t" r="r" b="b"/>
              <a:pathLst>
                <a:path w="145" h="127" extrusionOk="0">
                  <a:moveTo>
                    <a:pt x="72" y="0"/>
                  </a:moveTo>
                  <a:cubicBezTo>
                    <a:pt x="36" y="0"/>
                    <a:pt x="0" y="18"/>
                    <a:pt x="0" y="54"/>
                  </a:cubicBezTo>
                  <a:cubicBezTo>
                    <a:pt x="0" y="126"/>
                    <a:pt x="72" y="126"/>
                    <a:pt x="72" y="126"/>
                  </a:cubicBezTo>
                  <a:cubicBezTo>
                    <a:pt x="72" y="126"/>
                    <a:pt x="144" y="126"/>
                    <a:pt x="144" y="54"/>
                  </a:cubicBezTo>
                  <a:cubicBezTo>
                    <a:pt x="144" y="18"/>
                    <a:pt x="108"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5" name="Google Shape;23465;p16"/>
            <p:cNvSpPr/>
            <p:nvPr/>
          </p:nvSpPr>
          <p:spPr>
            <a:xfrm>
              <a:off x="4395100" y="3330975"/>
              <a:ext cx="1825" cy="25"/>
            </a:xfrm>
            <a:custGeom>
              <a:avLst/>
              <a:gdLst/>
              <a:ahLst/>
              <a:cxnLst/>
              <a:rect l="l" t="t" r="r" b="b"/>
              <a:pathLst>
                <a:path w="73" h="1" extrusionOk="0">
                  <a:moveTo>
                    <a:pt x="72" y="0"/>
                  </a:moveTo>
                  <a:cubicBezTo>
                    <a:pt x="72" y="0"/>
                    <a:pt x="72" y="0"/>
                    <a:pt x="0" y="0"/>
                  </a:cubicBezTo>
                  <a:cubicBezTo>
                    <a:pt x="0" y="0"/>
                    <a:pt x="0" y="0"/>
                    <a:pt x="0" y="0"/>
                  </a:cubicBezTo>
                  <a:cubicBezTo>
                    <a:pt x="0" y="0"/>
                    <a:pt x="0" y="0"/>
                    <a:pt x="0" y="0"/>
                  </a:cubicBezTo>
                  <a:cubicBezTo>
                    <a:pt x="72" y="0"/>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6" name="Google Shape;23466;p16"/>
            <p:cNvSpPr/>
            <p:nvPr/>
          </p:nvSpPr>
          <p:spPr>
            <a:xfrm>
              <a:off x="4488725" y="3329175"/>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7" name="Google Shape;23467;p16"/>
            <p:cNvSpPr/>
            <p:nvPr/>
          </p:nvSpPr>
          <p:spPr>
            <a:xfrm>
              <a:off x="4580925" y="3325400"/>
              <a:ext cx="12225" cy="11150"/>
            </a:xfrm>
            <a:custGeom>
              <a:avLst/>
              <a:gdLst/>
              <a:ahLst/>
              <a:cxnLst/>
              <a:rect l="l" t="t" r="r" b="b"/>
              <a:pathLst>
                <a:path w="489" h="446" extrusionOk="0">
                  <a:moveTo>
                    <a:pt x="225" y="1"/>
                  </a:moveTo>
                  <a:cubicBezTo>
                    <a:pt x="1" y="1"/>
                    <a:pt x="1" y="445"/>
                    <a:pt x="225" y="445"/>
                  </a:cubicBezTo>
                  <a:cubicBezTo>
                    <a:pt x="240" y="445"/>
                    <a:pt x="256" y="443"/>
                    <a:pt x="273" y="439"/>
                  </a:cubicBezTo>
                  <a:cubicBezTo>
                    <a:pt x="489" y="439"/>
                    <a:pt x="489" y="79"/>
                    <a:pt x="273" y="7"/>
                  </a:cubicBezTo>
                  <a:cubicBezTo>
                    <a:pt x="256" y="3"/>
                    <a:pt x="240" y="1"/>
                    <a:pt x="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8" name="Google Shape;23468;p16"/>
            <p:cNvSpPr/>
            <p:nvPr/>
          </p:nvSpPr>
          <p:spPr>
            <a:xfrm>
              <a:off x="4674150" y="3323775"/>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69" name="Google Shape;23469;p16"/>
            <p:cNvSpPr/>
            <p:nvPr/>
          </p:nvSpPr>
          <p:spPr>
            <a:xfrm>
              <a:off x="4767775" y="3325775"/>
              <a:ext cx="23275" cy="16025"/>
            </a:xfrm>
            <a:custGeom>
              <a:avLst/>
              <a:gdLst/>
              <a:ahLst/>
              <a:cxnLst/>
              <a:rect l="l" t="t" r="r" b="b"/>
              <a:pathLst>
                <a:path w="931" h="641" extrusionOk="0">
                  <a:moveTo>
                    <a:pt x="138" y="1"/>
                  </a:moveTo>
                  <a:cubicBezTo>
                    <a:pt x="58" y="1"/>
                    <a:pt x="0" y="58"/>
                    <a:pt x="0" y="208"/>
                  </a:cubicBezTo>
                  <a:cubicBezTo>
                    <a:pt x="0" y="424"/>
                    <a:pt x="144" y="640"/>
                    <a:pt x="432" y="640"/>
                  </a:cubicBezTo>
                  <a:cubicBezTo>
                    <a:pt x="931" y="640"/>
                    <a:pt x="407" y="1"/>
                    <a:pt x="1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0" name="Google Shape;23470;p16"/>
            <p:cNvSpPr/>
            <p:nvPr/>
          </p:nvSpPr>
          <p:spPr>
            <a:xfrm>
              <a:off x="4860975" y="3324575"/>
              <a:ext cx="29625" cy="20825"/>
            </a:xfrm>
            <a:custGeom>
              <a:avLst/>
              <a:gdLst/>
              <a:ahLst/>
              <a:cxnLst/>
              <a:rect l="l" t="t" r="r" b="b"/>
              <a:pathLst>
                <a:path w="1185" h="833" extrusionOk="0">
                  <a:moveTo>
                    <a:pt x="164" y="1"/>
                  </a:moveTo>
                  <a:cubicBezTo>
                    <a:pt x="65" y="1"/>
                    <a:pt x="0" y="72"/>
                    <a:pt x="17" y="256"/>
                  </a:cubicBezTo>
                  <a:cubicBezTo>
                    <a:pt x="17" y="544"/>
                    <a:pt x="233" y="832"/>
                    <a:pt x="521" y="832"/>
                  </a:cubicBezTo>
                  <a:cubicBezTo>
                    <a:pt x="1184" y="777"/>
                    <a:pt x="490" y="1"/>
                    <a:pt x="1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1" name="Google Shape;23471;p16"/>
            <p:cNvSpPr/>
            <p:nvPr/>
          </p:nvSpPr>
          <p:spPr>
            <a:xfrm>
              <a:off x="4953200" y="3314950"/>
              <a:ext cx="36025" cy="32250"/>
            </a:xfrm>
            <a:custGeom>
              <a:avLst/>
              <a:gdLst/>
              <a:ahLst/>
              <a:cxnLst/>
              <a:rect l="l" t="t" r="r" b="b"/>
              <a:pathLst>
                <a:path w="1441" h="1290" extrusionOk="0">
                  <a:moveTo>
                    <a:pt x="609" y="1"/>
                  </a:moveTo>
                  <a:cubicBezTo>
                    <a:pt x="289" y="1"/>
                    <a:pt x="1" y="257"/>
                    <a:pt x="1" y="641"/>
                  </a:cubicBezTo>
                  <a:cubicBezTo>
                    <a:pt x="1" y="1001"/>
                    <a:pt x="289" y="1289"/>
                    <a:pt x="649" y="1289"/>
                  </a:cubicBezTo>
                  <a:cubicBezTo>
                    <a:pt x="1153" y="1289"/>
                    <a:pt x="1441" y="569"/>
                    <a:pt x="1081" y="209"/>
                  </a:cubicBezTo>
                  <a:cubicBezTo>
                    <a:pt x="937" y="65"/>
                    <a:pt x="769" y="1"/>
                    <a:pt x="6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2" name="Google Shape;23472;p16"/>
            <p:cNvSpPr/>
            <p:nvPr/>
          </p:nvSpPr>
          <p:spPr>
            <a:xfrm>
              <a:off x="5039625" y="3312950"/>
              <a:ext cx="48625" cy="36050"/>
            </a:xfrm>
            <a:custGeom>
              <a:avLst/>
              <a:gdLst/>
              <a:ahLst/>
              <a:cxnLst/>
              <a:rect l="l" t="t" r="r" b="b"/>
              <a:pathLst>
                <a:path w="1945" h="1442" extrusionOk="0">
                  <a:moveTo>
                    <a:pt x="1008" y="1"/>
                  </a:moveTo>
                  <a:cubicBezTo>
                    <a:pt x="0" y="1"/>
                    <a:pt x="0" y="1441"/>
                    <a:pt x="1008" y="1441"/>
                  </a:cubicBezTo>
                  <a:cubicBezTo>
                    <a:pt x="1945" y="1441"/>
                    <a:pt x="1945" y="1"/>
                    <a:pt x="1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3" name="Google Shape;23473;p16"/>
            <p:cNvSpPr/>
            <p:nvPr/>
          </p:nvSpPr>
          <p:spPr>
            <a:xfrm>
              <a:off x="5130225" y="3311100"/>
              <a:ext cx="53450" cy="41700"/>
            </a:xfrm>
            <a:custGeom>
              <a:avLst/>
              <a:gdLst/>
              <a:ahLst/>
              <a:cxnLst/>
              <a:rect l="l" t="t" r="r" b="b"/>
              <a:pathLst>
                <a:path w="2138" h="1668" extrusionOk="0">
                  <a:moveTo>
                    <a:pt x="1133" y="1"/>
                  </a:moveTo>
                  <a:cubicBezTo>
                    <a:pt x="21" y="1"/>
                    <a:pt x="0" y="1667"/>
                    <a:pt x="1070" y="1667"/>
                  </a:cubicBezTo>
                  <a:cubicBezTo>
                    <a:pt x="1112" y="1667"/>
                    <a:pt x="1156" y="1665"/>
                    <a:pt x="1201" y="1659"/>
                  </a:cubicBezTo>
                  <a:cubicBezTo>
                    <a:pt x="2137" y="1587"/>
                    <a:pt x="2137" y="147"/>
                    <a:pt x="1201" y="3"/>
                  </a:cubicBezTo>
                  <a:cubicBezTo>
                    <a:pt x="1178" y="2"/>
                    <a:pt x="1155" y="1"/>
                    <a:pt x="113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4" name="Google Shape;23474;p16"/>
            <p:cNvSpPr/>
            <p:nvPr/>
          </p:nvSpPr>
          <p:spPr>
            <a:xfrm>
              <a:off x="5232250" y="3309500"/>
              <a:ext cx="52250" cy="44900"/>
            </a:xfrm>
            <a:custGeom>
              <a:avLst/>
              <a:gdLst/>
              <a:ahLst/>
              <a:cxnLst/>
              <a:rect l="l" t="t" r="r" b="b"/>
              <a:pathLst>
                <a:path w="2090" h="1796" extrusionOk="0">
                  <a:moveTo>
                    <a:pt x="886" y="0"/>
                  </a:moveTo>
                  <a:cubicBezTo>
                    <a:pt x="442" y="0"/>
                    <a:pt x="1" y="335"/>
                    <a:pt x="1" y="859"/>
                  </a:cubicBezTo>
                  <a:cubicBezTo>
                    <a:pt x="1" y="1363"/>
                    <a:pt x="433" y="1795"/>
                    <a:pt x="937" y="1795"/>
                  </a:cubicBezTo>
                  <a:cubicBezTo>
                    <a:pt x="1729" y="1795"/>
                    <a:pt x="2089" y="787"/>
                    <a:pt x="1513" y="283"/>
                  </a:cubicBezTo>
                  <a:cubicBezTo>
                    <a:pt x="1342" y="88"/>
                    <a:pt x="1114" y="0"/>
                    <a:pt x="8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5" name="Google Shape;23475;p16"/>
            <p:cNvSpPr/>
            <p:nvPr/>
          </p:nvSpPr>
          <p:spPr>
            <a:xfrm>
              <a:off x="5314375" y="3305600"/>
              <a:ext cx="65525" cy="50750"/>
            </a:xfrm>
            <a:custGeom>
              <a:avLst/>
              <a:gdLst/>
              <a:ahLst/>
              <a:cxnLst/>
              <a:rect l="l" t="t" r="r" b="b"/>
              <a:pathLst>
                <a:path w="2621" h="2030" extrusionOk="0">
                  <a:moveTo>
                    <a:pt x="1335" y="0"/>
                  </a:moveTo>
                  <a:cubicBezTo>
                    <a:pt x="1" y="0"/>
                    <a:pt x="1" y="2030"/>
                    <a:pt x="1335" y="2030"/>
                  </a:cubicBezTo>
                  <a:cubicBezTo>
                    <a:pt x="1378" y="2030"/>
                    <a:pt x="1423" y="2028"/>
                    <a:pt x="1469" y="2023"/>
                  </a:cubicBezTo>
                  <a:cubicBezTo>
                    <a:pt x="2621" y="1879"/>
                    <a:pt x="2621" y="151"/>
                    <a:pt x="1469" y="7"/>
                  </a:cubicBezTo>
                  <a:cubicBezTo>
                    <a:pt x="1423" y="3"/>
                    <a:pt x="1378" y="0"/>
                    <a:pt x="13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6" name="Google Shape;23476;p16"/>
            <p:cNvSpPr/>
            <p:nvPr/>
          </p:nvSpPr>
          <p:spPr>
            <a:xfrm>
              <a:off x="5419500" y="3304425"/>
              <a:ext cx="63025" cy="53575"/>
            </a:xfrm>
            <a:custGeom>
              <a:avLst/>
              <a:gdLst/>
              <a:ahLst/>
              <a:cxnLst/>
              <a:rect l="l" t="t" r="r" b="b"/>
              <a:pathLst>
                <a:path w="2521" h="2143" extrusionOk="0">
                  <a:moveTo>
                    <a:pt x="1056" y="0"/>
                  </a:moveTo>
                  <a:cubicBezTo>
                    <a:pt x="519" y="0"/>
                    <a:pt x="0" y="434"/>
                    <a:pt x="0" y="1062"/>
                  </a:cubicBezTo>
                  <a:cubicBezTo>
                    <a:pt x="0" y="1638"/>
                    <a:pt x="432" y="2142"/>
                    <a:pt x="1080" y="2142"/>
                  </a:cubicBezTo>
                  <a:cubicBezTo>
                    <a:pt x="2017" y="2142"/>
                    <a:pt x="2521" y="990"/>
                    <a:pt x="1801" y="342"/>
                  </a:cubicBezTo>
                  <a:cubicBezTo>
                    <a:pt x="1587" y="105"/>
                    <a:pt x="1319"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7" name="Google Shape;23477;p16"/>
            <p:cNvSpPr/>
            <p:nvPr/>
          </p:nvSpPr>
          <p:spPr>
            <a:xfrm>
              <a:off x="5513100" y="3302675"/>
              <a:ext cx="66650" cy="57125"/>
            </a:xfrm>
            <a:custGeom>
              <a:avLst/>
              <a:gdLst/>
              <a:ahLst/>
              <a:cxnLst/>
              <a:rect l="l" t="t" r="r" b="b"/>
              <a:pathLst>
                <a:path w="2666" h="2285" extrusionOk="0">
                  <a:moveTo>
                    <a:pt x="1142" y="1"/>
                  </a:moveTo>
                  <a:cubicBezTo>
                    <a:pt x="558" y="1"/>
                    <a:pt x="1" y="452"/>
                    <a:pt x="1" y="1132"/>
                  </a:cubicBezTo>
                  <a:cubicBezTo>
                    <a:pt x="1" y="1780"/>
                    <a:pt x="505" y="2284"/>
                    <a:pt x="1153" y="2284"/>
                  </a:cubicBezTo>
                  <a:cubicBezTo>
                    <a:pt x="2161" y="2284"/>
                    <a:pt x="2665" y="1060"/>
                    <a:pt x="1945" y="340"/>
                  </a:cubicBezTo>
                  <a:cubicBezTo>
                    <a:pt x="1711" y="106"/>
                    <a:pt x="1424" y="1"/>
                    <a:pt x="11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8" name="Google Shape;23478;p16"/>
            <p:cNvSpPr/>
            <p:nvPr/>
          </p:nvSpPr>
          <p:spPr>
            <a:xfrm>
              <a:off x="5595225" y="3302025"/>
              <a:ext cx="78150" cy="59700"/>
            </a:xfrm>
            <a:custGeom>
              <a:avLst/>
              <a:gdLst/>
              <a:ahLst/>
              <a:cxnLst/>
              <a:rect l="l" t="t" r="r" b="b"/>
              <a:pathLst>
                <a:path w="3126" h="2388" extrusionOk="0">
                  <a:moveTo>
                    <a:pt x="1552" y="0"/>
                  </a:moveTo>
                  <a:cubicBezTo>
                    <a:pt x="1" y="0"/>
                    <a:pt x="1" y="2388"/>
                    <a:pt x="1552" y="2388"/>
                  </a:cubicBezTo>
                  <a:cubicBezTo>
                    <a:pt x="1595" y="2388"/>
                    <a:pt x="1639" y="2386"/>
                    <a:pt x="1685" y="2382"/>
                  </a:cubicBezTo>
                  <a:cubicBezTo>
                    <a:pt x="3125" y="2238"/>
                    <a:pt x="3125" y="150"/>
                    <a:pt x="1685" y="6"/>
                  </a:cubicBezTo>
                  <a:cubicBezTo>
                    <a:pt x="1639" y="2"/>
                    <a:pt x="1595" y="0"/>
                    <a:pt x="15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79" name="Google Shape;23479;p16"/>
            <p:cNvSpPr/>
            <p:nvPr/>
          </p:nvSpPr>
          <p:spPr>
            <a:xfrm>
              <a:off x="5702150" y="3300150"/>
              <a:ext cx="72025" cy="61450"/>
            </a:xfrm>
            <a:custGeom>
              <a:avLst/>
              <a:gdLst/>
              <a:ahLst/>
              <a:cxnLst/>
              <a:rect l="l" t="t" r="r" b="b"/>
              <a:pathLst>
                <a:path w="2881" h="2458" extrusionOk="0">
                  <a:moveTo>
                    <a:pt x="1226" y="0"/>
                  </a:moveTo>
                  <a:cubicBezTo>
                    <a:pt x="596" y="0"/>
                    <a:pt x="0" y="501"/>
                    <a:pt x="0" y="1233"/>
                  </a:cubicBezTo>
                  <a:cubicBezTo>
                    <a:pt x="0" y="1953"/>
                    <a:pt x="504" y="2457"/>
                    <a:pt x="1225" y="2457"/>
                  </a:cubicBezTo>
                  <a:cubicBezTo>
                    <a:pt x="2305" y="2457"/>
                    <a:pt x="2881" y="1161"/>
                    <a:pt x="2089" y="369"/>
                  </a:cubicBezTo>
                  <a:cubicBezTo>
                    <a:pt x="1833"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0" name="Google Shape;23480;p16"/>
            <p:cNvSpPr/>
            <p:nvPr/>
          </p:nvSpPr>
          <p:spPr>
            <a:xfrm>
              <a:off x="5797575" y="3300350"/>
              <a:ext cx="61225" cy="61250"/>
            </a:xfrm>
            <a:custGeom>
              <a:avLst/>
              <a:gdLst/>
              <a:ahLst/>
              <a:cxnLst/>
              <a:rect l="l" t="t" r="r" b="b"/>
              <a:pathLst>
                <a:path w="2449" h="2450" extrusionOk="0">
                  <a:moveTo>
                    <a:pt x="1224" y="1"/>
                  </a:moveTo>
                  <a:cubicBezTo>
                    <a:pt x="504" y="1"/>
                    <a:pt x="0" y="577"/>
                    <a:pt x="0" y="1225"/>
                  </a:cubicBezTo>
                  <a:cubicBezTo>
                    <a:pt x="0" y="1945"/>
                    <a:pt x="504" y="2449"/>
                    <a:pt x="1224" y="2449"/>
                  </a:cubicBezTo>
                  <a:cubicBezTo>
                    <a:pt x="1872" y="2449"/>
                    <a:pt x="2448" y="1945"/>
                    <a:pt x="2448" y="1225"/>
                  </a:cubicBezTo>
                  <a:cubicBezTo>
                    <a:pt x="2448" y="577"/>
                    <a:pt x="1872" y="1"/>
                    <a:pt x="12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1" name="Google Shape;23481;p16"/>
            <p:cNvSpPr/>
            <p:nvPr/>
          </p:nvSpPr>
          <p:spPr>
            <a:xfrm>
              <a:off x="5892975" y="3300150"/>
              <a:ext cx="72050" cy="61450"/>
            </a:xfrm>
            <a:custGeom>
              <a:avLst/>
              <a:gdLst/>
              <a:ahLst/>
              <a:cxnLst/>
              <a:rect l="l" t="t" r="r" b="b"/>
              <a:pathLst>
                <a:path w="2882" h="2458" extrusionOk="0">
                  <a:moveTo>
                    <a:pt x="1226" y="0"/>
                  </a:moveTo>
                  <a:cubicBezTo>
                    <a:pt x="596" y="0"/>
                    <a:pt x="1" y="501"/>
                    <a:pt x="1" y="1233"/>
                  </a:cubicBezTo>
                  <a:cubicBezTo>
                    <a:pt x="1" y="1953"/>
                    <a:pt x="505" y="2457"/>
                    <a:pt x="1225" y="2457"/>
                  </a:cubicBezTo>
                  <a:cubicBezTo>
                    <a:pt x="2305" y="2457"/>
                    <a:pt x="2881" y="1161"/>
                    <a:pt x="2089" y="369"/>
                  </a:cubicBezTo>
                  <a:cubicBezTo>
                    <a:pt x="1834" y="114"/>
                    <a:pt x="1526" y="0"/>
                    <a:pt x="122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2" name="Google Shape;23482;p16"/>
            <p:cNvSpPr/>
            <p:nvPr/>
          </p:nvSpPr>
          <p:spPr>
            <a:xfrm>
              <a:off x="5988400" y="3302150"/>
              <a:ext cx="59425" cy="59450"/>
            </a:xfrm>
            <a:custGeom>
              <a:avLst/>
              <a:gdLst/>
              <a:ahLst/>
              <a:cxnLst/>
              <a:rect l="l" t="t" r="r" b="b"/>
              <a:pathLst>
                <a:path w="2377" h="2378" extrusionOk="0">
                  <a:moveTo>
                    <a:pt x="1225" y="1"/>
                  </a:moveTo>
                  <a:cubicBezTo>
                    <a:pt x="577" y="1"/>
                    <a:pt x="0" y="505"/>
                    <a:pt x="0" y="1153"/>
                  </a:cubicBezTo>
                  <a:cubicBezTo>
                    <a:pt x="0" y="1801"/>
                    <a:pt x="577" y="2377"/>
                    <a:pt x="1225" y="2377"/>
                  </a:cubicBezTo>
                  <a:cubicBezTo>
                    <a:pt x="1873" y="2377"/>
                    <a:pt x="2377" y="1801"/>
                    <a:pt x="2377" y="1153"/>
                  </a:cubicBezTo>
                  <a:cubicBezTo>
                    <a:pt x="2377" y="505"/>
                    <a:pt x="1873" y="1"/>
                    <a:pt x="12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3" name="Google Shape;23483;p16"/>
            <p:cNvSpPr/>
            <p:nvPr/>
          </p:nvSpPr>
          <p:spPr>
            <a:xfrm>
              <a:off x="6085625" y="3302150"/>
              <a:ext cx="55825" cy="57650"/>
            </a:xfrm>
            <a:custGeom>
              <a:avLst/>
              <a:gdLst/>
              <a:ahLst/>
              <a:cxnLst/>
              <a:rect l="l" t="t" r="r" b="b"/>
              <a:pathLst>
                <a:path w="2233" h="2306" extrusionOk="0">
                  <a:moveTo>
                    <a:pt x="1152" y="1"/>
                  </a:moveTo>
                  <a:cubicBezTo>
                    <a:pt x="504" y="1"/>
                    <a:pt x="0" y="577"/>
                    <a:pt x="0" y="1153"/>
                  </a:cubicBezTo>
                  <a:cubicBezTo>
                    <a:pt x="0" y="1801"/>
                    <a:pt x="504" y="2305"/>
                    <a:pt x="1152" y="2305"/>
                  </a:cubicBezTo>
                  <a:cubicBezTo>
                    <a:pt x="1729" y="2305"/>
                    <a:pt x="2233" y="1801"/>
                    <a:pt x="2233" y="1153"/>
                  </a:cubicBezTo>
                  <a:cubicBezTo>
                    <a:pt x="2233" y="577"/>
                    <a:pt x="1729"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4" name="Google Shape;23484;p16"/>
            <p:cNvSpPr/>
            <p:nvPr/>
          </p:nvSpPr>
          <p:spPr>
            <a:xfrm>
              <a:off x="6182825" y="3304425"/>
              <a:ext cx="63050" cy="53575"/>
            </a:xfrm>
            <a:custGeom>
              <a:avLst/>
              <a:gdLst/>
              <a:ahLst/>
              <a:cxnLst/>
              <a:rect l="l" t="t" r="r" b="b"/>
              <a:pathLst>
                <a:path w="2522" h="2143"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5" name="Google Shape;23485;p16"/>
            <p:cNvSpPr/>
            <p:nvPr/>
          </p:nvSpPr>
          <p:spPr>
            <a:xfrm>
              <a:off x="6268575" y="3305600"/>
              <a:ext cx="65525" cy="50750"/>
            </a:xfrm>
            <a:custGeom>
              <a:avLst/>
              <a:gdLst/>
              <a:ahLst/>
              <a:cxnLst/>
              <a:rect l="l" t="t" r="r" b="b"/>
              <a:pathLst>
                <a:path w="2621" h="2030" extrusionOk="0">
                  <a:moveTo>
                    <a:pt x="1334" y="0"/>
                  </a:moveTo>
                  <a:cubicBezTo>
                    <a:pt x="0" y="0"/>
                    <a:pt x="0" y="2030"/>
                    <a:pt x="1334" y="2030"/>
                  </a:cubicBezTo>
                  <a:cubicBezTo>
                    <a:pt x="1378" y="2030"/>
                    <a:pt x="1422" y="2028"/>
                    <a:pt x="1468" y="2023"/>
                  </a:cubicBezTo>
                  <a:cubicBezTo>
                    <a:pt x="2620" y="1879"/>
                    <a:pt x="2620" y="151"/>
                    <a:pt x="1468" y="7"/>
                  </a:cubicBezTo>
                  <a:cubicBezTo>
                    <a:pt x="1422" y="3"/>
                    <a:pt x="1378" y="0"/>
                    <a:pt x="13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6" name="Google Shape;23486;p16"/>
            <p:cNvSpPr/>
            <p:nvPr/>
          </p:nvSpPr>
          <p:spPr>
            <a:xfrm>
              <a:off x="6377275" y="3309350"/>
              <a:ext cx="45025" cy="45050"/>
            </a:xfrm>
            <a:custGeom>
              <a:avLst/>
              <a:gdLst/>
              <a:ahLst/>
              <a:cxnLst/>
              <a:rect l="l" t="t" r="r" b="b"/>
              <a:pathLst>
                <a:path w="1801" h="1802" extrusionOk="0">
                  <a:moveTo>
                    <a:pt x="937" y="1"/>
                  </a:moveTo>
                  <a:cubicBezTo>
                    <a:pt x="432" y="1"/>
                    <a:pt x="0" y="361"/>
                    <a:pt x="0" y="865"/>
                  </a:cubicBezTo>
                  <a:cubicBezTo>
                    <a:pt x="0" y="1369"/>
                    <a:pt x="432"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7" name="Google Shape;23487;p16"/>
            <p:cNvSpPr/>
            <p:nvPr/>
          </p:nvSpPr>
          <p:spPr>
            <a:xfrm>
              <a:off x="6474500" y="3311150"/>
              <a:ext cx="41425" cy="41450"/>
            </a:xfrm>
            <a:custGeom>
              <a:avLst/>
              <a:gdLst/>
              <a:ahLst/>
              <a:cxnLst/>
              <a:rect l="l" t="t" r="r" b="b"/>
              <a:pathLst>
                <a:path w="1657" h="1658" extrusionOk="0">
                  <a:moveTo>
                    <a:pt x="864" y="1"/>
                  </a:moveTo>
                  <a:cubicBezTo>
                    <a:pt x="360" y="1"/>
                    <a:pt x="0" y="361"/>
                    <a:pt x="0" y="793"/>
                  </a:cubicBezTo>
                  <a:cubicBezTo>
                    <a:pt x="0" y="1297"/>
                    <a:pt x="360" y="1657"/>
                    <a:pt x="864" y="1657"/>
                  </a:cubicBezTo>
                  <a:cubicBezTo>
                    <a:pt x="1296" y="1657"/>
                    <a:pt x="1656" y="1297"/>
                    <a:pt x="1656" y="793"/>
                  </a:cubicBezTo>
                  <a:cubicBezTo>
                    <a:pt x="1656" y="361"/>
                    <a:pt x="1296" y="1"/>
                    <a:pt x="8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8" name="Google Shape;23488;p16"/>
            <p:cNvSpPr/>
            <p:nvPr/>
          </p:nvSpPr>
          <p:spPr>
            <a:xfrm>
              <a:off x="6573500" y="3312950"/>
              <a:ext cx="36050" cy="36050"/>
            </a:xfrm>
            <a:custGeom>
              <a:avLst/>
              <a:gdLst/>
              <a:ahLst/>
              <a:cxnLst/>
              <a:rect l="l" t="t" r="r" b="b"/>
              <a:pathLst>
                <a:path w="1442" h="1442" extrusionOk="0">
                  <a:moveTo>
                    <a:pt x="721" y="1"/>
                  </a:moveTo>
                  <a:cubicBezTo>
                    <a:pt x="289" y="1"/>
                    <a:pt x="1" y="361"/>
                    <a:pt x="1" y="721"/>
                  </a:cubicBezTo>
                  <a:cubicBezTo>
                    <a:pt x="1" y="1153"/>
                    <a:pt x="289" y="1441"/>
                    <a:pt x="721" y="1441"/>
                  </a:cubicBezTo>
                  <a:cubicBezTo>
                    <a:pt x="1081" y="1441"/>
                    <a:pt x="1441" y="1153"/>
                    <a:pt x="1441" y="721"/>
                  </a:cubicBezTo>
                  <a:cubicBezTo>
                    <a:pt x="1441" y="361"/>
                    <a:pt x="1081" y="1"/>
                    <a:pt x="7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89" name="Google Shape;23489;p16"/>
            <p:cNvSpPr/>
            <p:nvPr/>
          </p:nvSpPr>
          <p:spPr>
            <a:xfrm>
              <a:off x="6670725" y="3314750"/>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1009"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0" name="Google Shape;23490;p16"/>
            <p:cNvSpPr/>
            <p:nvPr/>
          </p:nvSpPr>
          <p:spPr>
            <a:xfrm>
              <a:off x="6767950" y="3317450"/>
              <a:ext cx="27025" cy="27950"/>
            </a:xfrm>
            <a:custGeom>
              <a:avLst/>
              <a:gdLst/>
              <a:ahLst/>
              <a:cxnLst/>
              <a:rect l="l" t="t" r="r" b="b"/>
              <a:pathLst>
                <a:path w="1081" h="1118" extrusionOk="0">
                  <a:moveTo>
                    <a:pt x="540" y="1"/>
                  </a:moveTo>
                  <a:cubicBezTo>
                    <a:pt x="270" y="1"/>
                    <a:pt x="0" y="181"/>
                    <a:pt x="0" y="541"/>
                  </a:cubicBezTo>
                  <a:cubicBezTo>
                    <a:pt x="0" y="829"/>
                    <a:pt x="216" y="1117"/>
                    <a:pt x="576" y="1117"/>
                  </a:cubicBezTo>
                  <a:cubicBezTo>
                    <a:pt x="865" y="1117"/>
                    <a:pt x="1081" y="829"/>
                    <a:pt x="1081" y="541"/>
                  </a:cubicBezTo>
                  <a:cubicBezTo>
                    <a:pt x="1081" y="181"/>
                    <a:pt x="811" y="1"/>
                    <a:pt x="5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1" name="Google Shape;23491;p16"/>
            <p:cNvSpPr/>
            <p:nvPr/>
          </p:nvSpPr>
          <p:spPr>
            <a:xfrm>
              <a:off x="6866550" y="3325775"/>
              <a:ext cx="23700" cy="16025"/>
            </a:xfrm>
            <a:custGeom>
              <a:avLst/>
              <a:gdLst/>
              <a:ahLst/>
              <a:cxnLst/>
              <a:rect l="l" t="t" r="r" b="b"/>
              <a:pathLst>
                <a:path w="948" h="641" extrusionOk="0">
                  <a:moveTo>
                    <a:pt x="126" y="1"/>
                  </a:moveTo>
                  <a:cubicBezTo>
                    <a:pt x="49" y="1"/>
                    <a:pt x="1" y="58"/>
                    <a:pt x="17" y="208"/>
                  </a:cubicBezTo>
                  <a:cubicBezTo>
                    <a:pt x="17" y="496"/>
                    <a:pt x="161" y="640"/>
                    <a:pt x="449" y="640"/>
                  </a:cubicBezTo>
                  <a:cubicBezTo>
                    <a:pt x="948" y="640"/>
                    <a:pt x="381" y="1"/>
                    <a:pt x="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2" name="Google Shape;23492;p16"/>
            <p:cNvSpPr/>
            <p:nvPr/>
          </p:nvSpPr>
          <p:spPr>
            <a:xfrm>
              <a:off x="6964175" y="3327025"/>
              <a:ext cx="18800" cy="12975"/>
            </a:xfrm>
            <a:custGeom>
              <a:avLst/>
              <a:gdLst/>
              <a:ahLst/>
              <a:cxnLst/>
              <a:rect l="l" t="t" r="r" b="b"/>
              <a:pathLst>
                <a:path w="752" h="519" extrusionOk="0">
                  <a:moveTo>
                    <a:pt x="107" y="0"/>
                  </a:moveTo>
                  <a:cubicBezTo>
                    <a:pt x="45" y="0"/>
                    <a:pt x="1" y="44"/>
                    <a:pt x="1" y="158"/>
                  </a:cubicBezTo>
                  <a:cubicBezTo>
                    <a:pt x="1" y="374"/>
                    <a:pt x="145" y="518"/>
                    <a:pt x="361" y="518"/>
                  </a:cubicBezTo>
                  <a:cubicBezTo>
                    <a:pt x="751" y="518"/>
                    <a:pt x="321" y="0"/>
                    <a:pt x="10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3" name="Google Shape;23493;p16"/>
            <p:cNvSpPr/>
            <p:nvPr/>
          </p:nvSpPr>
          <p:spPr>
            <a:xfrm>
              <a:off x="7061400" y="3328000"/>
              <a:ext cx="14075" cy="8400"/>
            </a:xfrm>
            <a:custGeom>
              <a:avLst/>
              <a:gdLst/>
              <a:ahLst/>
              <a:cxnLst/>
              <a:rect l="l" t="t" r="r" b="b"/>
              <a:pathLst>
                <a:path w="563" h="336" extrusionOk="0">
                  <a:moveTo>
                    <a:pt x="88" y="1"/>
                  </a:moveTo>
                  <a:cubicBezTo>
                    <a:pt x="37" y="1"/>
                    <a:pt x="1" y="33"/>
                    <a:pt x="1" y="119"/>
                  </a:cubicBezTo>
                  <a:cubicBezTo>
                    <a:pt x="1" y="263"/>
                    <a:pt x="145" y="335"/>
                    <a:pt x="289" y="335"/>
                  </a:cubicBezTo>
                  <a:cubicBezTo>
                    <a:pt x="563" y="335"/>
                    <a:pt x="252" y="1"/>
                    <a:pt x="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4" name="Google Shape;23494;p16"/>
            <p:cNvSpPr/>
            <p:nvPr/>
          </p:nvSpPr>
          <p:spPr>
            <a:xfrm>
              <a:off x="7160425" y="33273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5" name="Google Shape;23495;p16"/>
            <p:cNvSpPr/>
            <p:nvPr/>
          </p:nvSpPr>
          <p:spPr>
            <a:xfrm>
              <a:off x="7259450" y="333277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6" name="Google Shape;23496;p16"/>
            <p:cNvSpPr/>
            <p:nvPr/>
          </p:nvSpPr>
          <p:spPr>
            <a:xfrm>
              <a:off x="4490525" y="3424575"/>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4" y="145"/>
                    <a:pt x="144" y="73"/>
                  </a:cubicBezTo>
                  <a:cubicBezTo>
                    <a:pt x="144"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7" name="Google Shape;23497;p16"/>
            <p:cNvSpPr/>
            <p:nvPr/>
          </p:nvSpPr>
          <p:spPr>
            <a:xfrm>
              <a:off x="4580525" y="3422775"/>
              <a:ext cx="12625" cy="9025"/>
            </a:xfrm>
            <a:custGeom>
              <a:avLst/>
              <a:gdLst/>
              <a:ahLst/>
              <a:cxnLst/>
              <a:rect l="l" t="t" r="r" b="b"/>
              <a:pathLst>
                <a:path w="505" h="361" extrusionOk="0">
                  <a:moveTo>
                    <a:pt x="289" y="1"/>
                  </a:moveTo>
                  <a:cubicBezTo>
                    <a:pt x="1" y="1"/>
                    <a:pt x="1" y="361"/>
                    <a:pt x="289" y="361"/>
                  </a:cubicBezTo>
                  <a:cubicBezTo>
                    <a:pt x="505" y="361"/>
                    <a:pt x="505"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8" name="Google Shape;23498;p16"/>
            <p:cNvSpPr/>
            <p:nvPr/>
          </p:nvSpPr>
          <p:spPr>
            <a:xfrm>
              <a:off x="4675950" y="3419175"/>
              <a:ext cx="14425" cy="14425"/>
            </a:xfrm>
            <a:custGeom>
              <a:avLst/>
              <a:gdLst/>
              <a:ahLst/>
              <a:cxnLst/>
              <a:rect l="l" t="t" r="r" b="b"/>
              <a:pathLst>
                <a:path w="577" h="577" extrusionOk="0">
                  <a:moveTo>
                    <a:pt x="289" y="1"/>
                  </a:moveTo>
                  <a:cubicBezTo>
                    <a:pt x="73" y="1"/>
                    <a:pt x="1" y="145"/>
                    <a:pt x="1" y="289"/>
                  </a:cubicBezTo>
                  <a:cubicBezTo>
                    <a:pt x="1" y="433"/>
                    <a:pt x="73" y="577"/>
                    <a:pt x="289" y="577"/>
                  </a:cubicBezTo>
                  <a:cubicBezTo>
                    <a:pt x="433" y="577"/>
                    <a:pt x="577" y="433"/>
                    <a:pt x="577" y="289"/>
                  </a:cubicBezTo>
                  <a:cubicBezTo>
                    <a:pt x="577"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499" name="Google Shape;23499;p16"/>
            <p:cNvSpPr/>
            <p:nvPr/>
          </p:nvSpPr>
          <p:spPr>
            <a:xfrm>
              <a:off x="4767775" y="3417275"/>
              <a:ext cx="21625" cy="19925"/>
            </a:xfrm>
            <a:custGeom>
              <a:avLst/>
              <a:gdLst/>
              <a:ahLst/>
              <a:cxnLst/>
              <a:rect l="l" t="t" r="r" b="b"/>
              <a:pathLst>
                <a:path w="865" h="797" extrusionOk="0">
                  <a:moveTo>
                    <a:pt x="383" y="0"/>
                  </a:moveTo>
                  <a:cubicBezTo>
                    <a:pt x="1" y="0"/>
                    <a:pt x="18" y="797"/>
                    <a:pt x="432" y="797"/>
                  </a:cubicBezTo>
                  <a:cubicBezTo>
                    <a:pt x="864" y="725"/>
                    <a:pt x="864" y="77"/>
                    <a:pt x="432" y="5"/>
                  </a:cubicBezTo>
                  <a:cubicBezTo>
                    <a:pt x="415" y="2"/>
                    <a:pt x="398" y="0"/>
                    <a:pt x="3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0" name="Google Shape;23500;p16"/>
            <p:cNvSpPr/>
            <p:nvPr/>
          </p:nvSpPr>
          <p:spPr>
            <a:xfrm>
              <a:off x="4861375" y="3415575"/>
              <a:ext cx="25250" cy="23425"/>
            </a:xfrm>
            <a:custGeom>
              <a:avLst/>
              <a:gdLst/>
              <a:ahLst/>
              <a:cxnLst/>
              <a:rect l="l" t="t" r="r" b="b"/>
              <a:pathLst>
                <a:path w="1010" h="937" extrusionOk="0">
                  <a:moveTo>
                    <a:pt x="505" y="1"/>
                  </a:moveTo>
                  <a:cubicBezTo>
                    <a:pt x="217" y="1"/>
                    <a:pt x="1" y="217"/>
                    <a:pt x="1" y="433"/>
                  </a:cubicBezTo>
                  <a:cubicBezTo>
                    <a:pt x="1" y="721"/>
                    <a:pt x="217" y="937"/>
                    <a:pt x="505" y="937"/>
                  </a:cubicBezTo>
                  <a:cubicBezTo>
                    <a:pt x="793" y="937"/>
                    <a:pt x="1009" y="721"/>
                    <a:pt x="1009" y="433"/>
                  </a:cubicBezTo>
                  <a:cubicBezTo>
                    <a:pt x="1009" y="217"/>
                    <a:pt x="793"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1" name="Google Shape;23501;p16"/>
            <p:cNvSpPr/>
            <p:nvPr/>
          </p:nvSpPr>
          <p:spPr>
            <a:xfrm>
              <a:off x="4955000"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2" name="Google Shape;23502;p16"/>
            <p:cNvSpPr/>
            <p:nvPr/>
          </p:nvSpPr>
          <p:spPr>
            <a:xfrm>
              <a:off x="5041425" y="3410175"/>
              <a:ext cx="45025" cy="32425"/>
            </a:xfrm>
            <a:custGeom>
              <a:avLst/>
              <a:gdLst/>
              <a:ahLst/>
              <a:cxnLst/>
              <a:rect l="l" t="t" r="r" b="b"/>
              <a:pathLst>
                <a:path w="1801" h="1297" extrusionOk="0">
                  <a:moveTo>
                    <a:pt x="936" y="1"/>
                  </a:moveTo>
                  <a:cubicBezTo>
                    <a:pt x="0" y="1"/>
                    <a:pt x="0" y="1297"/>
                    <a:pt x="936" y="1297"/>
                  </a:cubicBezTo>
                  <a:cubicBezTo>
                    <a:pt x="1801" y="1297"/>
                    <a:pt x="1801" y="1"/>
                    <a:pt x="9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3" name="Google Shape;23503;p16"/>
            <p:cNvSpPr/>
            <p:nvPr/>
          </p:nvSpPr>
          <p:spPr>
            <a:xfrm>
              <a:off x="5140450" y="3408375"/>
              <a:ext cx="37825" cy="37825"/>
            </a:xfrm>
            <a:custGeom>
              <a:avLst/>
              <a:gdLst/>
              <a:ahLst/>
              <a:cxnLst/>
              <a:rect l="l" t="t" r="r" b="b"/>
              <a:pathLst>
                <a:path w="1513" h="1513" extrusionOk="0">
                  <a:moveTo>
                    <a:pt x="792" y="1"/>
                  </a:moveTo>
                  <a:cubicBezTo>
                    <a:pt x="360" y="1"/>
                    <a:pt x="0" y="289"/>
                    <a:pt x="0" y="721"/>
                  </a:cubicBezTo>
                  <a:cubicBezTo>
                    <a:pt x="0" y="1153"/>
                    <a:pt x="360" y="1513"/>
                    <a:pt x="792" y="1513"/>
                  </a:cubicBezTo>
                  <a:cubicBezTo>
                    <a:pt x="1152" y="1513"/>
                    <a:pt x="1512" y="1153"/>
                    <a:pt x="1512" y="721"/>
                  </a:cubicBezTo>
                  <a:cubicBezTo>
                    <a:pt x="1512" y="289"/>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4" name="Google Shape;23504;p16"/>
            <p:cNvSpPr/>
            <p:nvPr/>
          </p:nvSpPr>
          <p:spPr>
            <a:xfrm>
              <a:off x="5234050" y="3406100"/>
              <a:ext cx="48650" cy="41900"/>
            </a:xfrm>
            <a:custGeom>
              <a:avLst/>
              <a:gdLst/>
              <a:ahLst/>
              <a:cxnLst/>
              <a:rect l="l" t="t" r="r" b="b"/>
              <a:pathLst>
                <a:path w="1946" h="1676" extrusionOk="0">
                  <a:moveTo>
                    <a:pt x="834" y="1"/>
                  </a:moveTo>
                  <a:cubicBezTo>
                    <a:pt x="398" y="1"/>
                    <a:pt x="1" y="323"/>
                    <a:pt x="1" y="812"/>
                  </a:cubicBezTo>
                  <a:cubicBezTo>
                    <a:pt x="1" y="1316"/>
                    <a:pt x="361" y="1676"/>
                    <a:pt x="865" y="1676"/>
                  </a:cubicBezTo>
                  <a:cubicBezTo>
                    <a:pt x="1585" y="1676"/>
                    <a:pt x="1945" y="740"/>
                    <a:pt x="1441" y="236"/>
                  </a:cubicBezTo>
                  <a:cubicBezTo>
                    <a:pt x="1256" y="73"/>
                    <a:pt x="1040" y="1"/>
                    <a:pt x="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5" name="Google Shape;23505;p16"/>
            <p:cNvSpPr/>
            <p:nvPr/>
          </p:nvSpPr>
          <p:spPr>
            <a:xfrm>
              <a:off x="5327675" y="3404775"/>
              <a:ext cx="45025" cy="45025"/>
            </a:xfrm>
            <a:custGeom>
              <a:avLst/>
              <a:gdLst/>
              <a:ahLst/>
              <a:cxnLst/>
              <a:rect l="l" t="t" r="r" b="b"/>
              <a:pathLst>
                <a:path w="1801" h="1801" extrusionOk="0">
                  <a:moveTo>
                    <a:pt x="937" y="1"/>
                  </a:moveTo>
                  <a:cubicBezTo>
                    <a:pt x="433" y="1"/>
                    <a:pt x="0" y="361"/>
                    <a:pt x="0" y="865"/>
                  </a:cubicBezTo>
                  <a:cubicBezTo>
                    <a:pt x="0"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6" name="Google Shape;23506;p16"/>
            <p:cNvSpPr/>
            <p:nvPr/>
          </p:nvSpPr>
          <p:spPr>
            <a:xfrm>
              <a:off x="5421300" y="3401825"/>
              <a:ext cx="57625" cy="49775"/>
            </a:xfrm>
            <a:custGeom>
              <a:avLst/>
              <a:gdLst/>
              <a:ahLst/>
              <a:cxnLst/>
              <a:rect l="l" t="t" r="r" b="b"/>
              <a:pathLst>
                <a:path w="2305" h="1991" extrusionOk="0">
                  <a:moveTo>
                    <a:pt x="1014" y="0"/>
                  </a:moveTo>
                  <a:cubicBezTo>
                    <a:pt x="509" y="0"/>
                    <a:pt x="0" y="390"/>
                    <a:pt x="0" y="983"/>
                  </a:cubicBezTo>
                  <a:cubicBezTo>
                    <a:pt x="0" y="1559"/>
                    <a:pt x="432" y="1991"/>
                    <a:pt x="1008" y="1991"/>
                  </a:cubicBezTo>
                  <a:cubicBezTo>
                    <a:pt x="1873" y="1991"/>
                    <a:pt x="2305" y="911"/>
                    <a:pt x="1657" y="263"/>
                  </a:cubicBezTo>
                  <a:cubicBezTo>
                    <a:pt x="1476" y="82"/>
                    <a:pt x="1245" y="0"/>
                    <a:pt x="10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7" name="Google Shape;23507;p16"/>
            <p:cNvSpPr/>
            <p:nvPr/>
          </p:nvSpPr>
          <p:spPr>
            <a:xfrm>
              <a:off x="5514900" y="3401175"/>
              <a:ext cx="52250" cy="52225"/>
            </a:xfrm>
            <a:custGeom>
              <a:avLst/>
              <a:gdLst/>
              <a:ahLst/>
              <a:cxnLst/>
              <a:rect l="l" t="t" r="r" b="b"/>
              <a:pathLst>
                <a:path w="2090" h="2089" extrusionOk="0">
                  <a:moveTo>
                    <a:pt x="1081" y="1"/>
                  </a:moveTo>
                  <a:cubicBezTo>
                    <a:pt x="505" y="1"/>
                    <a:pt x="1" y="433"/>
                    <a:pt x="1" y="1009"/>
                  </a:cubicBezTo>
                  <a:cubicBezTo>
                    <a:pt x="1" y="1585"/>
                    <a:pt x="505" y="2089"/>
                    <a:pt x="1081" y="2089"/>
                  </a:cubicBezTo>
                  <a:cubicBezTo>
                    <a:pt x="1585" y="2089"/>
                    <a:pt x="2089" y="1585"/>
                    <a:pt x="2089" y="1009"/>
                  </a:cubicBezTo>
                  <a:cubicBezTo>
                    <a:pt x="2089" y="433"/>
                    <a:pt x="1585"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8" name="Google Shape;23508;p16"/>
            <p:cNvSpPr/>
            <p:nvPr/>
          </p:nvSpPr>
          <p:spPr>
            <a:xfrm>
              <a:off x="5610325" y="3399850"/>
              <a:ext cx="63050" cy="53550"/>
            </a:xfrm>
            <a:custGeom>
              <a:avLst/>
              <a:gdLst/>
              <a:ahLst/>
              <a:cxnLst/>
              <a:rect l="l" t="t" r="r" b="b"/>
              <a:pathLst>
                <a:path w="2522" h="2142" extrusionOk="0">
                  <a:moveTo>
                    <a:pt x="1056" y="0"/>
                  </a:moveTo>
                  <a:cubicBezTo>
                    <a:pt x="519" y="0"/>
                    <a:pt x="1" y="434"/>
                    <a:pt x="1" y="1062"/>
                  </a:cubicBezTo>
                  <a:cubicBezTo>
                    <a:pt x="1" y="1638"/>
                    <a:pt x="433" y="2142"/>
                    <a:pt x="1081" y="2142"/>
                  </a:cubicBezTo>
                  <a:cubicBezTo>
                    <a:pt x="2017" y="2142"/>
                    <a:pt x="2521" y="990"/>
                    <a:pt x="1801" y="342"/>
                  </a:cubicBezTo>
                  <a:cubicBezTo>
                    <a:pt x="1588" y="105"/>
                    <a:pt x="1320" y="0"/>
                    <a:pt x="10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09" name="Google Shape;23509;p16"/>
            <p:cNvSpPr/>
            <p:nvPr/>
          </p:nvSpPr>
          <p:spPr>
            <a:xfrm>
              <a:off x="5703950" y="3399375"/>
              <a:ext cx="55825" cy="55825"/>
            </a:xfrm>
            <a:custGeom>
              <a:avLst/>
              <a:gdLst/>
              <a:ahLst/>
              <a:cxnLst/>
              <a:rect l="l" t="t" r="r" b="b"/>
              <a:pathLst>
                <a:path w="2233" h="2233" extrusionOk="0">
                  <a:moveTo>
                    <a:pt x="1153" y="1"/>
                  </a:moveTo>
                  <a:cubicBezTo>
                    <a:pt x="504" y="1"/>
                    <a:pt x="0" y="505"/>
                    <a:pt x="0" y="1081"/>
                  </a:cubicBezTo>
                  <a:cubicBezTo>
                    <a:pt x="0" y="1729"/>
                    <a:pt x="504"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0" name="Google Shape;23510;p16"/>
            <p:cNvSpPr/>
            <p:nvPr/>
          </p:nvSpPr>
          <p:spPr>
            <a:xfrm>
              <a:off x="5799375" y="3399375"/>
              <a:ext cx="55825" cy="55825"/>
            </a:xfrm>
            <a:custGeom>
              <a:avLst/>
              <a:gdLst/>
              <a:ahLst/>
              <a:cxnLst/>
              <a:rect l="l" t="t" r="r" b="b"/>
              <a:pathLst>
                <a:path w="2233" h="2233" extrusionOk="0">
                  <a:moveTo>
                    <a:pt x="1152" y="1"/>
                  </a:moveTo>
                  <a:cubicBezTo>
                    <a:pt x="504" y="1"/>
                    <a:pt x="0" y="505"/>
                    <a:pt x="0" y="1081"/>
                  </a:cubicBezTo>
                  <a:cubicBezTo>
                    <a:pt x="0" y="1729"/>
                    <a:pt x="504" y="2233"/>
                    <a:pt x="1152" y="2233"/>
                  </a:cubicBezTo>
                  <a:cubicBezTo>
                    <a:pt x="1728" y="2233"/>
                    <a:pt x="2232" y="1729"/>
                    <a:pt x="2232" y="1081"/>
                  </a:cubicBezTo>
                  <a:cubicBezTo>
                    <a:pt x="2232" y="505"/>
                    <a:pt x="1728"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1" name="Google Shape;23511;p16"/>
            <p:cNvSpPr/>
            <p:nvPr/>
          </p:nvSpPr>
          <p:spPr>
            <a:xfrm>
              <a:off x="5894775" y="3399375"/>
              <a:ext cx="55850" cy="55825"/>
            </a:xfrm>
            <a:custGeom>
              <a:avLst/>
              <a:gdLst/>
              <a:ahLst/>
              <a:cxnLst/>
              <a:rect l="l" t="t" r="r" b="b"/>
              <a:pathLst>
                <a:path w="2234" h="2233" extrusionOk="0">
                  <a:moveTo>
                    <a:pt x="1153" y="1"/>
                  </a:moveTo>
                  <a:cubicBezTo>
                    <a:pt x="505" y="1"/>
                    <a:pt x="1" y="505"/>
                    <a:pt x="1" y="1081"/>
                  </a:cubicBezTo>
                  <a:cubicBezTo>
                    <a:pt x="1" y="1729"/>
                    <a:pt x="505" y="2233"/>
                    <a:pt x="1153" y="2233"/>
                  </a:cubicBezTo>
                  <a:cubicBezTo>
                    <a:pt x="1729" y="2233"/>
                    <a:pt x="2233" y="1729"/>
                    <a:pt x="2233" y="1081"/>
                  </a:cubicBezTo>
                  <a:cubicBezTo>
                    <a:pt x="2233" y="505"/>
                    <a:pt x="1729" y="1"/>
                    <a:pt x="1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2" name="Google Shape;23512;p16"/>
            <p:cNvSpPr/>
            <p:nvPr/>
          </p:nvSpPr>
          <p:spPr>
            <a:xfrm>
              <a:off x="5992000" y="3399375"/>
              <a:ext cx="54025" cy="54025"/>
            </a:xfrm>
            <a:custGeom>
              <a:avLst/>
              <a:gdLst/>
              <a:ahLst/>
              <a:cxnLst/>
              <a:rect l="l" t="t" r="r" b="b"/>
              <a:pathLst>
                <a:path w="2161" h="2161" extrusionOk="0">
                  <a:moveTo>
                    <a:pt x="1081" y="1"/>
                  </a:moveTo>
                  <a:cubicBezTo>
                    <a:pt x="433" y="1"/>
                    <a:pt x="1" y="505"/>
                    <a:pt x="1" y="1081"/>
                  </a:cubicBezTo>
                  <a:cubicBezTo>
                    <a:pt x="1" y="1729"/>
                    <a:pt x="433" y="2161"/>
                    <a:pt x="1081" y="2161"/>
                  </a:cubicBezTo>
                  <a:cubicBezTo>
                    <a:pt x="1657" y="2161"/>
                    <a:pt x="2161" y="1729"/>
                    <a:pt x="2161" y="1081"/>
                  </a:cubicBezTo>
                  <a:cubicBezTo>
                    <a:pt x="2161" y="505"/>
                    <a:pt x="1657" y="1"/>
                    <a:pt x="10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3" name="Google Shape;23513;p16"/>
            <p:cNvSpPr/>
            <p:nvPr/>
          </p:nvSpPr>
          <p:spPr>
            <a:xfrm>
              <a:off x="6087425" y="3401175"/>
              <a:ext cx="52225" cy="52225"/>
            </a:xfrm>
            <a:custGeom>
              <a:avLst/>
              <a:gdLst/>
              <a:ahLst/>
              <a:cxnLst/>
              <a:rect l="l" t="t" r="r" b="b"/>
              <a:pathLst>
                <a:path w="2089" h="2089" extrusionOk="0">
                  <a:moveTo>
                    <a:pt x="1080" y="1"/>
                  </a:moveTo>
                  <a:cubicBezTo>
                    <a:pt x="504" y="1"/>
                    <a:pt x="0" y="433"/>
                    <a:pt x="0" y="1009"/>
                  </a:cubicBezTo>
                  <a:cubicBezTo>
                    <a:pt x="0" y="1585"/>
                    <a:pt x="504" y="2089"/>
                    <a:pt x="1080" y="2089"/>
                  </a:cubicBezTo>
                  <a:cubicBezTo>
                    <a:pt x="1657" y="2089"/>
                    <a:pt x="2089" y="1585"/>
                    <a:pt x="2089" y="1009"/>
                  </a:cubicBezTo>
                  <a:cubicBezTo>
                    <a:pt x="2089" y="433"/>
                    <a:pt x="1657" y="1"/>
                    <a:pt x="10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4" name="Google Shape;23514;p16"/>
            <p:cNvSpPr/>
            <p:nvPr/>
          </p:nvSpPr>
          <p:spPr>
            <a:xfrm>
              <a:off x="6184625" y="3402975"/>
              <a:ext cx="48650" cy="48625"/>
            </a:xfrm>
            <a:custGeom>
              <a:avLst/>
              <a:gdLst/>
              <a:ahLst/>
              <a:cxnLst/>
              <a:rect l="l" t="t" r="r" b="b"/>
              <a:pathLst>
                <a:path w="1946" h="1945" extrusionOk="0">
                  <a:moveTo>
                    <a:pt x="1009" y="1"/>
                  </a:moveTo>
                  <a:cubicBezTo>
                    <a:pt x="433" y="1"/>
                    <a:pt x="1" y="433"/>
                    <a:pt x="1" y="937"/>
                  </a:cubicBezTo>
                  <a:cubicBezTo>
                    <a:pt x="1" y="1513"/>
                    <a:pt x="433" y="1945"/>
                    <a:pt x="1009" y="1945"/>
                  </a:cubicBezTo>
                  <a:cubicBezTo>
                    <a:pt x="1513" y="1945"/>
                    <a:pt x="1945" y="1513"/>
                    <a:pt x="1945" y="937"/>
                  </a:cubicBezTo>
                  <a:cubicBezTo>
                    <a:pt x="1945" y="433"/>
                    <a:pt x="1513" y="1"/>
                    <a:pt x="10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5" name="Google Shape;23515;p16"/>
            <p:cNvSpPr/>
            <p:nvPr/>
          </p:nvSpPr>
          <p:spPr>
            <a:xfrm>
              <a:off x="6281850" y="3404775"/>
              <a:ext cx="45050" cy="45025"/>
            </a:xfrm>
            <a:custGeom>
              <a:avLst/>
              <a:gdLst/>
              <a:ahLst/>
              <a:cxnLst/>
              <a:rect l="l" t="t" r="r" b="b"/>
              <a:pathLst>
                <a:path w="1802" h="1801" extrusionOk="0">
                  <a:moveTo>
                    <a:pt x="937" y="1"/>
                  </a:moveTo>
                  <a:cubicBezTo>
                    <a:pt x="433" y="1"/>
                    <a:pt x="1" y="361"/>
                    <a:pt x="1" y="865"/>
                  </a:cubicBezTo>
                  <a:cubicBezTo>
                    <a:pt x="1" y="1369"/>
                    <a:pt x="433" y="1801"/>
                    <a:pt x="937" y="1801"/>
                  </a:cubicBezTo>
                  <a:cubicBezTo>
                    <a:pt x="1441" y="1801"/>
                    <a:pt x="1801" y="1369"/>
                    <a:pt x="1801" y="865"/>
                  </a:cubicBezTo>
                  <a:cubicBezTo>
                    <a:pt x="1801" y="361"/>
                    <a:pt x="1441" y="1"/>
                    <a:pt x="9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6" name="Google Shape;23516;p16"/>
            <p:cNvSpPr/>
            <p:nvPr/>
          </p:nvSpPr>
          <p:spPr>
            <a:xfrm>
              <a:off x="6379075" y="3406575"/>
              <a:ext cx="41425" cy="41425"/>
            </a:xfrm>
            <a:custGeom>
              <a:avLst/>
              <a:gdLst/>
              <a:ahLst/>
              <a:cxnLst/>
              <a:rect l="l" t="t" r="r" b="b"/>
              <a:pathLst>
                <a:path w="1657" h="1657" extrusionOk="0">
                  <a:moveTo>
                    <a:pt x="865" y="1"/>
                  </a:moveTo>
                  <a:cubicBezTo>
                    <a:pt x="360" y="1"/>
                    <a:pt x="0" y="361"/>
                    <a:pt x="0" y="793"/>
                  </a:cubicBezTo>
                  <a:cubicBezTo>
                    <a:pt x="0" y="1297"/>
                    <a:pt x="360" y="1657"/>
                    <a:pt x="865" y="1657"/>
                  </a:cubicBezTo>
                  <a:cubicBezTo>
                    <a:pt x="1297" y="1657"/>
                    <a:pt x="1657" y="1297"/>
                    <a:pt x="1657" y="793"/>
                  </a:cubicBezTo>
                  <a:cubicBezTo>
                    <a:pt x="1657" y="361"/>
                    <a:pt x="129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7" name="Google Shape;23517;p16"/>
            <p:cNvSpPr/>
            <p:nvPr/>
          </p:nvSpPr>
          <p:spPr>
            <a:xfrm>
              <a:off x="6476300" y="3408375"/>
              <a:ext cx="37825" cy="37825"/>
            </a:xfrm>
            <a:custGeom>
              <a:avLst/>
              <a:gdLst/>
              <a:ahLst/>
              <a:cxnLst/>
              <a:rect l="l" t="t" r="r" b="b"/>
              <a:pathLst>
                <a:path w="1513" h="1513" extrusionOk="0">
                  <a:moveTo>
                    <a:pt x="792" y="1"/>
                  </a:moveTo>
                  <a:cubicBezTo>
                    <a:pt x="360" y="1"/>
                    <a:pt x="0" y="361"/>
                    <a:pt x="0" y="721"/>
                  </a:cubicBezTo>
                  <a:cubicBezTo>
                    <a:pt x="0" y="1153"/>
                    <a:pt x="360" y="1513"/>
                    <a:pt x="792" y="1513"/>
                  </a:cubicBezTo>
                  <a:cubicBezTo>
                    <a:pt x="1152" y="1513"/>
                    <a:pt x="1512" y="1153"/>
                    <a:pt x="1512" y="721"/>
                  </a:cubicBezTo>
                  <a:cubicBezTo>
                    <a:pt x="1512" y="361"/>
                    <a:pt x="1152"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8" name="Google Shape;23518;p16"/>
            <p:cNvSpPr/>
            <p:nvPr/>
          </p:nvSpPr>
          <p:spPr>
            <a:xfrm>
              <a:off x="6573500" y="3409025"/>
              <a:ext cx="39650" cy="33575"/>
            </a:xfrm>
            <a:custGeom>
              <a:avLst/>
              <a:gdLst/>
              <a:ahLst/>
              <a:cxnLst/>
              <a:rect l="l" t="t" r="r" b="b"/>
              <a:pathLst>
                <a:path w="1586" h="1343" extrusionOk="0">
                  <a:moveTo>
                    <a:pt x="703" y="0"/>
                  </a:moveTo>
                  <a:cubicBezTo>
                    <a:pt x="347" y="0"/>
                    <a:pt x="1" y="296"/>
                    <a:pt x="1" y="695"/>
                  </a:cubicBezTo>
                  <a:cubicBezTo>
                    <a:pt x="1" y="1055"/>
                    <a:pt x="361" y="1343"/>
                    <a:pt x="721" y="1343"/>
                  </a:cubicBezTo>
                  <a:cubicBezTo>
                    <a:pt x="1297" y="1343"/>
                    <a:pt x="1585" y="623"/>
                    <a:pt x="1153" y="191"/>
                  </a:cubicBezTo>
                  <a:cubicBezTo>
                    <a:pt x="1020" y="58"/>
                    <a:pt x="861" y="0"/>
                    <a:pt x="7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19" name="Google Shape;23519;p16"/>
            <p:cNvSpPr/>
            <p:nvPr/>
          </p:nvSpPr>
          <p:spPr>
            <a:xfrm>
              <a:off x="6672525" y="3411975"/>
              <a:ext cx="28825" cy="28825"/>
            </a:xfrm>
            <a:custGeom>
              <a:avLst/>
              <a:gdLst/>
              <a:ahLst/>
              <a:cxnLst/>
              <a:rect l="l" t="t" r="r" b="b"/>
              <a:pathLst>
                <a:path w="1153" h="1153" extrusionOk="0">
                  <a:moveTo>
                    <a:pt x="577" y="1"/>
                  </a:moveTo>
                  <a:cubicBezTo>
                    <a:pt x="217" y="1"/>
                    <a:pt x="1" y="289"/>
                    <a:pt x="1" y="577"/>
                  </a:cubicBezTo>
                  <a:cubicBezTo>
                    <a:pt x="1" y="937"/>
                    <a:pt x="217" y="1153"/>
                    <a:pt x="577" y="1153"/>
                  </a:cubicBezTo>
                  <a:cubicBezTo>
                    <a:pt x="865" y="1153"/>
                    <a:pt x="1081" y="937"/>
                    <a:pt x="1081"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0" name="Google Shape;23520;p16"/>
            <p:cNvSpPr/>
            <p:nvPr/>
          </p:nvSpPr>
          <p:spPr>
            <a:xfrm>
              <a:off x="6769750" y="3420700"/>
              <a:ext cx="26525" cy="18300"/>
            </a:xfrm>
            <a:custGeom>
              <a:avLst/>
              <a:gdLst/>
              <a:ahLst/>
              <a:cxnLst/>
              <a:rect l="l" t="t" r="r" b="b"/>
              <a:pathLst>
                <a:path w="1061" h="732" extrusionOk="0">
                  <a:moveTo>
                    <a:pt x="153" y="1"/>
                  </a:moveTo>
                  <a:cubicBezTo>
                    <a:pt x="64" y="1"/>
                    <a:pt x="0" y="64"/>
                    <a:pt x="0" y="228"/>
                  </a:cubicBezTo>
                  <a:cubicBezTo>
                    <a:pt x="0" y="516"/>
                    <a:pt x="216" y="732"/>
                    <a:pt x="504" y="732"/>
                  </a:cubicBezTo>
                  <a:cubicBezTo>
                    <a:pt x="1061" y="732"/>
                    <a:pt x="456" y="1"/>
                    <a:pt x="15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1" name="Google Shape;23521;p16"/>
            <p:cNvSpPr/>
            <p:nvPr/>
          </p:nvSpPr>
          <p:spPr>
            <a:xfrm>
              <a:off x="6866975" y="3417375"/>
              <a:ext cx="19825" cy="19825"/>
            </a:xfrm>
            <a:custGeom>
              <a:avLst/>
              <a:gdLst/>
              <a:ahLst/>
              <a:cxnLst/>
              <a:rect l="l" t="t" r="r" b="b"/>
              <a:pathLst>
                <a:path w="793" h="793" extrusionOk="0">
                  <a:moveTo>
                    <a:pt x="432" y="1"/>
                  </a:moveTo>
                  <a:cubicBezTo>
                    <a:pt x="216" y="1"/>
                    <a:pt x="0" y="145"/>
                    <a:pt x="0" y="361"/>
                  </a:cubicBezTo>
                  <a:cubicBezTo>
                    <a:pt x="0" y="577"/>
                    <a:pt x="216" y="793"/>
                    <a:pt x="432" y="793"/>
                  </a:cubicBezTo>
                  <a:cubicBezTo>
                    <a:pt x="576" y="793"/>
                    <a:pt x="792" y="577"/>
                    <a:pt x="792" y="361"/>
                  </a:cubicBezTo>
                  <a:cubicBezTo>
                    <a:pt x="792" y="145"/>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2" name="Google Shape;23522;p16"/>
            <p:cNvSpPr/>
            <p:nvPr/>
          </p:nvSpPr>
          <p:spPr>
            <a:xfrm>
              <a:off x="6964600" y="3419050"/>
              <a:ext cx="15475" cy="14675"/>
            </a:xfrm>
            <a:custGeom>
              <a:avLst/>
              <a:gdLst/>
              <a:ahLst/>
              <a:cxnLst/>
              <a:rect l="l" t="t" r="r" b="b"/>
              <a:pathLst>
                <a:path w="619" h="587" extrusionOk="0">
                  <a:moveTo>
                    <a:pt x="295" y="1"/>
                  </a:moveTo>
                  <a:cubicBezTo>
                    <a:pt x="0" y="1"/>
                    <a:pt x="0" y="587"/>
                    <a:pt x="295" y="587"/>
                  </a:cubicBezTo>
                  <a:cubicBezTo>
                    <a:pt x="310" y="587"/>
                    <a:pt x="327" y="585"/>
                    <a:pt x="344" y="582"/>
                  </a:cubicBezTo>
                  <a:cubicBezTo>
                    <a:pt x="358" y="585"/>
                    <a:pt x="371" y="587"/>
                    <a:pt x="383" y="587"/>
                  </a:cubicBezTo>
                  <a:cubicBezTo>
                    <a:pt x="619" y="587"/>
                    <a:pt x="619" y="1"/>
                    <a:pt x="383" y="1"/>
                  </a:cubicBezTo>
                  <a:cubicBezTo>
                    <a:pt x="371" y="1"/>
                    <a:pt x="358" y="2"/>
                    <a:pt x="344" y="6"/>
                  </a:cubicBezTo>
                  <a:cubicBezTo>
                    <a:pt x="327" y="2"/>
                    <a:pt x="310" y="1"/>
                    <a:pt x="2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3" name="Google Shape;23523;p16"/>
            <p:cNvSpPr/>
            <p:nvPr/>
          </p:nvSpPr>
          <p:spPr>
            <a:xfrm>
              <a:off x="7063200" y="3424150"/>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4" name="Google Shape;23524;p16"/>
            <p:cNvSpPr/>
            <p:nvPr/>
          </p:nvSpPr>
          <p:spPr>
            <a:xfrm>
              <a:off x="7162225" y="3425025"/>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5" name="Google Shape;23525;p16"/>
            <p:cNvSpPr/>
            <p:nvPr/>
          </p:nvSpPr>
          <p:spPr>
            <a:xfrm>
              <a:off x="7259450" y="342637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6" name="Google Shape;23526;p16"/>
            <p:cNvSpPr/>
            <p:nvPr/>
          </p:nvSpPr>
          <p:spPr>
            <a:xfrm>
              <a:off x="4492325" y="352360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7" name="Google Shape;23527;p16"/>
            <p:cNvSpPr/>
            <p:nvPr/>
          </p:nvSpPr>
          <p:spPr>
            <a:xfrm>
              <a:off x="4584125" y="3520000"/>
              <a:ext cx="5425" cy="5425"/>
            </a:xfrm>
            <a:custGeom>
              <a:avLst/>
              <a:gdLst/>
              <a:ahLst/>
              <a:cxnLst/>
              <a:rect l="l" t="t" r="r" b="b"/>
              <a:pathLst>
                <a:path w="217" h="217" extrusionOk="0">
                  <a:moveTo>
                    <a:pt x="145" y="0"/>
                  </a:moveTo>
                  <a:cubicBezTo>
                    <a:pt x="73" y="0"/>
                    <a:pt x="1" y="0"/>
                    <a:pt x="1" y="73"/>
                  </a:cubicBezTo>
                  <a:cubicBezTo>
                    <a:pt x="1" y="145"/>
                    <a:pt x="73" y="217"/>
                    <a:pt x="145" y="217"/>
                  </a:cubicBezTo>
                  <a:cubicBezTo>
                    <a:pt x="217" y="217"/>
                    <a:pt x="217" y="145"/>
                    <a:pt x="217" y="73"/>
                  </a:cubicBezTo>
                  <a:cubicBezTo>
                    <a:pt x="217" y="0"/>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8" name="Google Shape;23528;p16"/>
            <p:cNvSpPr/>
            <p:nvPr/>
          </p:nvSpPr>
          <p:spPr>
            <a:xfrm>
              <a:off x="4676350" y="3516250"/>
              <a:ext cx="12225" cy="11125"/>
            </a:xfrm>
            <a:custGeom>
              <a:avLst/>
              <a:gdLst/>
              <a:ahLst/>
              <a:cxnLst/>
              <a:rect l="l" t="t" r="r" b="b"/>
              <a:pathLst>
                <a:path w="489" h="445" extrusionOk="0">
                  <a:moveTo>
                    <a:pt x="225" y="0"/>
                  </a:moveTo>
                  <a:cubicBezTo>
                    <a:pt x="1" y="0"/>
                    <a:pt x="1" y="445"/>
                    <a:pt x="225" y="445"/>
                  </a:cubicBezTo>
                  <a:cubicBezTo>
                    <a:pt x="240" y="445"/>
                    <a:pt x="256" y="443"/>
                    <a:pt x="273" y="439"/>
                  </a:cubicBezTo>
                  <a:cubicBezTo>
                    <a:pt x="489" y="439"/>
                    <a:pt x="489" y="78"/>
                    <a:pt x="273" y="6"/>
                  </a:cubicBezTo>
                  <a:cubicBezTo>
                    <a:pt x="256" y="2"/>
                    <a:pt x="240" y="0"/>
                    <a:pt x="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29" name="Google Shape;23529;p16"/>
            <p:cNvSpPr/>
            <p:nvPr/>
          </p:nvSpPr>
          <p:spPr>
            <a:xfrm>
              <a:off x="4767800" y="3514475"/>
              <a:ext cx="19800" cy="16350"/>
            </a:xfrm>
            <a:custGeom>
              <a:avLst/>
              <a:gdLst/>
              <a:ahLst/>
              <a:cxnLst/>
              <a:rect l="l" t="t" r="r" b="b"/>
              <a:pathLst>
                <a:path w="792" h="654" extrusionOk="0">
                  <a:moveTo>
                    <a:pt x="373" y="0"/>
                  </a:moveTo>
                  <a:cubicBezTo>
                    <a:pt x="0" y="0"/>
                    <a:pt x="20" y="654"/>
                    <a:pt x="431" y="654"/>
                  </a:cubicBezTo>
                  <a:cubicBezTo>
                    <a:pt x="791" y="582"/>
                    <a:pt x="791" y="77"/>
                    <a:pt x="431" y="5"/>
                  </a:cubicBezTo>
                  <a:cubicBezTo>
                    <a:pt x="411" y="2"/>
                    <a:pt x="391" y="0"/>
                    <a:pt x="3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0" name="Google Shape;23530;p16"/>
            <p:cNvSpPr/>
            <p:nvPr/>
          </p:nvSpPr>
          <p:spPr>
            <a:xfrm>
              <a:off x="4862275" y="3513700"/>
              <a:ext cx="23450" cy="18925"/>
            </a:xfrm>
            <a:custGeom>
              <a:avLst/>
              <a:gdLst/>
              <a:ahLst/>
              <a:cxnLst/>
              <a:rect l="l" t="t" r="r" b="b"/>
              <a:pathLst>
                <a:path w="938" h="757" extrusionOk="0">
                  <a:moveTo>
                    <a:pt x="469" y="0"/>
                  </a:moveTo>
                  <a:cubicBezTo>
                    <a:pt x="235" y="0"/>
                    <a:pt x="1" y="108"/>
                    <a:pt x="37" y="325"/>
                  </a:cubicBezTo>
                  <a:cubicBezTo>
                    <a:pt x="37" y="541"/>
                    <a:pt x="253" y="757"/>
                    <a:pt x="469" y="757"/>
                  </a:cubicBezTo>
                  <a:cubicBezTo>
                    <a:pt x="685" y="757"/>
                    <a:pt x="901" y="541"/>
                    <a:pt x="901" y="325"/>
                  </a:cubicBezTo>
                  <a:cubicBezTo>
                    <a:pt x="937" y="108"/>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1" name="Google Shape;23531;p16"/>
            <p:cNvSpPr/>
            <p:nvPr/>
          </p:nvSpPr>
          <p:spPr>
            <a:xfrm>
              <a:off x="4956375" y="3515400"/>
              <a:ext cx="28225" cy="19025"/>
            </a:xfrm>
            <a:custGeom>
              <a:avLst/>
              <a:gdLst/>
              <a:ahLst/>
              <a:cxnLst/>
              <a:rect l="l" t="t" r="r" b="b"/>
              <a:pathLst>
                <a:path w="1129" h="761" extrusionOk="0">
                  <a:moveTo>
                    <a:pt x="158" y="0"/>
                  </a:moveTo>
                  <a:cubicBezTo>
                    <a:pt x="63" y="0"/>
                    <a:pt x="1" y="71"/>
                    <a:pt x="18" y="257"/>
                  </a:cubicBezTo>
                  <a:cubicBezTo>
                    <a:pt x="18" y="545"/>
                    <a:pt x="234" y="761"/>
                    <a:pt x="522" y="761"/>
                  </a:cubicBezTo>
                  <a:cubicBezTo>
                    <a:pt x="1129" y="761"/>
                    <a:pt x="468" y="0"/>
                    <a:pt x="1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2" name="Google Shape;23532;p16"/>
            <p:cNvSpPr/>
            <p:nvPr/>
          </p:nvSpPr>
          <p:spPr>
            <a:xfrm>
              <a:off x="5048625" y="3506975"/>
              <a:ext cx="36025" cy="29250"/>
            </a:xfrm>
            <a:custGeom>
              <a:avLst/>
              <a:gdLst/>
              <a:ahLst/>
              <a:cxnLst/>
              <a:rect l="l" t="t" r="r" b="b"/>
              <a:pathLst>
                <a:path w="1441" h="1170" extrusionOk="0">
                  <a:moveTo>
                    <a:pt x="619" y="1"/>
                  </a:moveTo>
                  <a:cubicBezTo>
                    <a:pt x="309" y="1"/>
                    <a:pt x="0" y="246"/>
                    <a:pt x="0" y="594"/>
                  </a:cubicBezTo>
                  <a:cubicBezTo>
                    <a:pt x="0" y="954"/>
                    <a:pt x="288" y="1170"/>
                    <a:pt x="648" y="1170"/>
                  </a:cubicBezTo>
                  <a:cubicBezTo>
                    <a:pt x="1153" y="1170"/>
                    <a:pt x="1441" y="521"/>
                    <a:pt x="1009" y="161"/>
                  </a:cubicBezTo>
                  <a:cubicBezTo>
                    <a:pt x="897"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3" name="Google Shape;23533;p16"/>
            <p:cNvSpPr/>
            <p:nvPr/>
          </p:nvSpPr>
          <p:spPr>
            <a:xfrm>
              <a:off x="5142250" y="3505800"/>
              <a:ext cx="39625" cy="34025"/>
            </a:xfrm>
            <a:custGeom>
              <a:avLst/>
              <a:gdLst/>
              <a:ahLst/>
              <a:cxnLst/>
              <a:rect l="l" t="t" r="r" b="b"/>
              <a:pathLst>
                <a:path w="1585" h="1361" extrusionOk="0">
                  <a:moveTo>
                    <a:pt x="662" y="0"/>
                  </a:moveTo>
                  <a:cubicBezTo>
                    <a:pt x="320" y="0"/>
                    <a:pt x="0" y="256"/>
                    <a:pt x="0" y="641"/>
                  </a:cubicBezTo>
                  <a:cubicBezTo>
                    <a:pt x="0" y="1001"/>
                    <a:pt x="360" y="1361"/>
                    <a:pt x="720" y="1361"/>
                  </a:cubicBezTo>
                  <a:cubicBezTo>
                    <a:pt x="1296" y="1361"/>
                    <a:pt x="1584" y="641"/>
                    <a:pt x="1152" y="208"/>
                  </a:cubicBezTo>
                  <a:cubicBezTo>
                    <a:pt x="1008" y="64"/>
                    <a:pt x="832"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4" name="Google Shape;23534;p16"/>
            <p:cNvSpPr/>
            <p:nvPr/>
          </p:nvSpPr>
          <p:spPr>
            <a:xfrm>
              <a:off x="5235850" y="3503800"/>
              <a:ext cx="37850" cy="37825"/>
            </a:xfrm>
            <a:custGeom>
              <a:avLst/>
              <a:gdLst/>
              <a:ahLst/>
              <a:cxnLst/>
              <a:rect l="l" t="t" r="r" b="b"/>
              <a:pathLst>
                <a:path w="1514" h="1513" extrusionOk="0">
                  <a:moveTo>
                    <a:pt x="793" y="0"/>
                  </a:moveTo>
                  <a:cubicBezTo>
                    <a:pt x="361" y="0"/>
                    <a:pt x="1" y="288"/>
                    <a:pt x="1" y="721"/>
                  </a:cubicBezTo>
                  <a:cubicBezTo>
                    <a:pt x="1" y="1153"/>
                    <a:pt x="361" y="1513"/>
                    <a:pt x="793" y="1513"/>
                  </a:cubicBezTo>
                  <a:cubicBezTo>
                    <a:pt x="1153" y="1513"/>
                    <a:pt x="1513" y="1153"/>
                    <a:pt x="1513" y="721"/>
                  </a:cubicBezTo>
                  <a:cubicBezTo>
                    <a:pt x="1513" y="288"/>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5" name="Google Shape;23535;p16"/>
            <p:cNvSpPr/>
            <p:nvPr/>
          </p:nvSpPr>
          <p:spPr>
            <a:xfrm>
              <a:off x="5321050" y="3501800"/>
              <a:ext cx="53450" cy="41675"/>
            </a:xfrm>
            <a:custGeom>
              <a:avLst/>
              <a:gdLst/>
              <a:ahLst/>
              <a:cxnLst/>
              <a:rect l="l" t="t" r="r" b="b"/>
              <a:pathLst>
                <a:path w="2138" h="1667" extrusionOk="0">
                  <a:moveTo>
                    <a:pt x="1071" y="0"/>
                  </a:moveTo>
                  <a:cubicBezTo>
                    <a:pt x="1" y="0"/>
                    <a:pt x="22" y="1667"/>
                    <a:pt x="1134" y="1667"/>
                  </a:cubicBezTo>
                  <a:cubicBezTo>
                    <a:pt x="1156" y="1667"/>
                    <a:pt x="1179" y="1666"/>
                    <a:pt x="1202" y="1665"/>
                  </a:cubicBezTo>
                  <a:cubicBezTo>
                    <a:pt x="2138" y="1521"/>
                    <a:pt x="2138" y="80"/>
                    <a:pt x="1202" y="8"/>
                  </a:cubicBezTo>
                  <a:cubicBezTo>
                    <a:pt x="1156" y="3"/>
                    <a:pt x="1113" y="0"/>
                    <a:pt x="10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6" name="Google Shape;23536;p16"/>
            <p:cNvSpPr/>
            <p:nvPr/>
          </p:nvSpPr>
          <p:spPr>
            <a:xfrm>
              <a:off x="5423100" y="3500200"/>
              <a:ext cx="45025" cy="45025"/>
            </a:xfrm>
            <a:custGeom>
              <a:avLst/>
              <a:gdLst/>
              <a:ahLst/>
              <a:cxnLst/>
              <a:rect l="l" t="t" r="r" b="b"/>
              <a:pathLst>
                <a:path w="1801" h="1801" extrusionOk="0">
                  <a:moveTo>
                    <a:pt x="936" y="0"/>
                  </a:moveTo>
                  <a:cubicBezTo>
                    <a:pt x="432" y="0"/>
                    <a:pt x="0" y="360"/>
                    <a:pt x="0" y="865"/>
                  </a:cubicBezTo>
                  <a:cubicBezTo>
                    <a:pt x="0" y="1369"/>
                    <a:pt x="432" y="1801"/>
                    <a:pt x="936" y="1801"/>
                  </a:cubicBezTo>
                  <a:cubicBezTo>
                    <a:pt x="1368" y="1801"/>
                    <a:pt x="1801" y="1369"/>
                    <a:pt x="1801" y="865"/>
                  </a:cubicBezTo>
                  <a:cubicBezTo>
                    <a:pt x="1801"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7" name="Google Shape;23537;p16"/>
            <p:cNvSpPr/>
            <p:nvPr/>
          </p:nvSpPr>
          <p:spPr>
            <a:xfrm>
              <a:off x="5518500" y="3498400"/>
              <a:ext cx="45050" cy="46825"/>
            </a:xfrm>
            <a:custGeom>
              <a:avLst/>
              <a:gdLst/>
              <a:ahLst/>
              <a:cxnLst/>
              <a:rect l="l" t="t" r="r" b="b"/>
              <a:pathLst>
                <a:path w="1802" h="1873" extrusionOk="0">
                  <a:moveTo>
                    <a:pt x="937" y="0"/>
                  </a:moveTo>
                  <a:cubicBezTo>
                    <a:pt x="433" y="0"/>
                    <a:pt x="1" y="432"/>
                    <a:pt x="1" y="937"/>
                  </a:cubicBezTo>
                  <a:cubicBezTo>
                    <a:pt x="1" y="1441"/>
                    <a:pt x="433" y="1873"/>
                    <a:pt x="937" y="1873"/>
                  </a:cubicBezTo>
                  <a:cubicBezTo>
                    <a:pt x="1441" y="1873"/>
                    <a:pt x="1801" y="1441"/>
                    <a:pt x="1801" y="937"/>
                  </a:cubicBezTo>
                  <a:cubicBezTo>
                    <a:pt x="1801" y="432"/>
                    <a:pt x="1441"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8" name="Google Shape;23538;p16"/>
            <p:cNvSpPr/>
            <p:nvPr/>
          </p:nvSpPr>
          <p:spPr>
            <a:xfrm>
              <a:off x="5612125" y="3497250"/>
              <a:ext cx="57650" cy="49775"/>
            </a:xfrm>
            <a:custGeom>
              <a:avLst/>
              <a:gdLst/>
              <a:ahLst/>
              <a:cxnLst/>
              <a:rect l="l" t="t" r="r" b="b"/>
              <a:pathLst>
                <a:path w="2306" h="1991" extrusionOk="0">
                  <a:moveTo>
                    <a:pt x="1015" y="0"/>
                  </a:moveTo>
                  <a:cubicBezTo>
                    <a:pt x="509" y="0"/>
                    <a:pt x="1" y="390"/>
                    <a:pt x="1" y="983"/>
                  </a:cubicBezTo>
                  <a:cubicBezTo>
                    <a:pt x="1" y="1559"/>
                    <a:pt x="433" y="1991"/>
                    <a:pt x="1009" y="1991"/>
                  </a:cubicBezTo>
                  <a:cubicBezTo>
                    <a:pt x="1873" y="1991"/>
                    <a:pt x="2305" y="910"/>
                    <a:pt x="1657" y="262"/>
                  </a:cubicBezTo>
                  <a:cubicBezTo>
                    <a:pt x="1476" y="82"/>
                    <a:pt x="1246" y="0"/>
                    <a:pt x="10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39" name="Google Shape;23539;p16"/>
            <p:cNvSpPr/>
            <p:nvPr/>
          </p:nvSpPr>
          <p:spPr>
            <a:xfrm>
              <a:off x="5696050" y="3496425"/>
              <a:ext cx="65525" cy="50775"/>
            </a:xfrm>
            <a:custGeom>
              <a:avLst/>
              <a:gdLst/>
              <a:ahLst/>
              <a:cxnLst/>
              <a:rect l="l" t="t" r="r" b="b"/>
              <a:pathLst>
                <a:path w="2621" h="2031" extrusionOk="0">
                  <a:moveTo>
                    <a:pt x="1335" y="1"/>
                  </a:moveTo>
                  <a:cubicBezTo>
                    <a:pt x="1" y="1"/>
                    <a:pt x="1" y="2030"/>
                    <a:pt x="1335" y="2030"/>
                  </a:cubicBezTo>
                  <a:cubicBezTo>
                    <a:pt x="1378" y="2030"/>
                    <a:pt x="1423" y="2028"/>
                    <a:pt x="1469" y="2024"/>
                  </a:cubicBezTo>
                  <a:cubicBezTo>
                    <a:pt x="2621" y="1880"/>
                    <a:pt x="2621" y="151"/>
                    <a:pt x="1469" y="7"/>
                  </a:cubicBezTo>
                  <a:cubicBezTo>
                    <a:pt x="1423"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0" name="Google Shape;23540;p16"/>
            <p:cNvSpPr/>
            <p:nvPr/>
          </p:nvSpPr>
          <p:spPr>
            <a:xfrm>
              <a:off x="5802975" y="3496600"/>
              <a:ext cx="50425" cy="50425"/>
            </a:xfrm>
            <a:custGeom>
              <a:avLst/>
              <a:gdLst/>
              <a:ahLst/>
              <a:cxnLst/>
              <a:rect l="l" t="t" r="r" b="b"/>
              <a:pathLst>
                <a:path w="2017" h="2017" extrusionOk="0">
                  <a:moveTo>
                    <a:pt x="1008" y="0"/>
                  </a:moveTo>
                  <a:cubicBezTo>
                    <a:pt x="432" y="0"/>
                    <a:pt x="0" y="504"/>
                    <a:pt x="0" y="1009"/>
                  </a:cubicBezTo>
                  <a:cubicBezTo>
                    <a:pt x="0" y="1585"/>
                    <a:pt x="432" y="2017"/>
                    <a:pt x="1008" y="2017"/>
                  </a:cubicBezTo>
                  <a:cubicBezTo>
                    <a:pt x="1512" y="2017"/>
                    <a:pt x="2016" y="1585"/>
                    <a:pt x="2016" y="1009"/>
                  </a:cubicBezTo>
                  <a:cubicBezTo>
                    <a:pt x="2016" y="504"/>
                    <a:pt x="1512" y="0"/>
                    <a:pt x="10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1" name="Google Shape;23541;p16"/>
            <p:cNvSpPr/>
            <p:nvPr/>
          </p:nvSpPr>
          <p:spPr>
            <a:xfrm>
              <a:off x="5886900" y="3496425"/>
              <a:ext cx="65525" cy="50775"/>
            </a:xfrm>
            <a:custGeom>
              <a:avLst/>
              <a:gdLst/>
              <a:ahLst/>
              <a:cxnLst/>
              <a:rect l="l" t="t" r="r" b="b"/>
              <a:pathLst>
                <a:path w="2621" h="2031" extrusionOk="0">
                  <a:moveTo>
                    <a:pt x="1335" y="1"/>
                  </a:moveTo>
                  <a:cubicBezTo>
                    <a:pt x="0" y="1"/>
                    <a:pt x="0" y="2030"/>
                    <a:pt x="1335" y="2030"/>
                  </a:cubicBezTo>
                  <a:cubicBezTo>
                    <a:pt x="1378" y="2030"/>
                    <a:pt x="1422" y="2028"/>
                    <a:pt x="1468" y="2024"/>
                  </a:cubicBezTo>
                  <a:cubicBezTo>
                    <a:pt x="2620" y="1880"/>
                    <a:pt x="2620" y="151"/>
                    <a:pt x="1468" y="7"/>
                  </a:cubicBezTo>
                  <a:cubicBezTo>
                    <a:pt x="1422" y="3"/>
                    <a:pt x="1378" y="1"/>
                    <a:pt x="13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2" name="Google Shape;23542;p16"/>
            <p:cNvSpPr/>
            <p:nvPr/>
          </p:nvSpPr>
          <p:spPr>
            <a:xfrm>
              <a:off x="5993800" y="3498400"/>
              <a:ext cx="48625" cy="48625"/>
            </a:xfrm>
            <a:custGeom>
              <a:avLst/>
              <a:gdLst/>
              <a:ahLst/>
              <a:cxnLst/>
              <a:rect l="l" t="t" r="r" b="b"/>
              <a:pathLst>
                <a:path w="1945" h="1945" extrusionOk="0">
                  <a:moveTo>
                    <a:pt x="1009" y="0"/>
                  </a:moveTo>
                  <a:cubicBezTo>
                    <a:pt x="433" y="0"/>
                    <a:pt x="1" y="432"/>
                    <a:pt x="1" y="937"/>
                  </a:cubicBezTo>
                  <a:cubicBezTo>
                    <a:pt x="1" y="1513"/>
                    <a:pt x="433" y="1945"/>
                    <a:pt x="1009" y="1945"/>
                  </a:cubicBezTo>
                  <a:cubicBezTo>
                    <a:pt x="1513" y="1945"/>
                    <a:pt x="1945" y="1513"/>
                    <a:pt x="1945" y="937"/>
                  </a:cubicBezTo>
                  <a:cubicBezTo>
                    <a:pt x="1945" y="432"/>
                    <a:pt x="1513"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3" name="Google Shape;23543;p16"/>
            <p:cNvSpPr/>
            <p:nvPr/>
          </p:nvSpPr>
          <p:spPr>
            <a:xfrm>
              <a:off x="6091025" y="3498400"/>
              <a:ext cx="45025" cy="46825"/>
            </a:xfrm>
            <a:custGeom>
              <a:avLst/>
              <a:gdLst/>
              <a:ahLst/>
              <a:cxnLst/>
              <a:rect l="l" t="t" r="r" b="b"/>
              <a:pathLst>
                <a:path w="1801" h="1873" extrusionOk="0">
                  <a:moveTo>
                    <a:pt x="936" y="0"/>
                  </a:moveTo>
                  <a:cubicBezTo>
                    <a:pt x="432" y="0"/>
                    <a:pt x="0" y="432"/>
                    <a:pt x="0" y="937"/>
                  </a:cubicBezTo>
                  <a:cubicBezTo>
                    <a:pt x="0" y="1441"/>
                    <a:pt x="432" y="1873"/>
                    <a:pt x="936" y="1873"/>
                  </a:cubicBezTo>
                  <a:cubicBezTo>
                    <a:pt x="1441" y="1873"/>
                    <a:pt x="1801" y="1441"/>
                    <a:pt x="1801" y="937"/>
                  </a:cubicBezTo>
                  <a:cubicBezTo>
                    <a:pt x="1801" y="432"/>
                    <a:pt x="1441"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4" name="Google Shape;23544;p16"/>
            <p:cNvSpPr/>
            <p:nvPr/>
          </p:nvSpPr>
          <p:spPr>
            <a:xfrm>
              <a:off x="6186425" y="3500200"/>
              <a:ext cx="45050" cy="45025"/>
            </a:xfrm>
            <a:custGeom>
              <a:avLst/>
              <a:gdLst/>
              <a:ahLst/>
              <a:cxnLst/>
              <a:rect l="l" t="t" r="r" b="b"/>
              <a:pathLst>
                <a:path w="1802" h="1801" extrusionOk="0">
                  <a:moveTo>
                    <a:pt x="937" y="0"/>
                  </a:moveTo>
                  <a:cubicBezTo>
                    <a:pt x="433" y="0"/>
                    <a:pt x="1" y="360"/>
                    <a:pt x="1" y="865"/>
                  </a:cubicBezTo>
                  <a:cubicBezTo>
                    <a:pt x="1" y="1369"/>
                    <a:pt x="433" y="1801"/>
                    <a:pt x="937" y="1801"/>
                  </a:cubicBezTo>
                  <a:cubicBezTo>
                    <a:pt x="1369" y="1801"/>
                    <a:pt x="1801" y="1369"/>
                    <a:pt x="1801" y="865"/>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5" name="Google Shape;23545;p16"/>
            <p:cNvSpPr/>
            <p:nvPr/>
          </p:nvSpPr>
          <p:spPr>
            <a:xfrm>
              <a:off x="6283650" y="3502000"/>
              <a:ext cx="41450" cy="41425"/>
            </a:xfrm>
            <a:custGeom>
              <a:avLst/>
              <a:gdLst/>
              <a:ahLst/>
              <a:cxnLst/>
              <a:rect l="l" t="t" r="r" b="b"/>
              <a:pathLst>
                <a:path w="1658" h="1657" extrusionOk="0">
                  <a:moveTo>
                    <a:pt x="865" y="0"/>
                  </a:moveTo>
                  <a:cubicBezTo>
                    <a:pt x="361" y="0"/>
                    <a:pt x="1" y="360"/>
                    <a:pt x="1" y="793"/>
                  </a:cubicBezTo>
                  <a:cubicBezTo>
                    <a:pt x="1" y="1297"/>
                    <a:pt x="361" y="1657"/>
                    <a:pt x="865" y="1657"/>
                  </a:cubicBezTo>
                  <a:cubicBezTo>
                    <a:pt x="1297" y="1657"/>
                    <a:pt x="1657" y="1297"/>
                    <a:pt x="1657" y="793"/>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6" name="Google Shape;23546;p16"/>
            <p:cNvSpPr/>
            <p:nvPr/>
          </p:nvSpPr>
          <p:spPr>
            <a:xfrm>
              <a:off x="6380875" y="3503800"/>
              <a:ext cx="37825" cy="37825"/>
            </a:xfrm>
            <a:custGeom>
              <a:avLst/>
              <a:gdLst/>
              <a:ahLst/>
              <a:cxnLst/>
              <a:rect l="l" t="t" r="r" b="b"/>
              <a:pathLst>
                <a:path w="1513" h="1513" extrusionOk="0">
                  <a:moveTo>
                    <a:pt x="793" y="0"/>
                  </a:moveTo>
                  <a:cubicBezTo>
                    <a:pt x="361" y="0"/>
                    <a:pt x="0" y="360"/>
                    <a:pt x="0" y="721"/>
                  </a:cubicBezTo>
                  <a:cubicBezTo>
                    <a:pt x="0" y="1153"/>
                    <a:pt x="361" y="1513"/>
                    <a:pt x="793" y="1513"/>
                  </a:cubicBezTo>
                  <a:cubicBezTo>
                    <a:pt x="1153" y="1513"/>
                    <a:pt x="1513" y="1153"/>
                    <a:pt x="1513" y="721"/>
                  </a:cubicBezTo>
                  <a:cubicBezTo>
                    <a:pt x="1513" y="360"/>
                    <a:pt x="1153"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7" name="Google Shape;23547;p16"/>
            <p:cNvSpPr/>
            <p:nvPr/>
          </p:nvSpPr>
          <p:spPr>
            <a:xfrm>
              <a:off x="6478100" y="3505600"/>
              <a:ext cx="34225" cy="34225"/>
            </a:xfrm>
            <a:custGeom>
              <a:avLst/>
              <a:gdLst/>
              <a:ahLst/>
              <a:cxnLst/>
              <a:rect l="l" t="t" r="r" b="b"/>
              <a:pathLst>
                <a:path w="1369" h="1369" extrusionOk="0">
                  <a:moveTo>
                    <a:pt x="720" y="0"/>
                  </a:moveTo>
                  <a:cubicBezTo>
                    <a:pt x="288" y="0"/>
                    <a:pt x="0" y="288"/>
                    <a:pt x="0" y="649"/>
                  </a:cubicBezTo>
                  <a:cubicBezTo>
                    <a:pt x="0" y="1009"/>
                    <a:pt x="288" y="1369"/>
                    <a:pt x="720" y="1369"/>
                  </a:cubicBezTo>
                  <a:cubicBezTo>
                    <a:pt x="1080" y="1369"/>
                    <a:pt x="1368" y="1009"/>
                    <a:pt x="1368" y="649"/>
                  </a:cubicBezTo>
                  <a:cubicBezTo>
                    <a:pt x="1368" y="288"/>
                    <a:pt x="1080" y="0"/>
                    <a:pt x="7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8" name="Google Shape;23548;p16"/>
            <p:cNvSpPr/>
            <p:nvPr/>
          </p:nvSpPr>
          <p:spPr>
            <a:xfrm>
              <a:off x="6575300" y="3506975"/>
              <a:ext cx="36050" cy="29250"/>
            </a:xfrm>
            <a:custGeom>
              <a:avLst/>
              <a:gdLst/>
              <a:ahLst/>
              <a:cxnLst/>
              <a:rect l="l" t="t" r="r" b="b"/>
              <a:pathLst>
                <a:path w="1442" h="1170" extrusionOk="0">
                  <a:moveTo>
                    <a:pt x="619" y="1"/>
                  </a:moveTo>
                  <a:cubicBezTo>
                    <a:pt x="310" y="1"/>
                    <a:pt x="1" y="246"/>
                    <a:pt x="1" y="594"/>
                  </a:cubicBezTo>
                  <a:cubicBezTo>
                    <a:pt x="1" y="954"/>
                    <a:pt x="289" y="1170"/>
                    <a:pt x="649" y="1170"/>
                  </a:cubicBezTo>
                  <a:cubicBezTo>
                    <a:pt x="1153" y="1170"/>
                    <a:pt x="1441" y="521"/>
                    <a:pt x="1009" y="161"/>
                  </a:cubicBezTo>
                  <a:cubicBezTo>
                    <a:pt x="898" y="50"/>
                    <a:pt x="758" y="1"/>
                    <a:pt x="6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49" name="Google Shape;23549;p16"/>
            <p:cNvSpPr/>
            <p:nvPr/>
          </p:nvSpPr>
          <p:spPr>
            <a:xfrm>
              <a:off x="6674325" y="3509200"/>
              <a:ext cx="25225" cy="25225"/>
            </a:xfrm>
            <a:custGeom>
              <a:avLst/>
              <a:gdLst/>
              <a:ahLst/>
              <a:cxnLst/>
              <a:rect l="l" t="t" r="r" b="b"/>
              <a:pathLst>
                <a:path w="1009" h="1009" extrusionOk="0">
                  <a:moveTo>
                    <a:pt x="505" y="0"/>
                  </a:moveTo>
                  <a:cubicBezTo>
                    <a:pt x="217" y="0"/>
                    <a:pt x="1" y="216"/>
                    <a:pt x="1" y="505"/>
                  </a:cubicBezTo>
                  <a:cubicBezTo>
                    <a:pt x="1" y="793"/>
                    <a:pt x="217" y="1009"/>
                    <a:pt x="505" y="1009"/>
                  </a:cubicBezTo>
                  <a:cubicBezTo>
                    <a:pt x="721" y="1009"/>
                    <a:pt x="1009" y="793"/>
                    <a:pt x="1009" y="505"/>
                  </a:cubicBezTo>
                  <a:cubicBezTo>
                    <a:pt x="1009" y="216"/>
                    <a:pt x="721" y="0"/>
                    <a:pt x="5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0" name="Google Shape;23550;p16"/>
            <p:cNvSpPr/>
            <p:nvPr/>
          </p:nvSpPr>
          <p:spPr>
            <a:xfrm>
              <a:off x="6771550" y="3511000"/>
              <a:ext cx="19825" cy="21625"/>
            </a:xfrm>
            <a:custGeom>
              <a:avLst/>
              <a:gdLst/>
              <a:ahLst/>
              <a:cxnLst/>
              <a:rect l="l" t="t" r="r" b="b"/>
              <a:pathLst>
                <a:path w="793" h="865" extrusionOk="0">
                  <a:moveTo>
                    <a:pt x="432" y="0"/>
                  </a:moveTo>
                  <a:cubicBezTo>
                    <a:pt x="144" y="0"/>
                    <a:pt x="0" y="216"/>
                    <a:pt x="0" y="433"/>
                  </a:cubicBezTo>
                  <a:cubicBezTo>
                    <a:pt x="0" y="649"/>
                    <a:pt x="144" y="865"/>
                    <a:pt x="432" y="865"/>
                  </a:cubicBezTo>
                  <a:cubicBezTo>
                    <a:pt x="649" y="865"/>
                    <a:pt x="793" y="649"/>
                    <a:pt x="793" y="433"/>
                  </a:cubicBezTo>
                  <a:cubicBezTo>
                    <a:pt x="793" y="216"/>
                    <a:pt x="649"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1" name="Google Shape;23551;p16"/>
            <p:cNvSpPr/>
            <p:nvPr/>
          </p:nvSpPr>
          <p:spPr>
            <a:xfrm>
              <a:off x="6868775" y="3514600"/>
              <a:ext cx="16225" cy="16225"/>
            </a:xfrm>
            <a:custGeom>
              <a:avLst/>
              <a:gdLst/>
              <a:ahLst/>
              <a:cxnLst/>
              <a:rect l="l" t="t" r="r" b="b"/>
              <a:pathLst>
                <a:path w="649" h="649" extrusionOk="0">
                  <a:moveTo>
                    <a:pt x="360" y="0"/>
                  </a:moveTo>
                  <a:cubicBezTo>
                    <a:pt x="144" y="0"/>
                    <a:pt x="0" y="144"/>
                    <a:pt x="0" y="289"/>
                  </a:cubicBezTo>
                  <a:cubicBezTo>
                    <a:pt x="0" y="505"/>
                    <a:pt x="144" y="649"/>
                    <a:pt x="360" y="649"/>
                  </a:cubicBezTo>
                  <a:cubicBezTo>
                    <a:pt x="504" y="649"/>
                    <a:pt x="648" y="505"/>
                    <a:pt x="648" y="289"/>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2" name="Google Shape;23552;p16"/>
            <p:cNvSpPr/>
            <p:nvPr/>
          </p:nvSpPr>
          <p:spPr>
            <a:xfrm>
              <a:off x="6965975" y="3516400"/>
              <a:ext cx="12625" cy="12625"/>
            </a:xfrm>
            <a:custGeom>
              <a:avLst/>
              <a:gdLst/>
              <a:ahLst/>
              <a:cxnLst/>
              <a:rect l="l" t="t" r="r" b="b"/>
              <a:pathLst>
                <a:path w="505" h="505" extrusionOk="0">
                  <a:moveTo>
                    <a:pt x="253" y="0"/>
                  </a:moveTo>
                  <a:cubicBezTo>
                    <a:pt x="127" y="0"/>
                    <a:pt x="1" y="72"/>
                    <a:pt x="1" y="217"/>
                  </a:cubicBezTo>
                  <a:cubicBezTo>
                    <a:pt x="1" y="361"/>
                    <a:pt x="145" y="505"/>
                    <a:pt x="289" y="505"/>
                  </a:cubicBezTo>
                  <a:cubicBezTo>
                    <a:pt x="361" y="505"/>
                    <a:pt x="505" y="361"/>
                    <a:pt x="505" y="217"/>
                  </a:cubicBezTo>
                  <a:cubicBezTo>
                    <a:pt x="505" y="72"/>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3" name="Google Shape;23553;p16"/>
            <p:cNvSpPr/>
            <p:nvPr/>
          </p:nvSpPr>
          <p:spPr>
            <a:xfrm>
              <a:off x="7065000" y="3518200"/>
              <a:ext cx="7225" cy="7225"/>
            </a:xfrm>
            <a:custGeom>
              <a:avLst/>
              <a:gdLst/>
              <a:ahLst/>
              <a:cxnLst/>
              <a:rect l="l" t="t" r="r" b="b"/>
              <a:pathLst>
                <a:path w="289" h="289" extrusionOk="0">
                  <a:moveTo>
                    <a:pt x="145" y="0"/>
                  </a:moveTo>
                  <a:cubicBezTo>
                    <a:pt x="73" y="0"/>
                    <a:pt x="1" y="72"/>
                    <a:pt x="1" y="145"/>
                  </a:cubicBezTo>
                  <a:cubicBezTo>
                    <a:pt x="1" y="217"/>
                    <a:pt x="73" y="289"/>
                    <a:pt x="145" y="289"/>
                  </a:cubicBezTo>
                  <a:cubicBezTo>
                    <a:pt x="217" y="289"/>
                    <a:pt x="289" y="217"/>
                    <a:pt x="289" y="145"/>
                  </a:cubicBezTo>
                  <a:cubicBezTo>
                    <a:pt x="289" y="72"/>
                    <a:pt x="217"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4" name="Google Shape;23554;p16"/>
            <p:cNvSpPr/>
            <p:nvPr/>
          </p:nvSpPr>
          <p:spPr>
            <a:xfrm>
              <a:off x="7160425" y="3522250"/>
              <a:ext cx="3625" cy="1375"/>
            </a:xfrm>
            <a:custGeom>
              <a:avLst/>
              <a:gdLst/>
              <a:ahLst/>
              <a:cxnLst/>
              <a:rect l="l" t="t" r="r" b="b"/>
              <a:pathLst>
                <a:path w="145" h="55" extrusionOk="0">
                  <a:moveTo>
                    <a:pt x="72" y="1"/>
                  </a:moveTo>
                  <a:cubicBezTo>
                    <a:pt x="36" y="1"/>
                    <a:pt x="0" y="19"/>
                    <a:pt x="0" y="55"/>
                  </a:cubicBezTo>
                  <a:lnTo>
                    <a:pt x="144" y="55"/>
                  </a:ln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5" name="Google Shape;23555;p16"/>
            <p:cNvSpPr/>
            <p:nvPr/>
          </p:nvSpPr>
          <p:spPr>
            <a:xfrm>
              <a:off x="4585925" y="3615425"/>
              <a:ext cx="3625" cy="3625"/>
            </a:xfrm>
            <a:custGeom>
              <a:avLst/>
              <a:gdLst/>
              <a:ahLst/>
              <a:cxnLst/>
              <a:rect l="l" t="t" r="r" b="b"/>
              <a:pathLst>
                <a:path w="145" h="145" extrusionOk="0">
                  <a:moveTo>
                    <a:pt x="73" y="0"/>
                  </a:moveTo>
                  <a:cubicBezTo>
                    <a:pt x="1" y="0"/>
                    <a:pt x="1" y="72"/>
                    <a:pt x="1" y="72"/>
                  </a:cubicBezTo>
                  <a:cubicBezTo>
                    <a:pt x="1" y="144"/>
                    <a:pt x="1" y="144"/>
                    <a:pt x="73" y="144"/>
                  </a:cubicBezTo>
                  <a:cubicBezTo>
                    <a:pt x="73" y="144"/>
                    <a:pt x="145" y="144"/>
                    <a:pt x="145" y="72"/>
                  </a:cubicBezTo>
                  <a:cubicBezTo>
                    <a:pt x="145"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6" name="Google Shape;23556;p16"/>
            <p:cNvSpPr/>
            <p:nvPr/>
          </p:nvSpPr>
          <p:spPr>
            <a:xfrm>
              <a:off x="4677750" y="3613625"/>
              <a:ext cx="9025" cy="9025"/>
            </a:xfrm>
            <a:custGeom>
              <a:avLst/>
              <a:gdLst/>
              <a:ahLst/>
              <a:cxnLst/>
              <a:rect l="l" t="t" r="r" b="b"/>
              <a:pathLst>
                <a:path w="361" h="361" extrusionOk="0">
                  <a:moveTo>
                    <a:pt x="217" y="0"/>
                  </a:moveTo>
                  <a:cubicBezTo>
                    <a:pt x="73" y="0"/>
                    <a:pt x="1" y="72"/>
                    <a:pt x="1" y="216"/>
                  </a:cubicBezTo>
                  <a:cubicBezTo>
                    <a:pt x="1" y="288"/>
                    <a:pt x="73" y="360"/>
                    <a:pt x="217" y="360"/>
                  </a:cubicBezTo>
                  <a:cubicBezTo>
                    <a:pt x="289" y="360"/>
                    <a:pt x="361" y="288"/>
                    <a:pt x="361" y="216"/>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7" name="Google Shape;23557;p16"/>
            <p:cNvSpPr/>
            <p:nvPr/>
          </p:nvSpPr>
          <p:spPr>
            <a:xfrm>
              <a:off x="4770025" y="3611675"/>
              <a:ext cx="15775" cy="12900"/>
            </a:xfrm>
            <a:custGeom>
              <a:avLst/>
              <a:gdLst/>
              <a:ahLst/>
              <a:cxnLst/>
              <a:rect l="l" t="t" r="r" b="b"/>
              <a:pathLst>
                <a:path w="631" h="516" extrusionOk="0">
                  <a:moveTo>
                    <a:pt x="288" y="1"/>
                  </a:moveTo>
                  <a:cubicBezTo>
                    <a:pt x="0" y="1"/>
                    <a:pt x="0" y="516"/>
                    <a:pt x="288" y="516"/>
                  </a:cubicBezTo>
                  <a:cubicBezTo>
                    <a:pt x="305" y="516"/>
                    <a:pt x="323" y="514"/>
                    <a:pt x="342" y="510"/>
                  </a:cubicBezTo>
                  <a:cubicBezTo>
                    <a:pt x="630" y="438"/>
                    <a:pt x="630" y="6"/>
                    <a:pt x="342" y="6"/>
                  </a:cubicBezTo>
                  <a:cubicBezTo>
                    <a:pt x="323" y="2"/>
                    <a:pt x="305"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8" name="Google Shape;23558;p16"/>
            <p:cNvSpPr/>
            <p:nvPr/>
          </p:nvSpPr>
          <p:spPr>
            <a:xfrm>
              <a:off x="4863600" y="3608100"/>
              <a:ext cx="19425" cy="18250"/>
            </a:xfrm>
            <a:custGeom>
              <a:avLst/>
              <a:gdLst/>
              <a:ahLst/>
              <a:cxnLst/>
              <a:rect l="l" t="t" r="r" b="b"/>
              <a:pathLst>
                <a:path w="777" h="730" extrusionOk="0">
                  <a:moveTo>
                    <a:pt x="366" y="1"/>
                  </a:moveTo>
                  <a:cubicBezTo>
                    <a:pt x="1" y="1"/>
                    <a:pt x="1" y="730"/>
                    <a:pt x="366" y="730"/>
                  </a:cubicBezTo>
                  <a:cubicBezTo>
                    <a:pt x="382" y="730"/>
                    <a:pt x="399" y="728"/>
                    <a:pt x="416" y="725"/>
                  </a:cubicBezTo>
                  <a:cubicBezTo>
                    <a:pt x="776" y="653"/>
                    <a:pt x="776" y="77"/>
                    <a:pt x="416" y="5"/>
                  </a:cubicBezTo>
                  <a:cubicBezTo>
                    <a:pt x="399" y="2"/>
                    <a:pt x="382" y="1"/>
                    <a:pt x="3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59" name="Google Shape;23559;p16"/>
            <p:cNvSpPr/>
            <p:nvPr/>
          </p:nvSpPr>
          <p:spPr>
            <a:xfrm>
              <a:off x="4958200" y="3612050"/>
              <a:ext cx="23700" cy="16000"/>
            </a:xfrm>
            <a:custGeom>
              <a:avLst/>
              <a:gdLst/>
              <a:ahLst/>
              <a:cxnLst/>
              <a:rect l="l" t="t" r="r" b="b"/>
              <a:pathLst>
                <a:path w="948" h="640" extrusionOk="0">
                  <a:moveTo>
                    <a:pt x="125" y="0"/>
                  </a:moveTo>
                  <a:cubicBezTo>
                    <a:pt x="49" y="0"/>
                    <a:pt x="0" y="58"/>
                    <a:pt x="17" y="207"/>
                  </a:cubicBezTo>
                  <a:cubicBezTo>
                    <a:pt x="17" y="495"/>
                    <a:pt x="161" y="639"/>
                    <a:pt x="449" y="639"/>
                  </a:cubicBezTo>
                  <a:cubicBezTo>
                    <a:pt x="947" y="639"/>
                    <a:pt x="381" y="0"/>
                    <a:pt x="1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0" name="Google Shape;23560;p16"/>
            <p:cNvSpPr/>
            <p:nvPr/>
          </p:nvSpPr>
          <p:spPr>
            <a:xfrm>
              <a:off x="5050425" y="3610800"/>
              <a:ext cx="29600" cy="19050"/>
            </a:xfrm>
            <a:custGeom>
              <a:avLst/>
              <a:gdLst/>
              <a:ahLst/>
              <a:cxnLst/>
              <a:rect l="l" t="t" r="r" b="b"/>
              <a:pathLst>
                <a:path w="1184" h="762" extrusionOk="0">
                  <a:moveTo>
                    <a:pt x="180" y="1"/>
                  </a:moveTo>
                  <a:cubicBezTo>
                    <a:pt x="75" y="1"/>
                    <a:pt x="0" y="72"/>
                    <a:pt x="0" y="257"/>
                  </a:cubicBezTo>
                  <a:cubicBezTo>
                    <a:pt x="0" y="545"/>
                    <a:pt x="288" y="761"/>
                    <a:pt x="576" y="761"/>
                  </a:cubicBezTo>
                  <a:cubicBezTo>
                    <a:pt x="1183" y="761"/>
                    <a:pt x="523" y="1"/>
                    <a:pt x="1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1" name="Google Shape;23561;p16"/>
            <p:cNvSpPr/>
            <p:nvPr/>
          </p:nvSpPr>
          <p:spPr>
            <a:xfrm>
              <a:off x="5140450" y="3602825"/>
              <a:ext cx="39625" cy="30625"/>
            </a:xfrm>
            <a:custGeom>
              <a:avLst/>
              <a:gdLst/>
              <a:ahLst/>
              <a:cxnLst/>
              <a:rect l="l" t="t" r="r" b="b"/>
              <a:pathLst>
                <a:path w="1585" h="1225" extrusionOk="0">
                  <a:moveTo>
                    <a:pt x="792" y="0"/>
                  </a:moveTo>
                  <a:cubicBezTo>
                    <a:pt x="0" y="0"/>
                    <a:pt x="0" y="1224"/>
                    <a:pt x="792" y="1224"/>
                  </a:cubicBezTo>
                  <a:cubicBezTo>
                    <a:pt x="1584" y="1152"/>
                    <a:pt x="158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2" name="Google Shape;23562;p16"/>
            <p:cNvSpPr/>
            <p:nvPr/>
          </p:nvSpPr>
          <p:spPr>
            <a:xfrm>
              <a:off x="5237650" y="3601225"/>
              <a:ext cx="39650" cy="34025"/>
            </a:xfrm>
            <a:custGeom>
              <a:avLst/>
              <a:gdLst/>
              <a:ahLst/>
              <a:cxnLst/>
              <a:rect l="l" t="t" r="r" b="b"/>
              <a:pathLst>
                <a:path w="1586" h="1361" extrusionOk="0">
                  <a:moveTo>
                    <a:pt x="662" y="0"/>
                  </a:moveTo>
                  <a:cubicBezTo>
                    <a:pt x="321" y="0"/>
                    <a:pt x="1" y="256"/>
                    <a:pt x="1" y="640"/>
                  </a:cubicBezTo>
                  <a:cubicBezTo>
                    <a:pt x="1"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3" name="Google Shape;23563;p16"/>
            <p:cNvSpPr/>
            <p:nvPr/>
          </p:nvSpPr>
          <p:spPr>
            <a:xfrm>
              <a:off x="5333075" y="3599475"/>
              <a:ext cx="41425" cy="35775"/>
            </a:xfrm>
            <a:custGeom>
              <a:avLst/>
              <a:gdLst/>
              <a:ahLst/>
              <a:cxnLst/>
              <a:rect l="l" t="t" r="r" b="b"/>
              <a:pathLst>
                <a:path w="1657" h="1431" extrusionOk="0">
                  <a:moveTo>
                    <a:pt x="694" y="1"/>
                  </a:moveTo>
                  <a:cubicBezTo>
                    <a:pt x="327" y="1"/>
                    <a:pt x="1" y="274"/>
                    <a:pt x="1" y="710"/>
                  </a:cubicBezTo>
                  <a:cubicBezTo>
                    <a:pt x="1" y="1142"/>
                    <a:pt x="289" y="1430"/>
                    <a:pt x="721" y="1430"/>
                  </a:cubicBezTo>
                  <a:cubicBezTo>
                    <a:pt x="1369" y="1430"/>
                    <a:pt x="1657" y="638"/>
                    <a:pt x="1225" y="206"/>
                  </a:cubicBezTo>
                  <a:cubicBezTo>
                    <a:pt x="1060" y="65"/>
                    <a:pt x="872" y="1"/>
                    <a:pt x="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4" name="Google Shape;23564;p16"/>
            <p:cNvSpPr/>
            <p:nvPr/>
          </p:nvSpPr>
          <p:spPr>
            <a:xfrm>
              <a:off x="5426700" y="3597425"/>
              <a:ext cx="39625" cy="39625"/>
            </a:xfrm>
            <a:custGeom>
              <a:avLst/>
              <a:gdLst/>
              <a:ahLst/>
              <a:cxnLst/>
              <a:rect l="l" t="t" r="r" b="b"/>
              <a:pathLst>
                <a:path w="1585" h="1585" extrusionOk="0">
                  <a:moveTo>
                    <a:pt x="792" y="0"/>
                  </a:moveTo>
                  <a:cubicBezTo>
                    <a:pt x="360" y="0"/>
                    <a:pt x="0" y="360"/>
                    <a:pt x="0" y="792"/>
                  </a:cubicBezTo>
                  <a:cubicBezTo>
                    <a:pt x="0" y="1224"/>
                    <a:pt x="360" y="1584"/>
                    <a:pt x="792" y="1584"/>
                  </a:cubicBezTo>
                  <a:cubicBezTo>
                    <a:pt x="1224" y="1584"/>
                    <a:pt x="1585" y="1224"/>
                    <a:pt x="1585" y="792"/>
                  </a:cubicBezTo>
                  <a:cubicBezTo>
                    <a:pt x="1585" y="360"/>
                    <a:pt x="1224"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5" name="Google Shape;23565;p16"/>
            <p:cNvSpPr/>
            <p:nvPr/>
          </p:nvSpPr>
          <p:spPr>
            <a:xfrm>
              <a:off x="5520300" y="3597425"/>
              <a:ext cx="41450" cy="41425"/>
            </a:xfrm>
            <a:custGeom>
              <a:avLst/>
              <a:gdLst/>
              <a:ahLst/>
              <a:cxnLst/>
              <a:rect l="l" t="t" r="r" b="b"/>
              <a:pathLst>
                <a:path w="1658" h="1657" extrusionOk="0">
                  <a:moveTo>
                    <a:pt x="865" y="0"/>
                  </a:moveTo>
                  <a:cubicBezTo>
                    <a:pt x="361" y="0"/>
                    <a:pt x="1" y="360"/>
                    <a:pt x="1" y="792"/>
                  </a:cubicBezTo>
                  <a:cubicBezTo>
                    <a:pt x="1" y="1296"/>
                    <a:pt x="361" y="1656"/>
                    <a:pt x="865" y="1656"/>
                  </a:cubicBezTo>
                  <a:cubicBezTo>
                    <a:pt x="1297" y="1656"/>
                    <a:pt x="1657" y="1296"/>
                    <a:pt x="1657" y="792"/>
                  </a:cubicBezTo>
                  <a:cubicBezTo>
                    <a:pt x="1657" y="360"/>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6" name="Google Shape;23566;p16"/>
            <p:cNvSpPr/>
            <p:nvPr/>
          </p:nvSpPr>
          <p:spPr>
            <a:xfrm>
              <a:off x="5615725" y="3595625"/>
              <a:ext cx="41425" cy="43225"/>
            </a:xfrm>
            <a:custGeom>
              <a:avLst/>
              <a:gdLst/>
              <a:ahLst/>
              <a:cxnLst/>
              <a:rect l="l" t="t" r="r" b="b"/>
              <a:pathLst>
                <a:path w="1657" h="1729" extrusionOk="0">
                  <a:moveTo>
                    <a:pt x="865" y="0"/>
                  </a:moveTo>
                  <a:cubicBezTo>
                    <a:pt x="361" y="0"/>
                    <a:pt x="1" y="432"/>
                    <a:pt x="1" y="864"/>
                  </a:cubicBezTo>
                  <a:cubicBezTo>
                    <a:pt x="1" y="1368"/>
                    <a:pt x="361" y="1728"/>
                    <a:pt x="865" y="1728"/>
                  </a:cubicBezTo>
                  <a:cubicBezTo>
                    <a:pt x="1297" y="1728"/>
                    <a:pt x="1657" y="1368"/>
                    <a:pt x="1657" y="864"/>
                  </a:cubicBezTo>
                  <a:cubicBezTo>
                    <a:pt x="1657"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7" name="Google Shape;23567;p16"/>
            <p:cNvSpPr/>
            <p:nvPr/>
          </p:nvSpPr>
          <p:spPr>
            <a:xfrm>
              <a:off x="5709350" y="3595625"/>
              <a:ext cx="45025" cy="43225"/>
            </a:xfrm>
            <a:custGeom>
              <a:avLst/>
              <a:gdLst/>
              <a:ahLst/>
              <a:cxnLst/>
              <a:rect l="l" t="t" r="r" b="b"/>
              <a:pathLst>
                <a:path w="1801" h="1729" extrusionOk="0">
                  <a:moveTo>
                    <a:pt x="937" y="0"/>
                  </a:moveTo>
                  <a:cubicBezTo>
                    <a:pt x="432" y="0"/>
                    <a:pt x="0" y="360"/>
                    <a:pt x="0" y="864"/>
                  </a:cubicBezTo>
                  <a:cubicBezTo>
                    <a:pt x="0" y="1368"/>
                    <a:pt x="432"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8" name="Google Shape;23568;p16"/>
            <p:cNvSpPr/>
            <p:nvPr/>
          </p:nvSpPr>
          <p:spPr>
            <a:xfrm>
              <a:off x="5804775" y="3595625"/>
              <a:ext cx="45025" cy="45025"/>
            </a:xfrm>
            <a:custGeom>
              <a:avLst/>
              <a:gdLst/>
              <a:ahLst/>
              <a:cxnLst/>
              <a:rect l="l" t="t" r="r" b="b"/>
              <a:pathLst>
                <a:path w="1801" h="1801" extrusionOk="0">
                  <a:moveTo>
                    <a:pt x="936" y="0"/>
                  </a:moveTo>
                  <a:cubicBezTo>
                    <a:pt x="432" y="0"/>
                    <a:pt x="0" y="360"/>
                    <a:pt x="0" y="864"/>
                  </a:cubicBezTo>
                  <a:cubicBezTo>
                    <a:pt x="0" y="1368"/>
                    <a:pt x="432" y="1800"/>
                    <a:pt x="936" y="1800"/>
                  </a:cubicBezTo>
                  <a:cubicBezTo>
                    <a:pt x="1368" y="1800"/>
                    <a:pt x="1800" y="1368"/>
                    <a:pt x="1800" y="864"/>
                  </a:cubicBezTo>
                  <a:cubicBezTo>
                    <a:pt x="1800" y="360"/>
                    <a:pt x="1368" y="0"/>
                    <a:pt x="9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69" name="Google Shape;23569;p16"/>
            <p:cNvSpPr/>
            <p:nvPr/>
          </p:nvSpPr>
          <p:spPr>
            <a:xfrm>
              <a:off x="5900175" y="3595625"/>
              <a:ext cx="45050" cy="43225"/>
            </a:xfrm>
            <a:custGeom>
              <a:avLst/>
              <a:gdLst/>
              <a:ahLst/>
              <a:cxnLst/>
              <a:rect l="l" t="t" r="r" b="b"/>
              <a:pathLst>
                <a:path w="1802" h="1729" extrusionOk="0">
                  <a:moveTo>
                    <a:pt x="937" y="0"/>
                  </a:moveTo>
                  <a:cubicBezTo>
                    <a:pt x="433" y="0"/>
                    <a:pt x="1" y="360"/>
                    <a:pt x="1" y="864"/>
                  </a:cubicBezTo>
                  <a:cubicBezTo>
                    <a:pt x="1" y="1368"/>
                    <a:pt x="433" y="1728"/>
                    <a:pt x="937" y="1728"/>
                  </a:cubicBezTo>
                  <a:cubicBezTo>
                    <a:pt x="1369" y="1728"/>
                    <a:pt x="1801" y="1368"/>
                    <a:pt x="1801" y="864"/>
                  </a:cubicBezTo>
                  <a:cubicBezTo>
                    <a:pt x="1801" y="360"/>
                    <a:pt x="1369" y="0"/>
                    <a:pt x="9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0" name="Google Shape;23570;p16"/>
            <p:cNvSpPr/>
            <p:nvPr/>
          </p:nvSpPr>
          <p:spPr>
            <a:xfrm>
              <a:off x="5997400" y="3595625"/>
              <a:ext cx="43225" cy="43225"/>
            </a:xfrm>
            <a:custGeom>
              <a:avLst/>
              <a:gdLst/>
              <a:ahLst/>
              <a:cxnLst/>
              <a:rect l="l" t="t" r="r" b="b"/>
              <a:pathLst>
                <a:path w="1729" h="1729" extrusionOk="0">
                  <a:moveTo>
                    <a:pt x="865" y="0"/>
                  </a:moveTo>
                  <a:cubicBezTo>
                    <a:pt x="361" y="0"/>
                    <a:pt x="1" y="432"/>
                    <a:pt x="1" y="864"/>
                  </a:cubicBezTo>
                  <a:cubicBezTo>
                    <a:pt x="1" y="1368"/>
                    <a:pt x="361" y="1728"/>
                    <a:pt x="865" y="1728"/>
                  </a:cubicBezTo>
                  <a:cubicBezTo>
                    <a:pt x="1297" y="1728"/>
                    <a:pt x="1729" y="1368"/>
                    <a:pt x="1729" y="864"/>
                  </a:cubicBezTo>
                  <a:cubicBezTo>
                    <a:pt x="1729" y="432"/>
                    <a:pt x="1297" y="0"/>
                    <a:pt x="8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1" name="Google Shape;23571;p16"/>
            <p:cNvSpPr/>
            <p:nvPr/>
          </p:nvSpPr>
          <p:spPr>
            <a:xfrm>
              <a:off x="6092825" y="3597425"/>
              <a:ext cx="41425" cy="41425"/>
            </a:xfrm>
            <a:custGeom>
              <a:avLst/>
              <a:gdLst/>
              <a:ahLst/>
              <a:cxnLst/>
              <a:rect l="l" t="t" r="r" b="b"/>
              <a:pathLst>
                <a:path w="1657" h="1657" extrusionOk="0">
                  <a:moveTo>
                    <a:pt x="864" y="0"/>
                  </a:moveTo>
                  <a:cubicBezTo>
                    <a:pt x="360" y="0"/>
                    <a:pt x="0" y="360"/>
                    <a:pt x="0" y="792"/>
                  </a:cubicBezTo>
                  <a:cubicBezTo>
                    <a:pt x="0" y="1296"/>
                    <a:pt x="360" y="1656"/>
                    <a:pt x="864" y="1656"/>
                  </a:cubicBezTo>
                  <a:cubicBezTo>
                    <a:pt x="1297" y="1656"/>
                    <a:pt x="1657" y="1296"/>
                    <a:pt x="1657" y="792"/>
                  </a:cubicBezTo>
                  <a:cubicBezTo>
                    <a:pt x="1657" y="360"/>
                    <a:pt x="1297" y="0"/>
                    <a:pt x="86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2" name="Google Shape;23572;p16"/>
            <p:cNvSpPr/>
            <p:nvPr/>
          </p:nvSpPr>
          <p:spPr>
            <a:xfrm>
              <a:off x="6190025" y="3597425"/>
              <a:ext cx="37850" cy="39625"/>
            </a:xfrm>
            <a:custGeom>
              <a:avLst/>
              <a:gdLst/>
              <a:ahLst/>
              <a:cxnLst/>
              <a:rect l="l" t="t" r="r" b="b"/>
              <a:pathLst>
                <a:path w="1514" h="1585" extrusionOk="0">
                  <a:moveTo>
                    <a:pt x="793" y="0"/>
                  </a:moveTo>
                  <a:cubicBezTo>
                    <a:pt x="361" y="0"/>
                    <a:pt x="1" y="360"/>
                    <a:pt x="1" y="792"/>
                  </a:cubicBezTo>
                  <a:cubicBezTo>
                    <a:pt x="1" y="1224"/>
                    <a:pt x="361" y="1584"/>
                    <a:pt x="793" y="1584"/>
                  </a:cubicBezTo>
                  <a:cubicBezTo>
                    <a:pt x="1225" y="1584"/>
                    <a:pt x="1513" y="1224"/>
                    <a:pt x="1513" y="792"/>
                  </a:cubicBezTo>
                  <a:cubicBezTo>
                    <a:pt x="1513" y="360"/>
                    <a:pt x="1225" y="0"/>
                    <a:pt x="7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3" name="Google Shape;23573;p16"/>
            <p:cNvSpPr/>
            <p:nvPr/>
          </p:nvSpPr>
          <p:spPr>
            <a:xfrm>
              <a:off x="6287250" y="3599225"/>
              <a:ext cx="36025" cy="36025"/>
            </a:xfrm>
            <a:custGeom>
              <a:avLst/>
              <a:gdLst/>
              <a:ahLst/>
              <a:cxnLst/>
              <a:rect l="l" t="t" r="r" b="b"/>
              <a:pathLst>
                <a:path w="1441" h="1441" extrusionOk="0">
                  <a:moveTo>
                    <a:pt x="721" y="0"/>
                  </a:moveTo>
                  <a:cubicBezTo>
                    <a:pt x="289" y="0"/>
                    <a:pt x="1" y="360"/>
                    <a:pt x="1" y="720"/>
                  </a:cubicBezTo>
                  <a:cubicBezTo>
                    <a:pt x="1" y="1152"/>
                    <a:pt x="289" y="1440"/>
                    <a:pt x="721" y="1440"/>
                  </a:cubicBezTo>
                  <a:cubicBezTo>
                    <a:pt x="1081" y="1440"/>
                    <a:pt x="1441" y="1152"/>
                    <a:pt x="1441" y="720"/>
                  </a:cubicBezTo>
                  <a:cubicBezTo>
                    <a:pt x="1441" y="360"/>
                    <a:pt x="1081" y="0"/>
                    <a:pt x="7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4" name="Google Shape;23574;p16"/>
            <p:cNvSpPr/>
            <p:nvPr/>
          </p:nvSpPr>
          <p:spPr>
            <a:xfrm>
              <a:off x="6382675" y="3601225"/>
              <a:ext cx="39625" cy="34025"/>
            </a:xfrm>
            <a:custGeom>
              <a:avLst/>
              <a:gdLst/>
              <a:ahLst/>
              <a:cxnLst/>
              <a:rect l="l" t="t" r="r" b="b"/>
              <a:pathLst>
                <a:path w="1585" h="1361" extrusionOk="0">
                  <a:moveTo>
                    <a:pt x="662" y="0"/>
                  </a:moveTo>
                  <a:cubicBezTo>
                    <a:pt x="321" y="0"/>
                    <a:pt x="0" y="256"/>
                    <a:pt x="0" y="640"/>
                  </a:cubicBezTo>
                  <a:cubicBezTo>
                    <a:pt x="0" y="1000"/>
                    <a:pt x="361" y="1360"/>
                    <a:pt x="721" y="1360"/>
                  </a:cubicBezTo>
                  <a:cubicBezTo>
                    <a:pt x="1297" y="1360"/>
                    <a:pt x="1585" y="640"/>
                    <a:pt x="1153" y="208"/>
                  </a:cubicBezTo>
                  <a:cubicBezTo>
                    <a:pt x="1009" y="64"/>
                    <a:pt x="833" y="0"/>
                    <a:pt x="6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5" name="Google Shape;23575;p16"/>
            <p:cNvSpPr/>
            <p:nvPr/>
          </p:nvSpPr>
          <p:spPr>
            <a:xfrm>
              <a:off x="6479900" y="3602400"/>
              <a:ext cx="36025" cy="31050"/>
            </a:xfrm>
            <a:custGeom>
              <a:avLst/>
              <a:gdLst/>
              <a:ahLst/>
              <a:cxnLst/>
              <a:rect l="l" t="t" r="r" b="b"/>
              <a:pathLst>
                <a:path w="1441" h="1242" extrusionOk="0">
                  <a:moveTo>
                    <a:pt x="619" y="0"/>
                  </a:moveTo>
                  <a:cubicBezTo>
                    <a:pt x="309" y="0"/>
                    <a:pt x="0" y="245"/>
                    <a:pt x="0" y="593"/>
                  </a:cubicBezTo>
                  <a:cubicBezTo>
                    <a:pt x="0" y="953"/>
                    <a:pt x="288" y="1169"/>
                    <a:pt x="648" y="1241"/>
                  </a:cubicBezTo>
                  <a:cubicBezTo>
                    <a:pt x="1152" y="1241"/>
                    <a:pt x="1440" y="593"/>
                    <a:pt x="1008" y="161"/>
                  </a:cubicBezTo>
                  <a:cubicBezTo>
                    <a:pt x="897" y="50"/>
                    <a:pt x="758" y="0"/>
                    <a:pt x="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6" name="Google Shape;23576;p16"/>
            <p:cNvSpPr/>
            <p:nvPr/>
          </p:nvSpPr>
          <p:spPr>
            <a:xfrm>
              <a:off x="6577100" y="3610800"/>
              <a:ext cx="29600" cy="19050"/>
            </a:xfrm>
            <a:custGeom>
              <a:avLst/>
              <a:gdLst/>
              <a:ahLst/>
              <a:cxnLst/>
              <a:rect l="l" t="t" r="r" b="b"/>
              <a:pathLst>
                <a:path w="1184" h="762" extrusionOk="0">
                  <a:moveTo>
                    <a:pt x="181" y="1"/>
                  </a:moveTo>
                  <a:cubicBezTo>
                    <a:pt x="76" y="1"/>
                    <a:pt x="1" y="72"/>
                    <a:pt x="1" y="257"/>
                  </a:cubicBezTo>
                  <a:cubicBezTo>
                    <a:pt x="1" y="545"/>
                    <a:pt x="289" y="761"/>
                    <a:pt x="577" y="761"/>
                  </a:cubicBezTo>
                  <a:cubicBezTo>
                    <a:pt x="1184" y="761"/>
                    <a:pt x="523" y="1"/>
                    <a:pt x="1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7" name="Google Shape;23577;p16"/>
            <p:cNvSpPr/>
            <p:nvPr/>
          </p:nvSpPr>
          <p:spPr>
            <a:xfrm>
              <a:off x="6674325" y="3611525"/>
              <a:ext cx="25400" cy="16600"/>
            </a:xfrm>
            <a:custGeom>
              <a:avLst/>
              <a:gdLst/>
              <a:ahLst/>
              <a:cxnLst/>
              <a:rect l="l" t="t" r="r" b="b"/>
              <a:pathLst>
                <a:path w="1016" h="664" extrusionOk="0">
                  <a:moveTo>
                    <a:pt x="155" y="0"/>
                  </a:moveTo>
                  <a:cubicBezTo>
                    <a:pt x="65" y="0"/>
                    <a:pt x="1" y="63"/>
                    <a:pt x="1" y="228"/>
                  </a:cubicBezTo>
                  <a:cubicBezTo>
                    <a:pt x="1" y="516"/>
                    <a:pt x="217" y="660"/>
                    <a:pt x="505" y="660"/>
                  </a:cubicBezTo>
                  <a:cubicBezTo>
                    <a:pt x="526" y="662"/>
                    <a:pt x="545" y="663"/>
                    <a:pt x="562" y="663"/>
                  </a:cubicBezTo>
                  <a:cubicBezTo>
                    <a:pt x="1016" y="663"/>
                    <a:pt x="448" y="0"/>
                    <a:pt x="1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8" name="Google Shape;23578;p16"/>
            <p:cNvSpPr/>
            <p:nvPr/>
          </p:nvSpPr>
          <p:spPr>
            <a:xfrm>
              <a:off x="6773350" y="3612525"/>
              <a:ext cx="18650" cy="13725"/>
            </a:xfrm>
            <a:custGeom>
              <a:avLst/>
              <a:gdLst/>
              <a:ahLst/>
              <a:cxnLst/>
              <a:rect l="l" t="t" r="r" b="b"/>
              <a:pathLst>
                <a:path w="746" h="549" extrusionOk="0">
                  <a:moveTo>
                    <a:pt x="115" y="1"/>
                  </a:moveTo>
                  <a:cubicBezTo>
                    <a:pt x="48" y="1"/>
                    <a:pt x="0" y="53"/>
                    <a:pt x="0" y="188"/>
                  </a:cubicBezTo>
                  <a:cubicBezTo>
                    <a:pt x="0" y="404"/>
                    <a:pt x="144" y="548"/>
                    <a:pt x="360" y="548"/>
                  </a:cubicBezTo>
                  <a:cubicBezTo>
                    <a:pt x="746" y="548"/>
                    <a:pt x="331"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79" name="Google Shape;23579;p16"/>
            <p:cNvSpPr/>
            <p:nvPr/>
          </p:nvSpPr>
          <p:spPr>
            <a:xfrm>
              <a:off x="6870575" y="3613775"/>
              <a:ext cx="14150" cy="10675"/>
            </a:xfrm>
            <a:custGeom>
              <a:avLst/>
              <a:gdLst/>
              <a:ahLst/>
              <a:cxnLst/>
              <a:rect l="l" t="t" r="r" b="b"/>
              <a:pathLst>
                <a:path w="566" h="427" extrusionOk="0">
                  <a:moveTo>
                    <a:pt x="83" y="0"/>
                  </a:moveTo>
                  <a:cubicBezTo>
                    <a:pt x="35" y="0"/>
                    <a:pt x="0" y="39"/>
                    <a:pt x="0" y="138"/>
                  </a:cubicBezTo>
                  <a:cubicBezTo>
                    <a:pt x="0" y="282"/>
                    <a:pt x="72" y="426"/>
                    <a:pt x="288" y="426"/>
                  </a:cubicBezTo>
                  <a:cubicBezTo>
                    <a:pt x="565" y="426"/>
                    <a:pt x="246" y="0"/>
                    <a:pt x="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0" name="Google Shape;23580;p16"/>
            <p:cNvSpPr/>
            <p:nvPr/>
          </p:nvSpPr>
          <p:spPr>
            <a:xfrm>
              <a:off x="6967775" y="3616550"/>
              <a:ext cx="9475" cy="6100"/>
            </a:xfrm>
            <a:custGeom>
              <a:avLst/>
              <a:gdLst/>
              <a:ahLst/>
              <a:cxnLst/>
              <a:rect l="l" t="t" r="r" b="b"/>
              <a:pathLst>
                <a:path w="379" h="244" extrusionOk="0">
                  <a:moveTo>
                    <a:pt x="65" y="0"/>
                  </a:moveTo>
                  <a:cubicBezTo>
                    <a:pt x="28" y="0"/>
                    <a:pt x="1" y="27"/>
                    <a:pt x="1" y="99"/>
                  </a:cubicBezTo>
                  <a:cubicBezTo>
                    <a:pt x="1" y="171"/>
                    <a:pt x="73" y="243"/>
                    <a:pt x="217" y="243"/>
                  </a:cubicBezTo>
                  <a:cubicBezTo>
                    <a:pt x="379" y="243"/>
                    <a:pt x="176" y="0"/>
                    <a:pt x="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1" name="Google Shape;23581;p16"/>
            <p:cNvSpPr/>
            <p:nvPr/>
          </p:nvSpPr>
          <p:spPr>
            <a:xfrm>
              <a:off x="7065000" y="3615875"/>
              <a:ext cx="5425" cy="3175"/>
            </a:xfrm>
            <a:custGeom>
              <a:avLst/>
              <a:gdLst/>
              <a:ahLst/>
              <a:cxnLst/>
              <a:rect l="l" t="t" r="r" b="b"/>
              <a:pathLst>
                <a:path w="217" h="127" extrusionOk="0">
                  <a:moveTo>
                    <a:pt x="136" y="0"/>
                  </a:moveTo>
                  <a:cubicBezTo>
                    <a:pt x="91" y="0"/>
                    <a:pt x="37" y="18"/>
                    <a:pt x="1" y="54"/>
                  </a:cubicBezTo>
                  <a:cubicBezTo>
                    <a:pt x="1" y="126"/>
                    <a:pt x="73" y="126"/>
                    <a:pt x="145" y="126"/>
                  </a:cubicBezTo>
                  <a:cubicBezTo>
                    <a:pt x="145" y="126"/>
                    <a:pt x="217" y="126"/>
                    <a:pt x="217" y="54"/>
                  </a:cubicBezTo>
                  <a:cubicBezTo>
                    <a:pt x="217" y="18"/>
                    <a:pt x="181"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2" name="Google Shape;23582;p16"/>
            <p:cNvSpPr/>
            <p:nvPr/>
          </p:nvSpPr>
          <p:spPr>
            <a:xfrm>
              <a:off x="7164025" y="3617225"/>
              <a:ext cx="25" cy="25"/>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3" name="Google Shape;23583;p16"/>
            <p:cNvSpPr/>
            <p:nvPr/>
          </p:nvSpPr>
          <p:spPr>
            <a:xfrm>
              <a:off x="4585925" y="3712625"/>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4" name="Google Shape;23584;p16"/>
            <p:cNvSpPr/>
            <p:nvPr/>
          </p:nvSpPr>
          <p:spPr>
            <a:xfrm>
              <a:off x="4679550"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5" name="Google Shape;23585;p16"/>
            <p:cNvSpPr/>
            <p:nvPr/>
          </p:nvSpPr>
          <p:spPr>
            <a:xfrm>
              <a:off x="4773175" y="3709025"/>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6" name="Google Shape;23586;p16"/>
            <p:cNvSpPr/>
            <p:nvPr/>
          </p:nvSpPr>
          <p:spPr>
            <a:xfrm>
              <a:off x="4865875" y="3707225"/>
              <a:ext cx="16250" cy="12625"/>
            </a:xfrm>
            <a:custGeom>
              <a:avLst/>
              <a:gdLst/>
              <a:ahLst/>
              <a:cxnLst/>
              <a:rect l="l" t="t" r="r" b="b"/>
              <a:pathLst>
                <a:path w="650" h="505" extrusionOk="0">
                  <a:moveTo>
                    <a:pt x="325" y="1"/>
                  </a:moveTo>
                  <a:cubicBezTo>
                    <a:pt x="163" y="1"/>
                    <a:pt x="1" y="73"/>
                    <a:pt x="37" y="217"/>
                  </a:cubicBezTo>
                  <a:cubicBezTo>
                    <a:pt x="37" y="361"/>
                    <a:pt x="181" y="505"/>
                    <a:pt x="325" y="505"/>
                  </a:cubicBezTo>
                  <a:cubicBezTo>
                    <a:pt x="469" y="505"/>
                    <a:pt x="613" y="361"/>
                    <a:pt x="613" y="217"/>
                  </a:cubicBezTo>
                  <a:cubicBezTo>
                    <a:pt x="649" y="73"/>
                    <a:pt x="487"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7" name="Google Shape;23587;p16"/>
            <p:cNvSpPr/>
            <p:nvPr/>
          </p:nvSpPr>
          <p:spPr>
            <a:xfrm>
              <a:off x="4960400"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8" name="Google Shape;23588;p16"/>
            <p:cNvSpPr/>
            <p:nvPr/>
          </p:nvSpPr>
          <p:spPr>
            <a:xfrm>
              <a:off x="5054025" y="3706950"/>
              <a:ext cx="22350" cy="16600"/>
            </a:xfrm>
            <a:custGeom>
              <a:avLst/>
              <a:gdLst/>
              <a:ahLst/>
              <a:cxnLst/>
              <a:rect l="l" t="t" r="r" b="b"/>
              <a:pathLst>
                <a:path w="894" h="664" extrusionOk="0">
                  <a:moveTo>
                    <a:pt x="136" y="0"/>
                  </a:moveTo>
                  <a:cubicBezTo>
                    <a:pt x="57" y="0"/>
                    <a:pt x="0" y="63"/>
                    <a:pt x="0" y="228"/>
                  </a:cubicBezTo>
                  <a:cubicBezTo>
                    <a:pt x="0" y="444"/>
                    <a:pt x="144" y="660"/>
                    <a:pt x="432" y="660"/>
                  </a:cubicBezTo>
                  <a:cubicBezTo>
                    <a:pt x="451" y="662"/>
                    <a:pt x="468" y="663"/>
                    <a:pt x="484" y="663"/>
                  </a:cubicBezTo>
                  <a:cubicBezTo>
                    <a:pt x="893" y="663"/>
                    <a:pt x="394" y="0"/>
                    <a:pt x="1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89" name="Google Shape;23589;p16"/>
            <p:cNvSpPr/>
            <p:nvPr/>
          </p:nvSpPr>
          <p:spPr>
            <a:xfrm>
              <a:off x="5145850" y="3701825"/>
              <a:ext cx="27925" cy="23450"/>
            </a:xfrm>
            <a:custGeom>
              <a:avLst/>
              <a:gdLst/>
              <a:ahLst/>
              <a:cxnLst/>
              <a:rect l="l" t="t" r="r" b="b"/>
              <a:pathLst>
                <a:path w="1117" h="938" extrusionOk="0">
                  <a:moveTo>
                    <a:pt x="549" y="1"/>
                  </a:moveTo>
                  <a:cubicBezTo>
                    <a:pt x="270" y="1"/>
                    <a:pt x="0" y="145"/>
                    <a:pt x="72" y="433"/>
                  </a:cubicBezTo>
                  <a:cubicBezTo>
                    <a:pt x="0" y="721"/>
                    <a:pt x="288" y="937"/>
                    <a:pt x="576" y="937"/>
                  </a:cubicBezTo>
                  <a:cubicBezTo>
                    <a:pt x="792" y="937"/>
                    <a:pt x="1080" y="721"/>
                    <a:pt x="1080" y="433"/>
                  </a:cubicBezTo>
                  <a:cubicBezTo>
                    <a:pt x="1116" y="145"/>
                    <a:pt x="828" y="1"/>
                    <a:pt x="5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0" name="Google Shape;23590;p16"/>
            <p:cNvSpPr/>
            <p:nvPr/>
          </p:nvSpPr>
          <p:spPr>
            <a:xfrm>
              <a:off x="5241250" y="3698225"/>
              <a:ext cx="28850" cy="28850"/>
            </a:xfrm>
            <a:custGeom>
              <a:avLst/>
              <a:gdLst/>
              <a:ahLst/>
              <a:cxnLst/>
              <a:rect l="l" t="t" r="r" b="b"/>
              <a:pathLst>
                <a:path w="1154" h="1154" extrusionOk="0">
                  <a:moveTo>
                    <a:pt x="577" y="1"/>
                  </a:moveTo>
                  <a:cubicBezTo>
                    <a:pt x="217" y="1"/>
                    <a:pt x="1" y="289"/>
                    <a:pt x="1" y="577"/>
                  </a:cubicBezTo>
                  <a:cubicBezTo>
                    <a:pt x="1" y="937"/>
                    <a:pt x="217" y="1153"/>
                    <a:pt x="577" y="1153"/>
                  </a:cubicBezTo>
                  <a:cubicBezTo>
                    <a:pt x="865" y="1153"/>
                    <a:pt x="1153" y="937"/>
                    <a:pt x="1153" y="577"/>
                  </a:cubicBezTo>
                  <a:cubicBezTo>
                    <a:pt x="1153"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1" name="Google Shape;23591;p16"/>
            <p:cNvSpPr/>
            <p:nvPr/>
          </p:nvSpPr>
          <p:spPr>
            <a:xfrm>
              <a:off x="5334875" y="3696425"/>
              <a:ext cx="30625" cy="32450"/>
            </a:xfrm>
            <a:custGeom>
              <a:avLst/>
              <a:gdLst/>
              <a:ahLst/>
              <a:cxnLst/>
              <a:rect l="l" t="t" r="r" b="b"/>
              <a:pathLst>
                <a:path w="1225" h="1298" extrusionOk="0">
                  <a:moveTo>
                    <a:pt x="649" y="1"/>
                  </a:moveTo>
                  <a:cubicBezTo>
                    <a:pt x="289" y="1"/>
                    <a:pt x="1" y="289"/>
                    <a:pt x="1" y="649"/>
                  </a:cubicBezTo>
                  <a:cubicBezTo>
                    <a:pt x="1" y="1009"/>
                    <a:pt x="289" y="1297"/>
                    <a:pt x="649" y="1297"/>
                  </a:cubicBezTo>
                  <a:cubicBezTo>
                    <a:pt x="937" y="1297"/>
                    <a:pt x="1225" y="1009"/>
                    <a:pt x="1225" y="649"/>
                  </a:cubicBezTo>
                  <a:cubicBezTo>
                    <a:pt x="1225"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2" name="Google Shape;23592;p16"/>
            <p:cNvSpPr/>
            <p:nvPr/>
          </p:nvSpPr>
          <p:spPr>
            <a:xfrm>
              <a:off x="542850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9" y="1009"/>
                    <a:pt x="1369" y="649"/>
                  </a:cubicBezTo>
                  <a:cubicBezTo>
                    <a:pt x="1369"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3" name="Google Shape;23593;p16"/>
            <p:cNvSpPr/>
            <p:nvPr/>
          </p:nvSpPr>
          <p:spPr>
            <a:xfrm>
              <a:off x="5523900" y="3694900"/>
              <a:ext cx="41450" cy="35775"/>
            </a:xfrm>
            <a:custGeom>
              <a:avLst/>
              <a:gdLst/>
              <a:ahLst/>
              <a:cxnLst/>
              <a:rect l="l" t="t" r="r" b="b"/>
              <a:pathLst>
                <a:path w="1658" h="1431" extrusionOk="0">
                  <a:moveTo>
                    <a:pt x="695" y="0"/>
                  </a:moveTo>
                  <a:cubicBezTo>
                    <a:pt x="327" y="0"/>
                    <a:pt x="1" y="274"/>
                    <a:pt x="1" y="710"/>
                  </a:cubicBezTo>
                  <a:cubicBezTo>
                    <a:pt x="1" y="1142"/>
                    <a:pt x="289" y="1430"/>
                    <a:pt x="721" y="1430"/>
                  </a:cubicBezTo>
                  <a:cubicBezTo>
                    <a:pt x="1369" y="1430"/>
                    <a:pt x="1657" y="638"/>
                    <a:pt x="1225" y="206"/>
                  </a:cubicBezTo>
                  <a:cubicBezTo>
                    <a:pt x="1061" y="65"/>
                    <a:pt x="873" y="0"/>
                    <a:pt x="6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4" name="Google Shape;23594;p16"/>
            <p:cNvSpPr/>
            <p:nvPr/>
          </p:nvSpPr>
          <p:spPr>
            <a:xfrm>
              <a:off x="5617525"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5" name="Google Shape;23595;p16"/>
            <p:cNvSpPr/>
            <p:nvPr/>
          </p:nvSpPr>
          <p:spPr>
            <a:xfrm>
              <a:off x="5712950" y="3692825"/>
              <a:ext cx="37825" cy="39650"/>
            </a:xfrm>
            <a:custGeom>
              <a:avLst/>
              <a:gdLst/>
              <a:ahLst/>
              <a:cxnLst/>
              <a:rect l="l" t="t" r="r" b="b"/>
              <a:pathLst>
                <a:path w="1513" h="1586" extrusionOk="0">
                  <a:moveTo>
                    <a:pt x="793" y="1"/>
                  </a:moveTo>
                  <a:cubicBezTo>
                    <a:pt x="360" y="1"/>
                    <a:pt x="0" y="361"/>
                    <a:pt x="0" y="793"/>
                  </a:cubicBezTo>
                  <a:cubicBezTo>
                    <a:pt x="0" y="1225"/>
                    <a:pt x="360"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6" name="Google Shape;23596;p16"/>
            <p:cNvSpPr/>
            <p:nvPr/>
          </p:nvSpPr>
          <p:spPr>
            <a:xfrm>
              <a:off x="5808375" y="3692825"/>
              <a:ext cx="37825" cy="39650"/>
            </a:xfrm>
            <a:custGeom>
              <a:avLst/>
              <a:gdLst/>
              <a:ahLst/>
              <a:cxnLst/>
              <a:rect l="l" t="t" r="r" b="b"/>
              <a:pathLst>
                <a:path w="1513" h="1586" extrusionOk="0">
                  <a:moveTo>
                    <a:pt x="792" y="1"/>
                  </a:moveTo>
                  <a:cubicBezTo>
                    <a:pt x="360" y="1"/>
                    <a:pt x="0" y="361"/>
                    <a:pt x="0" y="793"/>
                  </a:cubicBezTo>
                  <a:cubicBezTo>
                    <a:pt x="0" y="1225"/>
                    <a:pt x="360" y="1585"/>
                    <a:pt x="792" y="1585"/>
                  </a:cubicBezTo>
                  <a:cubicBezTo>
                    <a:pt x="1224" y="1585"/>
                    <a:pt x="1512" y="1225"/>
                    <a:pt x="1512" y="793"/>
                  </a:cubicBezTo>
                  <a:cubicBezTo>
                    <a:pt x="1512" y="361"/>
                    <a:pt x="1224" y="1"/>
                    <a:pt x="79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7" name="Google Shape;23597;p16"/>
            <p:cNvSpPr/>
            <p:nvPr/>
          </p:nvSpPr>
          <p:spPr>
            <a:xfrm>
              <a:off x="5903775" y="3692825"/>
              <a:ext cx="37850" cy="39650"/>
            </a:xfrm>
            <a:custGeom>
              <a:avLst/>
              <a:gdLst/>
              <a:ahLst/>
              <a:cxnLst/>
              <a:rect l="l" t="t" r="r" b="b"/>
              <a:pathLst>
                <a:path w="1514" h="1586" extrusionOk="0">
                  <a:moveTo>
                    <a:pt x="793" y="1"/>
                  </a:moveTo>
                  <a:cubicBezTo>
                    <a:pt x="361" y="1"/>
                    <a:pt x="1" y="361"/>
                    <a:pt x="1" y="793"/>
                  </a:cubicBezTo>
                  <a:cubicBezTo>
                    <a:pt x="1" y="1225"/>
                    <a:pt x="361" y="1585"/>
                    <a:pt x="793" y="1585"/>
                  </a:cubicBezTo>
                  <a:cubicBezTo>
                    <a:pt x="1225" y="1585"/>
                    <a:pt x="1513" y="1225"/>
                    <a:pt x="1513" y="793"/>
                  </a:cubicBezTo>
                  <a:cubicBezTo>
                    <a:pt x="1513" y="361"/>
                    <a:pt x="1225"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8" name="Google Shape;23598;p16"/>
            <p:cNvSpPr/>
            <p:nvPr/>
          </p:nvSpPr>
          <p:spPr>
            <a:xfrm>
              <a:off x="5999200" y="3694625"/>
              <a:ext cx="37825" cy="37850"/>
            </a:xfrm>
            <a:custGeom>
              <a:avLst/>
              <a:gdLst/>
              <a:ahLst/>
              <a:cxnLst/>
              <a:rect l="l" t="t" r="r" b="b"/>
              <a:pathLst>
                <a:path w="1513" h="1514" extrusionOk="0">
                  <a:moveTo>
                    <a:pt x="793" y="1"/>
                  </a:moveTo>
                  <a:cubicBezTo>
                    <a:pt x="361" y="1"/>
                    <a:pt x="1" y="361"/>
                    <a:pt x="1" y="721"/>
                  </a:cubicBezTo>
                  <a:cubicBezTo>
                    <a:pt x="1" y="1153"/>
                    <a:pt x="361" y="1513"/>
                    <a:pt x="793" y="1513"/>
                  </a:cubicBezTo>
                  <a:cubicBezTo>
                    <a:pt x="1153" y="1513"/>
                    <a:pt x="1513" y="1153"/>
                    <a:pt x="1513" y="721"/>
                  </a:cubicBezTo>
                  <a:cubicBezTo>
                    <a:pt x="1513" y="361"/>
                    <a:pt x="1153" y="1"/>
                    <a:pt x="79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599" name="Google Shape;23599;p16"/>
            <p:cNvSpPr/>
            <p:nvPr/>
          </p:nvSpPr>
          <p:spPr>
            <a:xfrm>
              <a:off x="6096425" y="3694625"/>
              <a:ext cx="36025" cy="36050"/>
            </a:xfrm>
            <a:custGeom>
              <a:avLst/>
              <a:gdLst/>
              <a:ahLst/>
              <a:cxnLst/>
              <a:rect l="l" t="t" r="r" b="b"/>
              <a:pathLst>
                <a:path w="1441" h="1442" extrusionOk="0">
                  <a:moveTo>
                    <a:pt x="720" y="1"/>
                  </a:moveTo>
                  <a:cubicBezTo>
                    <a:pt x="288" y="1"/>
                    <a:pt x="0" y="361"/>
                    <a:pt x="0" y="721"/>
                  </a:cubicBezTo>
                  <a:cubicBezTo>
                    <a:pt x="0" y="1153"/>
                    <a:pt x="288" y="1441"/>
                    <a:pt x="720" y="1441"/>
                  </a:cubicBezTo>
                  <a:cubicBezTo>
                    <a:pt x="1080" y="1441"/>
                    <a:pt x="1441" y="1153"/>
                    <a:pt x="1441" y="721"/>
                  </a:cubicBezTo>
                  <a:cubicBezTo>
                    <a:pt x="1441" y="361"/>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0" name="Google Shape;23600;p16"/>
            <p:cNvSpPr/>
            <p:nvPr/>
          </p:nvSpPr>
          <p:spPr>
            <a:xfrm>
              <a:off x="6191850" y="3696425"/>
              <a:ext cx="34225" cy="34250"/>
            </a:xfrm>
            <a:custGeom>
              <a:avLst/>
              <a:gdLst/>
              <a:ahLst/>
              <a:cxnLst/>
              <a:rect l="l" t="t" r="r" b="b"/>
              <a:pathLst>
                <a:path w="1369" h="1370" extrusionOk="0">
                  <a:moveTo>
                    <a:pt x="720" y="1"/>
                  </a:moveTo>
                  <a:cubicBezTo>
                    <a:pt x="288" y="1"/>
                    <a:pt x="0" y="289"/>
                    <a:pt x="0" y="649"/>
                  </a:cubicBezTo>
                  <a:cubicBezTo>
                    <a:pt x="0" y="1009"/>
                    <a:pt x="288" y="1369"/>
                    <a:pt x="720" y="1369"/>
                  </a:cubicBezTo>
                  <a:cubicBezTo>
                    <a:pt x="1080" y="1369"/>
                    <a:pt x="1368" y="1009"/>
                    <a:pt x="1368" y="649"/>
                  </a:cubicBezTo>
                  <a:cubicBezTo>
                    <a:pt x="1368" y="289"/>
                    <a:pt x="1080" y="1"/>
                    <a:pt x="7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1" name="Google Shape;23601;p16"/>
            <p:cNvSpPr/>
            <p:nvPr/>
          </p:nvSpPr>
          <p:spPr>
            <a:xfrm>
              <a:off x="6289050" y="3696425"/>
              <a:ext cx="32425" cy="32450"/>
            </a:xfrm>
            <a:custGeom>
              <a:avLst/>
              <a:gdLst/>
              <a:ahLst/>
              <a:cxnLst/>
              <a:rect l="l" t="t" r="r" b="b"/>
              <a:pathLst>
                <a:path w="1297" h="1298"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2" name="Google Shape;23602;p16"/>
            <p:cNvSpPr/>
            <p:nvPr/>
          </p:nvSpPr>
          <p:spPr>
            <a:xfrm>
              <a:off x="6386275" y="3698225"/>
              <a:ext cx="27025" cy="28850"/>
            </a:xfrm>
            <a:custGeom>
              <a:avLst/>
              <a:gdLst/>
              <a:ahLst/>
              <a:cxnLst/>
              <a:rect l="l" t="t" r="r" b="b"/>
              <a:pathLst>
                <a:path w="1081" h="1154" extrusionOk="0">
                  <a:moveTo>
                    <a:pt x="577" y="1"/>
                  </a:moveTo>
                  <a:cubicBezTo>
                    <a:pt x="217" y="1"/>
                    <a:pt x="0" y="289"/>
                    <a:pt x="0" y="577"/>
                  </a:cubicBezTo>
                  <a:cubicBezTo>
                    <a:pt x="0" y="937"/>
                    <a:pt x="217" y="1153"/>
                    <a:pt x="577" y="1153"/>
                  </a:cubicBezTo>
                  <a:cubicBezTo>
                    <a:pt x="865" y="1153"/>
                    <a:pt x="1081" y="937"/>
                    <a:pt x="1081" y="577"/>
                  </a:cubicBezTo>
                  <a:cubicBezTo>
                    <a:pt x="1081" y="289"/>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3" name="Google Shape;23603;p16"/>
            <p:cNvSpPr/>
            <p:nvPr/>
          </p:nvSpPr>
          <p:spPr>
            <a:xfrm>
              <a:off x="6483500" y="3700025"/>
              <a:ext cx="25225" cy="25250"/>
            </a:xfrm>
            <a:custGeom>
              <a:avLst/>
              <a:gdLst/>
              <a:ahLst/>
              <a:cxnLst/>
              <a:rect l="l" t="t" r="r" b="b"/>
              <a:pathLst>
                <a:path w="1009" h="1010" extrusionOk="0">
                  <a:moveTo>
                    <a:pt x="504" y="1"/>
                  </a:moveTo>
                  <a:cubicBezTo>
                    <a:pt x="216" y="1"/>
                    <a:pt x="0" y="217"/>
                    <a:pt x="0" y="505"/>
                  </a:cubicBezTo>
                  <a:cubicBezTo>
                    <a:pt x="0" y="793"/>
                    <a:pt x="216" y="1009"/>
                    <a:pt x="504" y="1009"/>
                  </a:cubicBezTo>
                  <a:cubicBezTo>
                    <a:pt x="720" y="1009"/>
                    <a:pt x="1008" y="793"/>
                    <a:pt x="1008" y="505"/>
                  </a:cubicBezTo>
                  <a:cubicBezTo>
                    <a:pt x="1008" y="217"/>
                    <a:pt x="720" y="1"/>
                    <a:pt x="5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4" name="Google Shape;23604;p16"/>
            <p:cNvSpPr/>
            <p:nvPr/>
          </p:nvSpPr>
          <p:spPr>
            <a:xfrm>
              <a:off x="6580300" y="3706950"/>
              <a:ext cx="24000" cy="16600"/>
            </a:xfrm>
            <a:custGeom>
              <a:avLst/>
              <a:gdLst/>
              <a:ahLst/>
              <a:cxnLst/>
              <a:rect l="l" t="t" r="r" b="b"/>
              <a:pathLst>
                <a:path w="960" h="664" extrusionOk="0">
                  <a:moveTo>
                    <a:pt x="132" y="0"/>
                  </a:moveTo>
                  <a:cubicBezTo>
                    <a:pt x="52" y="0"/>
                    <a:pt x="0" y="63"/>
                    <a:pt x="17" y="228"/>
                  </a:cubicBezTo>
                  <a:cubicBezTo>
                    <a:pt x="17" y="516"/>
                    <a:pt x="161" y="660"/>
                    <a:pt x="449" y="660"/>
                  </a:cubicBezTo>
                  <a:cubicBezTo>
                    <a:pt x="470" y="662"/>
                    <a:pt x="489" y="663"/>
                    <a:pt x="507" y="663"/>
                  </a:cubicBezTo>
                  <a:cubicBezTo>
                    <a:pt x="960" y="663"/>
                    <a:pt x="393" y="0"/>
                    <a:pt x="1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5" name="Google Shape;23605;p16"/>
            <p:cNvSpPr/>
            <p:nvPr/>
          </p:nvSpPr>
          <p:spPr>
            <a:xfrm>
              <a:off x="6677925" y="3707950"/>
              <a:ext cx="18675" cy="13700"/>
            </a:xfrm>
            <a:custGeom>
              <a:avLst/>
              <a:gdLst/>
              <a:ahLst/>
              <a:cxnLst/>
              <a:rect l="l" t="t" r="r" b="b"/>
              <a:pathLst>
                <a:path w="747" h="548" extrusionOk="0">
                  <a:moveTo>
                    <a:pt x="115" y="1"/>
                  </a:moveTo>
                  <a:cubicBezTo>
                    <a:pt x="49" y="1"/>
                    <a:pt x="1" y="52"/>
                    <a:pt x="1" y="188"/>
                  </a:cubicBezTo>
                  <a:cubicBezTo>
                    <a:pt x="1" y="404"/>
                    <a:pt x="145" y="548"/>
                    <a:pt x="361" y="548"/>
                  </a:cubicBezTo>
                  <a:cubicBezTo>
                    <a:pt x="746" y="548"/>
                    <a:pt x="332" y="1"/>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6" name="Google Shape;23606;p16"/>
            <p:cNvSpPr/>
            <p:nvPr/>
          </p:nvSpPr>
          <p:spPr>
            <a:xfrm>
              <a:off x="6774725" y="3709175"/>
              <a:ext cx="15950" cy="10675"/>
            </a:xfrm>
            <a:custGeom>
              <a:avLst/>
              <a:gdLst/>
              <a:ahLst/>
              <a:cxnLst/>
              <a:rect l="l" t="t" r="r" b="b"/>
              <a:pathLst>
                <a:path w="638" h="427" extrusionOk="0">
                  <a:moveTo>
                    <a:pt x="80" y="1"/>
                  </a:moveTo>
                  <a:cubicBezTo>
                    <a:pt x="30" y="1"/>
                    <a:pt x="1" y="39"/>
                    <a:pt x="17" y="139"/>
                  </a:cubicBezTo>
                  <a:cubicBezTo>
                    <a:pt x="17" y="283"/>
                    <a:pt x="89" y="427"/>
                    <a:pt x="305" y="427"/>
                  </a:cubicBezTo>
                  <a:cubicBezTo>
                    <a:pt x="638" y="427"/>
                    <a:pt x="246"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7" name="Google Shape;23607;p16"/>
            <p:cNvSpPr/>
            <p:nvPr/>
          </p:nvSpPr>
          <p:spPr>
            <a:xfrm>
              <a:off x="6872375" y="3707225"/>
              <a:ext cx="9025" cy="10825"/>
            </a:xfrm>
            <a:custGeom>
              <a:avLst/>
              <a:gdLst/>
              <a:ahLst/>
              <a:cxnLst/>
              <a:rect l="l" t="t" r="r" b="b"/>
              <a:pathLst>
                <a:path w="361" h="433" extrusionOk="0">
                  <a:moveTo>
                    <a:pt x="216" y="1"/>
                  </a:moveTo>
                  <a:cubicBezTo>
                    <a:pt x="72" y="1"/>
                    <a:pt x="0" y="145"/>
                    <a:pt x="0" y="217"/>
                  </a:cubicBezTo>
                  <a:cubicBezTo>
                    <a:pt x="0" y="361"/>
                    <a:pt x="72" y="433"/>
                    <a:pt x="216" y="433"/>
                  </a:cubicBezTo>
                  <a:cubicBezTo>
                    <a:pt x="288" y="433"/>
                    <a:pt x="360" y="361"/>
                    <a:pt x="360" y="217"/>
                  </a:cubicBezTo>
                  <a:cubicBezTo>
                    <a:pt x="360" y="145"/>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8" name="Google Shape;23608;p16"/>
            <p:cNvSpPr/>
            <p:nvPr/>
          </p:nvSpPr>
          <p:spPr>
            <a:xfrm>
              <a:off x="6969575" y="37108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145" y="217"/>
                    <a:pt x="217" y="145"/>
                    <a:pt x="217" y="73"/>
                  </a:cubicBezTo>
                  <a:cubicBezTo>
                    <a:pt x="217" y="1"/>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09" name="Google Shape;23609;p16"/>
            <p:cNvSpPr/>
            <p:nvPr/>
          </p:nvSpPr>
          <p:spPr>
            <a:xfrm>
              <a:off x="7068600" y="371262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0" name="Google Shape;23610;p16"/>
            <p:cNvSpPr/>
            <p:nvPr/>
          </p:nvSpPr>
          <p:spPr>
            <a:xfrm>
              <a:off x="4681350" y="3809850"/>
              <a:ext cx="1825" cy="25"/>
            </a:xfrm>
            <a:custGeom>
              <a:avLst/>
              <a:gdLst/>
              <a:ahLst/>
              <a:cxnLst/>
              <a:rect l="l" t="t" r="r" b="b"/>
              <a:pathLst>
                <a:path w="73" h="1" extrusionOk="0">
                  <a:moveTo>
                    <a:pt x="73" y="1"/>
                  </a:move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1" name="Google Shape;23611;p16"/>
            <p:cNvSpPr/>
            <p:nvPr/>
          </p:nvSpPr>
          <p:spPr>
            <a:xfrm>
              <a:off x="4773175" y="3806250"/>
              <a:ext cx="9025" cy="5425"/>
            </a:xfrm>
            <a:custGeom>
              <a:avLst/>
              <a:gdLst/>
              <a:ahLst/>
              <a:cxnLst/>
              <a:rect l="l" t="t" r="r" b="b"/>
              <a:pathLst>
                <a:path w="361" h="217" extrusionOk="0">
                  <a:moveTo>
                    <a:pt x="216" y="1"/>
                  </a:moveTo>
                  <a:cubicBezTo>
                    <a:pt x="0" y="1"/>
                    <a:pt x="0" y="217"/>
                    <a:pt x="216" y="217"/>
                  </a:cubicBezTo>
                  <a:cubicBezTo>
                    <a:pt x="360" y="217"/>
                    <a:pt x="360"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2" name="Google Shape;23612;p16"/>
            <p:cNvSpPr/>
            <p:nvPr/>
          </p:nvSpPr>
          <p:spPr>
            <a:xfrm>
              <a:off x="486860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0" y="289"/>
                    <a:pt x="360" y="145"/>
                  </a:cubicBezTo>
                  <a:cubicBezTo>
                    <a:pt x="360"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3" name="Google Shape;23613;p16"/>
            <p:cNvSpPr/>
            <p:nvPr/>
          </p:nvSpPr>
          <p:spPr>
            <a:xfrm>
              <a:off x="4962200" y="3800850"/>
              <a:ext cx="12625" cy="14425"/>
            </a:xfrm>
            <a:custGeom>
              <a:avLst/>
              <a:gdLst/>
              <a:ahLst/>
              <a:cxnLst/>
              <a:rect l="l" t="t" r="r" b="b"/>
              <a:pathLst>
                <a:path w="505" h="577" extrusionOk="0">
                  <a:moveTo>
                    <a:pt x="289" y="1"/>
                  </a:moveTo>
                  <a:cubicBezTo>
                    <a:pt x="73" y="1"/>
                    <a:pt x="1" y="145"/>
                    <a:pt x="1" y="289"/>
                  </a:cubicBezTo>
                  <a:cubicBezTo>
                    <a:pt x="1" y="433"/>
                    <a:pt x="145" y="577"/>
                    <a:pt x="289" y="577"/>
                  </a:cubicBezTo>
                  <a:cubicBezTo>
                    <a:pt x="433" y="577"/>
                    <a:pt x="505" y="433"/>
                    <a:pt x="505" y="289"/>
                  </a:cubicBezTo>
                  <a:cubicBezTo>
                    <a:pt x="505" y="145"/>
                    <a:pt x="433"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4" name="Google Shape;23614;p16"/>
            <p:cNvSpPr/>
            <p:nvPr/>
          </p:nvSpPr>
          <p:spPr>
            <a:xfrm>
              <a:off x="5054925" y="3801300"/>
              <a:ext cx="18025" cy="15775"/>
            </a:xfrm>
            <a:custGeom>
              <a:avLst/>
              <a:gdLst/>
              <a:ahLst/>
              <a:cxnLst/>
              <a:rect l="l" t="t" r="r" b="b"/>
              <a:pathLst>
                <a:path w="721" h="631" extrusionOk="0">
                  <a:moveTo>
                    <a:pt x="360" y="1"/>
                  </a:moveTo>
                  <a:cubicBezTo>
                    <a:pt x="180" y="1"/>
                    <a:pt x="0" y="91"/>
                    <a:pt x="36" y="271"/>
                  </a:cubicBezTo>
                  <a:cubicBezTo>
                    <a:pt x="36" y="487"/>
                    <a:pt x="180" y="631"/>
                    <a:pt x="396" y="631"/>
                  </a:cubicBezTo>
                  <a:cubicBezTo>
                    <a:pt x="541" y="631"/>
                    <a:pt x="685" y="487"/>
                    <a:pt x="685" y="271"/>
                  </a:cubicBezTo>
                  <a:cubicBezTo>
                    <a:pt x="721" y="91"/>
                    <a:pt x="541"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5" name="Google Shape;23615;p16"/>
            <p:cNvSpPr/>
            <p:nvPr/>
          </p:nvSpPr>
          <p:spPr>
            <a:xfrm>
              <a:off x="5149450" y="3798700"/>
              <a:ext cx="19825" cy="20175"/>
            </a:xfrm>
            <a:custGeom>
              <a:avLst/>
              <a:gdLst/>
              <a:ahLst/>
              <a:cxnLst/>
              <a:rect l="l" t="t" r="r" b="b"/>
              <a:pathLst>
                <a:path w="793" h="807" extrusionOk="0">
                  <a:moveTo>
                    <a:pt x="324" y="0"/>
                  </a:moveTo>
                  <a:cubicBezTo>
                    <a:pt x="108" y="0"/>
                    <a:pt x="0" y="188"/>
                    <a:pt x="0" y="375"/>
                  </a:cubicBezTo>
                  <a:cubicBezTo>
                    <a:pt x="0" y="591"/>
                    <a:pt x="144" y="807"/>
                    <a:pt x="432" y="807"/>
                  </a:cubicBezTo>
                  <a:cubicBezTo>
                    <a:pt x="648" y="807"/>
                    <a:pt x="792" y="591"/>
                    <a:pt x="792" y="375"/>
                  </a:cubicBezTo>
                  <a:cubicBezTo>
                    <a:pt x="792" y="159"/>
                    <a:pt x="648" y="15"/>
                    <a:pt x="432" y="15"/>
                  </a:cubicBezTo>
                  <a:cubicBezTo>
                    <a:pt x="394" y="5"/>
                    <a:pt x="358" y="0"/>
                    <a:pt x="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6" name="Google Shape;23616;p16"/>
            <p:cNvSpPr/>
            <p:nvPr/>
          </p:nvSpPr>
          <p:spPr>
            <a:xfrm>
              <a:off x="5243050" y="3797250"/>
              <a:ext cx="23450" cy="23425"/>
            </a:xfrm>
            <a:custGeom>
              <a:avLst/>
              <a:gdLst/>
              <a:ahLst/>
              <a:cxnLst/>
              <a:rect l="l" t="t" r="r" b="b"/>
              <a:pathLst>
                <a:path w="938" h="937" extrusionOk="0">
                  <a:moveTo>
                    <a:pt x="505" y="1"/>
                  </a:moveTo>
                  <a:cubicBezTo>
                    <a:pt x="217" y="1"/>
                    <a:pt x="1" y="217"/>
                    <a:pt x="1" y="433"/>
                  </a:cubicBezTo>
                  <a:cubicBezTo>
                    <a:pt x="1"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7" name="Google Shape;23617;p16"/>
            <p:cNvSpPr/>
            <p:nvPr/>
          </p:nvSpPr>
          <p:spPr>
            <a:xfrm>
              <a:off x="5336675" y="3795450"/>
              <a:ext cx="27025" cy="27025"/>
            </a:xfrm>
            <a:custGeom>
              <a:avLst/>
              <a:gdLst/>
              <a:ahLst/>
              <a:cxnLst/>
              <a:rect l="l" t="t" r="r" b="b"/>
              <a:pathLst>
                <a:path w="1081" h="1081" extrusionOk="0">
                  <a:moveTo>
                    <a:pt x="577" y="1"/>
                  </a:moveTo>
                  <a:cubicBezTo>
                    <a:pt x="289" y="1"/>
                    <a:pt x="1" y="217"/>
                    <a:pt x="1" y="505"/>
                  </a:cubicBezTo>
                  <a:cubicBezTo>
                    <a:pt x="1" y="793"/>
                    <a:pt x="289" y="1081"/>
                    <a:pt x="577" y="1081"/>
                  </a:cubicBezTo>
                  <a:cubicBezTo>
                    <a:pt x="865" y="1081"/>
                    <a:pt x="1081" y="793"/>
                    <a:pt x="1081" y="505"/>
                  </a:cubicBezTo>
                  <a:cubicBezTo>
                    <a:pt x="1081" y="217"/>
                    <a:pt x="865" y="1"/>
                    <a:pt x="5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8" name="Google Shape;23618;p16"/>
            <p:cNvSpPr/>
            <p:nvPr/>
          </p:nvSpPr>
          <p:spPr>
            <a:xfrm>
              <a:off x="5432100" y="3793650"/>
              <a:ext cx="28825" cy="28825"/>
            </a:xfrm>
            <a:custGeom>
              <a:avLst/>
              <a:gdLst/>
              <a:ahLst/>
              <a:cxnLst/>
              <a:rect l="l" t="t" r="r" b="b"/>
              <a:pathLst>
                <a:path w="1153" h="1153" extrusionOk="0">
                  <a:moveTo>
                    <a:pt x="576" y="1"/>
                  </a:moveTo>
                  <a:cubicBezTo>
                    <a:pt x="216" y="1"/>
                    <a:pt x="0" y="289"/>
                    <a:pt x="0" y="577"/>
                  </a:cubicBezTo>
                  <a:cubicBezTo>
                    <a:pt x="0" y="937"/>
                    <a:pt x="216" y="1153"/>
                    <a:pt x="576" y="1153"/>
                  </a:cubicBezTo>
                  <a:cubicBezTo>
                    <a:pt x="864" y="1153"/>
                    <a:pt x="1152" y="937"/>
                    <a:pt x="1152" y="577"/>
                  </a:cubicBezTo>
                  <a:cubicBezTo>
                    <a:pt x="1152" y="289"/>
                    <a:pt x="864" y="1"/>
                    <a:pt x="5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19" name="Google Shape;23619;p16"/>
            <p:cNvSpPr/>
            <p:nvPr/>
          </p:nvSpPr>
          <p:spPr>
            <a:xfrm>
              <a:off x="5520300" y="3793650"/>
              <a:ext cx="41450" cy="30625"/>
            </a:xfrm>
            <a:custGeom>
              <a:avLst/>
              <a:gdLst/>
              <a:ahLst/>
              <a:cxnLst/>
              <a:rect l="l" t="t" r="r" b="b"/>
              <a:pathLst>
                <a:path w="1658" h="1225" extrusionOk="0">
                  <a:moveTo>
                    <a:pt x="865" y="1"/>
                  </a:moveTo>
                  <a:cubicBezTo>
                    <a:pt x="1" y="1"/>
                    <a:pt x="1" y="1225"/>
                    <a:pt x="865" y="1225"/>
                  </a:cubicBezTo>
                  <a:cubicBezTo>
                    <a:pt x="1657" y="1225"/>
                    <a:pt x="1657"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0" name="Google Shape;23620;p16"/>
            <p:cNvSpPr/>
            <p:nvPr/>
          </p:nvSpPr>
          <p:spPr>
            <a:xfrm>
              <a:off x="5621125" y="3792475"/>
              <a:ext cx="37825" cy="33600"/>
            </a:xfrm>
            <a:custGeom>
              <a:avLst/>
              <a:gdLst/>
              <a:ahLst/>
              <a:cxnLst/>
              <a:rect l="l" t="t" r="r" b="b"/>
              <a:pathLst>
                <a:path w="1513" h="1344" extrusionOk="0">
                  <a:moveTo>
                    <a:pt x="647" y="1"/>
                  </a:moveTo>
                  <a:cubicBezTo>
                    <a:pt x="312" y="1"/>
                    <a:pt x="1" y="296"/>
                    <a:pt x="1" y="696"/>
                  </a:cubicBezTo>
                  <a:cubicBezTo>
                    <a:pt x="1" y="1056"/>
                    <a:pt x="289" y="1344"/>
                    <a:pt x="649" y="1344"/>
                  </a:cubicBezTo>
                  <a:cubicBezTo>
                    <a:pt x="1225" y="1272"/>
                    <a:pt x="1513" y="624"/>
                    <a:pt x="1081" y="192"/>
                  </a:cubicBezTo>
                  <a:cubicBezTo>
                    <a:pt x="948" y="59"/>
                    <a:pt x="795" y="1"/>
                    <a:pt x="6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1" name="Google Shape;23621;p16"/>
            <p:cNvSpPr/>
            <p:nvPr/>
          </p:nvSpPr>
          <p:spPr>
            <a:xfrm>
              <a:off x="5716550" y="3791850"/>
              <a:ext cx="32425" cy="32425"/>
            </a:xfrm>
            <a:custGeom>
              <a:avLst/>
              <a:gdLst/>
              <a:ahLst/>
              <a:cxnLst/>
              <a:rect l="l" t="t" r="r" b="b"/>
              <a:pathLst>
                <a:path w="1297" h="1297" extrusionOk="0">
                  <a:moveTo>
                    <a:pt x="649" y="1"/>
                  </a:moveTo>
                  <a:cubicBezTo>
                    <a:pt x="288" y="1"/>
                    <a:pt x="0" y="289"/>
                    <a:pt x="0" y="649"/>
                  </a:cubicBezTo>
                  <a:cubicBezTo>
                    <a:pt x="0" y="1009"/>
                    <a:pt x="288"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2" name="Google Shape;23622;p16"/>
            <p:cNvSpPr/>
            <p:nvPr/>
          </p:nvSpPr>
          <p:spPr>
            <a:xfrm>
              <a:off x="5810175" y="3792050"/>
              <a:ext cx="39625" cy="34025"/>
            </a:xfrm>
            <a:custGeom>
              <a:avLst/>
              <a:gdLst/>
              <a:ahLst/>
              <a:cxnLst/>
              <a:rect l="l" t="t" r="r" b="b"/>
              <a:pathLst>
                <a:path w="1585" h="1361" extrusionOk="0">
                  <a:moveTo>
                    <a:pt x="662" y="1"/>
                  </a:moveTo>
                  <a:cubicBezTo>
                    <a:pt x="320" y="1"/>
                    <a:pt x="0" y="257"/>
                    <a:pt x="0" y="641"/>
                  </a:cubicBezTo>
                  <a:cubicBezTo>
                    <a:pt x="0" y="1001"/>
                    <a:pt x="360" y="1361"/>
                    <a:pt x="720" y="1361"/>
                  </a:cubicBezTo>
                  <a:cubicBezTo>
                    <a:pt x="1296" y="1361"/>
                    <a:pt x="1584" y="641"/>
                    <a:pt x="1152" y="209"/>
                  </a:cubicBezTo>
                  <a:cubicBezTo>
                    <a:pt x="1008" y="65"/>
                    <a:pt x="832"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3" name="Google Shape;23623;p16"/>
            <p:cNvSpPr/>
            <p:nvPr/>
          </p:nvSpPr>
          <p:spPr>
            <a:xfrm>
              <a:off x="5905575" y="3792050"/>
              <a:ext cx="39650" cy="34025"/>
            </a:xfrm>
            <a:custGeom>
              <a:avLst/>
              <a:gdLst/>
              <a:ahLst/>
              <a:cxnLst/>
              <a:rect l="l" t="t" r="r" b="b"/>
              <a:pathLst>
                <a:path w="1586" h="1361" extrusionOk="0">
                  <a:moveTo>
                    <a:pt x="662" y="1"/>
                  </a:moveTo>
                  <a:cubicBezTo>
                    <a:pt x="321" y="1"/>
                    <a:pt x="1" y="257"/>
                    <a:pt x="1" y="641"/>
                  </a:cubicBezTo>
                  <a:cubicBezTo>
                    <a:pt x="1" y="1001"/>
                    <a:pt x="361" y="1361"/>
                    <a:pt x="721" y="1361"/>
                  </a:cubicBezTo>
                  <a:cubicBezTo>
                    <a:pt x="1297" y="1361"/>
                    <a:pt x="1585" y="641"/>
                    <a:pt x="1153" y="209"/>
                  </a:cubicBezTo>
                  <a:cubicBezTo>
                    <a:pt x="1009" y="65"/>
                    <a:pt x="833" y="1"/>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4" name="Google Shape;23624;p16"/>
            <p:cNvSpPr/>
            <p:nvPr/>
          </p:nvSpPr>
          <p:spPr>
            <a:xfrm>
              <a:off x="6002800" y="3791850"/>
              <a:ext cx="32425" cy="32425"/>
            </a:xfrm>
            <a:custGeom>
              <a:avLst/>
              <a:gdLst/>
              <a:ahLst/>
              <a:cxnLst/>
              <a:rect l="l" t="t" r="r" b="b"/>
              <a:pathLst>
                <a:path w="1297" h="1297" extrusionOk="0">
                  <a:moveTo>
                    <a:pt x="649" y="1"/>
                  </a:moveTo>
                  <a:cubicBezTo>
                    <a:pt x="289" y="1"/>
                    <a:pt x="1" y="289"/>
                    <a:pt x="1" y="649"/>
                  </a:cubicBezTo>
                  <a:cubicBezTo>
                    <a:pt x="1" y="1009"/>
                    <a:pt x="289" y="1297"/>
                    <a:pt x="649" y="1297"/>
                  </a:cubicBezTo>
                  <a:cubicBezTo>
                    <a:pt x="1009" y="1297"/>
                    <a:pt x="1297" y="1009"/>
                    <a:pt x="1297" y="649"/>
                  </a:cubicBezTo>
                  <a:cubicBezTo>
                    <a:pt x="1297" y="289"/>
                    <a:pt x="1009" y="1"/>
                    <a:pt x="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5" name="Google Shape;23625;p16"/>
            <p:cNvSpPr/>
            <p:nvPr/>
          </p:nvSpPr>
          <p:spPr>
            <a:xfrm>
              <a:off x="6098225" y="3793650"/>
              <a:ext cx="30625" cy="30625"/>
            </a:xfrm>
            <a:custGeom>
              <a:avLst/>
              <a:gdLst/>
              <a:ahLst/>
              <a:cxnLst/>
              <a:rect l="l" t="t" r="r" b="b"/>
              <a:pathLst>
                <a:path w="1225" h="1225" extrusionOk="0">
                  <a:moveTo>
                    <a:pt x="648" y="1"/>
                  </a:moveTo>
                  <a:cubicBezTo>
                    <a:pt x="288" y="1"/>
                    <a:pt x="0" y="289"/>
                    <a:pt x="0" y="577"/>
                  </a:cubicBezTo>
                  <a:cubicBezTo>
                    <a:pt x="0" y="937"/>
                    <a:pt x="288" y="1225"/>
                    <a:pt x="648" y="1225"/>
                  </a:cubicBezTo>
                  <a:cubicBezTo>
                    <a:pt x="936" y="1225"/>
                    <a:pt x="1225" y="937"/>
                    <a:pt x="1225" y="577"/>
                  </a:cubicBezTo>
                  <a:cubicBezTo>
                    <a:pt x="1225"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6" name="Google Shape;23626;p16"/>
            <p:cNvSpPr/>
            <p:nvPr/>
          </p:nvSpPr>
          <p:spPr>
            <a:xfrm>
              <a:off x="6193650" y="3793650"/>
              <a:ext cx="30625" cy="28825"/>
            </a:xfrm>
            <a:custGeom>
              <a:avLst/>
              <a:gdLst/>
              <a:ahLst/>
              <a:cxnLst/>
              <a:rect l="l" t="t" r="r" b="b"/>
              <a:pathLst>
                <a:path w="1225" h="1153" extrusionOk="0">
                  <a:moveTo>
                    <a:pt x="648" y="1"/>
                  </a:moveTo>
                  <a:cubicBezTo>
                    <a:pt x="288" y="1"/>
                    <a:pt x="0" y="289"/>
                    <a:pt x="0" y="577"/>
                  </a:cubicBezTo>
                  <a:cubicBezTo>
                    <a:pt x="0" y="937"/>
                    <a:pt x="288" y="1153"/>
                    <a:pt x="648" y="1153"/>
                  </a:cubicBezTo>
                  <a:cubicBezTo>
                    <a:pt x="936" y="1153"/>
                    <a:pt x="1224" y="937"/>
                    <a:pt x="1224" y="577"/>
                  </a:cubicBezTo>
                  <a:cubicBezTo>
                    <a:pt x="1224" y="289"/>
                    <a:pt x="936" y="1"/>
                    <a:pt x="6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7" name="Google Shape;23627;p16"/>
            <p:cNvSpPr/>
            <p:nvPr/>
          </p:nvSpPr>
          <p:spPr>
            <a:xfrm>
              <a:off x="6290850" y="3801150"/>
              <a:ext cx="29675" cy="21325"/>
            </a:xfrm>
            <a:custGeom>
              <a:avLst/>
              <a:gdLst/>
              <a:ahLst/>
              <a:cxnLst/>
              <a:rect l="l" t="t" r="r" b="b"/>
              <a:pathLst>
                <a:path w="1187" h="853" extrusionOk="0">
                  <a:moveTo>
                    <a:pt x="176" y="1"/>
                  </a:moveTo>
                  <a:cubicBezTo>
                    <a:pt x="74" y="1"/>
                    <a:pt x="1" y="77"/>
                    <a:pt x="1" y="277"/>
                  </a:cubicBezTo>
                  <a:cubicBezTo>
                    <a:pt x="1" y="565"/>
                    <a:pt x="217" y="853"/>
                    <a:pt x="577" y="853"/>
                  </a:cubicBezTo>
                  <a:cubicBezTo>
                    <a:pt x="1186" y="853"/>
                    <a:pt x="517" y="1"/>
                    <a:pt x="1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8" name="Google Shape;23628;p16"/>
            <p:cNvSpPr/>
            <p:nvPr/>
          </p:nvSpPr>
          <p:spPr>
            <a:xfrm>
              <a:off x="6388075" y="3797250"/>
              <a:ext cx="23425" cy="23425"/>
            </a:xfrm>
            <a:custGeom>
              <a:avLst/>
              <a:gdLst/>
              <a:ahLst/>
              <a:cxnLst/>
              <a:rect l="l" t="t" r="r" b="b"/>
              <a:pathLst>
                <a:path w="937" h="937" extrusionOk="0">
                  <a:moveTo>
                    <a:pt x="505" y="1"/>
                  </a:moveTo>
                  <a:cubicBezTo>
                    <a:pt x="217" y="1"/>
                    <a:pt x="0" y="217"/>
                    <a:pt x="0" y="433"/>
                  </a:cubicBezTo>
                  <a:cubicBezTo>
                    <a:pt x="0" y="721"/>
                    <a:pt x="217" y="937"/>
                    <a:pt x="505" y="937"/>
                  </a:cubicBezTo>
                  <a:cubicBezTo>
                    <a:pt x="721" y="937"/>
                    <a:pt x="937" y="721"/>
                    <a:pt x="937" y="433"/>
                  </a:cubicBezTo>
                  <a:cubicBezTo>
                    <a:pt x="937" y="217"/>
                    <a:pt x="721" y="1"/>
                    <a:pt x="5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29" name="Google Shape;23629;p16"/>
            <p:cNvSpPr/>
            <p:nvPr/>
          </p:nvSpPr>
          <p:spPr>
            <a:xfrm>
              <a:off x="6485300" y="3797250"/>
              <a:ext cx="19825" cy="21625"/>
            </a:xfrm>
            <a:custGeom>
              <a:avLst/>
              <a:gdLst/>
              <a:ahLst/>
              <a:cxnLst/>
              <a:rect l="l" t="t" r="r" b="b"/>
              <a:pathLst>
                <a:path w="793" h="865" extrusionOk="0">
                  <a:moveTo>
                    <a:pt x="432" y="1"/>
                  </a:moveTo>
                  <a:cubicBezTo>
                    <a:pt x="144" y="1"/>
                    <a:pt x="0" y="217"/>
                    <a:pt x="0" y="433"/>
                  </a:cubicBezTo>
                  <a:cubicBezTo>
                    <a:pt x="0" y="649"/>
                    <a:pt x="144" y="865"/>
                    <a:pt x="432" y="865"/>
                  </a:cubicBezTo>
                  <a:cubicBezTo>
                    <a:pt x="648" y="865"/>
                    <a:pt x="792" y="649"/>
                    <a:pt x="792" y="433"/>
                  </a:cubicBezTo>
                  <a:cubicBezTo>
                    <a:pt x="792" y="217"/>
                    <a:pt x="648" y="1"/>
                    <a:pt x="43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0" name="Google Shape;23630;p16"/>
            <p:cNvSpPr/>
            <p:nvPr/>
          </p:nvSpPr>
          <p:spPr>
            <a:xfrm>
              <a:off x="6582500" y="3799050"/>
              <a:ext cx="18050" cy="18025"/>
            </a:xfrm>
            <a:custGeom>
              <a:avLst/>
              <a:gdLst/>
              <a:ahLst/>
              <a:cxnLst/>
              <a:rect l="l" t="t" r="r" b="b"/>
              <a:pathLst>
                <a:path w="722" h="721" extrusionOk="0">
                  <a:moveTo>
                    <a:pt x="361" y="1"/>
                  </a:moveTo>
                  <a:cubicBezTo>
                    <a:pt x="145" y="1"/>
                    <a:pt x="1" y="145"/>
                    <a:pt x="1" y="361"/>
                  </a:cubicBezTo>
                  <a:cubicBezTo>
                    <a:pt x="1" y="577"/>
                    <a:pt x="145" y="721"/>
                    <a:pt x="361" y="721"/>
                  </a:cubicBezTo>
                  <a:cubicBezTo>
                    <a:pt x="505" y="721"/>
                    <a:pt x="721" y="577"/>
                    <a:pt x="721" y="361"/>
                  </a:cubicBezTo>
                  <a:cubicBezTo>
                    <a:pt x="721"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1" name="Google Shape;23631;p16"/>
            <p:cNvSpPr/>
            <p:nvPr/>
          </p:nvSpPr>
          <p:spPr>
            <a:xfrm>
              <a:off x="6679325" y="3804600"/>
              <a:ext cx="15950" cy="10675"/>
            </a:xfrm>
            <a:custGeom>
              <a:avLst/>
              <a:gdLst/>
              <a:ahLst/>
              <a:cxnLst/>
              <a:rect l="l" t="t" r="r" b="b"/>
              <a:pathLst>
                <a:path w="638" h="427" extrusionOk="0">
                  <a:moveTo>
                    <a:pt x="79" y="1"/>
                  </a:moveTo>
                  <a:cubicBezTo>
                    <a:pt x="29" y="1"/>
                    <a:pt x="0" y="39"/>
                    <a:pt x="17" y="139"/>
                  </a:cubicBezTo>
                  <a:cubicBezTo>
                    <a:pt x="17" y="283"/>
                    <a:pt x="89" y="427"/>
                    <a:pt x="305" y="427"/>
                  </a:cubicBezTo>
                  <a:cubicBezTo>
                    <a:pt x="637" y="427"/>
                    <a:pt x="245" y="1"/>
                    <a:pt x="7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2" name="Google Shape;23632;p16"/>
            <p:cNvSpPr/>
            <p:nvPr/>
          </p:nvSpPr>
          <p:spPr>
            <a:xfrm>
              <a:off x="6776950" y="3804450"/>
              <a:ext cx="9025" cy="9025"/>
            </a:xfrm>
            <a:custGeom>
              <a:avLst/>
              <a:gdLst/>
              <a:ahLst/>
              <a:cxnLst/>
              <a:rect l="l" t="t" r="r" b="b"/>
              <a:pathLst>
                <a:path w="361" h="361" extrusionOk="0">
                  <a:moveTo>
                    <a:pt x="216" y="1"/>
                  </a:moveTo>
                  <a:cubicBezTo>
                    <a:pt x="72" y="1"/>
                    <a:pt x="0" y="73"/>
                    <a:pt x="0" y="145"/>
                  </a:cubicBezTo>
                  <a:cubicBezTo>
                    <a:pt x="0" y="289"/>
                    <a:pt x="72" y="361"/>
                    <a:pt x="216" y="361"/>
                  </a:cubicBezTo>
                  <a:cubicBezTo>
                    <a:pt x="288" y="361"/>
                    <a:pt x="361" y="289"/>
                    <a:pt x="361" y="145"/>
                  </a:cubicBezTo>
                  <a:cubicBezTo>
                    <a:pt x="361" y="73"/>
                    <a:pt x="288" y="1"/>
                    <a:pt x="2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3" name="Google Shape;23633;p16"/>
            <p:cNvSpPr/>
            <p:nvPr/>
          </p:nvSpPr>
          <p:spPr>
            <a:xfrm>
              <a:off x="6874175" y="380625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4" name="Google Shape;23634;p16"/>
            <p:cNvSpPr/>
            <p:nvPr/>
          </p:nvSpPr>
          <p:spPr>
            <a:xfrm>
              <a:off x="6971375" y="3808500"/>
              <a:ext cx="1825" cy="1375"/>
            </a:xfrm>
            <a:custGeom>
              <a:avLst/>
              <a:gdLst/>
              <a:ahLst/>
              <a:cxnLst/>
              <a:rect l="l" t="t" r="r" b="b"/>
              <a:pathLst>
                <a:path w="73" h="55" extrusionOk="0">
                  <a:moveTo>
                    <a:pt x="37" y="1"/>
                  </a:moveTo>
                  <a:cubicBezTo>
                    <a:pt x="19" y="1"/>
                    <a:pt x="1" y="19"/>
                    <a:pt x="1" y="55"/>
                  </a:cubicBezTo>
                  <a:lnTo>
                    <a:pt x="73" y="55"/>
                  </a:lnTo>
                  <a:cubicBezTo>
                    <a:pt x="73" y="19"/>
                    <a:pt x="55" y="1"/>
                    <a:pt x="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5" name="Google Shape;23635;p16"/>
            <p:cNvSpPr/>
            <p:nvPr/>
          </p:nvSpPr>
          <p:spPr>
            <a:xfrm>
              <a:off x="4778575" y="3905275"/>
              <a:ext cx="25" cy="25"/>
            </a:xfrm>
            <a:custGeom>
              <a:avLst/>
              <a:gdLst/>
              <a:ahLst/>
              <a:cxnLst/>
              <a:rect l="l" t="t" r="r" b="b"/>
              <a:pathLst>
                <a:path w="1" h="1" extrusionOk="0">
                  <a:moveTo>
                    <a:pt x="0" y="0"/>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6" name="Google Shape;23636;p16"/>
            <p:cNvSpPr/>
            <p:nvPr/>
          </p:nvSpPr>
          <p:spPr>
            <a:xfrm>
              <a:off x="4870400" y="3901675"/>
              <a:ext cx="7225" cy="5425"/>
            </a:xfrm>
            <a:custGeom>
              <a:avLst/>
              <a:gdLst/>
              <a:ahLst/>
              <a:cxnLst/>
              <a:rect l="l" t="t" r="r" b="b"/>
              <a:pathLst>
                <a:path w="289" h="217" extrusionOk="0">
                  <a:moveTo>
                    <a:pt x="144" y="0"/>
                  </a:moveTo>
                  <a:cubicBezTo>
                    <a:pt x="0" y="0"/>
                    <a:pt x="0" y="216"/>
                    <a:pt x="144" y="216"/>
                  </a:cubicBezTo>
                  <a:cubicBezTo>
                    <a:pt x="288" y="216"/>
                    <a:pt x="288"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7" name="Google Shape;23637;p16"/>
            <p:cNvSpPr/>
            <p:nvPr/>
          </p:nvSpPr>
          <p:spPr>
            <a:xfrm>
              <a:off x="4964000"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8" name="Google Shape;23638;p16"/>
            <p:cNvSpPr/>
            <p:nvPr/>
          </p:nvSpPr>
          <p:spPr>
            <a:xfrm>
              <a:off x="5057625" y="3898075"/>
              <a:ext cx="12625" cy="12625"/>
            </a:xfrm>
            <a:custGeom>
              <a:avLst/>
              <a:gdLst/>
              <a:ahLst/>
              <a:cxnLst/>
              <a:rect l="l" t="t" r="r" b="b"/>
              <a:pathLst>
                <a:path w="505" h="505" extrusionOk="0">
                  <a:moveTo>
                    <a:pt x="252" y="0"/>
                  </a:moveTo>
                  <a:cubicBezTo>
                    <a:pt x="144" y="0"/>
                    <a:pt x="36" y="72"/>
                    <a:pt x="0" y="216"/>
                  </a:cubicBezTo>
                  <a:cubicBezTo>
                    <a:pt x="0" y="360"/>
                    <a:pt x="144" y="504"/>
                    <a:pt x="288" y="504"/>
                  </a:cubicBezTo>
                  <a:cubicBezTo>
                    <a:pt x="433" y="504"/>
                    <a:pt x="505" y="360"/>
                    <a:pt x="505" y="216"/>
                  </a:cubicBezTo>
                  <a:cubicBezTo>
                    <a:pt x="469" y="72"/>
                    <a:pt x="361"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39" name="Google Shape;23639;p16"/>
            <p:cNvSpPr/>
            <p:nvPr/>
          </p:nvSpPr>
          <p:spPr>
            <a:xfrm>
              <a:off x="515125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0" name="Google Shape;23640;p16"/>
            <p:cNvSpPr/>
            <p:nvPr/>
          </p:nvSpPr>
          <p:spPr>
            <a:xfrm>
              <a:off x="5244875" y="3894375"/>
              <a:ext cx="21625" cy="19925"/>
            </a:xfrm>
            <a:custGeom>
              <a:avLst/>
              <a:gdLst/>
              <a:ahLst/>
              <a:cxnLst/>
              <a:rect l="l" t="t" r="r" b="b"/>
              <a:pathLst>
                <a:path w="865" h="797" extrusionOk="0">
                  <a:moveTo>
                    <a:pt x="382" y="0"/>
                  </a:moveTo>
                  <a:cubicBezTo>
                    <a:pt x="1" y="0"/>
                    <a:pt x="17" y="796"/>
                    <a:pt x="432" y="796"/>
                  </a:cubicBezTo>
                  <a:cubicBezTo>
                    <a:pt x="864" y="724"/>
                    <a:pt x="864" y="76"/>
                    <a:pt x="432" y="4"/>
                  </a:cubicBezTo>
                  <a:cubicBezTo>
                    <a:pt x="415" y="1"/>
                    <a:pt x="398" y="0"/>
                    <a:pt x="3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1" name="Google Shape;23641;p16"/>
            <p:cNvSpPr/>
            <p:nvPr/>
          </p:nvSpPr>
          <p:spPr>
            <a:xfrm>
              <a:off x="5338475" y="3893125"/>
              <a:ext cx="23425" cy="22975"/>
            </a:xfrm>
            <a:custGeom>
              <a:avLst/>
              <a:gdLst/>
              <a:ahLst/>
              <a:cxnLst/>
              <a:rect l="l" t="t" r="r" b="b"/>
              <a:pathLst>
                <a:path w="937" h="919" extrusionOk="0">
                  <a:moveTo>
                    <a:pt x="469" y="0"/>
                  </a:moveTo>
                  <a:cubicBezTo>
                    <a:pt x="235" y="0"/>
                    <a:pt x="1" y="162"/>
                    <a:pt x="1" y="486"/>
                  </a:cubicBezTo>
                  <a:cubicBezTo>
                    <a:pt x="1" y="702"/>
                    <a:pt x="217" y="918"/>
                    <a:pt x="505" y="918"/>
                  </a:cubicBezTo>
                  <a:cubicBezTo>
                    <a:pt x="721" y="846"/>
                    <a:pt x="937" y="702"/>
                    <a:pt x="937" y="486"/>
                  </a:cubicBezTo>
                  <a:cubicBezTo>
                    <a:pt x="937" y="162"/>
                    <a:pt x="703" y="0"/>
                    <a:pt x="4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2" name="Google Shape;23642;p16"/>
            <p:cNvSpPr/>
            <p:nvPr/>
          </p:nvSpPr>
          <p:spPr>
            <a:xfrm>
              <a:off x="543390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3" name="Google Shape;23643;p16"/>
            <p:cNvSpPr/>
            <p:nvPr/>
          </p:nvSpPr>
          <p:spPr>
            <a:xfrm>
              <a:off x="55293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8" y="792"/>
                    <a:pt x="1008" y="504"/>
                  </a:cubicBezTo>
                  <a:cubicBezTo>
                    <a:pt x="1008"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4" name="Google Shape;23644;p16"/>
            <p:cNvSpPr/>
            <p:nvPr/>
          </p:nvSpPr>
          <p:spPr>
            <a:xfrm>
              <a:off x="5622925"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5" name="Google Shape;23645;p16"/>
            <p:cNvSpPr/>
            <p:nvPr/>
          </p:nvSpPr>
          <p:spPr>
            <a:xfrm>
              <a:off x="5718350" y="3890875"/>
              <a:ext cx="27025" cy="27025"/>
            </a:xfrm>
            <a:custGeom>
              <a:avLst/>
              <a:gdLst/>
              <a:ahLst/>
              <a:cxnLst/>
              <a:rect l="l" t="t" r="r" b="b"/>
              <a:pathLst>
                <a:path w="1081" h="1081" extrusionOk="0">
                  <a:moveTo>
                    <a:pt x="577" y="0"/>
                  </a:moveTo>
                  <a:cubicBezTo>
                    <a:pt x="216" y="0"/>
                    <a:pt x="0" y="216"/>
                    <a:pt x="0" y="504"/>
                  </a:cubicBezTo>
                  <a:cubicBezTo>
                    <a:pt x="0" y="792"/>
                    <a:pt x="216"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6" name="Google Shape;23646;p16"/>
            <p:cNvSpPr/>
            <p:nvPr/>
          </p:nvSpPr>
          <p:spPr>
            <a:xfrm>
              <a:off x="5813775" y="3890875"/>
              <a:ext cx="27025" cy="27025"/>
            </a:xfrm>
            <a:custGeom>
              <a:avLst/>
              <a:gdLst/>
              <a:ahLst/>
              <a:cxnLst/>
              <a:rect l="l" t="t" r="r" b="b"/>
              <a:pathLst>
                <a:path w="1081" h="1081" extrusionOk="0">
                  <a:moveTo>
                    <a:pt x="576" y="0"/>
                  </a:moveTo>
                  <a:cubicBezTo>
                    <a:pt x="216" y="0"/>
                    <a:pt x="0" y="216"/>
                    <a:pt x="0" y="504"/>
                  </a:cubicBezTo>
                  <a:cubicBezTo>
                    <a:pt x="0" y="792"/>
                    <a:pt x="216" y="1080"/>
                    <a:pt x="576" y="1080"/>
                  </a:cubicBezTo>
                  <a:cubicBezTo>
                    <a:pt x="864" y="1080"/>
                    <a:pt x="1080" y="792"/>
                    <a:pt x="1080" y="504"/>
                  </a:cubicBezTo>
                  <a:cubicBezTo>
                    <a:pt x="1080" y="216"/>
                    <a:pt x="864" y="0"/>
                    <a:pt x="5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7" name="Google Shape;23647;p16"/>
            <p:cNvSpPr/>
            <p:nvPr/>
          </p:nvSpPr>
          <p:spPr>
            <a:xfrm>
              <a:off x="5909175" y="3890875"/>
              <a:ext cx="27050" cy="27025"/>
            </a:xfrm>
            <a:custGeom>
              <a:avLst/>
              <a:gdLst/>
              <a:ahLst/>
              <a:cxnLst/>
              <a:rect l="l" t="t" r="r" b="b"/>
              <a:pathLst>
                <a:path w="1082" h="1081" extrusionOk="0">
                  <a:moveTo>
                    <a:pt x="577" y="0"/>
                  </a:moveTo>
                  <a:cubicBezTo>
                    <a:pt x="217" y="0"/>
                    <a:pt x="1" y="216"/>
                    <a:pt x="1" y="504"/>
                  </a:cubicBezTo>
                  <a:cubicBezTo>
                    <a:pt x="1" y="792"/>
                    <a:pt x="217"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8" name="Google Shape;23648;p16"/>
            <p:cNvSpPr/>
            <p:nvPr/>
          </p:nvSpPr>
          <p:spPr>
            <a:xfrm>
              <a:off x="6004600" y="3890875"/>
              <a:ext cx="27025" cy="27025"/>
            </a:xfrm>
            <a:custGeom>
              <a:avLst/>
              <a:gdLst/>
              <a:ahLst/>
              <a:cxnLst/>
              <a:rect l="l" t="t" r="r" b="b"/>
              <a:pathLst>
                <a:path w="1081" h="1081" extrusionOk="0">
                  <a:moveTo>
                    <a:pt x="577" y="0"/>
                  </a:moveTo>
                  <a:cubicBezTo>
                    <a:pt x="289" y="0"/>
                    <a:pt x="1" y="216"/>
                    <a:pt x="1" y="504"/>
                  </a:cubicBezTo>
                  <a:cubicBezTo>
                    <a:pt x="1" y="792"/>
                    <a:pt x="289" y="1080"/>
                    <a:pt x="577" y="1080"/>
                  </a:cubicBezTo>
                  <a:cubicBezTo>
                    <a:pt x="865" y="1080"/>
                    <a:pt x="1081" y="792"/>
                    <a:pt x="1081" y="504"/>
                  </a:cubicBezTo>
                  <a:cubicBezTo>
                    <a:pt x="1081" y="216"/>
                    <a:pt x="865" y="0"/>
                    <a:pt x="5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49" name="Google Shape;23649;p16"/>
            <p:cNvSpPr/>
            <p:nvPr/>
          </p:nvSpPr>
          <p:spPr>
            <a:xfrm>
              <a:off x="6101825" y="3890875"/>
              <a:ext cx="25225" cy="25225"/>
            </a:xfrm>
            <a:custGeom>
              <a:avLst/>
              <a:gdLst/>
              <a:ahLst/>
              <a:cxnLst/>
              <a:rect l="l" t="t" r="r" b="b"/>
              <a:pathLst>
                <a:path w="1009" h="1009" extrusionOk="0">
                  <a:moveTo>
                    <a:pt x="504" y="0"/>
                  </a:moveTo>
                  <a:cubicBezTo>
                    <a:pt x="216" y="0"/>
                    <a:pt x="0" y="216"/>
                    <a:pt x="0" y="504"/>
                  </a:cubicBezTo>
                  <a:cubicBezTo>
                    <a:pt x="0" y="792"/>
                    <a:pt x="216" y="1008"/>
                    <a:pt x="504" y="1008"/>
                  </a:cubicBezTo>
                  <a:cubicBezTo>
                    <a:pt x="720" y="1008"/>
                    <a:pt x="1009" y="792"/>
                    <a:pt x="1009" y="504"/>
                  </a:cubicBezTo>
                  <a:cubicBezTo>
                    <a:pt x="1009"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0" name="Google Shape;23650;p16"/>
            <p:cNvSpPr/>
            <p:nvPr/>
          </p:nvSpPr>
          <p:spPr>
            <a:xfrm>
              <a:off x="6197250" y="3892675"/>
              <a:ext cx="23425" cy="23425"/>
            </a:xfrm>
            <a:custGeom>
              <a:avLst/>
              <a:gdLst/>
              <a:ahLst/>
              <a:cxnLst/>
              <a:rect l="l" t="t" r="r" b="b"/>
              <a:pathLst>
                <a:path w="937" h="937" extrusionOk="0">
                  <a:moveTo>
                    <a:pt x="504" y="0"/>
                  </a:moveTo>
                  <a:cubicBezTo>
                    <a:pt x="216" y="0"/>
                    <a:pt x="0" y="216"/>
                    <a:pt x="0" y="432"/>
                  </a:cubicBezTo>
                  <a:cubicBezTo>
                    <a:pt x="0" y="720"/>
                    <a:pt x="216" y="936"/>
                    <a:pt x="504" y="936"/>
                  </a:cubicBezTo>
                  <a:cubicBezTo>
                    <a:pt x="720" y="936"/>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1" name="Google Shape;23651;p16"/>
            <p:cNvSpPr/>
            <p:nvPr/>
          </p:nvSpPr>
          <p:spPr>
            <a:xfrm>
              <a:off x="6294450" y="3892675"/>
              <a:ext cx="21625" cy="21625"/>
            </a:xfrm>
            <a:custGeom>
              <a:avLst/>
              <a:gdLst/>
              <a:ahLst/>
              <a:cxnLst/>
              <a:rect l="l" t="t" r="r" b="b"/>
              <a:pathLst>
                <a:path w="865"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2" name="Google Shape;23652;p16"/>
            <p:cNvSpPr/>
            <p:nvPr/>
          </p:nvSpPr>
          <p:spPr>
            <a:xfrm>
              <a:off x="6389875" y="3894475"/>
              <a:ext cx="19825" cy="19825"/>
            </a:xfrm>
            <a:custGeom>
              <a:avLst/>
              <a:gdLst/>
              <a:ahLst/>
              <a:cxnLst/>
              <a:rect l="l" t="t" r="r" b="b"/>
              <a:pathLst>
                <a:path w="793" h="793" extrusionOk="0">
                  <a:moveTo>
                    <a:pt x="433" y="0"/>
                  </a:moveTo>
                  <a:cubicBezTo>
                    <a:pt x="217" y="0"/>
                    <a:pt x="1" y="144"/>
                    <a:pt x="1" y="360"/>
                  </a:cubicBezTo>
                  <a:cubicBezTo>
                    <a:pt x="1" y="576"/>
                    <a:pt x="217" y="792"/>
                    <a:pt x="433" y="792"/>
                  </a:cubicBezTo>
                  <a:cubicBezTo>
                    <a:pt x="649" y="792"/>
                    <a:pt x="793" y="576"/>
                    <a:pt x="793" y="360"/>
                  </a:cubicBezTo>
                  <a:cubicBezTo>
                    <a:pt x="793" y="144"/>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3" name="Google Shape;23653;p16"/>
            <p:cNvSpPr/>
            <p:nvPr/>
          </p:nvSpPr>
          <p:spPr>
            <a:xfrm>
              <a:off x="6487100" y="3896275"/>
              <a:ext cx="16225" cy="16225"/>
            </a:xfrm>
            <a:custGeom>
              <a:avLst/>
              <a:gdLst/>
              <a:ahLst/>
              <a:cxnLst/>
              <a:rect l="l" t="t" r="r" b="b"/>
              <a:pathLst>
                <a:path w="649" h="649" extrusionOk="0">
                  <a:moveTo>
                    <a:pt x="360" y="0"/>
                  </a:moveTo>
                  <a:cubicBezTo>
                    <a:pt x="144" y="0"/>
                    <a:pt x="0" y="144"/>
                    <a:pt x="0" y="288"/>
                  </a:cubicBezTo>
                  <a:cubicBezTo>
                    <a:pt x="0" y="504"/>
                    <a:pt x="144" y="648"/>
                    <a:pt x="360" y="648"/>
                  </a:cubicBezTo>
                  <a:cubicBezTo>
                    <a:pt x="504" y="648"/>
                    <a:pt x="648" y="504"/>
                    <a:pt x="648" y="288"/>
                  </a:cubicBezTo>
                  <a:cubicBezTo>
                    <a:pt x="648"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4" name="Google Shape;23654;p16"/>
            <p:cNvSpPr/>
            <p:nvPr/>
          </p:nvSpPr>
          <p:spPr>
            <a:xfrm>
              <a:off x="6584300" y="3896725"/>
              <a:ext cx="12650" cy="13975"/>
            </a:xfrm>
            <a:custGeom>
              <a:avLst/>
              <a:gdLst/>
              <a:ahLst/>
              <a:cxnLst/>
              <a:rect l="l" t="t" r="r" b="b"/>
              <a:pathLst>
                <a:path w="506" h="559" extrusionOk="0">
                  <a:moveTo>
                    <a:pt x="253" y="0"/>
                  </a:moveTo>
                  <a:cubicBezTo>
                    <a:pt x="127" y="0"/>
                    <a:pt x="1" y="90"/>
                    <a:pt x="1" y="270"/>
                  </a:cubicBezTo>
                  <a:cubicBezTo>
                    <a:pt x="1" y="414"/>
                    <a:pt x="145" y="558"/>
                    <a:pt x="289" y="558"/>
                  </a:cubicBezTo>
                  <a:cubicBezTo>
                    <a:pt x="433" y="558"/>
                    <a:pt x="505" y="414"/>
                    <a:pt x="505" y="270"/>
                  </a:cubicBezTo>
                  <a:cubicBezTo>
                    <a:pt x="505" y="90"/>
                    <a:pt x="379" y="0"/>
                    <a:pt x="2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5" name="Google Shape;23655;p16"/>
            <p:cNvSpPr/>
            <p:nvPr/>
          </p:nvSpPr>
          <p:spPr>
            <a:xfrm>
              <a:off x="6681525" y="3899875"/>
              <a:ext cx="9025" cy="9025"/>
            </a:xfrm>
            <a:custGeom>
              <a:avLst/>
              <a:gdLst/>
              <a:ahLst/>
              <a:cxnLst/>
              <a:rect l="l" t="t" r="r" b="b"/>
              <a:pathLst>
                <a:path w="361" h="361" extrusionOk="0">
                  <a:moveTo>
                    <a:pt x="217" y="0"/>
                  </a:moveTo>
                  <a:cubicBezTo>
                    <a:pt x="73" y="0"/>
                    <a:pt x="1" y="72"/>
                    <a:pt x="1" y="144"/>
                  </a:cubicBezTo>
                  <a:cubicBezTo>
                    <a:pt x="1" y="288"/>
                    <a:pt x="73" y="360"/>
                    <a:pt x="217" y="360"/>
                  </a:cubicBezTo>
                  <a:cubicBezTo>
                    <a:pt x="289" y="360"/>
                    <a:pt x="361" y="288"/>
                    <a:pt x="361" y="144"/>
                  </a:cubicBezTo>
                  <a:cubicBezTo>
                    <a:pt x="361" y="72"/>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6" name="Google Shape;23656;p16"/>
            <p:cNvSpPr/>
            <p:nvPr/>
          </p:nvSpPr>
          <p:spPr>
            <a:xfrm>
              <a:off x="6778750" y="3899875"/>
              <a:ext cx="5425" cy="7225"/>
            </a:xfrm>
            <a:custGeom>
              <a:avLst/>
              <a:gdLst/>
              <a:ahLst/>
              <a:cxnLst/>
              <a:rect l="l" t="t" r="r" b="b"/>
              <a:pathLst>
                <a:path w="217" h="289" extrusionOk="0">
                  <a:moveTo>
                    <a:pt x="144" y="0"/>
                  </a:moveTo>
                  <a:cubicBezTo>
                    <a:pt x="72" y="0"/>
                    <a:pt x="0" y="72"/>
                    <a:pt x="0" y="144"/>
                  </a:cubicBezTo>
                  <a:cubicBezTo>
                    <a:pt x="0" y="216"/>
                    <a:pt x="72" y="288"/>
                    <a:pt x="144" y="288"/>
                  </a:cubicBezTo>
                  <a:cubicBezTo>
                    <a:pt x="216" y="288"/>
                    <a:pt x="216" y="216"/>
                    <a:pt x="216" y="144"/>
                  </a:cubicBezTo>
                  <a:cubicBezTo>
                    <a:pt x="216" y="72"/>
                    <a:pt x="216"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7" name="Google Shape;23657;p16"/>
            <p:cNvSpPr/>
            <p:nvPr/>
          </p:nvSpPr>
          <p:spPr>
            <a:xfrm>
              <a:off x="6875975" y="3903925"/>
              <a:ext cx="1825" cy="1375"/>
            </a:xfrm>
            <a:custGeom>
              <a:avLst/>
              <a:gdLst/>
              <a:ahLst/>
              <a:cxnLst/>
              <a:rect l="l" t="t" r="r" b="b"/>
              <a:pathLst>
                <a:path w="73" h="55" extrusionOk="0">
                  <a:moveTo>
                    <a:pt x="36" y="0"/>
                  </a:moveTo>
                  <a:cubicBezTo>
                    <a:pt x="18" y="0"/>
                    <a:pt x="0" y="18"/>
                    <a:pt x="0" y="54"/>
                  </a:cubicBezTo>
                  <a:lnTo>
                    <a:pt x="72" y="54"/>
                  </a:lnTo>
                  <a:cubicBezTo>
                    <a:pt x="72" y="18"/>
                    <a:pt x="54" y="0"/>
                    <a:pt x="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8" name="Google Shape;23658;p16"/>
            <p:cNvSpPr/>
            <p:nvPr/>
          </p:nvSpPr>
          <p:spPr>
            <a:xfrm>
              <a:off x="4872200" y="4000700"/>
              <a:ext cx="1825" cy="25"/>
            </a:xfrm>
            <a:custGeom>
              <a:avLst/>
              <a:gdLst/>
              <a:ahLst/>
              <a:cxnLst/>
              <a:rect l="l" t="t" r="r" b="b"/>
              <a:pathLst>
                <a:path w="73" h="1" extrusionOk="0">
                  <a:moveTo>
                    <a:pt x="72" y="0"/>
                  </a:move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59" name="Google Shape;23659;p16"/>
            <p:cNvSpPr/>
            <p:nvPr/>
          </p:nvSpPr>
          <p:spPr>
            <a:xfrm>
              <a:off x="4965800"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0" name="Google Shape;23660;p16"/>
            <p:cNvSpPr/>
            <p:nvPr/>
          </p:nvSpPr>
          <p:spPr>
            <a:xfrm>
              <a:off x="50594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9" y="360"/>
                    <a:pt x="361" y="288"/>
                    <a:pt x="361" y="144"/>
                  </a:cubicBezTo>
                  <a:cubicBezTo>
                    <a:pt x="361" y="72"/>
                    <a:pt x="289"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1" name="Google Shape;23661;p16"/>
            <p:cNvSpPr/>
            <p:nvPr/>
          </p:nvSpPr>
          <p:spPr>
            <a:xfrm>
              <a:off x="5153050" y="3993500"/>
              <a:ext cx="12625" cy="12625"/>
            </a:xfrm>
            <a:custGeom>
              <a:avLst/>
              <a:gdLst/>
              <a:ahLst/>
              <a:cxnLst/>
              <a:rect l="l" t="t" r="r" b="b"/>
              <a:pathLst>
                <a:path w="505" h="505" extrusionOk="0">
                  <a:moveTo>
                    <a:pt x="288" y="0"/>
                  </a:moveTo>
                  <a:cubicBezTo>
                    <a:pt x="0" y="0"/>
                    <a:pt x="0" y="504"/>
                    <a:pt x="288" y="504"/>
                  </a:cubicBezTo>
                  <a:cubicBezTo>
                    <a:pt x="504" y="432"/>
                    <a:pt x="504" y="72"/>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2" name="Google Shape;23662;p16"/>
            <p:cNvSpPr/>
            <p:nvPr/>
          </p:nvSpPr>
          <p:spPr>
            <a:xfrm>
              <a:off x="5247550" y="3993500"/>
              <a:ext cx="15325" cy="12625"/>
            </a:xfrm>
            <a:custGeom>
              <a:avLst/>
              <a:gdLst/>
              <a:ahLst/>
              <a:cxnLst/>
              <a:rect l="l" t="t" r="r" b="b"/>
              <a:pathLst>
                <a:path w="613" h="505" extrusionOk="0">
                  <a:moveTo>
                    <a:pt x="298" y="0"/>
                  </a:moveTo>
                  <a:cubicBezTo>
                    <a:pt x="145" y="0"/>
                    <a:pt x="1" y="72"/>
                    <a:pt x="37" y="216"/>
                  </a:cubicBezTo>
                  <a:cubicBezTo>
                    <a:pt x="37" y="360"/>
                    <a:pt x="109" y="504"/>
                    <a:pt x="325" y="504"/>
                  </a:cubicBezTo>
                  <a:cubicBezTo>
                    <a:pt x="469" y="504"/>
                    <a:pt x="613" y="360"/>
                    <a:pt x="613" y="216"/>
                  </a:cubicBezTo>
                  <a:cubicBezTo>
                    <a:pt x="613" y="72"/>
                    <a:pt x="451" y="0"/>
                    <a:pt x="2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3" name="Google Shape;23663;p16"/>
            <p:cNvSpPr/>
            <p:nvPr/>
          </p:nvSpPr>
          <p:spPr>
            <a:xfrm>
              <a:off x="5342075" y="3991700"/>
              <a:ext cx="16225" cy="16225"/>
            </a:xfrm>
            <a:custGeom>
              <a:avLst/>
              <a:gdLst/>
              <a:ahLst/>
              <a:cxnLst/>
              <a:rect l="l" t="t" r="r" b="b"/>
              <a:pathLst>
                <a:path w="649" h="649" extrusionOk="0">
                  <a:moveTo>
                    <a:pt x="361" y="0"/>
                  </a:moveTo>
                  <a:cubicBezTo>
                    <a:pt x="145" y="0"/>
                    <a:pt x="1" y="144"/>
                    <a:pt x="1" y="288"/>
                  </a:cubicBezTo>
                  <a:cubicBezTo>
                    <a:pt x="1" y="504"/>
                    <a:pt x="145" y="648"/>
                    <a:pt x="361" y="648"/>
                  </a:cubicBezTo>
                  <a:cubicBezTo>
                    <a:pt x="505" y="648"/>
                    <a:pt x="649" y="504"/>
                    <a:pt x="649" y="288"/>
                  </a:cubicBezTo>
                  <a:cubicBezTo>
                    <a:pt x="649" y="144"/>
                    <a:pt x="505" y="0"/>
                    <a:pt x="3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4" name="Google Shape;23664;p16"/>
            <p:cNvSpPr/>
            <p:nvPr/>
          </p:nvSpPr>
          <p:spPr>
            <a:xfrm>
              <a:off x="5437500" y="3989900"/>
              <a:ext cx="18025" cy="18025"/>
            </a:xfrm>
            <a:custGeom>
              <a:avLst/>
              <a:gdLst/>
              <a:ahLst/>
              <a:cxnLst/>
              <a:rect l="l" t="t" r="r" b="b"/>
              <a:pathLst>
                <a:path w="721" h="721" extrusionOk="0">
                  <a:moveTo>
                    <a:pt x="360" y="0"/>
                  </a:moveTo>
                  <a:cubicBezTo>
                    <a:pt x="144" y="0"/>
                    <a:pt x="0" y="144"/>
                    <a:pt x="0" y="360"/>
                  </a:cubicBezTo>
                  <a:cubicBezTo>
                    <a:pt x="0" y="576"/>
                    <a:pt x="144" y="720"/>
                    <a:pt x="360" y="720"/>
                  </a:cubicBezTo>
                  <a:cubicBezTo>
                    <a:pt x="504" y="720"/>
                    <a:pt x="720" y="576"/>
                    <a:pt x="720" y="360"/>
                  </a:cubicBezTo>
                  <a:cubicBezTo>
                    <a:pt x="720" y="144"/>
                    <a:pt x="504" y="0"/>
                    <a:pt x="3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5" name="Google Shape;23665;p16"/>
            <p:cNvSpPr/>
            <p:nvPr/>
          </p:nvSpPr>
          <p:spPr>
            <a:xfrm>
              <a:off x="55311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6" name="Google Shape;23666;p16"/>
            <p:cNvSpPr/>
            <p:nvPr/>
          </p:nvSpPr>
          <p:spPr>
            <a:xfrm>
              <a:off x="5626525" y="3988100"/>
              <a:ext cx="19825" cy="21625"/>
            </a:xfrm>
            <a:custGeom>
              <a:avLst/>
              <a:gdLst/>
              <a:ahLst/>
              <a:cxnLst/>
              <a:rect l="l" t="t" r="r" b="b"/>
              <a:pathLst>
                <a:path w="793" h="865" extrusionOk="0">
                  <a:moveTo>
                    <a:pt x="433" y="0"/>
                  </a:moveTo>
                  <a:cubicBezTo>
                    <a:pt x="145" y="0"/>
                    <a:pt x="1" y="216"/>
                    <a:pt x="1" y="432"/>
                  </a:cubicBezTo>
                  <a:cubicBezTo>
                    <a:pt x="1" y="648"/>
                    <a:pt x="145" y="864"/>
                    <a:pt x="433" y="864"/>
                  </a:cubicBezTo>
                  <a:cubicBezTo>
                    <a:pt x="649" y="864"/>
                    <a:pt x="793" y="648"/>
                    <a:pt x="793" y="432"/>
                  </a:cubicBezTo>
                  <a:cubicBezTo>
                    <a:pt x="793"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7" name="Google Shape;23667;p16"/>
            <p:cNvSpPr/>
            <p:nvPr/>
          </p:nvSpPr>
          <p:spPr>
            <a:xfrm>
              <a:off x="5721950" y="3988100"/>
              <a:ext cx="21625" cy="21625"/>
            </a:xfrm>
            <a:custGeom>
              <a:avLst/>
              <a:gdLst/>
              <a:ahLst/>
              <a:cxnLst/>
              <a:rect l="l" t="t" r="r" b="b"/>
              <a:pathLst>
                <a:path w="865" h="865" extrusionOk="0">
                  <a:moveTo>
                    <a:pt x="433" y="0"/>
                  </a:moveTo>
                  <a:cubicBezTo>
                    <a:pt x="144" y="0"/>
                    <a:pt x="0" y="216"/>
                    <a:pt x="0" y="432"/>
                  </a:cubicBezTo>
                  <a:cubicBezTo>
                    <a:pt x="0" y="720"/>
                    <a:pt x="144"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8" name="Google Shape;23668;p16"/>
            <p:cNvSpPr/>
            <p:nvPr/>
          </p:nvSpPr>
          <p:spPr>
            <a:xfrm>
              <a:off x="5815575" y="3988100"/>
              <a:ext cx="23425" cy="21625"/>
            </a:xfrm>
            <a:custGeom>
              <a:avLst/>
              <a:gdLst/>
              <a:ahLst/>
              <a:cxnLst/>
              <a:rect l="l" t="t" r="r" b="b"/>
              <a:pathLst>
                <a:path w="937" h="865" extrusionOk="0">
                  <a:moveTo>
                    <a:pt x="504" y="0"/>
                  </a:moveTo>
                  <a:cubicBezTo>
                    <a:pt x="216" y="0"/>
                    <a:pt x="0" y="216"/>
                    <a:pt x="0" y="432"/>
                  </a:cubicBezTo>
                  <a:cubicBezTo>
                    <a:pt x="0" y="720"/>
                    <a:pt x="216" y="864"/>
                    <a:pt x="504" y="864"/>
                  </a:cubicBezTo>
                  <a:cubicBezTo>
                    <a:pt x="720" y="864"/>
                    <a:pt x="936" y="720"/>
                    <a:pt x="936" y="432"/>
                  </a:cubicBezTo>
                  <a:cubicBezTo>
                    <a:pt x="936" y="216"/>
                    <a:pt x="720" y="0"/>
                    <a:pt x="5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69" name="Google Shape;23669;p16"/>
            <p:cNvSpPr/>
            <p:nvPr/>
          </p:nvSpPr>
          <p:spPr>
            <a:xfrm>
              <a:off x="5912775" y="3988100"/>
              <a:ext cx="21650" cy="21625"/>
            </a:xfrm>
            <a:custGeom>
              <a:avLst/>
              <a:gdLst/>
              <a:ahLst/>
              <a:cxnLst/>
              <a:rect l="l" t="t" r="r" b="b"/>
              <a:pathLst>
                <a:path w="866" h="865" extrusionOk="0">
                  <a:moveTo>
                    <a:pt x="433" y="0"/>
                  </a:moveTo>
                  <a:cubicBezTo>
                    <a:pt x="145" y="0"/>
                    <a:pt x="1" y="216"/>
                    <a:pt x="1" y="432"/>
                  </a:cubicBezTo>
                  <a:cubicBezTo>
                    <a:pt x="1" y="720"/>
                    <a:pt x="145" y="864"/>
                    <a:pt x="433" y="864"/>
                  </a:cubicBezTo>
                  <a:cubicBezTo>
                    <a:pt x="649" y="864"/>
                    <a:pt x="865" y="720"/>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0" name="Google Shape;23670;p16"/>
            <p:cNvSpPr/>
            <p:nvPr/>
          </p:nvSpPr>
          <p:spPr>
            <a:xfrm>
              <a:off x="6008200" y="3988100"/>
              <a:ext cx="21625" cy="21625"/>
            </a:xfrm>
            <a:custGeom>
              <a:avLst/>
              <a:gdLst/>
              <a:ahLst/>
              <a:cxnLst/>
              <a:rect l="l" t="t" r="r" b="b"/>
              <a:pathLst>
                <a:path w="865" h="865" extrusionOk="0">
                  <a:moveTo>
                    <a:pt x="433" y="0"/>
                  </a:moveTo>
                  <a:cubicBezTo>
                    <a:pt x="145" y="0"/>
                    <a:pt x="1" y="216"/>
                    <a:pt x="1" y="432"/>
                  </a:cubicBezTo>
                  <a:cubicBezTo>
                    <a:pt x="1" y="648"/>
                    <a:pt x="145" y="864"/>
                    <a:pt x="433" y="864"/>
                  </a:cubicBezTo>
                  <a:cubicBezTo>
                    <a:pt x="649" y="864"/>
                    <a:pt x="865" y="648"/>
                    <a:pt x="865" y="432"/>
                  </a:cubicBezTo>
                  <a:cubicBezTo>
                    <a:pt x="865" y="216"/>
                    <a:pt x="649" y="0"/>
                    <a:pt x="4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1" name="Google Shape;23671;p16"/>
            <p:cNvSpPr/>
            <p:nvPr/>
          </p:nvSpPr>
          <p:spPr>
            <a:xfrm>
              <a:off x="6103625" y="3989900"/>
              <a:ext cx="19825" cy="19825"/>
            </a:xfrm>
            <a:custGeom>
              <a:avLst/>
              <a:gdLst/>
              <a:ahLst/>
              <a:cxnLst/>
              <a:rect l="l" t="t" r="r" b="b"/>
              <a:pathLst>
                <a:path w="793" h="793" extrusionOk="0">
                  <a:moveTo>
                    <a:pt x="432" y="0"/>
                  </a:moveTo>
                  <a:cubicBezTo>
                    <a:pt x="216" y="0"/>
                    <a:pt x="0" y="144"/>
                    <a:pt x="0" y="360"/>
                  </a:cubicBezTo>
                  <a:cubicBezTo>
                    <a:pt x="0" y="576"/>
                    <a:pt x="216" y="792"/>
                    <a:pt x="432" y="792"/>
                  </a:cubicBezTo>
                  <a:cubicBezTo>
                    <a:pt x="648" y="792"/>
                    <a:pt x="792" y="576"/>
                    <a:pt x="792" y="360"/>
                  </a:cubicBezTo>
                  <a:cubicBezTo>
                    <a:pt x="792" y="144"/>
                    <a:pt x="648"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2" name="Google Shape;23672;p16"/>
            <p:cNvSpPr/>
            <p:nvPr/>
          </p:nvSpPr>
          <p:spPr>
            <a:xfrm>
              <a:off x="6199050" y="3989900"/>
              <a:ext cx="19825" cy="18025"/>
            </a:xfrm>
            <a:custGeom>
              <a:avLst/>
              <a:gdLst/>
              <a:ahLst/>
              <a:cxnLst/>
              <a:rect l="l" t="t" r="r" b="b"/>
              <a:pathLst>
                <a:path w="793" h="721" extrusionOk="0">
                  <a:moveTo>
                    <a:pt x="432" y="0"/>
                  </a:moveTo>
                  <a:cubicBezTo>
                    <a:pt x="216" y="0"/>
                    <a:pt x="0" y="144"/>
                    <a:pt x="0" y="360"/>
                  </a:cubicBezTo>
                  <a:cubicBezTo>
                    <a:pt x="0" y="576"/>
                    <a:pt x="216" y="720"/>
                    <a:pt x="432" y="720"/>
                  </a:cubicBezTo>
                  <a:cubicBezTo>
                    <a:pt x="576" y="720"/>
                    <a:pt x="792" y="576"/>
                    <a:pt x="792" y="360"/>
                  </a:cubicBezTo>
                  <a:cubicBezTo>
                    <a:pt x="792" y="144"/>
                    <a:pt x="576" y="0"/>
                    <a:pt x="4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3" name="Google Shape;23673;p16"/>
            <p:cNvSpPr/>
            <p:nvPr/>
          </p:nvSpPr>
          <p:spPr>
            <a:xfrm>
              <a:off x="6296250" y="3990800"/>
              <a:ext cx="16225" cy="17125"/>
            </a:xfrm>
            <a:custGeom>
              <a:avLst/>
              <a:gdLst/>
              <a:ahLst/>
              <a:cxnLst/>
              <a:rect l="l" t="t" r="r" b="b"/>
              <a:pathLst>
                <a:path w="649" h="685" extrusionOk="0">
                  <a:moveTo>
                    <a:pt x="325" y="0"/>
                  </a:moveTo>
                  <a:cubicBezTo>
                    <a:pt x="163" y="0"/>
                    <a:pt x="1" y="108"/>
                    <a:pt x="1" y="324"/>
                  </a:cubicBezTo>
                  <a:cubicBezTo>
                    <a:pt x="1" y="540"/>
                    <a:pt x="145" y="684"/>
                    <a:pt x="361" y="684"/>
                  </a:cubicBezTo>
                  <a:cubicBezTo>
                    <a:pt x="505" y="684"/>
                    <a:pt x="649" y="540"/>
                    <a:pt x="649" y="324"/>
                  </a:cubicBezTo>
                  <a:cubicBezTo>
                    <a:pt x="649" y="108"/>
                    <a:pt x="487" y="0"/>
                    <a:pt x="3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4" name="Google Shape;23674;p16"/>
            <p:cNvSpPr/>
            <p:nvPr/>
          </p:nvSpPr>
          <p:spPr>
            <a:xfrm>
              <a:off x="6393475" y="3991700"/>
              <a:ext cx="14425" cy="14425"/>
            </a:xfrm>
            <a:custGeom>
              <a:avLst/>
              <a:gdLst/>
              <a:ahLst/>
              <a:cxnLst/>
              <a:rect l="l" t="t" r="r" b="b"/>
              <a:pathLst>
                <a:path w="577" h="577" extrusionOk="0">
                  <a:moveTo>
                    <a:pt x="289" y="0"/>
                  </a:moveTo>
                  <a:cubicBezTo>
                    <a:pt x="73" y="0"/>
                    <a:pt x="1" y="144"/>
                    <a:pt x="1" y="288"/>
                  </a:cubicBezTo>
                  <a:cubicBezTo>
                    <a:pt x="1" y="432"/>
                    <a:pt x="73" y="576"/>
                    <a:pt x="289" y="576"/>
                  </a:cubicBezTo>
                  <a:cubicBezTo>
                    <a:pt x="433" y="576"/>
                    <a:pt x="577" y="432"/>
                    <a:pt x="577" y="288"/>
                  </a:cubicBezTo>
                  <a:cubicBezTo>
                    <a:pt x="577" y="144"/>
                    <a:pt x="433" y="0"/>
                    <a:pt x="2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5" name="Google Shape;23675;p16"/>
            <p:cNvSpPr/>
            <p:nvPr/>
          </p:nvSpPr>
          <p:spPr>
            <a:xfrm>
              <a:off x="6488900" y="3993500"/>
              <a:ext cx="12625" cy="10825"/>
            </a:xfrm>
            <a:custGeom>
              <a:avLst/>
              <a:gdLst/>
              <a:ahLst/>
              <a:cxnLst/>
              <a:rect l="l" t="t" r="r" b="b"/>
              <a:pathLst>
                <a:path w="505" h="433" extrusionOk="0">
                  <a:moveTo>
                    <a:pt x="288" y="0"/>
                  </a:moveTo>
                  <a:cubicBezTo>
                    <a:pt x="144" y="0"/>
                    <a:pt x="0" y="72"/>
                    <a:pt x="0" y="216"/>
                  </a:cubicBezTo>
                  <a:cubicBezTo>
                    <a:pt x="0" y="360"/>
                    <a:pt x="144" y="432"/>
                    <a:pt x="288" y="432"/>
                  </a:cubicBezTo>
                  <a:cubicBezTo>
                    <a:pt x="360" y="432"/>
                    <a:pt x="504" y="360"/>
                    <a:pt x="504" y="216"/>
                  </a:cubicBezTo>
                  <a:cubicBezTo>
                    <a:pt x="504" y="72"/>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6" name="Google Shape;23676;p16"/>
            <p:cNvSpPr/>
            <p:nvPr/>
          </p:nvSpPr>
          <p:spPr>
            <a:xfrm>
              <a:off x="6586125" y="3995300"/>
              <a:ext cx="9025" cy="9025"/>
            </a:xfrm>
            <a:custGeom>
              <a:avLst/>
              <a:gdLst/>
              <a:ahLst/>
              <a:cxnLst/>
              <a:rect l="l" t="t" r="r" b="b"/>
              <a:pathLst>
                <a:path w="361" h="361" extrusionOk="0">
                  <a:moveTo>
                    <a:pt x="216" y="0"/>
                  </a:moveTo>
                  <a:cubicBezTo>
                    <a:pt x="72" y="0"/>
                    <a:pt x="0" y="72"/>
                    <a:pt x="0" y="144"/>
                  </a:cubicBezTo>
                  <a:cubicBezTo>
                    <a:pt x="0" y="288"/>
                    <a:pt x="72" y="360"/>
                    <a:pt x="216" y="360"/>
                  </a:cubicBezTo>
                  <a:cubicBezTo>
                    <a:pt x="288" y="360"/>
                    <a:pt x="360" y="288"/>
                    <a:pt x="360" y="144"/>
                  </a:cubicBezTo>
                  <a:cubicBezTo>
                    <a:pt x="360" y="72"/>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7" name="Google Shape;23677;p16"/>
            <p:cNvSpPr/>
            <p:nvPr/>
          </p:nvSpPr>
          <p:spPr>
            <a:xfrm>
              <a:off x="6683325" y="399710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8" name="Google Shape;23678;p16"/>
            <p:cNvSpPr/>
            <p:nvPr/>
          </p:nvSpPr>
          <p:spPr>
            <a:xfrm>
              <a:off x="6780550" y="4000700"/>
              <a:ext cx="1825" cy="25"/>
            </a:xfrm>
            <a:custGeom>
              <a:avLst/>
              <a:gdLst/>
              <a:ahLst/>
              <a:cxnLst/>
              <a:rect l="l" t="t" r="r" b="b"/>
              <a:pathLst>
                <a:path w="73" h="1" extrusionOk="0">
                  <a:moveTo>
                    <a:pt x="72" y="0"/>
                  </a:moveTo>
                  <a:lnTo>
                    <a:pt x="72" y="0"/>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79" name="Google Shape;23679;p16"/>
            <p:cNvSpPr/>
            <p:nvPr/>
          </p:nvSpPr>
          <p:spPr>
            <a:xfrm>
              <a:off x="4967600" y="4096100"/>
              <a:ext cx="1825" cy="25"/>
            </a:xfrm>
            <a:custGeom>
              <a:avLst/>
              <a:gdLst/>
              <a:ahLst/>
              <a:cxnLst/>
              <a:rect l="l" t="t" r="r" b="b"/>
              <a:pathLst>
                <a:path w="73" h="1" extrusionOk="0">
                  <a:moveTo>
                    <a:pt x="73" y="1"/>
                  </a:moveTo>
                  <a:lnTo>
                    <a:pt x="73" y="1"/>
                  </a:lnTo>
                  <a:lnTo>
                    <a:pt x="73" y="1"/>
                  </a:lnTo>
                  <a:cubicBezTo>
                    <a:pt x="73" y="1"/>
                    <a:pt x="1"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0" name="Google Shape;23680;p16"/>
            <p:cNvSpPr/>
            <p:nvPr/>
          </p:nvSpPr>
          <p:spPr>
            <a:xfrm>
              <a:off x="5063025" y="4092500"/>
              <a:ext cx="3625" cy="3625"/>
            </a:xfrm>
            <a:custGeom>
              <a:avLst/>
              <a:gdLst/>
              <a:ahLst/>
              <a:cxnLst/>
              <a:rect l="l" t="t" r="r" b="b"/>
              <a:pathLst>
                <a:path w="145" h="145" extrusionOk="0">
                  <a:moveTo>
                    <a:pt x="72" y="1"/>
                  </a:moveTo>
                  <a:cubicBezTo>
                    <a:pt x="0" y="1"/>
                    <a:pt x="0" y="73"/>
                    <a:pt x="0" y="73"/>
                  </a:cubicBezTo>
                  <a:cubicBezTo>
                    <a:pt x="0" y="145"/>
                    <a:pt x="0" y="145"/>
                    <a:pt x="72" y="145"/>
                  </a:cubicBezTo>
                  <a:cubicBezTo>
                    <a:pt x="72" y="145"/>
                    <a:pt x="145" y="145"/>
                    <a:pt x="145" y="73"/>
                  </a:cubicBezTo>
                  <a:cubicBezTo>
                    <a:pt x="145" y="73"/>
                    <a:pt x="72"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1" name="Google Shape;23681;p16"/>
            <p:cNvSpPr/>
            <p:nvPr/>
          </p:nvSpPr>
          <p:spPr>
            <a:xfrm>
              <a:off x="5156650" y="4092500"/>
              <a:ext cx="5425" cy="5425"/>
            </a:xfrm>
            <a:custGeom>
              <a:avLst/>
              <a:gdLst/>
              <a:ahLst/>
              <a:cxnLst/>
              <a:rect l="l" t="t" r="r" b="b"/>
              <a:pathLst>
                <a:path w="217" h="217" extrusionOk="0">
                  <a:moveTo>
                    <a:pt x="144" y="1"/>
                  </a:moveTo>
                  <a:cubicBezTo>
                    <a:pt x="72" y="1"/>
                    <a:pt x="0" y="1"/>
                    <a:pt x="0" y="73"/>
                  </a:cubicBezTo>
                  <a:cubicBezTo>
                    <a:pt x="0" y="145"/>
                    <a:pt x="72" y="217"/>
                    <a:pt x="144" y="217"/>
                  </a:cubicBezTo>
                  <a:cubicBezTo>
                    <a:pt x="216" y="217"/>
                    <a:pt x="216" y="145"/>
                    <a:pt x="216" y="73"/>
                  </a:cubicBezTo>
                  <a:cubicBezTo>
                    <a:pt x="216" y="1"/>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2" name="Google Shape;23682;p16"/>
            <p:cNvSpPr/>
            <p:nvPr/>
          </p:nvSpPr>
          <p:spPr>
            <a:xfrm>
              <a:off x="5250250" y="4092075"/>
              <a:ext cx="11025" cy="7650"/>
            </a:xfrm>
            <a:custGeom>
              <a:avLst/>
              <a:gdLst/>
              <a:ahLst/>
              <a:cxnLst/>
              <a:rect l="l" t="t" r="r" b="b"/>
              <a:pathLst>
                <a:path w="441" h="306" extrusionOk="0">
                  <a:moveTo>
                    <a:pt x="61" y="1"/>
                  </a:moveTo>
                  <a:cubicBezTo>
                    <a:pt x="26" y="1"/>
                    <a:pt x="1" y="26"/>
                    <a:pt x="1" y="90"/>
                  </a:cubicBezTo>
                  <a:cubicBezTo>
                    <a:pt x="1" y="234"/>
                    <a:pt x="73" y="306"/>
                    <a:pt x="217" y="306"/>
                  </a:cubicBezTo>
                  <a:cubicBezTo>
                    <a:pt x="441" y="306"/>
                    <a:pt x="186" y="1"/>
                    <a:pt x="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3" name="Google Shape;23683;p16"/>
            <p:cNvSpPr/>
            <p:nvPr/>
          </p:nvSpPr>
          <p:spPr>
            <a:xfrm>
              <a:off x="5343875" y="4088900"/>
              <a:ext cx="12625" cy="10825"/>
            </a:xfrm>
            <a:custGeom>
              <a:avLst/>
              <a:gdLst/>
              <a:ahLst/>
              <a:cxnLst/>
              <a:rect l="l" t="t" r="r" b="b"/>
              <a:pathLst>
                <a:path w="505" h="433" extrusionOk="0">
                  <a:moveTo>
                    <a:pt x="289" y="1"/>
                  </a:moveTo>
                  <a:cubicBezTo>
                    <a:pt x="145" y="1"/>
                    <a:pt x="1" y="145"/>
                    <a:pt x="1" y="217"/>
                  </a:cubicBezTo>
                  <a:cubicBezTo>
                    <a:pt x="1" y="361"/>
                    <a:pt x="145" y="433"/>
                    <a:pt x="289" y="433"/>
                  </a:cubicBezTo>
                  <a:cubicBezTo>
                    <a:pt x="361" y="433"/>
                    <a:pt x="505" y="361"/>
                    <a:pt x="505" y="217"/>
                  </a:cubicBezTo>
                  <a:cubicBezTo>
                    <a:pt x="505" y="145"/>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4" name="Google Shape;23684;p16"/>
            <p:cNvSpPr/>
            <p:nvPr/>
          </p:nvSpPr>
          <p:spPr>
            <a:xfrm>
              <a:off x="5438400" y="4088900"/>
              <a:ext cx="14425" cy="12625"/>
            </a:xfrm>
            <a:custGeom>
              <a:avLst/>
              <a:gdLst/>
              <a:ahLst/>
              <a:cxnLst/>
              <a:rect l="l" t="t" r="r" b="b"/>
              <a:pathLst>
                <a:path w="577" h="505" extrusionOk="0">
                  <a:moveTo>
                    <a:pt x="288" y="1"/>
                  </a:moveTo>
                  <a:cubicBezTo>
                    <a:pt x="144" y="1"/>
                    <a:pt x="0" y="73"/>
                    <a:pt x="36" y="217"/>
                  </a:cubicBezTo>
                  <a:cubicBezTo>
                    <a:pt x="36" y="361"/>
                    <a:pt x="180" y="505"/>
                    <a:pt x="324" y="505"/>
                  </a:cubicBezTo>
                  <a:cubicBezTo>
                    <a:pt x="468" y="505"/>
                    <a:pt x="540" y="361"/>
                    <a:pt x="540" y="217"/>
                  </a:cubicBezTo>
                  <a:cubicBezTo>
                    <a:pt x="576"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5" name="Google Shape;23685;p16"/>
            <p:cNvSpPr/>
            <p:nvPr/>
          </p:nvSpPr>
          <p:spPr>
            <a:xfrm>
              <a:off x="55329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6" name="Google Shape;23686;p16"/>
            <p:cNvSpPr/>
            <p:nvPr/>
          </p:nvSpPr>
          <p:spPr>
            <a:xfrm>
              <a:off x="5628325" y="4087550"/>
              <a:ext cx="16225" cy="15775"/>
            </a:xfrm>
            <a:custGeom>
              <a:avLst/>
              <a:gdLst/>
              <a:ahLst/>
              <a:cxnLst/>
              <a:rect l="l" t="t" r="r" b="b"/>
              <a:pathLst>
                <a:path w="649" h="631" extrusionOk="0">
                  <a:moveTo>
                    <a:pt x="325" y="1"/>
                  </a:moveTo>
                  <a:cubicBezTo>
                    <a:pt x="181" y="1"/>
                    <a:pt x="37" y="91"/>
                    <a:pt x="1" y="271"/>
                  </a:cubicBezTo>
                  <a:cubicBezTo>
                    <a:pt x="1" y="487"/>
                    <a:pt x="145" y="631"/>
                    <a:pt x="361" y="631"/>
                  </a:cubicBezTo>
                  <a:cubicBezTo>
                    <a:pt x="505" y="631"/>
                    <a:pt x="649" y="487"/>
                    <a:pt x="649" y="271"/>
                  </a:cubicBezTo>
                  <a:cubicBezTo>
                    <a:pt x="613" y="91"/>
                    <a:pt x="469" y="1"/>
                    <a:pt x="32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7" name="Google Shape;23687;p16"/>
            <p:cNvSpPr/>
            <p:nvPr/>
          </p:nvSpPr>
          <p:spPr>
            <a:xfrm>
              <a:off x="5723750" y="4087100"/>
              <a:ext cx="16225" cy="16225"/>
            </a:xfrm>
            <a:custGeom>
              <a:avLst/>
              <a:gdLst/>
              <a:ahLst/>
              <a:cxnLst/>
              <a:rect l="l" t="t" r="r" b="b"/>
              <a:pathLst>
                <a:path w="649" h="649" extrusionOk="0">
                  <a:moveTo>
                    <a:pt x="361" y="1"/>
                  </a:moveTo>
                  <a:cubicBezTo>
                    <a:pt x="145" y="1"/>
                    <a:pt x="0" y="145"/>
                    <a:pt x="0" y="289"/>
                  </a:cubicBezTo>
                  <a:cubicBezTo>
                    <a:pt x="0"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8" name="Google Shape;23688;p16"/>
            <p:cNvSpPr/>
            <p:nvPr/>
          </p:nvSpPr>
          <p:spPr>
            <a:xfrm>
              <a:off x="5819175" y="4087100"/>
              <a:ext cx="16225" cy="16225"/>
            </a:xfrm>
            <a:custGeom>
              <a:avLst/>
              <a:gdLst/>
              <a:ahLst/>
              <a:cxnLst/>
              <a:rect l="l" t="t" r="r" b="b"/>
              <a:pathLst>
                <a:path w="649" h="649" extrusionOk="0">
                  <a:moveTo>
                    <a:pt x="360" y="1"/>
                  </a:moveTo>
                  <a:cubicBezTo>
                    <a:pt x="144" y="1"/>
                    <a:pt x="0" y="145"/>
                    <a:pt x="0" y="289"/>
                  </a:cubicBezTo>
                  <a:cubicBezTo>
                    <a:pt x="0" y="505"/>
                    <a:pt x="144" y="649"/>
                    <a:pt x="360" y="649"/>
                  </a:cubicBezTo>
                  <a:cubicBezTo>
                    <a:pt x="504" y="649"/>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89" name="Google Shape;23689;p16"/>
            <p:cNvSpPr/>
            <p:nvPr/>
          </p:nvSpPr>
          <p:spPr>
            <a:xfrm>
              <a:off x="5914575" y="4087100"/>
              <a:ext cx="16250" cy="16225"/>
            </a:xfrm>
            <a:custGeom>
              <a:avLst/>
              <a:gdLst/>
              <a:ahLst/>
              <a:cxnLst/>
              <a:rect l="l" t="t" r="r" b="b"/>
              <a:pathLst>
                <a:path w="650"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0" name="Google Shape;23690;p16"/>
            <p:cNvSpPr/>
            <p:nvPr/>
          </p:nvSpPr>
          <p:spPr>
            <a:xfrm>
              <a:off x="6010000" y="4087100"/>
              <a:ext cx="16225" cy="16225"/>
            </a:xfrm>
            <a:custGeom>
              <a:avLst/>
              <a:gdLst/>
              <a:ahLst/>
              <a:cxnLst/>
              <a:rect l="l" t="t" r="r" b="b"/>
              <a:pathLst>
                <a:path w="649" h="649" extrusionOk="0">
                  <a:moveTo>
                    <a:pt x="361" y="1"/>
                  </a:moveTo>
                  <a:cubicBezTo>
                    <a:pt x="145" y="1"/>
                    <a:pt x="1" y="145"/>
                    <a:pt x="1" y="289"/>
                  </a:cubicBezTo>
                  <a:cubicBezTo>
                    <a:pt x="1" y="505"/>
                    <a:pt x="145" y="649"/>
                    <a:pt x="361" y="649"/>
                  </a:cubicBezTo>
                  <a:cubicBezTo>
                    <a:pt x="505" y="649"/>
                    <a:pt x="649" y="505"/>
                    <a:pt x="649" y="289"/>
                  </a:cubicBezTo>
                  <a:cubicBezTo>
                    <a:pt x="649" y="145"/>
                    <a:pt x="505" y="1"/>
                    <a:pt x="3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1" name="Google Shape;23691;p16"/>
            <p:cNvSpPr/>
            <p:nvPr/>
          </p:nvSpPr>
          <p:spPr>
            <a:xfrm>
              <a:off x="6105425" y="4087100"/>
              <a:ext cx="16225" cy="14425"/>
            </a:xfrm>
            <a:custGeom>
              <a:avLst/>
              <a:gdLst/>
              <a:ahLst/>
              <a:cxnLst/>
              <a:rect l="l" t="t" r="r" b="b"/>
              <a:pathLst>
                <a:path w="649" h="577" extrusionOk="0">
                  <a:moveTo>
                    <a:pt x="360" y="1"/>
                  </a:moveTo>
                  <a:cubicBezTo>
                    <a:pt x="144" y="1"/>
                    <a:pt x="0" y="145"/>
                    <a:pt x="0" y="289"/>
                  </a:cubicBezTo>
                  <a:cubicBezTo>
                    <a:pt x="0" y="505"/>
                    <a:pt x="144" y="577"/>
                    <a:pt x="360" y="577"/>
                  </a:cubicBezTo>
                  <a:cubicBezTo>
                    <a:pt x="504" y="577"/>
                    <a:pt x="648" y="505"/>
                    <a:pt x="648" y="289"/>
                  </a:cubicBezTo>
                  <a:cubicBezTo>
                    <a:pt x="648" y="145"/>
                    <a:pt x="504"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2" name="Google Shape;23692;p16"/>
            <p:cNvSpPr/>
            <p:nvPr/>
          </p:nvSpPr>
          <p:spPr>
            <a:xfrm>
              <a:off x="6202650" y="4088900"/>
              <a:ext cx="12625" cy="12625"/>
            </a:xfrm>
            <a:custGeom>
              <a:avLst/>
              <a:gdLst/>
              <a:ahLst/>
              <a:cxnLst/>
              <a:rect l="l" t="t" r="r" b="b"/>
              <a:pathLst>
                <a:path w="505" h="505" extrusionOk="0">
                  <a:moveTo>
                    <a:pt x="288" y="1"/>
                  </a:moveTo>
                  <a:cubicBezTo>
                    <a:pt x="144" y="1"/>
                    <a:pt x="0" y="73"/>
                    <a:pt x="0" y="217"/>
                  </a:cubicBezTo>
                  <a:cubicBezTo>
                    <a:pt x="0" y="361"/>
                    <a:pt x="144" y="505"/>
                    <a:pt x="288" y="505"/>
                  </a:cubicBezTo>
                  <a:cubicBezTo>
                    <a:pt x="432" y="505"/>
                    <a:pt x="504" y="361"/>
                    <a:pt x="504" y="217"/>
                  </a:cubicBezTo>
                  <a:cubicBezTo>
                    <a:pt x="504" y="73"/>
                    <a:pt x="432" y="1"/>
                    <a:pt x="2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3" name="Google Shape;23693;p16"/>
            <p:cNvSpPr/>
            <p:nvPr/>
          </p:nvSpPr>
          <p:spPr>
            <a:xfrm>
              <a:off x="6298050" y="4088900"/>
              <a:ext cx="12625" cy="12625"/>
            </a:xfrm>
            <a:custGeom>
              <a:avLst/>
              <a:gdLst/>
              <a:ahLst/>
              <a:cxnLst/>
              <a:rect l="l" t="t" r="r" b="b"/>
              <a:pathLst>
                <a:path w="505" h="505" extrusionOk="0">
                  <a:moveTo>
                    <a:pt x="289" y="1"/>
                  </a:moveTo>
                  <a:cubicBezTo>
                    <a:pt x="145" y="1"/>
                    <a:pt x="1" y="73"/>
                    <a:pt x="1" y="217"/>
                  </a:cubicBezTo>
                  <a:cubicBezTo>
                    <a:pt x="1" y="361"/>
                    <a:pt x="145" y="505"/>
                    <a:pt x="289" y="505"/>
                  </a:cubicBezTo>
                  <a:cubicBezTo>
                    <a:pt x="361" y="505"/>
                    <a:pt x="505" y="361"/>
                    <a:pt x="505" y="217"/>
                  </a:cubicBezTo>
                  <a:cubicBezTo>
                    <a:pt x="505" y="73"/>
                    <a:pt x="361" y="1"/>
                    <a:pt x="2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4" name="Google Shape;23694;p16"/>
            <p:cNvSpPr/>
            <p:nvPr/>
          </p:nvSpPr>
          <p:spPr>
            <a:xfrm>
              <a:off x="6395275" y="4090700"/>
              <a:ext cx="9025" cy="9025"/>
            </a:xfrm>
            <a:custGeom>
              <a:avLst/>
              <a:gdLst/>
              <a:ahLst/>
              <a:cxnLst/>
              <a:rect l="l" t="t" r="r" b="b"/>
              <a:pathLst>
                <a:path w="361" h="361" extrusionOk="0">
                  <a:moveTo>
                    <a:pt x="217" y="1"/>
                  </a:moveTo>
                  <a:cubicBezTo>
                    <a:pt x="73" y="1"/>
                    <a:pt x="1" y="73"/>
                    <a:pt x="1" y="145"/>
                  </a:cubicBezTo>
                  <a:cubicBezTo>
                    <a:pt x="1" y="289"/>
                    <a:pt x="73" y="361"/>
                    <a:pt x="217" y="361"/>
                  </a:cubicBezTo>
                  <a:cubicBezTo>
                    <a:pt x="289" y="361"/>
                    <a:pt x="361" y="289"/>
                    <a:pt x="361" y="145"/>
                  </a:cubicBezTo>
                  <a:cubicBezTo>
                    <a:pt x="361" y="73"/>
                    <a:pt x="289" y="1"/>
                    <a:pt x="21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5" name="Google Shape;23695;p16"/>
            <p:cNvSpPr/>
            <p:nvPr/>
          </p:nvSpPr>
          <p:spPr>
            <a:xfrm>
              <a:off x="6492500" y="4091600"/>
              <a:ext cx="7225" cy="6325"/>
            </a:xfrm>
            <a:custGeom>
              <a:avLst/>
              <a:gdLst/>
              <a:ahLst/>
              <a:cxnLst/>
              <a:rect l="l" t="t" r="r" b="b"/>
              <a:pathLst>
                <a:path w="289" h="253" extrusionOk="0">
                  <a:moveTo>
                    <a:pt x="144" y="1"/>
                  </a:moveTo>
                  <a:cubicBezTo>
                    <a:pt x="72" y="1"/>
                    <a:pt x="0" y="37"/>
                    <a:pt x="0" y="109"/>
                  </a:cubicBezTo>
                  <a:cubicBezTo>
                    <a:pt x="0" y="181"/>
                    <a:pt x="72" y="253"/>
                    <a:pt x="144" y="253"/>
                  </a:cubicBezTo>
                  <a:cubicBezTo>
                    <a:pt x="216" y="253"/>
                    <a:pt x="288" y="181"/>
                    <a:pt x="288" y="109"/>
                  </a:cubicBezTo>
                  <a:cubicBezTo>
                    <a:pt x="288" y="37"/>
                    <a:pt x="216" y="1"/>
                    <a:pt x="1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6" name="Google Shape;23696;p16"/>
            <p:cNvSpPr/>
            <p:nvPr/>
          </p:nvSpPr>
          <p:spPr>
            <a:xfrm>
              <a:off x="6589725" y="4092950"/>
              <a:ext cx="3625" cy="3175"/>
            </a:xfrm>
            <a:custGeom>
              <a:avLst/>
              <a:gdLst/>
              <a:ahLst/>
              <a:cxnLst/>
              <a:rect l="l" t="t" r="r" b="b"/>
              <a:pathLst>
                <a:path w="145" h="127" extrusionOk="0">
                  <a:moveTo>
                    <a:pt x="72" y="1"/>
                  </a:moveTo>
                  <a:cubicBezTo>
                    <a:pt x="36" y="1"/>
                    <a:pt x="0" y="19"/>
                    <a:pt x="0" y="55"/>
                  </a:cubicBezTo>
                  <a:cubicBezTo>
                    <a:pt x="0" y="127"/>
                    <a:pt x="0" y="127"/>
                    <a:pt x="72" y="127"/>
                  </a:cubicBezTo>
                  <a:cubicBezTo>
                    <a:pt x="72" y="127"/>
                    <a:pt x="144" y="127"/>
                    <a:pt x="144" y="55"/>
                  </a:cubicBezTo>
                  <a:cubicBezTo>
                    <a:pt x="144" y="19"/>
                    <a:pt x="108"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7" name="Google Shape;23697;p16"/>
            <p:cNvSpPr/>
            <p:nvPr/>
          </p:nvSpPr>
          <p:spPr>
            <a:xfrm>
              <a:off x="6685125" y="4094300"/>
              <a:ext cx="1825" cy="1825"/>
            </a:xfrm>
            <a:custGeom>
              <a:avLst/>
              <a:gdLst/>
              <a:ahLst/>
              <a:cxnLst/>
              <a:rect l="l" t="t" r="r" b="b"/>
              <a:pathLst>
                <a:path w="73" h="73" extrusionOk="0">
                  <a:moveTo>
                    <a:pt x="1" y="1"/>
                  </a:moveTo>
                  <a:cubicBezTo>
                    <a:pt x="1" y="1"/>
                    <a:pt x="1" y="73"/>
                    <a:pt x="73" y="73"/>
                  </a:cubicBezTo>
                  <a:cubicBezTo>
                    <a:pt x="73" y="73"/>
                    <a:pt x="73" y="1"/>
                    <a:pt x="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8" name="Google Shape;23698;p16"/>
            <p:cNvSpPr/>
            <p:nvPr/>
          </p:nvSpPr>
          <p:spPr>
            <a:xfrm>
              <a:off x="50648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699" name="Google Shape;23699;p16"/>
            <p:cNvSpPr/>
            <p:nvPr/>
          </p:nvSpPr>
          <p:spPr>
            <a:xfrm>
              <a:off x="5158450" y="4191525"/>
              <a:ext cx="1825" cy="25"/>
            </a:xfrm>
            <a:custGeom>
              <a:avLst/>
              <a:gdLst/>
              <a:ahLst/>
              <a:cxnLst/>
              <a:rect l="l" t="t" r="r" b="b"/>
              <a:pathLst>
                <a:path w="73" h="1" extrusionOk="0">
                  <a:moveTo>
                    <a:pt x="72" y="1"/>
                  </a:moveTo>
                  <a:lnTo>
                    <a:pt x="72" y="1"/>
                  </a:lnTo>
                  <a:cubicBezTo>
                    <a:pt x="72" y="1"/>
                    <a:pt x="0" y="1"/>
                    <a:pt x="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0" name="Google Shape;23700;p16"/>
            <p:cNvSpPr/>
            <p:nvPr/>
          </p:nvSpPr>
          <p:spPr>
            <a:xfrm>
              <a:off x="5252050" y="4187925"/>
              <a:ext cx="5425" cy="3625"/>
            </a:xfrm>
            <a:custGeom>
              <a:avLst/>
              <a:gdLst/>
              <a:ahLst/>
              <a:cxnLst/>
              <a:rect l="l" t="t" r="r" b="b"/>
              <a:pathLst>
                <a:path w="217" h="145" extrusionOk="0">
                  <a:moveTo>
                    <a:pt x="145" y="1"/>
                  </a:moveTo>
                  <a:cubicBezTo>
                    <a:pt x="73" y="1"/>
                    <a:pt x="1" y="73"/>
                    <a:pt x="1" y="73"/>
                  </a:cubicBezTo>
                  <a:cubicBezTo>
                    <a:pt x="1" y="145"/>
                    <a:pt x="73" y="145"/>
                    <a:pt x="145" y="145"/>
                  </a:cubicBezTo>
                  <a:cubicBezTo>
                    <a:pt x="145" y="145"/>
                    <a:pt x="217" y="145"/>
                    <a:pt x="217" y="73"/>
                  </a:cubicBezTo>
                  <a:cubicBezTo>
                    <a:pt x="217" y="73"/>
                    <a:pt x="145"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1" name="Google Shape;23701;p16"/>
            <p:cNvSpPr/>
            <p:nvPr/>
          </p:nvSpPr>
          <p:spPr>
            <a:xfrm>
              <a:off x="5347475" y="4188725"/>
              <a:ext cx="6500" cy="4625"/>
            </a:xfrm>
            <a:custGeom>
              <a:avLst/>
              <a:gdLst/>
              <a:ahLst/>
              <a:cxnLst/>
              <a:rect l="l" t="t" r="r" b="b"/>
              <a:pathLst>
                <a:path w="260" h="185" extrusionOk="0">
                  <a:moveTo>
                    <a:pt x="29" y="0"/>
                  </a:moveTo>
                  <a:cubicBezTo>
                    <a:pt x="12" y="0"/>
                    <a:pt x="1" y="12"/>
                    <a:pt x="1" y="41"/>
                  </a:cubicBezTo>
                  <a:cubicBezTo>
                    <a:pt x="1" y="113"/>
                    <a:pt x="73" y="185"/>
                    <a:pt x="145" y="185"/>
                  </a:cubicBezTo>
                  <a:cubicBezTo>
                    <a:pt x="260" y="185"/>
                    <a:pt x="99"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2" name="Google Shape;23702;p16"/>
            <p:cNvSpPr/>
            <p:nvPr/>
          </p:nvSpPr>
          <p:spPr>
            <a:xfrm>
              <a:off x="5441100" y="4186125"/>
              <a:ext cx="9025" cy="7225"/>
            </a:xfrm>
            <a:custGeom>
              <a:avLst/>
              <a:gdLst/>
              <a:ahLst/>
              <a:cxnLst/>
              <a:rect l="l" t="t" r="r" b="b"/>
              <a:pathLst>
                <a:path w="361" h="289" extrusionOk="0">
                  <a:moveTo>
                    <a:pt x="216" y="0"/>
                  </a:moveTo>
                  <a:cubicBezTo>
                    <a:pt x="72" y="0"/>
                    <a:pt x="0" y="73"/>
                    <a:pt x="0" y="145"/>
                  </a:cubicBezTo>
                  <a:cubicBezTo>
                    <a:pt x="0" y="217"/>
                    <a:pt x="72" y="289"/>
                    <a:pt x="216" y="289"/>
                  </a:cubicBezTo>
                  <a:cubicBezTo>
                    <a:pt x="288" y="289"/>
                    <a:pt x="360" y="217"/>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3" name="Google Shape;23703;p16"/>
            <p:cNvSpPr/>
            <p:nvPr/>
          </p:nvSpPr>
          <p:spPr>
            <a:xfrm>
              <a:off x="55365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4" name="Google Shape;23704;p16"/>
            <p:cNvSpPr/>
            <p:nvPr/>
          </p:nvSpPr>
          <p:spPr>
            <a:xfrm>
              <a:off x="5631925"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5" name="Google Shape;23705;p16"/>
            <p:cNvSpPr/>
            <p:nvPr/>
          </p:nvSpPr>
          <p:spPr>
            <a:xfrm>
              <a:off x="5727350" y="4184325"/>
              <a:ext cx="10825" cy="10825"/>
            </a:xfrm>
            <a:custGeom>
              <a:avLst/>
              <a:gdLst/>
              <a:ahLst/>
              <a:cxnLst/>
              <a:rect l="l" t="t" r="r" b="b"/>
              <a:pathLst>
                <a:path w="433"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6" name="Google Shape;23706;p16"/>
            <p:cNvSpPr/>
            <p:nvPr/>
          </p:nvSpPr>
          <p:spPr>
            <a:xfrm>
              <a:off x="5820975" y="4184325"/>
              <a:ext cx="12625" cy="10825"/>
            </a:xfrm>
            <a:custGeom>
              <a:avLst/>
              <a:gdLst/>
              <a:ahLst/>
              <a:cxnLst/>
              <a:rect l="l" t="t" r="r" b="b"/>
              <a:pathLst>
                <a:path w="505" h="433" extrusionOk="0">
                  <a:moveTo>
                    <a:pt x="288" y="0"/>
                  </a:moveTo>
                  <a:cubicBezTo>
                    <a:pt x="144" y="0"/>
                    <a:pt x="0" y="145"/>
                    <a:pt x="0" y="217"/>
                  </a:cubicBezTo>
                  <a:cubicBezTo>
                    <a:pt x="0" y="361"/>
                    <a:pt x="144" y="433"/>
                    <a:pt x="288" y="433"/>
                  </a:cubicBezTo>
                  <a:cubicBezTo>
                    <a:pt x="360" y="433"/>
                    <a:pt x="504" y="361"/>
                    <a:pt x="504" y="217"/>
                  </a:cubicBezTo>
                  <a:cubicBezTo>
                    <a:pt x="504" y="145"/>
                    <a:pt x="360" y="0"/>
                    <a:pt x="2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7" name="Google Shape;23707;p16"/>
            <p:cNvSpPr/>
            <p:nvPr/>
          </p:nvSpPr>
          <p:spPr>
            <a:xfrm>
              <a:off x="5918175" y="4184325"/>
              <a:ext cx="10850" cy="10825"/>
            </a:xfrm>
            <a:custGeom>
              <a:avLst/>
              <a:gdLst/>
              <a:ahLst/>
              <a:cxnLst/>
              <a:rect l="l" t="t" r="r" b="b"/>
              <a:pathLst>
                <a:path w="434" h="433" extrusionOk="0">
                  <a:moveTo>
                    <a:pt x="217" y="0"/>
                  </a:moveTo>
                  <a:cubicBezTo>
                    <a:pt x="73" y="0"/>
                    <a:pt x="1" y="145"/>
                    <a:pt x="1" y="217"/>
                  </a:cubicBezTo>
                  <a:cubicBezTo>
                    <a:pt x="1" y="361"/>
                    <a:pt x="73" y="433"/>
                    <a:pt x="217" y="433"/>
                  </a:cubicBezTo>
                  <a:cubicBezTo>
                    <a:pt x="289" y="433"/>
                    <a:pt x="433" y="361"/>
                    <a:pt x="433" y="217"/>
                  </a:cubicBezTo>
                  <a:cubicBezTo>
                    <a:pt x="433" y="145"/>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8" name="Google Shape;23708;p16"/>
            <p:cNvSpPr/>
            <p:nvPr/>
          </p:nvSpPr>
          <p:spPr>
            <a:xfrm>
              <a:off x="6013600" y="4186125"/>
              <a:ext cx="9025" cy="9025"/>
            </a:xfrm>
            <a:custGeom>
              <a:avLst/>
              <a:gdLst/>
              <a:ahLst/>
              <a:cxnLst/>
              <a:rect l="l" t="t" r="r" b="b"/>
              <a:pathLst>
                <a:path w="361" h="361" extrusionOk="0">
                  <a:moveTo>
                    <a:pt x="217" y="0"/>
                  </a:moveTo>
                  <a:cubicBezTo>
                    <a:pt x="73" y="0"/>
                    <a:pt x="1" y="73"/>
                    <a:pt x="1" y="145"/>
                  </a:cubicBezTo>
                  <a:cubicBezTo>
                    <a:pt x="1" y="289"/>
                    <a:pt x="73" y="361"/>
                    <a:pt x="217" y="361"/>
                  </a:cubicBezTo>
                  <a:cubicBezTo>
                    <a:pt x="289" y="361"/>
                    <a:pt x="361" y="289"/>
                    <a:pt x="361" y="145"/>
                  </a:cubicBezTo>
                  <a:cubicBezTo>
                    <a:pt x="361" y="73"/>
                    <a:pt x="289" y="0"/>
                    <a:pt x="2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09" name="Google Shape;23709;p16"/>
            <p:cNvSpPr/>
            <p:nvPr/>
          </p:nvSpPr>
          <p:spPr>
            <a:xfrm>
              <a:off x="6109025" y="4186125"/>
              <a:ext cx="9025" cy="9025"/>
            </a:xfrm>
            <a:custGeom>
              <a:avLst/>
              <a:gdLst/>
              <a:ahLst/>
              <a:cxnLst/>
              <a:rect l="l" t="t" r="r" b="b"/>
              <a:pathLst>
                <a:path w="361" h="361" extrusionOk="0">
                  <a:moveTo>
                    <a:pt x="216" y="0"/>
                  </a:moveTo>
                  <a:cubicBezTo>
                    <a:pt x="72" y="0"/>
                    <a:pt x="0" y="73"/>
                    <a:pt x="0" y="145"/>
                  </a:cubicBezTo>
                  <a:cubicBezTo>
                    <a:pt x="0" y="289"/>
                    <a:pt x="72" y="361"/>
                    <a:pt x="216" y="361"/>
                  </a:cubicBezTo>
                  <a:cubicBezTo>
                    <a:pt x="288" y="361"/>
                    <a:pt x="360" y="289"/>
                    <a:pt x="360" y="145"/>
                  </a:cubicBezTo>
                  <a:cubicBezTo>
                    <a:pt x="360" y="73"/>
                    <a:pt x="288" y="0"/>
                    <a:pt x="2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0" name="Google Shape;23710;p16"/>
            <p:cNvSpPr/>
            <p:nvPr/>
          </p:nvSpPr>
          <p:spPr>
            <a:xfrm>
              <a:off x="6204450" y="4185675"/>
              <a:ext cx="9025" cy="7675"/>
            </a:xfrm>
            <a:custGeom>
              <a:avLst/>
              <a:gdLst/>
              <a:ahLst/>
              <a:cxnLst/>
              <a:rect l="l" t="t" r="r" b="b"/>
              <a:pathLst>
                <a:path w="361" h="307" extrusionOk="0">
                  <a:moveTo>
                    <a:pt x="180" y="0"/>
                  </a:moveTo>
                  <a:cubicBezTo>
                    <a:pt x="90" y="0"/>
                    <a:pt x="0" y="54"/>
                    <a:pt x="0" y="163"/>
                  </a:cubicBezTo>
                  <a:cubicBezTo>
                    <a:pt x="0" y="235"/>
                    <a:pt x="72" y="307"/>
                    <a:pt x="216" y="307"/>
                  </a:cubicBezTo>
                  <a:cubicBezTo>
                    <a:pt x="288" y="307"/>
                    <a:pt x="360" y="235"/>
                    <a:pt x="360" y="163"/>
                  </a:cubicBezTo>
                  <a:cubicBezTo>
                    <a:pt x="360" y="54"/>
                    <a:pt x="270" y="0"/>
                    <a:pt x="1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1" name="Google Shape;23711;p16"/>
            <p:cNvSpPr/>
            <p:nvPr/>
          </p:nvSpPr>
          <p:spPr>
            <a:xfrm>
              <a:off x="6301650" y="4187925"/>
              <a:ext cx="5425" cy="5425"/>
            </a:xfrm>
            <a:custGeom>
              <a:avLst/>
              <a:gdLst/>
              <a:ahLst/>
              <a:cxnLst/>
              <a:rect l="l" t="t" r="r" b="b"/>
              <a:pathLst>
                <a:path w="217" h="217" extrusionOk="0">
                  <a:moveTo>
                    <a:pt x="145" y="1"/>
                  </a:moveTo>
                  <a:cubicBezTo>
                    <a:pt x="73" y="1"/>
                    <a:pt x="1" y="1"/>
                    <a:pt x="1" y="73"/>
                  </a:cubicBezTo>
                  <a:cubicBezTo>
                    <a:pt x="1" y="145"/>
                    <a:pt x="73" y="217"/>
                    <a:pt x="145" y="217"/>
                  </a:cubicBezTo>
                  <a:cubicBezTo>
                    <a:pt x="217" y="217"/>
                    <a:pt x="217" y="145"/>
                    <a:pt x="217" y="73"/>
                  </a:cubicBezTo>
                  <a:cubicBezTo>
                    <a:pt x="217" y="1"/>
                    <a:pt x="217" y="1"/>
                    <a:pt x="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2" name="Google Shape;23712;p16"/>
            <p:cNvSpPr/>
            <p:nvPr/>
          </p:nvSpPr>
          <p:spPr>
            <a:xfrm>
              <a:off x="6397075" y="4188375"/>
              <a:ext cx="5425" cy="3175"/>
            </a:xfrm>
            <a:custGeom>
              <a:avLst/>
              <a:gdLst/>
              <a:ahLst/>
              <a:cxnLst/>
              <a:rect l="l" t="t" r="r" b="b"/>
              <a:pathLst>
                <a:path w="217" h="127" extrusionOk="0">
                  <a:moveTo>
                    <a:pt x="109" y="1"/>
                  </a:moveTo>
                  <a:cubicBezTo>
                    <a:pt x="55" y="1"/>
                    <a:pt x="1" y="19"/>
                    <a:pt x="1" y="55"/>
                  </a:cubicBezTo>
                  <a:cubicBezTo>
                    <a:pt x="1" y="127"/>
                    <a:pt x="73" y="127"/>
                    <a:pt x="145" y="127"/>
                  </a:cubicBezTo>
                  <a:cubicBezTo>
                    <a:pt x="145" y="127"/>
                    <a:pt x="217" y="127"/>
                    <a:pt x="217" y="55"/>
                  </a:cubicBezTo>
                  <a:cubicBezTo>
                    <a:pt x="217" y="19"/>
                    <a:pt x="163" y="1"/>
                    <a:pt x="1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3" name="Google Shape;23713;p16"/>
            <p:cNvSpPr/>
            <p:nvPr/>
          </p:nvSpPr>
          <p:spPr>
            <a:xfrm>
              <a:off x="6494300" y="4190175"/>
              <a:ext cx="1825" cy="1375"/>
            </a:xfrm>
            <a:custGeom>
              <a:avLst/>
              <a:gdLst/>
              <a:ahLst/>
              <a:cxnLst/>
              <a:rect l="l" t="t" r="r" b="b"/>
              <a:pathLst>
                <a:path w="73" h="55" extrusionOk="0">
                  <a:moveTo>
                    <a:pt x="36" y="1"/>
                  </a:moveTo>
                  <a:cubicBezTo>
                    <a:pt x="18" y="1"/>
                    <a:pt x="0" y="19"/>
                    <a:pt x="0" y="55"/>
                  </a:cubicBezTo>
                  <a:lnTo>
                    <a:pt x="72" y="55"/>
                  </a:lnTo>
                  <a:cubicBezTo>
                    <a:pt x="72" y="19"/>
                    <a:pt x="54" y="1"/>
                    <a:pt x="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4" name="Google Shape;23714;p16"/>
            <p:cNvSpPr/>
            <p:nvPr/>
          </p:nvSpPr>
          <p:spPr>
            <a:xfrm>
              <a:off x="6591525" y="4189725"/>
              <a:ext cx="25" cy="25"/>
            </a:xfrm>
            <a:custGeom>
              <a:avLst/>
              <a:gdLst/>
              <a:ahLst/>
              <a:cxnLst/>
              <a:rect l="l" t="t" r="r" b="b"/>
              <a:pathLst>
                <a:path w="1" h="1" extrusionOk="0">
                  <a:moveTo>
                    <a:pt x="0" y="1"/>
                  </a:move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5" name="Google Shape;23715;p16"/>
            <p:cNvSpPr/>
            <p:nvPr/>
          </p:nvSpPr>
          <p:spPr>
            <a:xfrm>
              <a:off x="5255650" y="4285150"/>
              <a:ext cx="25" cy="25"/>
            </a:xfrm>
            <a:custGeom>
              <a:avLst/>
              <a:gdLst/>
              <a:ahLst/>
              <a:cxnLst/>
              <a:rect l="l" t="t" r="r" b="b"/>
              <a:pathLst>
                <a:path w="1" h="1" extrusionOk="0">
                  <a:moveTo>
                    <a:pt x="1" y="0"/>
                  </a:move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6" name="Google Shape;23716;p16"/>
            <p:cNvSpPr/>
            <p:nvPr/>
          </p:nvSpPr>
          <p:spPr>
            <a:xfrm>
              <a:off x="5349275"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7" name="Google Shape;23717;p16"/>
            <p:cNvSpPr/>
            <p:nvPr/>
          </p:nvSpPr>
          <p:spPr>
            <a:xfrm>
              <a:off x="544470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8" name="Google Shape;23718;p16"/>
            <p:cNvSpPr/>
            <p:nvPr/>
          </p:nvSpPr>
          <p:spPr>
            <a:xfrm>
              <a:off x="55401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19" name="Google Shape;23719;p16"/>
            <p:cNvSpPr/>
            <p:nvPr/>
          </p:nvSpPr>
          <p:spPr>
            <a:xfrm>
              <a:off x="563372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0" name="Google Shape;23720;p16"/>
            <p:cNvSpPr/>
            <p:nvPr/>
          </p:nvSpPr>
          <p:spPr>
            <a:xfrm>
              <a:off x="572915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1" name="Google Shape;23721;p16"/>
            <p:cNvSpPr/>
            <p:nvPr/>
          </p:nvSpPr>
          <p:spPr>
            <a:xfrm>
              <a:off x="5824575" y="4283350"/>
              <a:ext cx="5425" cy="5425"/>
            </a:xfrm>
            <a:custGeom>
              <a:avLst/>
              <a:gdLst/>
              <a:ahLst/>
              <a:cxnLst/>
              <a:rect l="l" t="t" r="r" b="b"/>
              <a:pathLst>
                <a:path w="217" h="217" extrusionOk="0">
                  <a:moveTo>
                    <a:pt x="144" y="0"/>
                  </a:moveTo>
                  <a:cubicBezTo>
                    <a:pt x="72" y="0"/>
                    <a:pt x="0" y="0"/>
                    <a:pt x="0" y="72"/>
                  </a:cubicBezTo>
                  <a:cubicBezTo>
                    <a:pt x="0" y="144"/>
                    <a:pt x="72" y="216"/>
                    <a:pt x="144" y="216"/>
                  </a:cubicBezTo>
                  <a:cubicBezTo>
                    <a:pt x="144" y="216"/>
                    <a:pt x="216" y="144"/>
                    <a:pt x="216" y="72"/>
                  </a:cubicBezTo>
                  <a:cubicBezTo>
                    <a:pt x="216" y="0"/>
                    <a:pt x="144" y="0"/>
                    <a:pt x="1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2" name="Google Shape;23722;p16"/>
            <p:cNvSpPr/>
            <p:nvPr/>
          </p:nvSpPr>
          <p:spPr>
            <a:xfrm>
              <a:off x="5919975"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3" name="Google Shape;23723;p16"/>
            <p:cNvSpPr/>
            <p:nvPr/>
          </p:nvSpPr>
          <p:spPr>
            <a:xfrm>
              <a:off x="6015400" y="4283350"/>
              <a:ext cx="5425" cy="5425"/>
            </a:xfrm>
            <a:custGeom>
              <a:avLst/>
              <a:gdLst/>
              <a:ahLst/>
              <a:cxnLst/>
              <a:rect l="l" t="t" r="r" b="b"/>
              <a:pathLst>
                <a:path w="217" h="217" extrusionOk="0">
                  <a:moveTo>
                    <a:pt x="145" y="0"/>
                  </a:moveTo>
                  <a:cubicBezTo>
                    <a:pt x="73" y="0"/>
                    <a:pt x="1" y="0"/>
                    <a:pt x="1" y="72"/>
                  </a:cubicBezTo>
                  <a:cubicBezTo>
                    <a:pt x="1" y="144"/>
                    <a:pt x="73" y="216"/>
                    <a:pt x="145" y="216"/>
                  </a:cubicBezTo>
                  <a:cubicBezTo>
                    <a:pt x="145" y="216"/>
                    <a:pt x="217" y="144"/>
                    <a:pt x="217" y="72"/>
                  </a:cubicBezTo>
                  <a:cubicBezTo>
                    <a:pt x="217" y="0"/>
                    <a:pt x="145" y="0"/>
                    <a:pt x="1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4" name="Google Shape;23724;p16"/>
            <p:cNvSpPr/>
            <p:nvPr/>
          </p:nvSpPr>
          <p:spPr>
            <a:xfrm>
              <a:off x="6112625" y="4283350"/>
              <a:ext cx="3625" cy="3625"/>
            </a:xfrm>
            <a:custGeom>
              <a:avLst/>
              <a:gdLst/>
              <a:ahLst/>
              <a:cxnLst/>
              <a:rect l="l" t="t" r="r" b="b"/>
              <a:pathLst>
                <a:path w="145" h="145" extrusionOk="0">
                  <a:moveTo>
                    <a:pt x="72" y="0"/>
                  </a:moveTo>
                  <a:cubicBezTo>
                    <a:pt x="0" y="0"/>
                    <a:pt x="0" y="72"/>
                    <a:pt x="0" y="72"/>
                  </a:cubicBezTo>
                  <a:cubicBezTo>
                    <a:pt x="0" y="144"/>
                    <a:pt x="0" y="144"/>
                    <a:pt x="72" y="144"/>
                  </a:cubicBezTo>
                  <a:cubicBezTo>
                    <a:pt x="72" y="144"/>
                    <a:pt x="144" y="144"/>
                    <a:pt x="144" y="72"/>
                  </a:cubicBezTo>
                  <a:cubicBezTo>
                    <a:pt x="144" y="72"/>
                    <a:pt x="72" y="0"/>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5" name="Google Shape;23725;p16"/>
            <p:cNvSpPr/>
            <p:nvPr/>
          </p:nvSpPr>
          <p:spPr>
            <a:xfrm>
              <a:off x="6208050" y="4285150"/>
              <a:ext cx="1825" cy="1825"/>
            </a:xfrm>
            <a:custGeom>
              <a:avLst/>
              <a:gdLst/>
              <a:ahLst/>
              <a:cxnLst/>
              <a:rect l="l" t="t" r="r" b="b"/>
              <a:pathLst>
                <a:path w="73" h="73" extrusionOk="0">
                  <a:moveTo>
                    <a:pt x="0" y="0"/>
                  </a:moveTo>
                  <a:cubicBezTo>
                    <a:pt x="0" y="72"/>
                    <a:pt x="0" y="72"/>
                    <a:pt x="72" y="72"/>
                  </a:cubicBezTo>
                  <a:cubicBezTo>
                    <a:pt x="72" y="72"/>
                    <a:pt x="72" y="72"/>
                    <a:pt x="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6" name="Google Shape;23726;p16"/>
            <p:cNvSpPr/>
            <p:nvPr/>
          </p:nvSpPr>
          <p:spPr>
            <a:xfrm>
              <a:off x="6303450" y="4285150"/>
              <a:ext cx="1825" cy="1825"/>
            </a:xfrm>
            <a:custGeom>
              <a:avLst/>
              <a:gdLst/>
              <a:ahLst/>
              <a:cxnLst/>
              <a:rect l="l" t="t" r="r" b="b"/>
              <a:pathLst>
                <a:path w="73" h="73" extrusionOk="0">
                  <a:moveTo>
                    <a:pt x="1" y="0"/>
                  </a:moveTo>
                  <a:cubicBezTo>
                    <a:pt x="1" y="0"/>
                    <a:pt x="1" y="72"/>
                    <a:pt x="73" y="72"/>
                  </a:cubicBezTo>
                  <a:cubicBezTo>
                    <a:pt x="73" y="72"/>
                    <a:pt x="73"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7" name="Google Shape;23727;p16"/>
            <p:cNvSpPr/>
            <p:nvPr/>
          </p:nvSpPr>
          <p:spPr>
            <a:xfrm>
              <a:off x="6400675" y="4285150"/>
              <a:ext cx="25" cy="25"/>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8" name="Google Shape;23728;p16"/>
            <p:cNvSpPr/>
            <p:nvPr/>
          </p:nvSpPr>
          <p:spPr>
            <a:xfrm>
              <a:off x="563732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29" name="Google Shape;23729;p16"/>
            <p:cNvSpPr/>
            <p:nvPr/>
          </p:nvSpPr>
          <p:spPr>
            <a:xfrm>
              <a:off x="573275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0" name="Google Shape;23730;p16"/>
            <p:cNvSpPr/>
            <p:nvPr/>
          </p:nvSpPr>
          <p:spPr>
            <a:xfrm>
              <a:off x="5828175" y="4380550"/>
              <a:ext cx="25" cy="25"/>
            </a:xfrm>
            <a:custGeom>
              <a:avLst/>
              <a:gdLst/>
              <a:ahLst/>
              <a:cxnLst/>
              <a:rect l="l" t="t" r="r" b="b"/>
              <a:pathLst>
                <a:path w="1" h="1" extrusionOk="0">
                  <a:moveTo>
                    <a:pt x="0"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1" name="Google Shape;23731;p16"/>
            <p:cNvSpPr/>
            <p:nvPr/>
          </p:nvSpPr>
          <p:spPr>
            <a:xfrm>
              <a:off x="5923575"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2" name="Google Shape;23732;p16"/>
            <p:cNvSpPr/>
            <p:nvPr/>
          </p:nvSpPr>
          <p:spPr>
            <a:xfrm>
              <a:off x="6019000" y="4380550"/>
              <a:ext cx="25" cy="25"/>
            </a:xfrm>
            <a:custGeom>
              <a:avLst/>
              <a:gdLst/>
              <a:ahLst/>
              <a:cxnLst/>
              <a:rect l="l" t="t" r="r" b="b"/>
              <a:pathLst>
                <a:path w="1" h="1" extrusionOk="0">
                  <a:moveTo>
                    <a:pt x="1" y="1"/>
                  </a:move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3733" name="Google Shape;23733;p16"/>
          <p:cNvGrpSpPr/>
          <p:nvPr/>
        </p:nvGrpSpPr>
        <p:grpSpPr>
          <a:xfrm>
            <a:off x="7710078" y="4034800"/>
            <a:ext cx="1482910" cy="1186648"/>
            <a:chOff x="7710078" y="4034800"/>
            <a:chExt cx="1482910" cy="1186648"/>
          </a:xfrm>
        </p:grpSpPr>
        <p:sp>
          <p:nvSpPr>
            <p:cNvPr id="23734" name="Google Shape;23734;p16"/>
            <p:cNvSpPr/>
            <p:nvPr/>
          </p:nvSpPr>
          <p:spPr>
            <a:xfrm>
              <a:off x="7710078" y="4034800"/>
              <a:ext cx="1475925" cy="1183860"/>
            </a:xfrm>
            <a:custGeom>
              <a:avLst/>
              <a:gdLst/>
              <a:ahLst/>
              <a:cxnLst/>
              <a:rect l="l" t="t" r="r" b="b"/>
              <a:pathLst>
                <a:path w="34444" h="27628" extrusionOk="0">
                  <a:moveTo>
                    <a:pt x="0" y="27546"/>
                  </a:moveTo>
                  <a:cubicBezTo>
                    <a:pt x="0" y="27546"/>
                    <a:pt x="16439" y="27628"/>
                    <a:pt x="17581" y="19979"/>
                  </a:cubicBezTo>
                  <a:cubicBezTo>
                    <a:pt x="18722" y="12346"/>
                    <a:pt x="21006" y="1"/>
                    <a:pt x="34444" y="3442"/>
                  </a:cubicBezTo>
                  <a:lnTo>
                    <a:pt x="34444" y="27530"/>
                  </a:lnTo>
                  <a:close/>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5" name="Google Shape;23735;p16"/>
            <p:cNvSpPr/>
            <p:nvPr/>
          </p:nvSpPr>
          <p:spPr>
            <a:xfrm>
              <a:off x="7710078" y="4150112"/>
              <a:ext cx="1482910" cy="1071336"/>
            </a:xfrm>
            <a:custGeom>
              <a:avLst/>
              <a:gdLst/>
              <a:ahLst/>
              <a:cxnLst/>
              <a:rect l="l" t="t" r="r" b="b"/>
              <a:pathLst>
                <a:path w="34607" h="25002" extrusionOk="0">
                  <a:moveTo>
                    <a:pt x="0" y="24855"/>
                  </a:moveTo>
                  <a:cubicBezTo>
                    <a:pt x="2006" y="24822"/>
                    <a:pt x="4012" y="24643"/>
                    <a:pt x="6002" y="24333"/>
                  </a:cubicBezTo>
                  <a:cubicBezTo>
                    <a:pt x="7991" y="24040"/>
                    <a:pt x="9948" y="23534"/>
                    <a:pt x="11840" y="22833"/>
                  </a:cubicBezTo>
                  <a:cubicBezTo>
                    <a:pt x="12770" y="22490"/>
                    <a:pt x="13667" y="22034"/>
                    <a:pt x="14515" y="21479"/>
                  </a:cubicBezTo>
                  <a:cubicBezTo>
                    <a:pt x="15346" y="20957"/>
                    <a:pt x="16080" y="20256"/>
                    <a:pt x="16651" y="19441"/>
                  </a:cubicBezTo>
                  <a:cubicBezTo>
                    <a:pt x="16912" y="19017"/>
                    <a:pt x="17124" y="18576"/>
                    <a:pt x="17287" y="18103"/>
                  </a:cubicBezTo>
                  <a:cubicBezTo>
                    <a:pt x="17418" y="17614"/>
                    <a:pt x="17516" y="17125"/>
                    <a:pt x="17564" y="16635"/>
                  </a:cubicBezTo>
                  <a:cubicBezTo>
                    <a:pt x="17711" y="15641"/>
                    <a:pt x="17874" y="14646"/>
                    <a:pt x="18070" y="13651"/>
                  </a:cubicBezTo>
                  <a:cubicBezTo>
                    <a:pt x="18429" y="11661"/>
                    <a:pt x="18983" y="9704"/>
                    <a:pt x="19701" y="7812"/>
                  </a:cubicBezTo>
                  <a:cubicBezTo>
                    <a:pt x="20467" y="5953"/>
                    <a:pt x="21495" y="4143"/>
                    <a:pt x="22979" y="2724"/>
                  </a:cubicBezTo>
                  <a:cubicBezTo>
                    <a:pt x="23729" y="2007"/>
                    <a:pt x="24577" y="1419"/>
                    <a:pt x="25490" y="979"/>
                  </a:cubicBezTo>
                  <a:cubicBezTo>
                    <a:pt x="26420" y="539"/>
                    <a:pt x="27415" y="262"/>
                    <a:pt x="28426" y="115"/>
                  </a:cubicBezTo>
                  <a:cubicBezTo>
                    <a:pt x="28687" y="82"/>
                    <a:pt x="28932" y="50"/>
                    <a:pt x="29193" y="33"/>
                  </a:cubicBezTo>
                  <a:cubicBezTo>
                    <a:pt x="29453" y="33"/>
                    <a:pt x="29698" y="1"/>
                    <a:pt x="29959" y="1"/>
                  </a:cubicBezTo>
                  <a:cubicBezTo>
                    <a:pt x="30465" y="1"/>
                    <a:pt x="30970" y="17"/>
                    <a:pt x="31476" y="66"/>
                  </a:cubicBezTo>
                  <a:cubicBezTo>
                    <a:pt x="32487" y="164"/>
                    <a:pt x="33498" y="343"/>
                    <a:pt x="34477" y="588"/>
                  </a:cubicBezTo>
                  <a:lnTo>
                    <a:pt x="34607" y="620"/>
                  </a:lnTo>
                  <a:lnTo>
                    <a:pt x="34607" y="751"/>
                  </a:lnTo>
                  <a:lnTo>
                    <a:pt x="34607" y="24839"/>
                  </a:lnTo>
                  <a:lnTo>
                    <a:pt x="34607" y="25002"/>
                  </a:lnTo>
                  <a:lnTo>
                    <a:pt x="34444" y="25002"/>
                  </a:lnTo>
                  <a:cubicBezTo>
                    <a:pt x="28736" y="25002"/>
                    <a:pt x="23028" y="24953"/>
                    <a:pt x="17287" y="24920"/>
                  </a:cubicBezTo>
                  <a:lnTo>
                    <a:pt x="8660" y="24871"/>
                  </a:lnTo>
                  <a:close/>
                  <a:moveTo>
                    <a:pt x="0" y="24855"/>
                  </a:moveTo>
                  <a:lnTo>
                    <a:pt x="8562" y="24839"/>
                  </a:lnTo>
                  <a:lnTo>
                    <a:pt x="17157" y="24773"/>
                  </a:lnTo>
                  <a:cubicBezTo>
                    <a:pt x="22897" y="24741"/>
                    <a:pt x="28687" y="24692"/>
                    <a:pt x="34444" y="24692"/>
                  </a:cubicBezTo>
                  <a:lnTo>
                    <a:pt x="34297" y="24839"/>
                  </a:lnTo>
                  <a:lnTo>
                    <a:pt x="34281" y="767"/>
                  </a:lnTo>
                  <a:lnTo>
                    <a:pt x="34411" y="930"/>
                  </a:lnTo>
                  <a:cubicBezTo>
                    <a:pt x="33433" y="669"/>
                    <a:pt x="32454" y="506"/>
                    <a:pt x="31459" y="408"/>
                  </a:cubicBezTo>
                  <a:cubicBezTo>
                    <a:pt x="30970" y="343"/>
                    <a:pt x="30465" y="343"/>
                    <a:pt x="29975" y="327"/>
                  </a:cubicBezTo>
                  <a:cubicBezTo>
                    <a:pt x="29714" y="327"/>
                    <a:pt x="29470" y="359"/>
                    <a:pt x="29225" y="376"/>
                  </a:cubicBezTo>
                  <a:cubicBezTo>
                    <a:pt x="28981" y="376"/>
                    <a:pt x="28736" y="408"/>
                    <a:pt x="28491" y="441"/>
                  </a:cubicBezTo>
                  <a:cubicBezTo>
                    <a:pt x="27496" y="571"/>
                    <a:pt x="26534" y="849"/>
                    <a:pt x="25637" y="1256"/>
                  </a:cubicBezTo>
                  <a:cubicBezTo>
                    <a:pt x="24740" y="1697"/>
                    <a:pt x="23925" y="2268"/>
                    <a:pt x="23207" y="2952"/>
                  </a:cubicBezTo>
                  <a:cubicBezTo>
                    <a:pt x="21772" y="4322"/>
                    <a:pt x="20745" y="6084"/>
                    <a:pt x="19978" y="7927"/>
                  </a:cubicBezTo>
                  <a:cubicBezTo>
                    <a:pt x="19244" y="9802"/>
                    <a:pt x="18690" y="11727"/>
                    <a:pt x="18315" y="13700"/>
                  </a:cubicBezTo>
                  <a:cubicBezTo>
                    <a:pt x="18119" y="14695"/>
                    <a:pt x="17956" y="15690"/>
                    <a:pt x="17793" y="16668"/>
                  </a:cubicBezTo>
                  <a:cubicBezTo>
                    <a:pt x="17744" y="17174"/>
                    <a:pt x="17630" y="17679"/>
                    <a:pt x="17499" y="18168"/>
                  </a:cubicBezTo>
                  <a:cubicBezTo>
                    <a:pt x="17336" y="18658"/>
                    <a:pt x="17108" y="19131"/>
                    <a:pt x="16814" y="19555"/>
                  </a:cubicBezTo>
                  <a:cubicBezTo>
                    <a:pt x="16227" y="20386"/>
                    <a:pt x="15477" y="21104"/>
                    <a:pt x="14629" y="21642"/>
                  </a:cubicBezTo>
                  <a:cubicBezTo>
                    <a:pt x="13765" y="22180"/>
                    <a:pt x="12851" y="22637"/>
                    <a:pt x="11905" y="22980"/>
                  </a:cubicBezTo>
                  <a:cubicBezTo>
                    <a:pt x="9997" y="23664"/>
                    <a:pt x="8024" y="24137"/>
                    <a:pt x="6018" y="24415"/>
                  </a:cubicBezTo>
                  <a:cubicBezTo>
                    <a:pt x="4028" y="24692"/>
                    <a:pt x="2006" y="24839"/>
                    <a:pt x="0" y="24855"/>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grpSp>
        <p:nvGrpSpPr>
          <p:cNvPr id="23736" name="Google Shape;23736;p16"/>
          <p:cNvGrpSpPr/>
          <p:nvPr/>
        </p:nvGrpSpPr>
        <p:grpSpPr>
          <a:xfrm>
            <a:off x="-59225" y="-38550"/>
            <a:ext cx="2982453" cy="736485"/>
            <a:chOff x="-59225" y="-38550"/>
            <a:chExt cx="2982453" cy="736485"/>
          </a:xfrm>
        </p:grpSpPr>
        <p:sp>
          <p:nvSpPr>
            <p:cNvPr id="23737" name="Google Shape;23737;p16"/>
            <p:cNvSpPr/>
            <p:nvPr/>
          </p:nvSpPr>
          <p:spPr>
            <a:xfrm>
              <a:off x="-59225" y="-37293"/>
              <a:ext cx="2982453" cy="725291"/>
            </a:xfrm>
            <a:custGeom>
              <a:avLst/>
              <a:gdLst/>
              <a:ahLst/>
              <a:cxnLst/>
              <a:rect l="l" t="t" r="r" b="b"/>
              <a:pathLst>
                <a:path w="78331" h="19049" extrusionOk="0">
                  <a:moveTo>
                    <a:pt x="0" y="17"/>
                  </a:moveTo>
                  <a:cubicBezTo>
                    <a:pt x="0" y="17"/>
                    <a:pt x="3441" y="11840"/>
                    <a:pt x="17140" y="12444"/>
                  </a:cubicBezTo>
                  <a:cubicBezTo>
                    <a:pt x="33775" y="13178"/>
                    <a:pt x="34998" y="19049"/>
                    <a:pt x="45778" y="19049"/>
                  </a:cubicBezTo>
                  <a:cubicBezTo>
                    <a:pt x="60782" y="19049"/>
                    <a:pt x="58988" y="0"/>
                    <a:pt x="78330" y="0"/>
                  </a:cubicBezTo>
                </a:path>
              </a:pathLst>
            </a:custGeom>
            <a:gradFill>
              <a:gsLst>
                <a:gs pos="0">
                  <a:schemeClr val="lt1"/>
                </a:gs>
                <a:gs pos="50000">
                  <a:srgbClr val="EEEBE1"/>
                </a:gs>
                <a:gs pos="100000">
                  <a:schemeClr val="lt1"/>
                </a:gs>
              </a:gsLst>
              <a:lin ang="5400012" scaled="0"/>
            </a:gra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738" name="Google Shape;23738;p16"/>
            <p:cNvSpPr/>
            <p:nvPr/>
          </p:nvSpPr>
          <p:spPr>
            <a:xfrm>
              <a:off x="-59225" y="-38550"/>
              <a:ext cx="2982453" cy="736485"/>
            </a:xfrm>
            <a:custGeom>
              <a:avLst/>
              <a:gdLst/>
              <a:ahLst/>
              <a:cxnLst/>
              <a:rect l="l" t="t" r="r" b="b"/>
              <a:pathLst>
                <a:path w="78331" h="19343" extrusionOk="0">
                  <a:moveTo>
                    <a:pt x="0" y="50"/>
                  </a:moveTo>
                  <a:cubicBezTo>
                    <a:pt x="310" y="947"/>
                    <a:pt x="701" y="1811"/>
                    <a:pt x="1174" y="2643"/>
                  </a:cubicBezTo>
                  <a:cubicBezTo>
                    <a:pt x="1631" y="3491"/>
                    <a:pt x="2136" y="4290"/>
                    <a:pt x="2724" y="5056"/>
                  </a:cubicBezTo>
                  <a:cubicBezTo>
                    <a:pt x="3865" y="6573"/>
                    <a:pt x="5235" y="7910"/>
                    <a:pt x="6801" y="9003"/>
                  </a:cubicBezTo>
                  <a:cubicBezTo>
                    <a:pt x="7567" y="9541"/>
                    <a:pt x="8383" y="10031"/>
                    <a:pt x="9247" y="10438"/>
                  </a:cubicBezTo>
                  <a:lnTo>
                    <a:pt x="9557" y="10585"/>
                  </a:lnTo>
                  <a:cubicBezTo>
                    <a:pt x="9671" y="10634"/>
                    <a:pt x="9785" y="10683"/>
                    <a:pt x="9883" y="10732"/>
                  </a:cubicBezTo>
                  <a:lnTo>
                    <a:pt x="10535" y="11009"/>
                  </a:lnTo>
                  <a:cubicBezTo>
                    <a:pt x="10992" y="11156"/>
                    <a:pt x="11432" y="11335"/>
                    <a:pt x="11889" y="11466"/>
                  </a:cubicBezTo>
                  <a:cubicBezTo>
                    <a:pt x="12786" y="11743"/>
                    <a:pt x="13716" y="11939"/>
                    <a:pt x="14661" y="12085"/>
                  </a:cubicBezTo>
                  <a:cubicBezTo>
                    <a:pt x="15118" y="12151"/>
                    <a:pt x="15591" y="12216"/>
                    <a:pt x="16064" y="12249"/>
                  </a:cubicBezTo>
                  <a:lnTo>
                    <a:pt x="17499" y="12346"/>
                  </a:lnTo>
                  <a:cubicBezTo>
                    <a:pt x="21315" y="12477"/>
                    <a:pt x="25132" y="13064"/>
                    <a:pt x="28817" y="14091"/>
                  </a:cubicBezTo>
                  <a:cubicBezTo>
                    <a:pt x="30644" y="14662"/>
                    <a:pt x="32438" y="15315"/>
                    <a:pt x="34199" y="16081"/>
                  </a:cubicBezTo>
                  <a:cubicBezTo>
                    <a:pt x="35961" y="16815"/>
                    <a:pt x="37706" y="17565"/>
                    <a:pt x="39532" y="18054"/>
                  </a:cubicBezTo>
                  <a:cubicBezTo>
                    <a:pt x="41359" y="18576"/>
                    <a:pt x="43234" y="18854"/>
                    <a:pt x="45126" y="18870"/>
                  </a:cubicBezTo>
                  <a:cubicBezTo>
                    <a:pt x="47018" y="18968"/>
                    <a:pt x="48910" y="18690"/>
                    <a:pt x="50687" y="18071"/>
                  </a:cubicBezTo>
                  <a:lnTo>
                    <a:pt x="51340" y="17810"/>
                  </a:lnTo>
                  <a:lnTo>
                    <a:pt x="51666" y="17679"/>
                  </a:lnTo>
                  <a:lnTo>
                    <a:pt x="51976" y="17516"/>
                  </a:lnTo>
                  <a:lnTo>
                    <a:pt x="52595" y="17190"/>
                  </a:lnTo>
                  <a:lnTo>
                    <a:pt x="53199" y="16815"/>
                  </a:lnTo>
                  <a:lnTo>
                    <a:pt x="53492" y="16619"/>
                  </a:lnTo>
                  <a:lnTo>
                    <a:pt x="53786" y="16407"/>
                  </a:lnTo>
                  <a:lnTo>
                    <a:pt x="54357" y="16000"/>
                  </a:lnTo>
                  <a:lnTo>
                    <a:pt x="54895" y="15543"/>
                  </a:lnTo>
                  <a:lnTo>
                    <a:pt x="55156" y="15315"/>
                  </a:lnTo>
                  <a:lnTo>
                    <a:pt x="55417" y="15070"/>
                  </a:lnTo>
                  <a:cubicBezTo>
                    <a:pt x="56803" y="13782"/>
                    <a:pt x="58026" y="12314"/>
                    <a:pt x="59217" y="10830"/>
                  </a:cubicBezTo>
                  <a:cubicBezTo>
                    <a:pt x="60424" y="9362"/>
                    <a:pt x="61614" y="7845"/>
                    <a:pt x="62935" y="6475"/>
                  </a:cubicBezTo>
                  <a:cubicBezTo>
                    <a:pt x="64240" y="5056"/>
                    <a:pt x="65724" y="3833"/>
                    <a:pt x="67355" y="2806"/>
                  </a:cubicBezTo>
                  <a:cubicBezTo>
                    <a:pt x="68986" y="1811"/>
                    <a:pt x="70780" y="1077"/>
                    <a:pt x="72655" y="637"/>
                  </a:cubicBezTo>
                  <a:cubicBezTo>
                    <a:pt x="74514" y="213"/>
                    <a:pt x="76422" y="1"/>
                    <a:pt x="78330" y="33"/>
                  </a:cubicBezTo>
                  <a:cubicBezTo>
                    <a:pt x="76422" y="50"/>
                    <a:pt x="74531" y="278"/>
                    <a:pt x="72671" y="735"/>
                  </a:cubicBezTo>
                  <a:cubicBezTo>
                    <a:pt x="70829" y="1208"/>
                    <a:pt x="69067" y="1958"/>
                    <a:pt x="67469" y="2969"/>
                  </a:cubicBezTo>
                  <a:cubicBezTo>
                    <a:pt x="65854" y="3996"/>
                    <a:pt x="64403" y="5236"/>
                    <a:pt x="63131" y="6638"/>
                  </a:cubicBezTo>
                  <a:cubicBezTo>
                    <a:pt x="61826" y="8025"/>
                    <a:pt x="60652" y="9525"/>
                    <a:pt x="59461" y="11025"/>
                  </a:cubicBezTo>
                  <a:cubicBezTo>
                    <a:pt x="58874" y="11759"/>
                    <a:pt x="58271" y="12510"/>
                    <a:pt x="57635" y="13243"/>
                  </a:cubicBezTo>
                  <a:cubicBezTo>
                    <a:pt x="57325" y="13586"/>
                    <a:pt x="57015" y="13961"/>
                    <a:pt x="56673" y="14303"/>
                  </a:cubicBezTo>
                  <a:lnTo>
                    <a:pt x="56183" y="14825"/>
                  </a:lnTo>
                  <a:lnTo>
                    <a:pt x="55661" y="15315"/>
                  </a:lnTo>
                  <a:cubicBezTo>
                    <a:pt x="54259" y="16652"/>
                    <a:pt x="52612" y="17712"/>
                    <a:pt x="50801" y="18413"/>
                  </a:cubicBezTo>
                  <a:cubicBezTo>
                    <a:pt x="48975" y="19066"/>
                    <a:pt x="47050" y="19343"/>
                    <a:pt x="45110" y="19261"/>
                  </a:cubicBezTo>
                  <a:cubicBezTo>
                    <a:pt x="43185" y="19229"/>
                    <a:pt x="41277" y="18968"/>
                    <a:pt x="39418" y="18446"/>
                  </a:cubicBezTo>
                  <a:cubicBezTo>
                    <a:pt x="37559" y="17940"/>
                    <a:pt x="35798" y="17174"/>
                    <a:pt x="34036" y="16424"/>
                  </a:cubicBezTo>
                  <a:cubicBezTo>
                    <a:pt x="32307" y="15673"/>
                    <a:pt x="30514" y="15005"/>
                    <a:pt x="28703" y="14450"/>
                  </a:cubicBezTo>
                  <a:lnTo>
                    <a:pt x="27333" y="14059"/>
                  </a:lnTo>
                  <a:cubicBezTo>
                    <a:pt x="27105" y="13994"/>
                    <a:pt x="26877" y="13945"/>
                    <a:pt x="26632" y="13896"/>
                  </a:cubicBezTo>
                  <a:lnTo>
                    <a:pt x="25947" y="13749"/>
                  </a:lnTo>
                  <a:cubicBezTo>
                    <a:pt x="25017" y="13521"/>
                    <a:pt x="24088" y="13374"/>
                    <a:pt x="23142" y="13227"/>
                  </a:cubicBezTo>
                  <a:cubicBezTo>
                    <a:pt x="22669" y="13129"/>
                    <a:pt x="22196" y="13097"/>
                    <a:pt x="21739" y="13031"/>
                  </a:cubicBezTo>
                  <a:lnTo>
                    <a:pt x="20304" y="12868"/>
                  </a:lnTo>
                  <a:cubicBezTo>
                    <a:pt x="19358" y="12770"/>
                    <a:pt x="18412" y="12722"/>
                    <a:pt x="17450" y="12656"/>
                  </a:cubicBezTo>
                  <a:lnTo>
                    <a:pt x="16031" y="12542"/>
                  </a:lnTo>
                  <a:cubicBezTo>
                    <a:pt x="15542" y="12493"/>
                    <a:pt x="15069" y="12428"/>
                    <a:pt x="14596" y="12363"/>
                  </a:cubicBezTo>
                  <a:cubicBezTo>
                    <a:pt x="13650" y="12216"/>
                    <a:pt x="12721" y="11988"/>
                    <a:pt x="11791" y="11710"/>
                  </a:cubicBezTo>
                  <a:cubicBezTo>
                    <a:pt x="11335" y="11580"/>
                    <a:pt x="10894" y="11384"/>
                    <a:pt x="10438" y="11221"/>
                  </a:cubicBezTo>
                  <a:lnTo>
                    <a:pt x="9785" y="10944"/>
                  </a:lnTo>
                  <a:cubicBezTo>
                    <a:pt x="9671" y="10895"/>
                    <a:pt x="9573" y="10846"/>
                    <a:pt x="9459" y="10797"/>
                  </a:cubicBezTo>
                  <a:lnTo>
                    <a:pt x="9133" y="10634"/>
                  </a:lnTo>
                  <a:cubicBezTo>
                    <a:pt x="8268" y="10210"/>
                    <a:pt x="7453" y="9721"/>
                    <a:pt x="6670" y="9150"/>
                  </a:cubicBezTo>
                  <a:cubicBezTo>
                    <a:pt x="5121" y="8025"/>
                    <a:pt x="3751" y="6655"/>
                    <a:pt x="2626" y="5105"/>
                  </a:cubicBezTo>
                  <a:cubicBezTo>
                    <a:pt x="2055" y="4339"/>
                    <a:pt x="1549" y="3523"/>
                    <a:pt x="1109" y="2675"/>
                  </a:cubicBezTo>
                  <a:cubicBezTo>
                    <a:pt x="652" y="1827"/>
                    <a:pt x="294" y="947"/>
                    <a:pt x="0" y="50"/>
                  </a:cubicBezTo>
                  <a:close/>
                </a:path>
              </a:pathLst>
            </a:custGeom>
            <a:solidFill>
              <a:schemeClr val="dk1"/>
            </a:solidFill>
            <a:ln>
              <a:noFill/>
            </a:ln>
            <a:effectLst>
              <a:outerShdw blurRad="1057275"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09500" y="445025"/>
            <a:ext cx="79251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200"/>
              <a:buFont typeface="Prata"/>
              <a:buNone/>
              <a:defRPr sz="3200">
                <a:solidFill>
                  <a:schemeClr val="dk1"/>
                </a:solidFill>
                <a:latin typeface="Prata"/>
                <a:ea typeface="Prata"/>
                <a:cs typeface="Prata"/>
                <a:sym typeface="Prata"/>
              </a:defRPr>
            </a:lvl1pPr>
            <a:lvl2pPr lvl="1" algn="ctr">
              <a:spcBef>
                <a:spcPts val="0"/>
              </a:spcBef>
              <a:spcAft>
                <a:spcPts val="0"/>
              </a:spcAft>
              <a:buClr>
                <a:schemeClr val="dk1"/>
              </a:buClr>
              <a:buSzPts val="3200"/>
              <a:buNone/>
              <a:defRPr sz="3200">
                <a:solidFill>
                  <a:schemeClr val="dk1"/>
                </a:solidFill>
              </a:defRPr>
            </a:lvl2pPr>
            <a:lvl3pPr lvl="2" algn="ctr">
              <a:spcBef>
                <a:spcPts val="0"/>
              </a:spcBef>
              <a:spcAft>
                <a:spcPts val="0"/>
              </a:spcAft>
              <a:buClr>
                <a:schemeClr val="dk1"/>
              </a:buClr>
              <a:buSzPts val="3200"/>
              <a:buNone/>
              <a:defRPr sz="3200">
                <a:solidFill>
                  <a:schemeClr val="dk1"/>
                </a:solidFill>
              </a:defRPr>
            </a:lvl3pPr>
            <a:lvl4pPr lvl="3" algn="ctr">
              <a:spcBef>
                <a:spcPts val="0"/>
              </a:spcBef>
              <a:spcAft>
                <a:spcPts val="0"/>
              </a:spcAft>
              <a:buClr>
                <a:schemeClr val="dk1"/>
              </a:buClr>
              <a:buSzPts val="3200"/>
              <a:buNone/>
              <a:defRPr sz="3200">
                <a:solidFill>
                  <a:schemeClr val="dk1"/>
                </a:solidFill>
              </a:defRPr>
            </a:lvl4pPr>
            <a:lvl5pPr lvl="4" algn="ctr">
              <a:spcBef>
                <a:spcPts val="0"/>
              </a:spcBef>
              <a:spcAft>
                <a:spcPts val="0"/>
              </a:spcAft>
              <a:buClr>
                <a:schemeClr val="dk1"/>
              </a:buClr>
              <a:buSzPts val="3200"/>
              <a:buNone/>
              <a:defRPr sz="3200">
                <a:solidFill>
                  <a:schemeClr val="dk1"/>
                </a:solidFill>
              </a:defRPr>
            </a:lvl5pPr>
            <a:lvl6pPr lvl="5" algn="ctr">
              <a:spcBef>
                <a:spcPts val="0"/>
              </a:spcBef>
              <a:spcAft>
                <a:spcPts val="0"/>
              </a:spcAft>
              <a:buClr>
                <a:schemeClr val="dk1"/>
              </a:buClr>
              <a:buSzPts val="3200"/>
              <a:buNone/>
              <a:defRPr sz="3200">
                <a:solidFill>
                  <a:schemeClr val="dk1"/>
                </a:solidFill>
              </a:defRPr>
            </a:lvl6pPr>
            <a:lvl7pPr lvl="6" algn="ctr">
              <a:spcBef>
                <a:spcPts val="0"/>
              </a:spcBef>
              <a:spcAft>
                <a:spcPts val="0"/>
              </a:spcAft>
              <a:buClr>
                <a:schemeClr val="dk1"/>
              </a:buClr>
              <a:buSzPts val="3200"/>
              <a:buNone/>
              <a:defRPr sz="3200">
                <a:solidFill>
                  <a:schemeClr val="dk1"/>
                </a:solidFill>
              </a:defRPr>
            </a:lvl7pPr>
            <a:lvl8pPr lvl="7" algn="ctr">
              <a:spcBef>
                <a:spcPts val="0"/>
              </a:spcBef>
              <a:spcAft>
                <a:spcPts val="0"/>
              </a:spcAft>
              <a:buClr>
                <a:schemeClr val="dk1"/>
              </a:buClr>
              <a:buSzPts val="3200"/>
              <a:buNone/>
              <a:defRPr sz="3200">
                <a:solidFill>
                  <a:schemeClr val="dk1"/>
                </a:solidFill>
              </a:defRPr>
            </a:lvl8pPr>
            <a:lvl9pPr lvl="8" algn="ctr">
              <a:spcBef>
                <a:spcPts val="0"/>
              </a:spcBef>
              <a:spcAft>
                <a:spcPts val="0"/>
              </a:spcAft>
              <a:buClr>
                <a:schemeClr val="dk1"/>
              </a:buClr>
              <a:buSzPts val="3200"/>
              <a:buNone/>
              <a:defRPr sz="3200">
                <a:solidFill>
                  <a:schemeClr val="dk1"/>
                </a:solidFill>
              </a:defRPr>
            </a:lvl9pPr>
          </a:lstStyle>
          <a:p>
            <a:endParaRPr/>
          </a:p>
        </p:txBody>
      </p:sp>
      <p:sp>
        <p:nvSpPr>
          <p:cNvPr id="7" name="Google Shape;7;p1"/>
          <p:cNvSpPr txBox="1">
            <a:spLocks noGrp="1"/>
          </p:cNvSpPr>
          <p:nvPr>
            <p:ph type="body" idx="1"/>
          </p:nvPr>
        </p:nvSpPr>
        <p:spPr>
          <a:xfrm>
            <a:off x="609500" y="1152475"/>
            <a:ext cx="79251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1pPr>
            <a:lvl2pPr marL="914400" lvl="1"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2pPr>
            <a:lvl3pPr marL="1371600" lvl="2"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3pPr>
            <a:lvl4pPr marL="1828800" lvl="3"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4pPr>
            <a:lvl5pPr marL="2286000" lvl="4"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5pPr>
            <a:lvl6pPr marL="2743200" lvl="5"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6pPr>
            <a:lvl7pPr marL="3200400" lvl="6"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7pPr>
            <a:lvl8pPr marL="3657600" lvl="7"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8pPr>
            <a:lvl9pPr marL="4114800" lvl="8" indent="-317500">
              <a:lnSpc>
                <a:spcPct val="115000"/>
              </a:lnSpc>
              <a:spcBef>
                <a:spcPts val="0"/>
              </a:spcBef>
              <a:spcAft>
                <a:spcPts val="0"/>
              </a:spcAft>
              <a:buClr>
                <a:schemeClr val="dk2"/>
              </a:buClr>
              <a:buSzPts val="1400"/>
              <a:buFont typeface="Roboto"/>
              <a:buChar char="■"/>
              <a:defRPr>
                <a:solidFill>
                  <a:schemeClr val="dk2"/>
                </a:solidFill>
                <a:latin typeface="Roboto"/>
                <a:ea typeface="Roboto"/>
                <a:cs typeface="Roboto"/>
                <a:sym typeface="Robo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5" r:id="rId5"/>
    <p:sldLayoutId id="2147483658" r:id="rId6"/>
    <p:sldLayoutId id="2147483659" r:id="rId7"/>
    <p:sldLayoutId id="2147483660" r:id="rId8"/>
    <p:sldLayoutId id="2147483662" r:id="rId9"/>
    <p:sldLayoutId id="2147483682" r:id="rId10"/>
    <p:sldLayoutId id="2147483683" r:id="rId11"/>
    <p:sldLayoutId id="2147483684" r:id="rId1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Abdurrahman_3152@limu.edu.ly"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hyperlink" Target="https://www.pmi.org/learning/library/ethical-decision-making-trend-5788" TargetMode="External"/><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8500"/>
        <p:cNvGrpSpPr/>
        <p:nvPr/>
      </p:nvGrpSpPr>
      <p:grpSpPr>
        <a:xfrm>
          <a:off x="0" y="0"/>
          <a:ext cx="0" cy="0"/>
          <a:chOff x="0" y="0"/>
          <a:chExt cx="0" cy="0"/>
        </a:xfrm>
      </p:grpSpPr>
      <p:sp>
        <p:nvSpPr>
          <p:cNvPr id="58501" name="Google Shape;58501;p42"/>
          <p:cNvSpPr txBox="1">
            <a:spLocks noGrp="1"/>
          </p:cNvSpPr>
          <p:nvPr>
            <p:ph type="ctrTitle"/>
          </p:nvPr>
        </p:nvSpPr>
        <p:spPr>
          <a:xfrm>
            <a:off x="1391275" y="1204150"/>
            <a:ext cx="6361200" cy="1943100"/>
          </a:xfrm>
          <a:prstGeom prst="rect">
            <a:avLst/>
          </a:prstGeom>
        </p:spPr>
        <p:txBody>
          <a:bodyPr spcFirstLastPara="1" wrap="square" lIns="91425" tIns="91425" rIns="91425" bIns="91425" anchor="ctr" anchorCtr="0">
            <a:noAutofit/>
          </a:bodyPr>
          <a:lstStyle/>
          <a:p>
            <a:r>
              <a:rPr lang="en-US" sz="4400" b="0" i="0" dirty="0">
                <a:solidFill>
                  <a:srgbClr val="575757"/>
                </a:solidFill>
                <a:effectLst/>
                <a:latin typeface="Prata" panose="020B0604020202020204" charset="0"/>
              </a:rPr>
              <a:t>Five Steps </a:t>
            </a:r>
            <a:r>
              <a:rPr lang="en-US" sz="4400" b="0" i="0" dirty="0" smtClean="0">
                <a:solidFill>
                  <a:srgbClr val="575757"/>
                </a:solidFill>
                <a:effectLst/>
                <a:latin typeface="Prata" panose="020B0604020202020204" charset="0"/>
              </a:rPr>
              <a:t>of </a:t>
            </a:r>
            <a:r>
              <a:rPr lang="en-US" sz="4400" b="0" i="0" dirty="0">
                <a:solidFill>
                  <a:srgbClr val="575757"/>
                </a:solidFill>
                <a:effectLst/>
                <a:latin typeface="Prata" panose="020B0604020202020204" charset="0"/>
              </a:rPr>
              <a:t>Ethical Decision Making</a:t>
            </a:r>
          </a:p>
        </p:txBody>
      </p:sp>
      <p:sp>
        <p:nvSpPr>
          <p:cNvPr id="58502" name="Google Shape;58502;p42"/>
          <p:cNvSpPr txBox="1">
            <a:spLocks noGrp="1"/>
          </p:cNvSpPr>
          <p:nvPr>
            <p:ph type="subTitle" idx="1"/>
          </p:nvPr>
        </p:nvSpPr>
        <p:spPr>
          <a:xfrm>
            <a:off x="2227625" y="3230750"/>
            <a:ext cx="4688700" cy="40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Abdurrahman Alkalani / 3152</a:t>
            </a:r>
          </a:p>
          <a:p>
            <a:pPr marL="0" lvl="0" indent="0" algn="ctr" rtl="0">
              <a:spcBef>
                <a:spcPts val="0"/>
              </a:spcBef>
              <a:spcAft>
                <a:spcPts val="0"/>
              </a:spcAft>
              <a:buNone/>
            </a:pPr>
            <a:r>
              <a:rPr lang="en" dirty="0">
                <a:hlinkClick r:id="rId3"/>
              </a:rPr>
              <a:t>Abdurrahman_3152@limu.edu.ly</a:t>
            </a:r>
            <a:endParaRPr lang="en" dirty="0"/>
          </a:p>
          <a:p>
            <a:pPr marL="0" lvl="0" indent="0" algn="ctr" rtl="0">
              <a:spcBef>
                <a:spcPts val="0"/>
              </a:spcBef>
              <a:spcAft>
                <a:spcPts val="0"/>
              </a:spcAft>
              <a:buNone/>
            </a:pPr>
            <a:r>
              <a:rPr lang="en" dirty="0"/>
              <a:t>11/10/2021</a:t>
            </a:r>
            <a:endParaRPr dirty="0"/>
          </a:p>
        </p:txBody>
      </p:sp>
      <p:sp>
        <p:nvSpPr>
          <p:cNvPr id="58503" name="Google Shape;58503;p42"/>
          <p:cNvSpPr/>
          <p:nvPr/>
        </p:nvSpPr>
        <p:spPr>
          <a:xfrm>
            <a:off x="8185176" y="1686502"/>
            <a:ext cx="273024" cy="312157"/>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4" name="Google Shape;58504;p42"/>
          <p:cNvSpPr/>
          <p:nvPr/>
        </p:nvSpPr>
        <p:spPr>
          <a:xfrm>
            <a:off x="431188" y="3638150"/>
            <a:ext cx="807255" cy="910953"/>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accent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5" name="Google Shape;58505;p42"/>
          <p:cNvSpPr/>
          <p:nvPr/>
        </p:nvSpPr>
        <p:spPr>
          <a:xfrm>
            <a:off x="333026" y="3308288"/>
            <a:ext cx="317804" cy="360837"/>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6" name="Google Shape;58506;p42"/>
          <p:cNvSpPr/>
          <p:nvPr/>
        </p:nvSpPr>
        <p:spPr>
          <a:xfrm>
            <a:off x="1391264" y="4055977"/>
            <a:ext cx="195246" cy="221709"/>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07" name="Google Shape;58507;p42"/>
          <p:cNvSpPr/>
          <p:nvPr/>
        </p:nvSpPr>
        <p:spPr>
          <a:xfrm>
            <a:off x="7346170" y="611278"/>
            <a:ext cx="537614" cy="614698"/>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cxnSp>
        <p:nvCxnSpPr>
          <p:cNvPr id="58508" name="Google Shape;58508;p42"/>
          <p:cNvCxnSpPr/>
          <p:nvPr/>
        </p:nvCxnSpPr>
        <p:spPr>
          <a:xfrm>
            <a:off x="1357975" y="3188988"/>
            <a:ext cx="6416400" cy="0"/>
          </a:xfrm>
          <a:prstGeom prst="straightConnector1">
            <a:avLst/>
          </a:prstGeom>
          <a:noFill/>
          <a:ln w="19050" cap="flat" cmpd="sng">
            <a:solidFill>
              <a:schemeClr val="dk1"/>
            </a:solidFill>
            <a:prstDash val="solid"/>
            <a:round/>
            <a:headEnd type="none" w="med" len="med"/>
            <a:tailEnd type="none" w="med" len="med"/>
          </a:ln>
        </p:spPr>
      </p:cxnSp>
      <p:sp>
        <p:nvSpPr>
          <p:cNvPr id="58509" name="Google Shape;58509;p42"/>
          <p:cNvSpPr/>
          <p:nvPr/>
        </p:nvSpPr>
        <p:spPr>
          <a:xfrm>
            <a:off x="1206800" y="3466499"/>
            <a:ext cx="151184" cy="17166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3" name="Picture 2">
            <a:extLst>
              <a:ext uri="{FF2B5EF4-FFF2-40B4-BE49-F238E27FC236}">
                <a16:creationId xmlns:a16="http://schemas.microsoft.com/office/drawing/2014/main" id="{D41DA8E1-19F5-4B14-A34E-EEF3CF4576AB}"/>
              </a:ext>
            </a:extLst>
          </p:cNvPr>
          <p:cNvPicPr>
            <a:picLocks noChangeAspect="1"/>
          </p:cNvPicPr>
          <p:nvPr/>
        </p:nvPicPr>
        <p:blipFill>
          <a:blip r:embed="rId4"/>
          <a:stretch>
            <a:fillRect/>
          </a:stretch>
        </p:blipFill>
        <p:spPr>
          <a:xfrm>
            <a:off x="2328058" y="336213"/>
            <a:ext cx="4476234" cy="819623"/>
          </a:xfrm>
          <a:prstGeom prst="rect">
            <a:avLst/>
          </a:prstGeom>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1144348"/>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Assessment</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2149348"/>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This process is about making sure you have all the facts about the dilemma, using questions like:</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Does it abide by the law?</a:t>
            </a:r>
          </a:p>
          <a:p>
            <a:pPr marL="285750" indent="-285750" algn="l"/>
            <a:r>
              <a:rPr lang="en-US" dirty="0">
                <a:latin typeface="Roboto" panose="02000000000000000000" pitchFamily="2" charset="0"/>
                <a:ea typeface="Roboto" panose="02000000000000000000" pitchFamily="2" charset="0"/>
              </a:rPr>
              <a:t>Does it align with the code of ethics and professional conduct?</a:t>
            </a:r>
          </a:p>
          <a:p>
            <a:pPr marL="285750" indent="-285750" algn="l"/>
            <a:r>
              <a:rPr lang="en-US" dirty="0">
                <a:latin typeface="Roboto" panose="02000000000000000000" pitchFamily="2" charset="0"/>
                <a:ea typeface="Roboto" panose="02000000000000000000" pitchFamily="2" charset="0"/>
              </a:rPr>
              <a:t>Does it align with your ethical values?</a:t>
            </a:r>
          </a:p>
        </p:txBody>
      </p:sp>
      <p:sp>
        <p:nvSpPr>
          <p:cNvPr id="8" name="TextBox 7">
            <a:extLst>
              <a:ext uri="{FF2B5EF4-FFF2-40B4-BE49-F238E27FC236}">
                <a16:creationId xmlns:a16="http://schemas.microsoft.com/office/drawing/2014/main" id="{F4785609-BD13-4D69-9DBE-7FAB504B3A1A}"/>
              </a:ext>
            </a:extLst>
          </p:cNvPr>
          <p:cNvSpPr txBox="1"/>
          <p:nvPr/>
        </p:nvSpPr>
        <p:spPr>
          <a:xfrm>
            <a:off x="8734899" y="4604000"/>
            <a:ext cx="284052" cy="307777"/>
          </a:xfrm>
          <a:prstGeom prst="rect">
            <a:avLst/>
          </a:prstGeom>
          <a:noFill/>
        </p:spPr>
        <p:txBody>
          <a:bodyPr wrap="none" rtlCol="0">
            <a:spAutoFit/>
          </a:bodyPr>
          <a:lstStyle/>
          <a:p>
            <a:r>
              <a:rPr lang="en-US" dirty="0"/>
              <a:t>9</a:t>
            </a:r>
          </a:p>
        </p:txBody>
      </p:sp>
    </p:spTree>
    <p:extLst>
      <p:ext uri="{BB962C8B-B14F-4D97-AF65-F5344CB8AC3E}">
        <p14:creationId xmlns:p14="http://schemas.microsoft.com/office/powerpoint/2010/main" val="17911489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1144348"/>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Alternatives</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2149348"/>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This process is about considering your choices by asking the following questions:</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Have you listed possible alternatives choices?</a:t>
            </a:r>
          </a:p>
          <a:p>
            <a:pPr marL="285750" indent="-285750" algn="l"/>
            <a:r>
              <a:rPr lang="en-US" dirty="0">
                <a:latin typeface="Roboto" panose="02000000000000000000" pitchFamily="2" charset="0"/>
                <a:ea typeface="Roboto" panose="02000000000000000000" pitchFamily="2" charset="0"/>
              </a:rPr>
              <a:t>Have you considered pros and cons of each possible choice?</a:t>
            </a:r>
          </a:p>
          <a:p>
            <a:pPr marL="285750" indent="-285750" algn="l"/>
            <a:r>
              <a:rPr lang="en-US" dirty="0">
                <a:latin typeface="Roboto" panose="02000000000000000000" pitchFamily="2" charset="0"/>
                <a:ea typeface="Roboto" panose="02000000000000000000" pitchFamily="2" charset="0"/>
              </a:rPr>
              <a:t>Have you considered if it affects others?</a:t>
            </a:r>
          </a:p>
          <a:p>
            <a:pPr marL="285750" indent="-285750" algn="l"/>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A790D362-75BA-459C-B648-DC2B725AB004}"/>
              </a:ext>
            </a:extLst>
          </p:cNvPr>
          <p:cNvSpPr txBox="1"/>
          <p:nvPr/>
        </p:nvSpPr>
        <p:spPr>
          <a:xfrm>
            <a:off x="8734899" y="4604000"/>
            <a:ext cx="383438" cy="307777"/>
          </a:xfrm>
          <a:prstGeom prst="rect">
            <a:avLst/>
          </a:prstGeom>
          <a:noFill/>
        </p:spPr>
        <p:txBody>
          <a:bodyPr wrap="none" rtlCol="0">
            <a:spAutoFit/>
          </a:bodyPr>
          <a:lstStyle/>
          <a:p>
            <a:r>
              <a:rPr lang="en-US" dirty="0"/>
              <a:t>10</a:t>
            </a:r>
          </a:p>
        </p:txBody>
      </p:sp>
    </p:spTree>
    <p:extLst>
      <p:ext uri="{BB962C8B-B14F-4D97-AF65-F5344CB8AC3E}">
        <p14:creationId xmlns:p14="http://schemas.microsoft.com/office/powerpoint/2010/main" val="3027744431"/>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780792"/>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Analysis</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1785792"/>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This process is about identifying your candidate decision and test its validity:</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Does your candidate decision take cultural differences into account?</a:t>
            </a:r>
          </a:p>
          <a:p>
            <a:pPr marL="285750" indent="-285750" algn="l"/>
            <a:r>
              <a:rPr lang="en-US" dirty="0">
                <a:latin typeface="Roboto" panose="02000000000000000000" pitchFamily="2" charset="0"/>
                <a:ea typeface="Roboto" panose="02000000000000000000" pitchFamily="2" charset="0"/>
              </a:rPr>
              <a:t>Looking back, will this decision seem like a good idea a year from now?</a:t>
            </a:r>
          </a:p>
          <a:p>
            <a:pPr marL="285750" indent="-285750" algn="l"/>
            <a:r>
              <a:rPr lang="en-US" dirty="0">
                <a:latin typeface="Roboto" panose="02000000000000000000" pitchFamily="2" charset="0"/>
                <a:ea typeface="Roboto" panose="02000000000000000000" pitchFamily="2" charset="0"/>
              </a:rPr>
              <a:t>Are you free from external influence to make this decision?</a:t>
            </a:r>
          </a:p>
          <a:p>
            <a:pPr marL="285750" indent="-285750" algn="l"/>
            <a:r>
              <a:rPr lang="en-US" dirty="0">
                <a:latin typeface="Roboto" panose="02000000000000000000" pitchFamily="2" charset="0"/>
                <a:ea typeface="Roboto" panose="02000000000000000000" pitchFamily="2" charset="0"/>
              </a:rPr>
              <a:t>Are you in a calm and unstressed state of mind?</a:t>
            </a:r>
          </a:p>
          <a:p>
            <a:pPr marL="285750" indent="-285750" algn="l"/>
            <a:endParaRPr dirty="0">
              <a:latin typeface="Roboto" panose="02000000000000000000" pitchFamily="2" charset="0"/>
              <a:ea typeface="Roboto" panose="02000000000000000000" pitchFamily="2" charset="0"/>
            </a:endParaRPr>
          </a:p>
        </p:txBody>
      </p:sp>
      <p:sp>
        <p:nvSpPr>
          <p:cNvPr id="10" name="TextBox 9">
            <a:extLst>
              <a:ext uri="{FF2B5EF4-FFF2-40B4-BE49-F238E27FC236}">
                <a16:creationId xmlns:a16="http://schemas.microsoft.com/office/drawing/2014/main" id="{2F20C195-0237-4668-9D8D-FA3978FFD2C3}"/>
              </a:ext>
            </a:extLst>
          </p:cNvPr>
          <p:cNvSpPr txBox="1"/>
          <p:nvPr/>
        </p:nvSpPr>
        <p:spPr>
          <a:xfrm>
            <a:off x="8734899" y="4604000"/>
            <a:ext cx="383438" cy="307777"/>
          </a:xfrm>
          <a:prstGeom prst="rect">
            <a:avLst/>
          </a:prstGeom>
          <a:noFill/>
        </p:spPr>
        <p:txBody>
          <a:bodyPr wrap="none" rtlCol="0">
            <a:spAutoFit/>
          </a:bodyPr>
          <a:lstStyle/>
          <a:p>
            <a:r>
              <a:rPr lang="en-US" dirty="0"/>
              <a:t>11</a:t>
            </a:r>
          </a:p>
        </p:txBody>
      </p:sp>
    </p:spTree>
    <p:extLst>
      <p:ext uri="{BB962C8B-B14F-4D97-AF65-F5344CB8AC3E}">
        <p14:creationId xmlns:p14="http://schemas.microsoft.com/office/powerpoint/2010/main" val="2268995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780792"/>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Application</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1785792"/>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This process is about applying ethical principles to your decision by asking these questions:</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Would your choice result in the greatest good?</a:t>
            </a:r>
          </a:p>
          <a:p>
            <a:pPr marL="285750" indent="-285750" algn="l"/>
            <a:r>
              <a:rPr lang="en-US" dirty="0">
                <a:latin typeface="Roboto" panose="02000000000000000000" pitchFamily="2" charset="0"/>
                <a:ea typeface="Roboto" panose="02000000000000000000" pitchFamily="2" charset="0"/>
              </a:rPr>
              <a:t>Would your choice treat others as you would be like treated?</a:t>
            </a:r>
          </a:p>
          <a:p>
            <a:pPr marL="285750" indent="-285750" algn="l"/>
            <a:r>
              <a:rPr lang="en-US" dirty="0">
                <a:latin typeface="Roboto" panose="02000000000000000000" pitchFamily="2" charset="0"/>
                <a:ea typeface="Roboto" panose="02000000000000000000" pitchFamily="2" charset="0"/>
              </a:rPr>
              <a:t>Would your choice be fair and beneficial to all concerned?</a:t>
            </a:r>
          </a:p>
          <a:p>
            <a:pPr marL="285750" indent="-285750" algn="l"/>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C8FA71D4-328A-4131-9BD5-95ADE87D9A99}"/>
              </a:ext>
            </a:extLst>
          </p:cNvPr>
          <p:cNvSpPr txBox="1"/>
          <p:nvPr/>
        </p:nvSpPr>
        <p:spPr>
          <a:xfrm>
            <a:off x="8734899" y="4604000"/>
            <a:ext cx="383438" cy="307777"/>
          </a:xfrm>
          <a:prstGeom prst="rect">
            <a:avLst/>
          </a:prstGeom>
          <a:noFill/>
        </p:spPr>
        <p:txBody>
          <a:bodyPr wrap="none" rtlCol="0">
            <a:spAutoFit/>
          </a:bodyPr>
          <a:lstStyle/>
          <a:p>
            <a:r>
              <a:rPr lang="en-US" dirty="0"/>
              <a:t>12</a:t>
            </a:r>
          </a:p>
        </p:txBody>
      </p:sp>
    </p:spTree>
    <p:extLst>
      <p:ext uri="{BB962C8B-B14F-4D97-AF65-F5344CB8AC3E}">
        <p14:creationId xmlns:p14="http://schemas.microsoft.com/office/powerpoint/2010/main" val="406474089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780792"/>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Action</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1785792"/>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This process is about making a choice after asking these questions:</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Are you willing to accept responsibility for your decision?</a:t>
            </a:r>
          </a:p>
          <a:p>
            <a:pPr marL="285750" indent="-285750" algn="l"/>
            <a:r>
              <a:rPr lang="en-US" dirty="0">
                <a:latin typeface="Roboto" panose="02000000000000000000" pitchFamily="2" charset="0"/>
                <a:ea typeface="Roboto" panose="02000000000000000000" pitchFamily="2" charset="0"/>
              </a:rPr>
              <a:t>Could you make your decision public and feel good about it?</a:t>
            </a:r>
          </a:p>
          <a:p>
            <a:pPr marL="285750" indent="-285750" algn="l"/>
            <a:r>
              <a:rPr lang="en-US" dirty="0">
                <a:latin typeface="Roboto" panose="02000000000000000000" pitchFamily="2" charset="0"/>
                <a:ea typeface="Roboto" panose="02000000000000000000" pitchFamily="2" charset="0"/>
              </a:rPr>
              <a:t>Are you ready to act?</a:t>
            </a:r>
          </a:p>
          <a:p>
            <a:pPr marL="285750" indent="-285750" algn="l"/>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BD6B0C40-5F80-432E-9ABC-80942D700FB1}"/>
              </a:ext>
            </a:extLst>
          </p:cNvPr>
          <p:cNvSpPr txBox="1"/>
          <p:nvPr/>
        </p:nvSpPr>
        <p:spPr>
          <a:xfrm>
            <a:off x="8734899" y="4604000"/>
            <a:ext cx="383438" cy="307777"/>
          </a:xfrm>
          <a:prstGeom prst="rect">
            <a:avLst/>
          </a:prstGeom>
          <a:noFill/>
        </p:spPr>
        <p:txBody>
          <a:bodyPr wrap="none" rtlCol="0">
            <a:spAutoFit/>
          </a:bodyPr>
          <a:lstStyle/>
          <a:p>
            <a:r>
              <a:rPr lang="en-US" dirty="0"/>
              <a:t>13</a:t>
            </a:r>
          </a:p>
        </p:txBody>
      </p:sp>
    </p:spTree>
    <p:extLst>
      <p:ext uri="{BB962C8B-B14F-4D97-AF65-F5344CB8AC3E}">
        <p14:creationId xmlns:p14="http://schemas.microsoft.com/office/powerpoint/2010/main" val="163806624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8554"/>
        <p:cNvGrpSpPr/>
        <p:nvPr/>
      </p:nvGrpSpPr>
      <p:grpSpPr>
        <a:xfrm>
          <a:off x="0" y="0"/>
          <a:ext cx="0" cy="0"/>
          <a:chOff x="0" y="0"/>
          <a:chExt cx="0" cy="0"/>
        </a:xfrm>
      </p:grpSpPr>
      <p:sp>
        <p:nvSpPr>
          <p:cNvPr id="58555" name="Google Shape;58555;p46"/>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Conclusion</a:t>
            </a:r>
            <a:endParaRPr dirty="0"/>
          </a:p>
        </p:txBody>
      </p:sp>
      <p:sp>
        <p:nvSpPr>
          <p:cNvPr id="58557" name="Google Shape;58557;p46"/>
          <p:cNvSpPr txBox="1">
            <a:spLocks noGrp="1"/>
          </p:cNvSpPr>
          <p:nvPr>
            <p:ph type="title" idx="2"/>
          </p:nvPr>
        </p:nvSpPr>
        <p:spPr>
          <a:xfrm>
            <a:off x="3752175" y="1380100"/>
            <a:ext cx="1639800" cy="10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58558" name="Google Shape;58558;p46"/>
          <p:cNvSpPr/>
          <p:nvPr/>
        </p:nvSpPr>
        <p:spPr>
          <a:xfrm flipH="1">
            <a:off x="230263" y="3153976"/>
            <a:ext cx="1056887" cy="1192711"/>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9" name="Google Shape;58559;p46"/>
          <p:cNvSpPr/>
          <p:nvPr/>
        </p:nvSpPr>
        <p:spPr>
          <a:xfrm flipH="1">
            <a:off x="1154739" y="42478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0" name="Google Shape;58560;p46"/>
          <p:cNvSpPr/>
          <p:nvPr/>
        </p:nvSpPr>
        <p:spPr>
          <a:xfrm flipH="1">
            <a:off x="1057289" y="28159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1" name="Google Shape;58561;p46"/>
          <p:cNvSpPr/>
          <p:nvPr/>
        </p:nvSpPr>
        <p:spPr>
          <a:xfrm flipH="1">
            <a:off x="7474481" y="754024"/>
            <a:ext cx="566049" cy="64723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TextBox 7">
            <a:extLst>
              <a:ext uri="{FF2B5EF4-FFF2-40B4-BE49-F238E27FC236}">
                <a16:creationId xmlns:a16="http://schemas.microsoft.com/office/drawing/2014/main" id="{B52555F2-DCB8-419D-9276-D9612C45DC56}"/>
              </a:ext>
            </a:extLst>
          </p:cNvPr>
          <p:cNvSpPr txBox="1"/>
          <p:nvPr/>
        </p:nvSpPr>
        <p:spPr>
          <a:xfrm>
            <a:off x="8734899" y="4604000"/>
            <a:ext cx="383438" cy="307777"/>
          </a:xfrm>
          <a:prstGeom prst="rect">
            <a:avLst/>
          </a:prstGeom>
          <a:noFill/>
        </p:spPr>
        <p:txBody>
          <a:bodyPr wrap="none" rtlCol="0">
            <a:spAutoFit/>
          </a:bodyPr>
          <a:lstStyle/>
          <a:p>
            <a:r>
              <a:rPr lang="en-US" dirty="0"/>
              <a:t>14</a:t>
            </a:r>
          </a:p>
        </p:txBody>
      </p:sp>
    </p:spTree>
    <p:extLst>
      <p:ext uri="{BB962C8B-B14F-4D97-AF65-F5344CB8AC3E}">
        <p14:creationId xmlns:p14="http://schemas.microsoft.com/office/powerpoint/2010/main" val="113206721"/>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21333" y="1232483"/>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Conclusion</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21358" y="2237483"/>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What you need to take from all of this is to be patient and not rush into a decision that could be irrational and unresponsible, considering others and post decision could help you avoid back-lash and also can make you avoid your business to fall into a pit.</a:t>
            </a:r>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18071CC4-AE2C-4416-A65F-C9174B272518}"/>
              </a:ext>
            </a:extLst>
          </p:cNvPr>
          <p:cNvSpPr txBox="1"/>
          <p:nvPr/>
        </p:nvSpPr>
        <p:spPr>
          <a:xfrm>
            <a:off x="8734899" y="4604000"/>
            <a:ext cx="383438" cy="307777"/>
          </a:xfrm>
          <a:prstGeom prst="rect">
            <a:avLst/>
          </a:prstGeom>
          <a:noFill/>
        </p:spPr>
        <p:txBody>
          <a:bodyPr wrap="none" rtlCol="0">
            <a:spAutoFit/>
          </a:bodyPr>
          <a:lstStyle/>
          <a:p>
            <a:r>
              <a:rPr lang="en-US" dirty="0"/>
              <a:t>15</a:t>
            </a:r>
          </a:p>
        </p:txBody>
      </p:sp>
    </p:spTree>
    <p:extLst>
      <p:ext uri="{BB962C8B-B14F-4D97-AF65-F5344CB8AC3E}">
        <p14:creationId xmlns:p14="http://schemas.microsoft.com/office/powerpoint/2010/main" val="200981307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8554"/>
        <p:cNvGrpSpPr/>
        <p:nvPr/>
      </p:nvGrpSpPr>
      <p:grpSpPr>
        <a:xfrm>
          <a:off x="0" y="0"/>
          <a:ext cx="0" cy="0"/>
          <a:chOff x="0" y="0"/>
          <a:chExt cx="0" cy="0"/>
        </a:xfrm>
      </p:grpSpPr>
      <p:sp>
        <p:nvSpPr>
          <p:cNvPr id="58555" name="Google Shape;58555;p46"/>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References</a:t>
            </a:r>
            <a:endParaRPr dirty="0"/>
          </a:p>
        </p:txBody>
      </p:sp>
      <p:sp>
        <p:nvSpPr>
          <p:cNvPr id="58557" name="Google Shape;58557;p46"/>
          <p:cNvSpPr txBox="1">
            <a:spLocks noGrp="1"/>
          </p:cNvSpPr>
          <p:nvPr>
            <p:ph type="title" idx="2"/>
          </p:nvPr>
        </p:nvSpPr>
        <p:spPr>
          <a:xfrm>
            <a:off x="3752175" y="1380100"/>
            <a:ext cx="1639800" cy="10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05</a:t>
            </a:r>
            <a:endParaRPr dirty="0"/>
          </a:p>
        </p:txBody>
      </p:sp>
      <p:sp>
        <p:nvSpPr>
          <p:cNvPr id="58558" name="Google Shape;58558;p46"/>
          <p:cNvSpPr/>
          <p:nvPr/>
        </p:nvSpPr>
        <p:spPr>
          <a:xfrm flipH="1">
            <a:off x="230263" y="3153976"/>
            <a:ext cx="1056887" cy="1192711"/>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9" name="Google Shape;58559;p46"/>
          <p:cNvSpPr/>
          <p:nvPr/>
        </p:nvSpPr>
        <p:spPr>
          <a:xfrm flipH="1">
            <a:off x="1154739" y="42478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0" name="Google Shape;58560;p46"/>
          <p:cNvSpPr/>
          <p:nvPr/>
        </p:nvSpPr>
        <p:spPr>
          <a:xfrm flipH="1">
            <a:off x="1057289" y="28159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1" name="Google Shape;58561;p46"/>
          <p:cNvSpPr/>
          <p:nvPr/>
        </p:nvSpPr>
        <p:spPr>
          <a:xfrm flipH="1">
            <a:off x="7474481" y="754024"/>
            <a:ext cx="566049" cy="64723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TextBox 7">
            <a:extLst>
              <a:ext uri="{FF2B5EF4-FFF2-40B4-BE49-F238E27FC236}">
                <a16:creationId xmlns:a16="http://schemas.microsoft.com/office/drawing/2014/main" id="{EEEE417C-87D7-4F4F-89FC-EB56E6C48C21}"/>
              </a:ext>
            </a:extLst>
          </p:cNvPr>
          <p:cNvSpPr txBox="1"/>
          <p:nvPr/>
        </p:nvSpPr>
        <p:spPr>
          <a:xfrm>
            <a:off x="8734899" y="4604000"/>
            <a:ext cx="383438" cy="307777"/>
          </a:xfrm>
          <a:prstGeom prst="rect">
            <a:avLst/>
          </a:prstGeom>
          <a:noFill/>
        </p:spPr>
        <p:txBody>
          <a:bodyPr wrap="none" rtlCol="0">
            <a:spAutoFit/>
          </a:bodyPr>
          <a:lstStyle/>
          <a:p>
            <a:r>
              <a:rPr lang="en-US" dirty="0"/>
              <a:t>16</a:t>
            </a:r>
          </a:p>
        </p:txBody>
      </p:sp>
    </p:spTree>
    <p:extLst>
      <p:ext uri="{BB962C8B-B14F-4D97-AF65-F5344CB8AC3E}">
        <p14:creationId xmlns:p14="http://schemas.microsoft.com/office/powerpoint/2010/main" val="22732170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8513"/>
        <p:cNvGrpSpPr/>
        <p:nvPr/>
      </p:nvGrpSpPr>
      <p:grpSpPr>
        <a:xfrm>
          <a:off x="0" y="0"/>
          <a:ext cx="0" cy="0"/>
          <a:chOff x="0" y="0"/>
          <a:chExt cx="0" cy="0"/>
        </a:xfrm>
      </p:grpSpPr>
      <p:sp>
        <p:nvSpPr>
          <p:cNvPr id="58514" name="Google Shape;58514;p43"/>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References</a:t>
            </a:r>
            <a:endParaRPr dirty="0"/>
          </a:p>
        </p:txBody>
      </p:sp>
      <p:sp>
        <p:nvSpPr>
          <p:cNvPr id="58515" name="Google Shape;58515;p43"/>
          <p:cNvSpPr txBox="1">
            <a:spLocks noGrp="1"/>
          </p:cNvSpPr>
          <p:nvPr>
            <p:ph type="body" idx="1"/>
          </p:nvPr>
        </p:nvSpPr>
        <p:spPr>
          <a:xfrm>
            <a:off x="609500" y="1152475"/>
            <a:ext cx="7925100" cy="3416400"/>
          </a:xfrm>
          <a:prstGeom prst="rect">
            <a:avLst/>
          </a:prstGeom>
        </p:spPr>
        <p:txBody>
          <a:bodyPr spcFirstLastPara="1" wrap="square" lIns="91425" tIns="91425" rIns="91425" bIns="91425" anchor="t" anchorCtr="0">
            <a:noAutofit/>
          </a:bodyPr>
          <a:lstStyle/>
          <a:p>
            <a:pPr marL="146050" indent="0">
              <a:buNone/>
            </a:pPr>
            <a:r>
              <a:rPr lang="en-US" dirty="0">
                <a:effectLst/>
              </a:rPr>
              <a:t>Ethics Member Advisory Group. (2013, April 24). </a:t>
            </a:r>
            <a:r>
              <a:rPr lang="en-US" i="1" dirty="0">
                <a:effectLst/>
              </a:rPr>
              <a:t>Leader's Choice - five steps to ethical decision making</a:t>
            </a:r>
            <a:r>
              <a:rPr lang="en-US" dirty="0">
                <a:effectLst/>
              </a:rPr>
              <a:t>. Retrieved November 10, 2021, from </a:t>
            </a:r>
            <a:r>
              <a:rPr lang="en-US" dirty="0">
                <a:effectLst/>
                <a:hlinkClick r:id="rId3"/>
              </a:rPr>
              <a:t>https://www.pmi.org/learning/library/leaders-choice-ethical-decision-making-6031. </a:t>
            </a:r>
            <a:endParaRPr lang="en-US" dirty="0">
              <a:effectLst/>
            </a:endParaRPr>
          </a:p>
        </p:txBody>
      </p:sp>
      <p:sp>
        <p:nvSpPr>
          <p:cNvPr id="58516" name="Google Shape;58516;p43"/>
          <p:cNvSpPr/>
          <p:nvPr/>
        </p:nvSpPr>
        <p:spPr>
          <a:xfrm flipH="1">
            <a:off x="8593284" y="929453"/>
            <a:ext cx="267266" cy="30557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 name="TextBox 4">
            <a:extLst>
              <a:ext uri="{FF2B5EF4-FFF2-40B4-BE49-F238E27FC236}">
                <a16:creationId xmlns:a16="http://schemas.microsoft.com/office/drawing/2014/main" id="{7C78B0A9-DC4A-4132-BD69-12F98FBCC161}"/>
              </a:ext>
            </a:extLst>
          </p:cNvPr>
          <p:cNvSpPr txBox="1"/>
          <p:nvPr/>
        </p:nvSpPr>
        <p:spPr>
          <a:xfrm>
            <a:off x="8734899" y="4604000"/>
            <a:ext cx="383438" cy="307777"/>
          </a:xfrm>
          <a:prstGeom prst="rect">
            <a:avLst/>
          </a:prstGeom>
          <a:noFill/>
        </p:spPr>
        <p:txBody>
          <a:bodyPr wrap="none" rtlCol="0">
            <a:spAutoFit/>
          </a:bodyPr>
          <a:lstStyle/>
          <a:p>
            <a:r>
              <a:rPr lang="en-US" dirty="0"/>
              <a:t>17</a:t>
            </a: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58531"/>
        <p:cNvGrpSpPr/>
        <p:nvPr/>
      </p:nvGrpSpPr>
      <p:grpSpPr>
        <a:xfrm>
          <a:off x="0" y="0"/>
          <a:ext cx="0" cy="0"/>
          <a:chOff x="0" y="0"/>
          <a:chExt cx="0" cy="0"/>
        </a:xfrm>
      </p:grpSpPr>
      <p:sp>
        <p:nvSpPr>
          <p:cNvPr id="58532" name="Google Shape;58532;p45"/>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Table Of Contents</a:t>
            </a:r>
            <a:endParaRPr dirty="0"/>
          </a:p>
        </p:txBody>
      </p:sp>
      <p:sp>
        <p:nvSpPr>
          <p:cNvPr id="58533" name="Google Shape;58533;p45"/>
          <p:cNvSpPr txBox="1">
            <a:spLocks noGrp="1"/>
          </p:cNvSpPr>
          <p:nvPr>
            <p:ph type="subTitle" idx="3"/>
          </p:nvPr>
        </p:nvSpPr>
        <p:spPr>
          <a:xfrm>
            <a:off x="887194" y="1645638"/>
            <a:ext cx="3696900" cy="35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Introduction</a:t>
            </a:r>
            <a:endParaRPr dirty="0"/>
          </a:p>
        </p:txBody>
      </p:sp>
      <p:sp>
        <p:nvSpPr>
          <p:cNvPr id="58534" name="Google Shape;58534;p45"/>
          <p:cNvSpPr txBox="1">
            <a:spLocks noGrp="1"/>
          </p:cNvSpPr>
          <p:nvPr>
            <p:ph type="subTitle" idx="1"/>
          </p:nvPr>
        </p:nvSpPr>
        <p:spPr>
          <a:xfrm>
            <a:off x="4572043" y="1645638"/>
            <a:ext cx="3696900" cy="35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Using The EDMF</a:t>
            </a:r>
          </a:p>
        </p:txBody>
      </p:sp>
      <p:sp>
        <p:nvSpPr>
          <p:cNvPr id="58537" name="Google Shape;58537;p45"/>
          <p:cNvSpPr txBox="1">
            <a:spLocks noGrp="1"/>
          </p:cNvSpPr>
          <p:nvPr>
            <p:ph type="subTitle" idx="5"/>
          </p:nvPr>
        </p:nvSpPr>
        <p:spPr>
          <a:xfrm>
            <a:off x="4572043" y="2675345"/>
            <a:ext cx="3696900" cy="35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Conclusion</a:t>
            </a:r>
            <a:endParaRPr dirty="0"/>
          </a:p>
        </p:txBody>
      </p:sp>
      <p:sp>
        <p:nvSpPr>
          <p:cNvPr id="58539" name="Google Shape;58539;p45"/>
          <p:cNvSpPr txBox="1">
            <a:spLocks noGrp="1"/>
          </p:cNvSpPr>
          <p:nvPr>
            <p:ph type="subTitle" idx="7"/>
          </p:nvPr>
        </p:nvSpPr>
        <p:spPr>
          <a:xfrm>
            <a:off x="875144" y="2682667"/>
            <a:ext cx="3696900" cy="357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The Five Steps</a:t>
            </a:r>
            <a:endParaRPr dirty="0"/>
          </a:p>
        </p:txBody>
      </p:sp>
      <p:sp>
        <p:nvSpPr>
          <p:cNvPr id="58541" name="Google Shape;58541;p45"/>
          <p:cNvSpPr txBox="1">
            <a:spLocks noGrp="1"/>
          </p:cNvSpPr>
          <p:nvPr>
            <p:ph type="title" idx="9"/>
          </p:nvPr>
        </p:nvSpPr>
        <p:spPr>
          <a:xfrm>
            <a:off x="2216050" y="1060013"/>
            <a:ext cx="1039200" cy="5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dirty="0"/>
          </a:p>
        </p:txBody>
      </p:sp>
      <p:sp>
        <p:nvSpPr>
          <p:cNvPr id="58542" name="Google Shape;58542;p45"/>
          <p:cNvSpPr txBox="1">
            <a:spLocks noGrp="1"/>
          </p:cNvSpPr>
          <p:nvPr>
            <p:ph type="title" idx="13"/>
          </p:nvPr>
        </p:nvSpPr>
        <p:spPr>
          <a:xfrm>
            <a:off x="5900900" y="1062738"/>
            <a:ext cx="1039200" cy="5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58543" name="Google Shape;58543;p45"/>
          <p:cNvSpPr txBox="1">
            <a:spLocks noGrp="1"/>
          </p:cNvSpPr>
          <p:nvPr>
            <p:ph type="title" idx="14"/>
          </p:nvPr>
        </p:nvSpPr>
        <p:spPr>
          <a:xfrm>
            <a:off x="2204000" y="2099767"/>
            <a:ext cx="1039200" cy="5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dirty="0"/>
          </a:p>
        </p:txBody>
      </p:sp>
      <p:sp>
        <p:nvSpPr>
          <p:cNvPr id="58544" name="Google Shape;58544;p45"/>
          <p:cNvSpPr txBox="1">
            <a:spLocks noGrp="1"/>
          </p:cNvSpPr>
          <p:nvPr>
            <p:ph type="title" idx="15"/>
          </p:nvPr>
        </p:nvSpPr>
        <p:spPr>
          <a:xfrm>
            <a:off x="5900900" y="2095181"/>
            <a:ext cx="1039200" cy="582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04</a:t>
            </a:r>
            <a:endParaRPr dirty="0"/>
          </a:p>
        </p:txBody>
      </p:sp>
      <p:sp>
        <p:nvSpPr>
          <p:cNvPr id="58545" name="Google Shape;58545;p45"/>
          <p:cNvSpPr/>
          <p:nvPr/>
        </p:nvSpPr>
        <p:spPr>
          <a:xfrm>
            <a:off x="7964900" y="539500"/>
            <a:ext cx="898212" cy="1013595"/>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gradFill>
            <a:gsLst>
              <a:gs pos="0">
                <a:schemeClr val="accent2"/>
              </a:gs>
              <a:gs pos="50000">
                <a:schemeClr val="accent3"/>
              </a:gs>
              <a:gs pos="100000">
                <a:schemeClr val="accent1"/>
              </a:gs>
            </a:gsLst>
            <a:lin ang="5400012" scaled="0"/>
          </a:gradFill>
          <a:ln w="7750" cap="flat" cmpd="sng">
            <a:solidFill>
              <a:schemeClr val="accent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6" name="Google Shape;58546;p45"/>
          <p:cNvSpPr/>
          <p:nvPr/>
        </p:nvSpPr>
        <p:spPr>
          <a:xfrm>
            <a:off x="8534501" y="1301677"/>
            <a:ext cx="273024" cy="312157"/>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7" name="Google Shape;58547;p45"/>
          <p:cNvSpPr/>
          <p:nvPr/>
        </p:nvSpPr>
        <p:spPr>
          <a:xfrm>
            <a:off x="-651252" y="2802482"/>
            <a:ext cx="1343951" cy="1516650"/>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8" name="Google Shape;58548;p45"/>
          <p:cNvSpPr/>
          <p:nvPr/>
        </p:nvSpPr>
        <p:spPr>
          <a:xfrm>
            <a:off x="372300" y="2445278"/>
            <a:ext cx="397374" cy="454317"/>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49" name="Google Shape;58549;p45"/>
          <p:cNvSpPr/>
          <p:nvPr/>
        </p:nvSpPr>
        <p:spPr>
          <a:xfrm>
            <a:off x="7512375" y="697924"/>
            <a:ext cx="151184" cy="17166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0" name="Google Shape;58550;p45"/>
          <p:cNvSpPr/>
          <p:nvPr/>
        </p:nvSpPr>
        <p:spPr>
          <a:xfrm>
            <a:off x="267075" y="4472299"/>
            <a:ext cx="151184" cy="17166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 name="Google Shape;58537;p45">
            <a:extLst>
              <a:ext uri="{FF2B5EF4-FFF2-40B4-BE49-F238E27FC236}">
                <a16:creationId xmlns:a16="http://schemas.microsoft.com/office/drawing/2014/main" id="{13EA9539-DED1-4187-9698-893D215AC242}"/>
              </a:ext>
            </a:extLst>
          </p:cNvPr>
          <p:cNvSpPr txBox="1">
            <a:spLocks/>
          </p:cNvSpPr>
          <p:nvPr/>
        </p:nvSpPr>
        <p:spPr>
          <a:xfrm>
            <a:off x="2723550" y="3986023"/>
            <a:ext cx="3696900" cy="3570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dk1"/>
              </a:buClr>
              <a:buSzPts val="2100"/>
              <a:buFont typeface="Prata"/>
              <a:buNone/>
              <a:defRPr sz="2300" b="0" i="0" u="none" strike="noStrike" cap="none">
                <a:solidFill>
                  <a:schemeClr val="dk1"/>
                </a:solidFill>
                <a:latin typeface="Prata"/>
                <a:ea typeface="Prata"/>
                <a:cs typeface="Prata"/>
                <a:sym typeface="Prata"/>
              </a:defRPr>
            </a:lvl1pPr>
            <a:lvl2pPr marL="914400" marR="0" lvl="1"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2pPr>
            <a:lvl3pPr marL="1371600" marR="0" lvl="2"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3pPr>
            <a:lvl4pPr marL="1828800" marR="0" lvl="3"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4pPr>
            <a:lvl5pPr marL="2286000" marR="0" lvl="4"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5pPr>
            <a:lvl6pPr marL="2743200" marR="0" lvl="5"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6pPr>
            <a:lvl7pPr marL="3200400" marR="0" lvl="6"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7pPr>
            <a:lvl8pPr marL="3657600" marR="0" lvl="7"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8pPr>
            <a:lvl9pPr marL="4114800" marR="0" lvl="8" indent="-317500" algn="ctr" rtl="0">
              <a:lnSpc>
                <a:spcPct val="100000"/>
              </a:lnSpc>
              <a:spcBef>
                <a:spcPts val="0"/>
              </a:spcBef>
              <a:spcAft>
                <a:spcPts val="0"/>
              </a:spcAft>
              <a:buClr>
                <a:schemeClr val="dk1"/>
              </a:buClr>
              <a:buSzPts val="2100"/>
              <a:buFont typeface="Prata"/>
              <a:buNone/>
              <a:defRPr sz="2100" b="0" i="0" u="none" strike="noStrike" cap="none">
                <a:solidFill>
                  <a:schemeClr val="dk1"/>
                </a:solidFill>
                <a:latin typeface="Prata"/>
                <a:ea typeface="Prata"/>
                <a:cs typeface="Prata"/>
                <a:sym typeface="Prata"/>
              </a:defRPr>
            </a:lvl9pPr>
          </a:lstStyle>
          <a:p>
            <a:pPr marL="0" indent="0"/>
            <a:r>
              <a:rPr lang="en-US" dirty="0"/>
              <a:t>References</a:t>
            </a:r>
          </a:p>
        </p:txBody>
      </p:sp>
      <p:sp>
        <p:nvSpPr>
          <p:cNvPr id="30" name="Google Shape;58544;p45">
            <a:extLst>
              <a:ext uri="{FF2B5EF4-FFF2-40B4-BE49-F238E27FC236}">
                <a16:creationId xmlns:a16="http://schemas.microsoft.com/office/drawing/2014/main" id="{366FA5DD-EE57-47DB-81A7-6F3D40C8499C}"/>
              </a:ext>
            </a:extLst>
          </p:cNvPr>
          <p:cNvSpPr txBox="1">
            <a:spLocks/>
          </p:cNvSpPr>
          <p:nvPr/>
        </p:nvSpPr>
        <p:spPr>
          <a:xfrm>
            <a:off x="4052407" y="3405859"/>
            <a:ext cx="1039200" cy="582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2"/>
              </a:buClr>
              <a:buSzPts val="4000"/>
              <a:buFont typeface="Prata"/>
              <a:buNone/>
              <a:defRPr sz="3800" b="0" i="0" u="none" strike="noStrike" cap="none">
                <a:solidFill>
                  <a:schemeClr val="accent2"/>
                </a:solidFill>
                <a:latin typeface="Prata"/>
                <a:ea typeface="Prata"/>
                <a:cs typeface="Prata"/>
                <a:sym typeface="Prata"/>
              </a:defRPr>
            </a:lvl1pPr>
            <a:lvl2pPr marR="0" lvl="1"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2pPr>
            <a:lvl3pPr marR="0" lvl="2"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3pPr>
            <a:lvl4pPr marR="0" lvl="3"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4pPr>
            <a:lvl5pPr marR="0" lvl="4"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5pPr>
            <a:lvl6pPr marR="0" lvl="5"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6pPr>
            <a:lvl7pPr marR="0" lvl="6"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7pPr>
            <a:lvl8pPr marR="0" lvl="7"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8pPr>
            <a:lvl9pPr marR="0" lvl="8" algn="ctr" rtl="0">
              <a:lnSpc>
                <a:spcPct val="100000"/>
              </a:lnSpc>
              <a:spcBef>
                <a:spcPts val="0"/>
              </a:spcBef>
              <a:spcAft>
                <a:spcPts val="0"/>
              </a:spcAft>
              <a:buClr>
                <a:schemeClr val="dk2"/>
              </a:buClr>
              <a:buSzPts val="4000"/>
              <a:buFont typeface="Arial"/>
              <a:buNone/>
              <a:defRPr sz="4000" b="0" i="0" u="none" strike="noStrike" cap="none">
                <a:solidFill>
                  <a:schemeClr val="dk2"/>
                </a:solidFill>
                <a:latin typeface="Arial"/>
                <a:ea typeface="Arial"/>
                <a:cs typeface="Arial"/>
                <a:sym typeface="Arial"/>
              </a:defRPr>
            </a:lvl9pPr>
          </a:lstStyle>
          <a:p>
            <a:r>
              <a:rPr lang="en" dirty="0"/>
              <a:t>05</a:t>
            </a:r>
          </a:p>
        </p:txBody>
      </p:sp>
      <p:sp>
        <p:nvSpPr>
          <p:cNvPr id="10" name="TextBox 9">
            <a:extLst>
              <a:ext uri="{FF2B5EF4-FFF2-40B4-BE49-F238E27FC236}">
                <a16:creationId xmlns:a16="http://schemas.microsoft.com/office/drawing/2014/main" id="{B74FE964-8179-4760-9DF5-4BA9C439F7B6}"/>
              </a:ext>
            </a:extLst>
          </p:cNvPr>
          <p:cNvSpPr txBox="1"/>
          <p:nvPr/>
        </p:nvSpPr>
        <p:spPr>
          <a:xfrm>
            <a:off x="8734899" y="4604000"/>
            <a:ext cx="284052" cy="307777"/>
          </a:xfrm>
          <a:prstGeom prst="rect">
            <a:avLst/>
          </a:prstGeom>
          <a:noFill/>
        </p:spPr>
        <p:txBody>
          <a:bodyPr wrap="none" rtlCol="0">
            <a:spAutoFit/>
          </a:bodyPr>
          <a:lstStyle/>
          <a:p>
            <a:r>
              <a:rPr lang="en-US" dirty="0"/>
              <a:t>1</a:t>
            </a: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58554"/>
        <p:cNvGrpSpPr/>
        <p:nvPr/>
      </p:nvGrpSpPr>
      <p:grpSpPr>
        <a:xfrm>
          <a:off x="0" y="0"/>
          <a:ext cx="0" cy="0"/>
          <a:chOff x="0" y="0"/>
          <a:chExt cx="0" cy="0"/>
        </a:xfrm>
      </p:grpSpPr>
      <p:sp>
        <p:nvSpPr>
          <p:cNvPr id="58555" name="Google Shape;58555;p46"/>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Introduction</a:t>
            </a:r>
            <a:endParaRPr dirty="0"/>
          </a:p>
        </p:txBody>
      </p:sp>
      <p:sp>
        <p:nvSpPr>
          <p:cNvPr id="58557" name="Google Shape;58557;p46"/>
          <p:cNvSpPr txBox="1">
            <a:spLocks noGrp="1"/>
          </p:cNvSpPr>
          <p:nvPr>
            <p:ph type="title" idx="2"/>
          </p:nvPr>
        </p:nvSpPr>
        <p:spPr>
          <a:xfrm>
            <a:off x="3752175" y="1380100"/>
            <a:ext cx="1639800" cy="10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dirty="0"/>
          </a:p>
        </p:txBody>
      </p:sp>
      <p:sp>
        <p:nvSpPr>
          <p:cNvPr id="58558" name="Google Shape;58558;p46"/>
          <p:cNvSpPr/>
          <p:nvPr/>
        </p:nvSpPr>
        <p:spPr>
          <a:xfrm flipH="1">
            <a:off x="230263" y="3153976"/>
            <a:ext cx="1056887" cy="1192711"/>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9" name="Google Shape;58559;p46"/>
          <p:cNvSpPr/>
          <p:nvPr/>
        </p:nvSpPr>
        <p:spPr>
          <a:xfrm flipH="1">
            <a:off x="1154739" y="42478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0" name="Google Shape;58560;p46"/>
          <p:cNvSpPr/>
          <p:nvPr/>
        </p:nvSpPr>
        <p:spPr>
          <a:xfrm flipH="1">
            <a:off x="1057289" y="28159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1" name="Google Shape;58561;p46"/>
          <p:cNvSpPr/>
          <p:nvPr/>
        </p:nvSpPr>
        <p:spPr>
          <a:xfrm flipH="1">
            <a:off x="7474481" y="754024"/>
            <a:ext cx="566049" cy="64723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1" name="TextBox 10">
            <a:extLst>
              <a:ext uri="{FF2B5EF4-FFF2-40B4-BE49-F238E27FC236}">
                <a16:creationId xmlns:a16="http://schemas.microsoft.com/office/drawing/2014/main" id="{FA8EF448-A60E-4BCF-849B-0E6D4520AD36}"/>
              </a:ext>
            </a:extLst>
          </p:cNvPr>
          <p:cNvSpPr txBox="1"/>
          <p:nvPr/>
        </p:nvSpPr>
        <p:spPr>
          <a:xfrm>
            <a:off x="8734899" y="4604000"/>
            <a:ext cx="284052" cy="307777"/>
          </a:xfrm>
          <a:prstGeom prst="rect">
            <a:avLst/>
          </a:prstGeom>
          <a:noFill/>
        </p:spPr>
        <p:txBody>
          <a:bodyPr wrap="none" rtlCol="0">
            <a:spAutoFit/>
          </a:bodyPr>
          <a:lstStyle/>
          <a:p>
            <a:r>
              <a:rPr lang="en-US" dirty="0"/>
              <a:t>2</a:t>
            </a: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1144348"/>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Introduction</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2149348"/>
            <a:ext cx="4769400" cy="1524342"/>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In business we encounter a lot of ethical situations that require ethical decisions to be made, those situations can be only ethical if it affects other people, if not then the situation is not considered ethical dilemma.</a:t>
            </a:r>
          </a:p>
          <a:p>
            <a:pPr marL="0" lvl="0" indent="0" algn="ctr" rtl="0">
              <a:spcBef>
                <a:spcPts val="0"/>
              </a:spcBef>
              <a:spcAft>
                <a:spcPts val="0"/>
              </a:spcAft>
              <a:buNone/>
            </a:pPr>
            <a:r>
              <a:rPr lang="en" dirty="0"/>
              <a:t>There are different ways or processes to consider before taking the decision, and one of those ways is called EDMF Process.</a:t>
            </a:r>
            <a:endParaRPr dirty="0"/>
          </a:p>
        </p:txBody>
      </p:sp>
      <p:sp>
        <p:nvSpPr>
          <p:cNvPr id="8" name="TextBox 7">
            <a:extLst>
              <a:ext uri="{FF2B5EF4-FFF2-40B4-BE49-F238E27FC236}">
                <a16:creationId xmlns:a16="http://schemas.microsoft.com/office/drawing/2014/main" id="{DD000ED3-EA72-449A-87E5-4FE45500D724}"/>
              </a:ext>
            </a:extLst>
          </p:cNvPr>
          <p:cNvSpPr txBox="1"/>
          <p:nvPr/>
        </p:nvSpPr>
        <p:spPr>
          <a:xfrm>
            <a:off x="8734899" y="4604000"/>
            <a:ext cx="284052" cy="307777"/>
          </a:xfrm>
          <a:prstGeom prst="rect">
            <a:avLst/>
          </a:prstGeom>
          <a:noFill/>
        </p:spPr>
        <p:txBody>
          <a:bodyPr wrap="none" rtlCol="0">
            <a:spAutoFit/>
          </a:bodyPr>
          <a:lstStyle/>
          <a:p>
            <a:r>
              <a:rPr lang="en-US" dirty="0"/>
              <a:t>3</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8554"/>
        <p:cNvGrpSpPr/>
        <p:nvPr/>
      </p:nvGrpSpPr>
      <p:grpSpPr>
        <a:xfrm>
          <a:off x="0" y="0"/>
          <a:ext cx="0" cy="0"/>
          <a:chOff x="0" y="0"/>
          <a:chExt cx="0" cy="0"/>
        </a:xfrm>
      </p:grpSpPr>
      <p:sp>
        <p:nvSpPr>
          <p:cNvPr id="58555" name="Google Shape;58555;p46"/>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Using The EDMF</a:t>
            </a:r>
            <a:endParaRPr dirty="0"/>
          </a:p>
        </p:txBody>
      </p:sp>
      <p:sp>
        <p:nvSpPr>
          <p:cNvPr id="58557" name="Google Shape;58557;p46"/>
          <p:cNvSpPr txBox="1">
            <a:spLocks noGrp="1"/>
          </p:cNvSpPr>
          <p:nvPr>
            <p:ph type="title" idx="2"/>
          </p:nvPr>
        </p:nvSpPr>
        <p:spPr>
          <a:xfrm>
            <a:off x="3752175" y="1380100"/>
            <a:ext cx="1639800" cy="10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02</a:t>
            </a:r>
            <a:endParaRPr dirty="0"/>
          </a:p>
        </p:txBody>
      </p:sp>
      <p:sp>
        <p:nvSpPr>
          <p:cNvPr id="58558" name="Google Shape;58558;p46"/>
          <p:cNvSpPr/>
          <p:nvPr/>
        </p:nvSpPr>
        <p:spPr>
          <a:xfrm flipH="1">
            <a:off x="230263" y="3153976"/>
            <a:ext cx="1056887" cy="1192711"/>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9" name="Google Shape;58559;p46"/>
          <p:cNvSpPr/>
          <p:nvPr/>
        </p:nvSpPr>
        <p:spPr>
          <a:xfrm flipH="1">
            <a:off x="1154739" y="42478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0" name="Google Shape;58560;p46"/>
          <p:cNvSpPr/>
          <p:nvPr/>
        </p:nvSpPr>
        <p:spPr>
          <a:xfrm flipH="1">
            <a:off x="1057289" y="28159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1" name="Google Shape;58561;p46"/>
          <p:cNvSpPr/>
          <p:nvPr/>
        </p:nvSpPr>
        <p:spPr>
          <a:xfrm flipH="1">
            <a:off x="7474481" y="754024"/>
            <a:ext cx="566049" cy="64723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TextBox 7">
            <a:extLst>
              <a:ext uri="{FF2B5EF4-FFF2-40B4-BE49-F238E27FC236}">
                <a16:creationId xmlns:a16="http://schemas.microsoft.com/office/drawing/2014/main" id="{A8AF6579-4AC9-46D5-8DE1-27282D5BD5F3}"/>
              </a:ext>
            </a:extLst>
          </p:cNvPr>
          <p:cNvSpPr txBox="1"/>
          <p:nvPr/>
        </p:nvSpPr>
        <p:spPr>
          <a:xfrm>
            <a:off x="8734899" y="4604000"/>
            <a:ext cx="284052" cy="307777"/>
          </a:xfrm>
          <a:prstGeom prst="rect">
            <a:avLst/>
          </a:prstGeom>
          <a:noFill/>
        </p:spPr>
        <p:txBody>
          <a:bodyPr wrap="none" rtlCol="0">
            <a:spAutoFit/>
          </a:bodyPr>
          <a:lstStyle/>
          <a:p>
            <a:r>
              <a:rPr lang="en-US" dirty="0"/>
              <a:t>4</a:t>
            </a:r>
          </a:p>
        </p:txBody>
      </p:sp>
    </p:spTree>
    <p:extLst>
      <p:ext uri="{BB962C8B-B14F-4D97-AF65-F5344CB8AC3E}">
        <p14:creationId xmlns:p14="http://schemas.microsoft.com/office/powerpoint/2010/main" val="138296245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1144348"/>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Using The EDMF</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2149348"/>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b="0" i="0" dirty="0">
                <a:solidFill>
                  <a:srgbClr val="575757"/>
                </a:solidFill>
                <a:effectLst/>
                <a:latin typeface="Roboto" panose="02000000000000000000" pitchFamily="2" charset="0"/>
                <a:ea typeface="Roboto" panose="02000000000000000000" pitchFamily="2" charset="0"/>
              </a:rPr>
              <a:t>The EDMF contains five steps (PMI Ethical Decision-Making Framework, 2012). Facts about the ethical dilemma are gathered prior to using the EDMF.</a:t>
            </a:r>
          </a:p>
          <a:p>
            <a:pPr marL="0" lvl="0" indent="0" algn="ctr" rtl="0">
              <a:spcBef>
                <a:spcPts val="0"/>
              </a:spcBef>
              <a:spcAft>
                <a:spcPts val="0"/>
              </a:spcAft>
              <a:buNone/>
            </a:pPr>
            <a:endParaRPr lang="en-US" b="0" i="0" dirty="0">
              <a:solidFill>
                <a:srgbClr val="575757"/>
              </a:solidFill>
              <a:effectLst/>
              <a:latin typeface="Roboto" panose="02000000000000000000" pitchFamily="2" charset="0"/>
              <a:ea typeface="Roboto" panose="02000000000000000000" pitchFamily="2" charset="0"/>
            </a:endParaRPr>
          </a:p>
          <a:p>
            <a:pPr marL="0" lvl="0" indent="0" algn="ctr" rtl="0">
              <a:spcBef>
                <a:spcPts val="0"/>
              </a:spcBef>
              <a:spcAft>
                <a:spcPts val="0"/>
              </a:spcAft>
              <a:buNone/>
            </a:pPr>
            <a:r>
              <a:rPr lang="en-US" b="0" i="0" dirty="0">
                <a:solidFill>
                  <a:srgbClr val="575757"/>
                </a:solidFill>
                <a:effectLst/>
                <a:latin typeface="Roboto" panose="02000000000000000000" pitchFamily="2" charset="0"/>
                <a:ea typeface="Roboto" panose="02000000000000000000" pitchFamily="2" charset="0"/>
              </a:rPr>
              <a:t> Applying this framework involves assessing the gathered facts about the dilemma, considering alternative choices, identifying and analyzing the candidate decision.</a:t>
            </a:r>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EDA1FEC6-1373-4465-9200-0A63B2AD9418}"/>
              </a:ext>
            </a:extLst>
          </p:cNvPr>
          <p:cNvSpPr txBox="1"/>
          <p:nvPr/>
        </p:nvSpPr>
        <p:spPr>
          <a:xfrm>
            <a:off x="8734899" y="4604000"/>
            <a:ext cx="284052" cy="307777"/>
          </a:xfrm>
          <a:prstGeom prst="rect">
            <a:avLst/>
          </a:prstGeom>
          <a:noFill/>
        </p:spPr>
        <p:txBody>
          <a:bodyPr wrap="none" rtlCol="0">
            <a:spAutoFit/>
          </a:bodyPr>
          <a:lstStyle/>
          <a:p>
            <a:r>
              <a:rPr lang="en-US" dirty="0"/>
              <a:t>5</a:t>
            </a:r>
          </a:p>
        </p:txBody>
      </p:sp>
    </p:spTree>
    <p:extLst>
      <p:ext uri="{BB962C8B-B14F-4D97-AF65-F5344CB8AC3E}">
        <p14:creationId xmlns:p14="http://schemas.microsoft.com/office/powerpoint/2010/main" val="133036937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58575"/>
        <p:cNvGrpSpPr/>
        <p:nvPr/>
      </p:nvGrpSpPr>
      <p:grpSpPr>
        <a:xfrm>
          <a:off x="0" y="0"/>
          <a:ext cx="0" cy="0"/>
          <a:chOff x="0" y="0"/>
          <a:chExt cx="0" cy="0"/>
        </a:xfrm>
      </p:grpSpPr>
      <p:sp>
        <p:nvSpPr>
          <p:cNvPr id="58576" name="Google Shape;58576;p48"/>
          <p:cNvSpPr txBox="1">
            <a:spLocks noGrp="1"/>
          </p:cNvSpPr>
          <p:nvPr>
            <p:ph type="title"/>
          </p:nvPr>
        </p:nvSpPr>
        <p:spPr>
          <a:xfrm>
            <a:off x="609500" y="445025"/>
            <a:ext cx="79251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EDMF </a:t>
            </a:r>
            <a:endParaRPr dirty="0"/>
          </a:p>
        </p:txBody>
      </p:sp>
      <p:sp>
        <p:nvSpPr>
          <p:cNvPr id="2" name="AutoShape 2" descr="PMI EDMF Steps">
            <a:extLst>
              <a:ext uri="{FF2B5EF4-FFF2-40B4-BE49-F238E27FC236}">
                <a16:creationId xmlns:a16="http://schemas.microsoft.com/office/drawing/2014/main" id="{6341A0B0-4D81-4D87-A673-8F03112F1FC9}"/>
              </a:ext>
            </a:extLst>
          </p:cNvPr>
          <p:cNvSpPr>
            <a:spLocks noChangeAspect="1" noChangeArrowheads="1"/>
          </p:cNvSpPr>
          <p:nvPr/>
        </p:nvSpPr>
        <p:spPr bwMode="auto">
          <a:xfrm>
            <a:off x="4419600" y="241935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pic>
        <p:nvPicPr>
          <p:cNvPr id="5" name="Picture 4">
            <a:extLst>
              <a:ext uri="{FF2B5EF4-FFF2-40B4-BE49-F238E27FC236}">
                <a16:creationId xmlns:a16="http://schemas.microsoft.com/office/drawing/2014/main" id="{40CE80B3-97B5-40B8-BA66-32C4F77821E7}"/>
              </a:ext>
            </a:extLst>
          </p:cNvPr>
          <p:cNvPicPr>
            <a:picLocks noChangeAspect="1"/>
          </p:cNvPicPr>
          <p:nvPr/>
        </p:nvPicPr>
        <p:blipFill>
          <a:blip r:embed="rId3"/>
          <a:stretch>
            <a:fillRect/>
          </a:stretch>
        </p:blipFill>
        <p:spPr>
          <a:xfrm>
            <a:off x="2280381" y="1257351"/>
            <a:ext cx="4583237" cy="2933597"/>
          </a:xfrm>
          <a:prstGeom prst="rect">
            <a:avLst/>
          </a:prstGeom>
        </p:spPr>
      </p:pic>
      <p:sp>
        <p:nvSpPr>
          <p:cNvPr id="15" name="TextBox 14">
            <a:extLst>
              <a:ext uri="{FF2B5EF4-FFF2-40B4-BE49-F238E27FC236}">
                <a16:creationId xmlns:a16="http://schemas.microsoft.com/office/drawing/2014/main" id="{9E1891C1-1667-4DFC-8B25-83987EA43219}"/>
              </a:ext>
            </a:extLst>
          </p:cNvPr>
          <p:cNvSpPr txBox="1"/>
          <p:nvPr/>
        </p:nvSpPr>
        <p:spPr>
          <a:xfrm>
            <a:off x="8734899" y="4604000"/>
            <a:ext cx="284052" cy="307777"/>
          </a:xfrm>
          <a:prstGeom prst="rect">
            <a:avLst/>
          </a:prstGeom>
          <a:noFill/>
        </p:spPr>
        <p:txBody>
          <a:bodyPr wrap="none" rtlCol="0">
            <a:spAutoFit/>
          </a:bodyPr>
          <a:lstStyle/>
          <a:p>
            <a:r>
              <a:rPr lang="en-US" dirty="0"/>
              <a:t>6</a:t>
            </a: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58554"/>
        <p:cNvGrpSpPr/>
        <p:nvPr/>
      </p:nvGrpSpPr>
      <p:grpSpPr>
        <a:xfrm>
          <a:off x="0" y="0"/>
          <a:ext cx="0" cy="0"/>
          <a:chOff x="0" y="0"/>
          <a:chExt cx="0" cy="0"/>
        </a:xfrm>
      </p:grpSpPr>
      <p:sp>
        <p:nvSpPr>
          <p:cNvPr id="58555" name="Google Shape;58555;p46"/>
          <p:cNvSpPr txBox="1">
            <a:spLocks noGrp="1"/>
          </p:cNvSpPr>
          <p:nvPr>
            <p:ph type="title"/>
          </p:nvPr>
        </p:nvSpPr>
        <p:spPr>
          <a:xfrm>
            <a:off x="1521250" y="2575400"/>
            <a:ext cx="61014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The Five Steps</a:t>
            </a:r>
            <a:endParaRPr dirty="0"/>
          </a:p>
        </p:txBody>
      </p:sp>
      <p:sp>
        <p:nvSpPr>
          <p:cNvPr id="58557" name="Google Shape;58557;p46"/>
          <p:cNvSpPr txBox="1">
            <a:spLocks noGrp="1"/>
          </p:cNvSpPr>
          <p:nvPr>
            <p:ph type="title" idx="2"/>
          </p:nvPr>
        </p:nvSpPr>
        <p:spPr>
          <a:xfrm>
            <a:off x="3752175" y="1380100"/>
            <a:ext cx="1639800" cy="107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58558" name="Google Shape;58558;p46"/>
          <p:cNvSpPr/>
          <p:nvPr/>
        </p:nvSpPr>
        <p:spPr>
          <a:xfrm flipH="1">
            <a:off x="230263" y="3153976"/>
            <a:ext cx="1056887" cy="1192711"/>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59" name="Google Shape;58559;p46"/>
          <p:cNvSpPr/>
          <p:nvPr/>
        </p:nvSpPr>
        <p:spPr>
          <a:xfrm flipH="1">
            <a:off x="1154739" y="42478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0" name="Google Shape;58560;p46"/>
          <p:cNvSpPr/>
          <p:nvPr/>
        </p:nvSpPr>
        <p:spPr>
          <a:xfrm flipH="1">
            <a:off x="1057289" y="2815924"/>
            <a:ext cx="315510" cy="360755"/>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1" name="Google Shape;58561;p46"/>
          <p:cNvSpPr/>
          <p:nvPr/>
        </p:nvSpPr>
        <p:spPr>
          <a:xfrm flipH="1">
            <a:off x="7474481" y="754024"/>
            <a:ext cx="566049" cy="64723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 name="TextBox 7">
            <a:extLst>
              <a:ext uri="{FF2B5EF4-FFF2-40B4-BE49-F238E27FC236}">
                <a16:creationId xmlns:a16="http://schemas.microsoft.com/office/drawing/2014/main" id="{0D2B63F9-B44C-4CCE-BA7E-29956E0D8806}"/>
              </a:ext>
            </a:extLst>
          </p:cNvPr>
          <p:cNvSpPr txBox="1"/>
          <p:nvPr/>
        </p:nvSpPr>
        <p:spPr>
          <a:xfrm>
            <a:off x="8734899" y="4604000"/>
            <a:ext cx="284052" cy="307777"/>
          </a:xfrm>
          <a:prstGeom prst="rect">
            <a:avLst/>
          </a:prstGeom>
          <a:noFill/>
        </p:spPr>
        <p:txBody>
          <a:bodyPr wrap="none" rtlCol="0">
            <a:spAutoFit/>
          </a:bodyPr>
          <a:lstStyle/>
          <a:p>
            <a:r>
              <a:rPr lang="en-US" dirty="0"/>
              <a:t>7</a:t>
            </a:r>
          </a:p>
        </p:txBody>
      </p:sp>
    </p:spTree>
    <p:extLst>
      <p:ext uri="{BB962C8B-B14F-4D97-AF65-F5344CB8AC3E}">
        <p14:creationId xmlns:p14="http://schemas.microsoft.com/office/powerpoint/2010/main" val="286599122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58565"/>
        <p:cNvGrpSpPr/>
        <p:nvPr/>
      </p:nvGrpSpPr>
      <p:grpSpPr>
        <a:xfrm>
          <a:off x="0" y="0"/>
          <a:ext cx="0" cy="0"/>
          <a:chOff x="0" y="0"/>
          <a:chExt cx="0" cy="0"/>
        </a:xfrm>
      </p:grpSpPr>
      <p:sp>
        <p:nvSpPr>
          <p:cNvPr id="58566" name="Google Shape;58566;p47"/>
          <p:cNvSpPr txBox="1">
            <a:spLocks noGrp="1"/>
          </p:cNvSpPr>
          <p:nvPr>
            <p:ph type="title"/>
          </p:nvPr>
        </p:nvSpPr>
        <p:spPr>
          <a:xfrm>
            <a:off x="2145354" y="1144348"/>
            <a:ext cx="4769400" cy="92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dirty="0"/>
              <a:t>The Five Steps</a:t>
            </a:r>
            <a:endParaRPr dirty="0"/>
          </a:p>
        </p:txBody>
      </p:sp>
      <p:sp>
        <p:nvSpPr>
          <p:cNvPr id="58567" name="Google Shape;58567;p47"/>
          <p:cNvSpPr/>
          <p:nvPr/>
        </p:nvSpPr>
        <p:spPr>
          <a:xfrm flipH="1">
            <a:off x="934897" y="2362849"/>
            <a:ext cx="365402" cy="4177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8" name="Google Shape;58568;p47"/>
          <p:cNvSpPr/>
          <p:nvPr/>
        </p:nvSpPr>
        <p:spPr>
          <a:xfrm flipH="1">
            <a:off x="7759835" y="1842202"/>
            <a:ext cx="836614" cy="944026"/>
          </a:xfrm>
          <a:custGeom>
            <a:avLst/>
            <a:gdLst/>
            <a:ahLst/>
            <a:cxnLst/>
            <a:rect l="l" t="t" r="r" b="b"/>
            <a:pathLst>
              <a:path w="20567" h="23209" fill="none" extrusionOk="0">
                <a:moveTo>
                  <a:pt x="245" y="6785"/>
                </a:moveTo>
                <a:lnTo>
                  <a:pt x="17" y="15902"/>
                </a:lnTo>
                <a:cubicBezTo>
                  <a:pt x="1" y="16799"/>
                  <a:pt x="457" y="17647"/>
                  <a:pt x="1224" y="18120"/>
                </a:cubicBezTo>
                <a:lnTo>
                  <a:pt x="8742" y="22719"/>
                </a:lnTo>
                <a:cubicBezTo>
                  <a:pt x="9509" y="23192"/>
                  <a:pt x="10471" y="23208"/>
                  <a:pt x="11254" y="22784"/>
                </a:cubicBezTo>
                <a:lnTo>
                  <a:pt x="19000" y="18576"/>
                </a:lnTo>
                <a:cubicBezTo>
                  <a:pt x="19800" y="18152"/>
                  <a:pt x="20289" y="17321"/>
                  <a:pt x="20321" y="16424"/>
                </a:cubicBezTo>
                <a:lnTo>
                  <a:pt x="20550" y="7307"/>
                </a:lnTo>
                <a:cubicBezTo>
                  <a:pt x="20566" y="6394"/>
                  <a:pt x="20109" y="5562"/>
                  <a:pt x="19343" y="5089"/>
                </a:cubicBezTo>
                <a:lnTo>
                  <a:pt x="11825" y="490"/>
                </a:lnTo>
                <a:cubicBezTo>
                  <a:pt x="11058" y="17"/>
                  <a:pt x="10096" y="1"/>
                  <a:pt x="9297" y="425"/>
                </a:cubicBezTo>
                <a:lnTo>
                  <a:pt x="1566" y="4632"/>
                </a:lnTo>
                <a:cubicBezTo>
                  <a:pt x="767" y="5056"/>
                  <a:pt x="262" y="5872"/>
                  <a:pt x="245" y="6785"/>
                </a:cubicBezTo>
                <a:close/>
              </a:path>
            </a:pathLst>
          </a:custGeom>
          <a:solidFill>
            <a:schemeClr val="accent1"/>
          </a:solidFill>
          <a:ln w="9525" cap="flat" cmpd="sng">
            <a:solidFill>
              <a:schemeClr val="dk1"/>
            </a:solidFill>
            <a:prstDash val="solid"/>
            <a:miter lim="1630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69" name="Google Shape;58569;p47"/>
          <p:cNvSpPr/>
          <p:nvPr/>
        </p:nvSpPr>
        <p:spPr>
          <a:xfrm flipH="1">
            <a:off x="7641058" y="1607698"/>
            <a:ext cx="205091" cy="234493"/>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0" name="Google Shape;58570;p47"/>
          <p:cNvSpPr/>
          <p:nvPr/>
        </p:nvSpPr>
        <p:spPr>
          <a:xfrm flipH="1">
            <a:off x="8014891" y="2979203"/>
            <a:ext cx="326501" cy="373294"/>
          </a:xfrm>
          <a:custGeom>
            <a:avLst/>
            <a:gdLst/>
            <a:ahLst/>
            <a:cxnLst/>
            <a:rect l="l" t="t" r="r" b="b"/>
            <a:pathLst>
              <a:path w="9558" h="10927" extrusionOk="0">
                <a:moveTo>
                  <a:pt x="131" y="2805"/>
                </a:moveTo>
                <a:lnTo>
                  <a:pt x="1" y="7877"/>
                </a:lnTo>
                <a:cubicBezTo>
                  <a:pt x="1" y="8040"/>
                  <a:pt x="82" y="8187"/>
                  <a:pt x="213" y="8269"/>
                </a:cubicBezTo>
                <a:lnTo>
                  <a:pt x="4420" y="10845"/>
                </a:lnTo>
                <a:cubicBezTo>
                  <a:pt x="4551" y="10927"/>
                  <a:pt x="4714" y="10927"/>
                  <a:pt x="4861" y="10862"/>
                </a:cubicBezTo>
                <a:lnTo>
                  <a:pt x="9199" y="8497"/>
                </a:lnTo>
                <a:cubicBezTo>
                  <a:pt x="9329" y="8432"/>
                  <a:pt x="9427" y="8285"/>
                  <a:pt x="9427" y="8122"/>
                </a:cubicBezTo>
                <a:lnTo>
                  <a:pt x="9558" y="3050"/>
                </a:lnTo>
                <a:cubicBezTo>
                  <a:pt x="9558" y="2887"/>
                  <a:pt x="9476" y="2740"/>
                  <a:pt x="9346" y="2658"/>
                </a:cubicBezTo>
                <a:lnTo>
                  <a:pt x="5154" y="82"/>
                </a:lnTo>
                <a:cubicBezTo>
                  <a:pt x="5008" y="0"/>
                  <a:pt x="4845" y="0"/>
                  <a:pt x="4698" y="65"/>
                </a:cubicBezTo>
                <a:lnTo>
                  <a:pt x="376" y="2430"/>
                </a:lnTo>
                <a:cubicBezTo>
                  <a:pt x="229" y="2495"/>
                  <a:pt x="131" y="2642"/>
                  <a:pt x="131" y="2805"/>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58571" name="Google Shape;58571;p47"/>
          <p:cNvSpPr txBox="1">
            <a:spLocks noGrp="1"/>
          </p:cNvSpPr>
          <p:nvPr>
            <p:ph type="body" idx="1"/>
          </p:nvPr>
        </p:nvSpPr>
        <p:spPr>
          <a:xfrm>
            <a:off x="2145379" y="2149348"/>
            <a:ext cx="4769400" cy="1739606"/>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Roboto" panose="02000000000000000000" pitchFamily="2" charset="0"/>
                <a:ea typeface="Roboto" panose="02000000000000000000" pitchFamily="2" charset="0"/>
              </a:rPr>
              <a:t>There are 5 steps to consider while being in an ethical situation that might help take the right decision:</a:t>
            </a:r>
          </a:p>
          <a:p>
            <a:pPr marL="0" lvl="0" indent="0" algn="ctr" rtl="0">
              <a:spcBef>
                <a:spcPts val="0"/>
              </a:spcBef>
              <a:spcAft>
                <a:spcPts val="0"/>
              </a:spcAft>
              <a:buNone/>
            </a:pPr>
            <a:endParaRPr lang="en-US" dirty="0">
              <a:latin typeface="Roboto" panose="02000000000000000000" pitchFamily="2" charset="0"/>
              <a:ea typeface="Roboto" panose="02000000000000000000" pitchFamily="2" charset="0"/>
            </a:endParaRPr>
          </a:p>
          <a:p>
            <a:pPr marL="285750" indent="-285750" algn="l"/>
            <a:r>
              <a:rPr lang="en-US" dirty="0">
                <a:latin typeface="Roboto" panose="02000000000000000000" pitchFamily="2" charset="0"/>
                <a:ea typeface="Roboto" panose="02000000000000000000" pitchFamily="2" charset="0"/>
              </a:rPr>
              <a:t>Assessment</a:t>
            </a:r>
          </a:p>
          <a:p>
            <a:pPr marL="285750" indent="-285750" algn="l"/>
            <a:r>
              <a:rPr lang="en-US" dirty="0">
                <a:latin typeface="Roboto" panose="02000000000000000000" pitchFamily="2" charset="0"/>
                <a:ea typeface="Roboto" panose="02000000000000000000" pitchFamily="2" charset="0"/>
              </a:rPr>
              <a:t>Alternatives</a:t>
            </a:r>
          </a:p>
          <a:p>
            <a:pPr marL="285750" indent="-285750" algn="l"/>
            <a:r>
              <a:rPr lang="en-US" dirty="0">
                <a:latin typeface="Roboto" panose="02000000000000000000" pitchFamily="2" charset="0"/>
                <a:ea typeface="Roboto" panose="02000000000000000000" pitchFamily="2" charset="0"/>
              </a:rPr>
              <a:t>Analysis</a:t>
            </a:r>
          </a:p>
          <a:p>
            <a:pPr marL="285750" indent="-285750" algn="l"/>
            <a:r>
              <a:rPr lang="en-US" dirty="0">
                <a:latin typeface="Roboto" panose="02000000000000000000" pitchFamily="2" charset="0"/>
                <a:ea typeface="Roboto" panose="02000000000000000000" pitchFamily="2" charset="0"/>
              </a:rPr>
              <a:t>Application</a:t>
            </a:r>
          </a:p>
          <a:p>
            <a:pPr marL="285750" indent="-285750" algn="l"/>
            <a:r>
              <a:rPr lang="en-US" dirty="0">
                <a:latin typeface="Roboto" panose="02000000000000000000" pitchFamily="2" charset="0"/>
                <a:ea typeface="Roboto" panose="02000000000000000000" pitchFamily="2" charset="0"/>
              </a:rPr>
              <a:t>Action</a:t>
            </a:r>
            <a:endParaRPr dirty="0">
              <a:latin typeface="Roboto" panose="02000000000000000000" pitchFamily="2" charset="0"/>
              <a:ea typeface="Roboto" panose="02000000000000000000" pitchFamily="2" charset="0"/>
            </a:endParaRPr>
          </a:p>
        </p:txBody>
      </p:sp>
      <p:sp>
        <p:nvSpPr>
          <p:cNvPr id="8" name="TextBox 7">
            <a:extLst>
              <a:ext uri="{FF2B5EF4-FFF2-40B4-BE49-F238E27FC236}">
                <a16:creationId xmlns:a16="http://schemas.microsoft.com/office/drawing/2014/main" id="{F1DF7F71-31EC-4329-874C-1652C756EB47}"/>
              </a:ext>
            </a:extLst>
          </p:cNvPr>
          <p:cNvSpPr txBox="1"/>
          <p:nvPr/>
        </p:nvSpPr>
        <p:spPr>
          <a:xfrm>
            <a:off x="8734899" y="4604000"/>
            <a:ext cx="284052" cy="307777"/>
          </a:xfrm>
          <a:prstGeom prst="rect">
            <a:avLst/>
          </a:prstGeom>
          <a:noFill/>
        </p:spPr>
        <p:txBody>
          <a:bodyPr wrap="none" rtlCol="0">
            <a:spAutoFit/>
          </a:bodyPr>
          <a:lstStyle/>
          <a:p>
            <a:r>
              <a:rPr lang="en-US" dirty="0"/>
              <a:t>8</a:t>
            </a:r>
          </a:p>
        </p:txBody>
      </p:sp>
    </p:spTree>
    <p:extLst>
      <p:ext uri="{BB962C8B-B14F-4D97-AF65-F5344CB8AC3E}">
        <p14:creationId xmlns:p14="http://schemas.microsoft.com/office/powerpoint/2010/main" val="1725807494"/>
      </p:ext>
    </p:extLst>
  </p:cSld>
  <p:clrMapOvr>
    <a:masterClrMapping/>
  </p:clrMapOvr>
</p:sld>
</file>

<file path=ppt/theme/theme1.xml><?xml version="1.0" encoding="utf-8"?>
<a:theme xmlns:a="http://schemas.openxmlformats.org/drawingml/2006/main" name="Luxury Consulting Toolkit by Slidesgo">
  <a:themeElements>
    <a:clrScheme name="Simple Light">
      <a:dk1>
        <a:srgbClr val="928468"/>
      </a:dk1>
      <a:lt1>
        <a:srgbClr val="E4DFD4"/>
      </a:lt1>
      <a:dk2>
        <a:srgbClr val="575757"/>
      </a:dk2>
      <a:lt2>
        <a:srgbClr val="F8F6EE"/>
      </a:lt2>
      <a:accent1>
        <a:srgbClr val="E8C883"/>
      </a:accent1>
      <a:accent2>
        <a:srgbClr val="C8AB6E"/>
      </a:accent2>
      <a:accent3>
        <a:srgbClr val="FFECC7"/>
      </a:accent3>
      <a:accent4>
        <a:srgbClr val="FFFFFF"/>
      </a:accent4>
      <a:accent5>
        <a:srgbClr val="FFFFFF"/>
      </a:accent5>
      <a:accent6>
        <a:srgbClr val="FFFFFF"/>
      </a:accent6>
      <a:hlink>
        <a:srgbClr val="57575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9</TotalTime>
  <Words>528</Words>
  <Application>Microsoft Office PowerPoint</Application>
  <PresentationFormat>On-screen Show (16:9)</PresentationFormat>
  <Paragraphs>93</Paragraphs>
  <Slides>18</Slides>
  <Notes>18</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18</vt:i4>
      </vt:variant>
    </vt:vector>
  </HeadingPairs>
  <TitlesOfParts>
    <vt:vector size="22" baseType="lpstr">
      <vt:lpstr>Arial</vt:lpstr>
      <vt:lpstr>Prata</vt:lpstr>
      <vt:lpstr>Roboto</vt:lpstr>
      <vt:lpstr>Luxury Consulting Toolkit by Slidesgo</vt:lpstr>
      <vt:lpstr>Five Steps of Ethical Decision Making</vt:lpstr>
      <vt:lpstr>Table Of Contents</vt:lpstr>
      <vt:lpstr>Introduction</vt:lpstr>
      <vt:lpstr>Introduction</vt:lpstr>
      <vt:lpstr>Using The EDMF</vt:lpstr>
      <vt:lpstr>Using The EDMF</vt:lpstr>
      <vt:lpstr>EDMF </vt:lpstr>
      <vt:lpstr>The Five Steps</vt:lpstr>
      <vt:lpstr>The Five Steps</vt:lpstr>
      <vt:lpstr>Assessment</vt:lpstr>
      <vt:lpstr>Alternatives</vt:lpstr>
      <vt:lpstr>Analysis</vt:lpstr>
      <vt:lpstr>Application</vt:lpstr>
      <vt:lpstr>Action</vt:lpstr>
      <vt:lpstr>Conclusion</vt:lpstr>
      <vt:lpstr>Conclusion</vt:lpstr>
      <vt:lpstr>References</vt:lpstr>
      <vt:lpstr>References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Five Steps To Ethical Decision Making</dc:title>
  <dc:creator>Abdo Eljazwi</dc:creator>
  <cp:lastModifiedBy>user</cp:lastModifiedBy>
  <cp:revision>4</cp:revision>
  <dcterms:modified xsi:type="dcterms:W3CDTF">2021-11-30T07:38:55Z</dcterms:modified>
</cp:coreProperties>
</file>