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4" r:id="rId1"/>
  </p:sldMasterIdLst>
  <p:notesMasterIdLst>
    <p:notesMasterId r:id="rId29"/>
  </p:notesMasterIdLst>
  <p:sldIdLst>
    <p:sldId id="256" r:id="rId2"/>
    <p:sldId id="258" r:id="rId3"/>
    <p:sldId id="257" r:id="rId4"/>
    <p:sldId id="259" r:id="rId5"/>
    <p:sldId id="260" r:id="rId6"/>
    <p:sldId id="267" r:id="rId7"/>
    <p:sldId id="263" r:id="rId8"/>
    <p:sldId id="299" r:id="rId9"/>
    <p:sldId id="262" r:id="rId10"/>
    <p:sldId id="265" r:id="rId11"/>
    <p:sldId id="268" r:id="rId12"/>
    <p:sldId id="269" r:id="rId13"/>
    <p:sldId id="270" r:id="rId14"/>
    <p:sldId id="271" r:id="rId15"/>
    <p:sldId id="300" r:id="rId16"/>
    <p:sldId id="272" r:id="rId17"/>
    <p:sldId id="301" r:id="rId18"/>
    <p:sldId id="273" r:id="rId19"/>
    <p:sldId id="274" r:id="rId20"/>
    <p:sldId id="275" r:id="rId21"/>
    <p:sldId id="276" r:id="rId22"/>
    <p:sldId id="277" r:id="rId23"/>
    <p:sldId id="302" r:id="rId24"/>
    <p:sldId id="303" r:id="rId25"/>
    <p:sldId id="304" r:id="rId26"/>
    <p:sldId id="279" r:id="rId27"/>
    <p:sldId id="278" r:id="rId28"/>
  </p:sldIdLst>
  <p:sldSz cx="9144000" cy="5143500" type="screen16x9"/>
  <p:notesSz cx="6858000" cy="9144000"/>
  <p:embeddedFontLst>
    <p:embeddedFont>
      <p:font typeface="Lato" panose="020B0604020202020204" charset="0"/>
      <p:regular r:id="rId30"/>
      <p:bold r:id="rId31"/>
      <p:italic r:id="rId32"/>
      <p:boldItalic r:id="rId33"/>
    </p:embeddedFont>
    <p:embeddedFont>
      <p:font typeface="Bebas Neue" panose="020B0604020202020204" charset="0"/>
      <p:regular r:id="rId34"/>
    </p:embeddedFont>
    <p:embeddedFont>
      <p:font typeface="Century Gothic" panose="020B0502020202020204" pitchFamily="34" charset="0"/>
      <p:regular r:id="rId35"/>
      <p:bold r:id="rId36"/>
      <p:italic r:id="rId37"/>
      <p:boldItalic r:id="rId38"/>
    </p:embeddedFont>
    <p:embeddedFont>
      <p:font typeface="Calibri" panose="020F0502020204030204" pitchFamily="34" charset="0"/>
      <p:regular r:id="rId39"/>
      <p:bold r:id="rId40"/>
      <p:italic r:id="rId41"/>
      <p:boldItalic r:id="rId4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3238"/>
    <a:srgbClr val="FFFFFF"/>
    <a:srgbClr val="43434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E22EE364-1111-459B-AD25-C569D1309220}">
  <a:tblStyle styleId="{E22EE364-1111-459B-AD25-C569D1309220}" styleName="Table_0">
    <a:wholeTbl>
      <a:tcTxStyle b="off" i="off">
        <a:font>
          <a:latin typeface="Calibri"/>
          <a:ea typeface="Calibri"/>
          <a:cs typeface="Calibri"/>
        </a:font>
        <a:srgbClr val="000000"/>
      </a:tcTxStyle>
      <a:tcStyle>
        <a:tcBdr>
          <a:left>
            <a:ln w="9525" cap="flat" cmpd="sng">
              <a:solidFill>
                <a:srgbClr val="000000">
                  <a:alpha val="0"/>
                </a:srgbClr>
              </a:solidFill>
              <a:prstDash val="solid"/>
              <a:round/>
              <a:headEnd type="none" w="sm" len="sm"/>
              <a:tailEnd type="none" w="sm" len="sm"/>
            </a:ln>
          </a:left>
          <a:right>
            <a:ln w="9525" cap="flat" cmpd="sng">
              <a:solidFill>
                <a:srgbClr val="000000">
                  <a:alpha val="0"/>
                </a:srgbClr>
              </a:solidFill>
              <a:prstDash val="solid"/>
              <a:round/>
              <a:headEnd type="none" w="sm" len="sm"/>
              <a:tailEnd type="none" w="sm" len="sm"/>
            </a:ln>
          </a:right>
          <a:top>
            <a:ln w="9525" cap="flat" cmpd="sng">
              <a:solidFill>
                <a:srgbClr val="000000">
                  <a:alpha val="0"/>
                </a:srgbClr>
              </a:solidFill>
              <a:prstDash val="solid"/>
              <a:round/>
              <a:headEnd type="none" w="sm" len="sm"/>
              <a:tailEnd type="none" w="sm" len="sm"/>
            </a:ln>
          </a:top>
          <a:bottom>
            <a:ln w="9525" cap="flat" cmpd="sng">
              <a:solidFill>
                <a:srgbClr val="000000">
                  <a:alpha val="0"/>
                </a:srgbClr>
              </a:solidFill>
              <a:prstDash val="solid"/>
              <a:round/>
              <a:headEnd type="none" w="sm" len="sm"/>
              <a:tailEnd type="none" w="sm" len="sm"/>
            </a:ln>
          </a:bottom>
          <a:insideH>
            <a:ln w="9525" cap="flat" cmpd="sng">
              <a:solidFill>
                <a:srgbClr val="000000">
                  <a:alpha val="0"/>
                </a:srgbClr>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rgbClr val="FFFFFF">
              <a:alpha val="0"/>
            </a:srgbClr>
          </a:solidFill>
        </a:fill>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E2D21B6E-646F-4E79-83DC-D2C68BDE3953}"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706" autoAdjust="0"/>
    <p:restoredTop sz="94660"/>
  </p:normalViewPr>
  <p:slideViewPr>
    <p:cSldViewPr snapToGrid="0">
      <p:cViewPr varScale="1">
        <p:scale>
          <a:sx n="91" d="100"/>
          <a:sy n="91" d="100"/>
        </p:scale>
        <p:origin x="822" y="1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10.fntdata"/><Relationship Id="rId21" Type="http://schemas.openxmlformats.org/officeDocument/2006/relationships/slide" Target="slides/slide20.xml"/><Relationship Id="rId34" Type="http://schemas.openxmlformats.org/officeDocument/2006/relationships/font" Target="fonts/font5.fntdata"/><Relationship Id="rId42" Type="http://schemas.openxmlformats.org/officeDocument/2006/relationships/font" Target="fonts/font13.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3.fntdata"/><Relationship Id="rId37" Type="http://schemas.openxmlformats.org/officeDocument/2006/relationships/font" Target="fonts/font8.fntdata"/><Relationship Id="rId40" Type="http://schemas.openxmlformats.org/officeDocument/2006/relationships/font" Target="fonts/font11.fntdata"/><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7.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2.fntdata"/><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font" Target="fonts/font1.fntdata"/><Relationship Id="rId35" Type="http://schemas.openxmlformats.org/officeDocument/2006/relationships/font" Target="fonts/font6.fntdata"/><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4.fntdata"/><Relationship Id="rId38" Type="http://schemas.openxmlformats.org/officeDocument/2006/relationships/font" Target="fonts/font9.fntdata"/><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font" Target="fonts/font12.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853461273"/>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 name="Google Shape;133;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296653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5"/>
        <p:cNvGrpSpPr/>
        <p:nvPr/>
      </p:nvGrpSpPr>
      <p:grpSpPr>
        <a:xfrm>
          <a:off x="0" y="0"/>
          <a:ext cx="0" cy="0"/>
          <a:chOff x="0" y="0"/>
          <a:chExt cx="0" cy="0"/>
        </a:xfrm>
      </p:grpSpPr>
      <p:sp>
        <p:nvSpPr>
          <p:cNvPr id="846" name="Google Shape;846;gad96be1b45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7" name="Google Shape;847;gad96be1b45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811475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2"/>
        <p:cNvGrpSpPr/>
        <p:nvPr/>
      </p:nvGrpSpPr>
      <p:grpSpPr>
        <a:xfrm>
          <a:off x="0" y="0"/>
          <a:ext cx="0" cy="0"/>
          <a:chOff x="0" y="0"/>
          <a:chExt cx="0" cy="0"/>
        </a:xfrm>
      </p:grpSpPr>
      <p:sp>
        <p:nvSpPr>
          <p:cNvPr id="1203" name="Google Shape;1203;gad96be1b45_0_4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04" name="Google Shape;1204;gad96be1b45_0_4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55574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3"/>
        <p:cNvGrpSpPr/>
        <p:nvPr/>
      </p:nvGrpSpPr>
      <p:grpSpPr>
        <a:xfrm>
          <a:off x="0" y="0"/>
          <a:ext cx="0" cy="0"/>
          <a:chOff x="0" y="0"/>
          <a:chExt cx="0" cy="0"/>
        </a:xfrm>
      </p:grpSpPr>
      <p:sp>
        <p:nvSpPr>
          <p:cNvPr id="1224" name="Google Shape;1224;gad96be1b45_0_6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5" name="Google Shape;1225;gad96be1b45_0_6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620825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7"/>
        <p:cNvGrpSpPr/>
        <p:nvPr/>
      </p:nvGrpSpPr>
      <p:grpSpPr>
        <a:xfrm>
          <a:off x="0" y="0"/>
          <a:ext cx="0" cy="0"/>
          <a:chOff x="0" y="0"/>
          <a:chExt cx="0" cy="0"/>
        </a:xfrm>
      </p:grpSpPr>
      <p:sp>
        <p:nvSpPr>
          <p:cNvPr id="1268" name="Google Shape;1268;gad96be1b45_0_6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9" name="Google Shape;1269;gad96be1b45_0_6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171260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7"/>
        <p:cNvGrpSpPr/>
        <p:nvPr/>
      </p:nvGrpSpPr>
      <p:grpSpPr>
        <a:xfrm>
          <a:off x="0" y="0"/>
          <a:ext cx="0" cy="0"/>
          <a:chOff x="0" y="0"/>
          <a:chExt cx="0" cy="0"/>
        </a:xfrm>
      </p:grpSpPr>
      <p:sp>
        <p:nvSpPr>
          <p:cNvPr id="1278" name="Google Shape;1278;ga332bd8eab_0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79" name="Google Shape;1279;ga332bd8eab_0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281294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3"/>
        <p:cNvGrpSpPr/>
        <p:nvPr/>
      </p:nvGrpSpPr>
      <p:grpSpPr>
        <a:xfrm>
          <a:off x="0" y="0"/>
          <a:ext cx="0" cy="0"/>
          <a:chOff x="0" y="0"/>
          <a:chExt cx="0" cy="0"/>
        </a:xfrm>
      </p:grpSpPr>
      <p:sp>
        <p:nvSpPr>
          <p:cNvPr id="1344" name="Google Shape;1344;gad96be1b45_0_6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45" name="Google Shape;1345;gad96be1b45_0_6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827472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6"/>
        <p:cNvGrpSpPr/>
        <p:nvPr/>
      </p:nvGrpSpPr>
      <p:grpSpPr>
        <a:xfrm>
          <a:off x="0" y="0"/>
          <a:ext cx="0" cy="0"/>
          <a:chOff x="0" y="0"/>
          <a:chExt cx="0" cy="0"/>
        </a:xfrm>
      </p:grpSpPr>
      <p:sp>
        <p:nvSpPr>
          <p:cNvPr id="1367" name="Google Shape;1367;gad96be1b45_0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8" name="Google Shape;1368;gad96be1b45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147899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4"/>
        <p:cNvGrpSpPr/>
        <p:nvPr/>
      </p:nvGrpSpPr>
      <p:grpSpPr>
        <a:xfrm>
          <a:off x="0" y="0"/>
          <a:ext cx="0" cy="0"/>
          <a:chOff x="0" y="0"/>
          <a:chExt cx="0" cy="0"/>
        </a:xfrm>
      </p:grpSpPr>
      <p:sp>
        <p:nvSpPr>
          <p:cNvPr id="1375" name="Google Shape;1375;ga2e635f374_0_157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76" name="Google Shape;1376;ga2e635f374_0_157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863073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6"/>
        <p:cNvGrpSpPr/>
        <p:nvPr/>
      </p:nvGrpSpPr>
      <p:grpSpPr>
        <a:xfrm>
          <a:off x="0" y="0"/>
          <a:ext cx="0" cy="0"/>
          <a:chOff x="0" y="0"/>
          <a:chExt cx="0" cy="0"/>
        </a:xfrm>
      </p:grpSpPr>
      <p:sp>
        <p:nvSpPr>
          <p:cNvPr id="1387" name="Google Shape;1387;gad96be1b45_0_6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8" name="Google Shape;1388;gad96be1b45_0_6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162539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4"/>
        <p:cNvGrpSpPr/>
        <p:nvPr/>
      </p:nvGrpSpPr>
      <p:grpSpPr>
        <a:xfrm>
          <a:off x="0" y="0"/>
          <a:ext cx="0" cy="0"/>
          <a:chOff x="0" y="0"/>
          <a:chExt cx="0" cy="0"/>
        </a:xfrm>
      </p:grpSpPr>
      <p:sp>
        <p:nvSpPr>
          <p:cNvPr id="1395" name="Google Shape;1395;gad96be1b45_0_6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96" name="Google Shape;1396;gad96be1b45_0_6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207497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0"/>
        <p:cNvGrpSpPr/>
        <p:nvPr/>
      </p:nvGrpSpPr>
      <p:grpSpPr>
        <a:xfrm>
          <a:off x="0" y="0"/>
          <a:ext cx="0" cy="0"/>
          <a:chOff x="0" y="0"/>
          <a:chExt cx="0" cy="0"/>
        </a:xfrm>
      </p:grpSpPr>
      <p:sp>
        <p:nvSpPr>
          <p:cNvPr id="311" name="Google Shape;311;ga32b52f43e_0_1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2" name="Google Shape;312;ga32b52f43e_0_1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1788875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7"/>
        <p:cNvGrpSpPr/>
        <p:nvPr/>
      </p:nvGrpSpPr>
      <p:grpSpPr>
        <a:xfrm>
          <a:off x="0" y="0"/>
          <a:ext cx="0" cy="0"/>
          <a:chOff x="0" y="0"/>
          <a:chExt cx="0" cy="0"/>
        </a:xfrm>
      </p:grpSpPr>
      <p:sp>
        <p:nvSpPr>
          <p:cNvPr id="1448" name="Google Shape;1448;ga332bd8eab_0_1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49" name="Google Shape;1449;ga332bd8eab_0_1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315150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2"/>
        <p:cNvGrpSpPr/>
        <p:nvPr/>
      </p:nvGrpSpPr>
      <p:grpSpPr>
        <a:xfrm>
          <a:off x="0" y="0"/>
          <a:ext cx="0" cy="0"/>
          <a:chOff x="0" y="0"/>
          <a:chExt cx="0" cy="0"/>
        </a:xfrm>
      </p:grpSpPr>
      <p:sp>
        <p:nvSpPr>
          <p:cNvPr id="1533" name="Google Shape;1533;ga2e635f374_0_157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34" name="Google Shape;1534;ga2e635f374_0_157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114662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7"/>
        <p:cNvGrpSpPr/>
        <p:nvPr/>
      </p:nvGrpSpPr>
      <p:grpSpPr>
        <a:xfrm>
          <a:off x="0" y="0"/>
          <a:ext cx="0" cy="0"/>
          <a:chOff x="0" y="0"/>
          <a:chExt cx="0" cy="0"/>
        </a:xfrm>
      </p:grpSpPr>
      <p:sp>
        <p:nvSpPr>
          <p:cNvPr id="1478" name="Google Shape;1478;gad96be1b45_0_7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79" name="Google Shape;1479;gad96be1b45_0_7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434973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Google Shape;305;gad96be1b45_0_68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6" name="Google Shape;306;gad96be1b45_0_6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255872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Google Shape;340;gad96be1b45_0_4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1" name="Google Shape;341;gad96be1b45_0_4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830757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6"/>
        <p:cNvGrpSpPr/>
        <p:nvPr/>
      </p:nvGrpSpPr>
      <p:grpSpPr>
        <a:xfrm>
          <a:off x="0" y="0"/>
          <a:ext cx="0" cy="0"/>
          <a:chOff x="0" y="0"/>
          <a:chExt cx="0" cy="0"/>
        </a:xfrm>
      </p:grpSpPr>
      <p:sp>
        <p:nvSpPr>
          <p:cNvPr id="417" name="Google Shape;417;gad96be1b45_0_4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8" name="Google Shape;418;gad96be1b45_0_4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410266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5"/>
        <p:cNvGrpSpPr/>
        <p:nvPr/>
      </p:nvGrpSpPr>
      <p:grpSpPr>
        <a:xfrm>
          <a:off x="0" y="0"/>
          <a:ext cx="0" cy="0"/>
          <a:chOff x="0" y="0"/>
          <a:chExt cx="0" cy="0"/>
        </a:xfrm>
      </p:grpSpPr>
      <p:sp>
        <p:nvSpPr>
          <p:cNvPr id="966" name="Google Shape;966;gad96be1b45_0_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7" name="Google Shape;967;gad96be1b45_0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411741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9"/>
        <p:cNvGrpSpPr/>
        <p:nvPr/>
      </p:nvGrpSpPr>
      <p:grpSpPr>
        <a:xfrm>
          <a:off x="0" y="0"/>
          <a:ext cx="0" cy="0"/>
          <a:chOff x="0" y="0"/>
          <a:chExt cx="0" cy="0"/>
        </a:xfrm>
      </p:grpSpPr>
      <p:sp>
        <p:nvSpPr>
          <p:cNvPr id="720" name="Google Shape;720;ga32b52f43e_0_2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1" name="Google Shape;721;ga32b52f43e_0_2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153053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9"/>
        <p:cNvGrpSpPr/>
        <p:nvPr/>
      </p:nvGrpSpPr>
      <p:grpSpPr>
        <a:xfrm>
          <a:off x="0" y="0"/>
          <a:ext cx="0" cy="0"/>
          <a:chOff x="0" y="0"/>
          <a:chExt cx="0" cy="0"/>
        </a:xfrm>
      </p:grpSpPr>
      <p:sp>
        <p:nvSpPr>
          <p:cNvPr id="720" name="Google Shape;720;ga32b52f43e_0_2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1" name="Google Shape;721;ga32b52f43e_0_2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12719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7"/>
        <p:cNvGrpSpPr/>
        <p:nvPr/>
      </p:nvGrpSpPr>
      <p:grpSpPr>
        <a:xfrm>
          <a:off x="0" y="0"/>
          <a:ext cx="0" cy="0"/>
          <a:chOff x="0" y="0"/>
          <a:chExt cx="0" cy="0"/>
        </a:xfrm>
      </p:grpSpPr>
      <p:sp>
        <p:nvSpPr>
          <p:cNvPr id="488" name="Google Shape;488;ga32b52f43e_0_2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9" name="Google Shape;489;ga32b52f43e_0_2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221847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hyperlink" Target="https://www.flaticon.com/" TargetMode="External"/><Relationship Id="rId2" Type="http://schemas.openxmlformats.org/officeDocument/2006/relationships/hyperlink" Target="https://slidesgo.com/" TargetMode="External"/><Relationship Id="rId1" Type="http://schemas.openxmlformats.org/officeDocument/2006/relationships/slideMaster" Target="../slideMasters/slideMaster1.xml"/><Relationship Id="rId5" Type="http://schemas.openxmlformats.org/officeDocument/2006/relationships/hyperlink" Target="https://www.stories.com/" TargetMode="External"/><Relationship Id="rId4" Type="http://schemas.openxmlformats.org/officeDocument/2006/relationships/hyperlink" Target="https://www.freepik.com/" TargetMode="Externa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rgbClr val="FFFFFF"/>
        </a:solidFill>
        <a:effectLst/>
      </p:bgPr>
    </p:bg>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685800" y="527275"/>
            <a:ext cx="2746800" cy="2690100"/>
          </a:xfrm>
          <a:prstGeom prst="rect">
            <a:avLst/>
          </a:prstGeom>
        </p:spPr>
        <p:txBody>
          <a:bodyPr spcFirstLastPara="1" wrap="square" lIns="91425" tIns="91425" rIns="91425" bIns="91425" anchor="ctr" anchorCtr="0">
            <a:noAutofit/>
          </a:bodyPr>
          <a:lstStyle>
            <a:lvl1pPr lvl="0">
              <a:spcBef>
                <a:spcPts val="0"/>
              </a:spcBef>
              <a:spcAft>
                <a:spcPts val="0"/>
              </a:spcAft>
              <a:buSzPts val="6000"/>
              <a:buNone/>
              <a:defRPr sz="60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685800" y="3514825"/>
            <a:ext cx="2746800" cy="792600"/>
          </a:xfrm>
          <a:prstGeom prst="rect">
            <a:avLst/>
          </a:prstGeom>
        </p:spPr>
        <p:txBody>
          <a:bodyPr spcFirstLastPara="1" wrap="square" lIns="91425" tIns="91425" rIns="91425" bIns="91425" anchor="ctr" anchorCtr="0">
            <a:noAutofit/>
          </a:bodyPr>
          <a:lstStyle>
            <a:lvl1pPr lvl="0">
              <a:lnSpc>
                <a:spcPct val="100000"/>
              </a:lnSpc>
              <a:spcBef>
                <a:spcPts val="0"/>
              </a:spcBef>
              <a:spcAft>
                <a:spcPts val="0"/>
              </a:spcAft>
              <a:buSzPts val="1400"/>
              <a:buNone/>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text 2">
  <p:cSld name="CUSTOM_11">
    <p:spTree>
      <p:nvGrpSpPr>
        <p:cNvPr id="1" name="Shape 41"/>
        <p:cNvGrpSpPr/>
        <p:nvPr/>
      </p:nvGrpSpPr>
      <p:grpSpPr>
        <a:xfrm>
          <a:off x="0" y="0"/>
          <a:ext cx="0" cy="0"/>
          <a:chOff x="0" y="0"/>
          <a:chExt cx="0" cy="0"/>
        </a:xfrm>
      </p:grpSpPr>
      <p:sp>
        <p:nvSpPr>
          <p:cNvPr id="42" name="Google Shape;42;p13"/>
          <p:cNvSpPr txBox="1">
            <a:spLocks noGrp="1"/>
          </p:cNvSpPr>
          <p:nvPr>
            <p:ph type="title"/>
          </p:nvPr>
        </p:nvSpPr>
        <p:spPr>
          <a:xfrm>
            <a:off x="678600" y="527275"/>
            <a:ext cx="7786800" cy="645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43" name="Google Shape;43;p13"/>
          <p:cNvSpPr txBox="1">
            <a:spLocks noGrp="1"/>
          </p:cNvSpPr>
          <p:nvPr>
            <p:ph type="body" idx="1"/>
          </p:nvPr>
        </p:nvSpPr>
        <p:spPr>
          <a:xfrm>
            <a:off x="678600" y="1716300"/>
            <a:ext cx="3722400" cy="1705500"/>
          </a:xfrm>
          <a:prstGeom prst="rect">
            <a:avLst/>
          </a:prstGeom>
        </p:spPr>
        <p:txBody>
          <a:bodyPr spcFirstLastPara="1" wrap="square" lIns="91425" tIns="91425" rIns="91425" bIns="91425" anchor="ctr" anchorCtr="0">
            <a:noAutofit/>
          </a:bodyPr>
          <a:lstStyle>
            <a:lvl1pPr marL="457200" lvl="0" indent="-317500" rtl="0">
              <a:lnSpc>
                <a:spcPct val="100000"/>
              </a:lnSpc>
              <a:spcBef>
                <a:spcPts val="0"/>
              </a:spcBef>
              <a:spcAft>
                <a:spcPts val="0"/>
              </a:spcAft>
              <a:buSzPts val="1400"/>
              <a:buChar char="●"/>
              <a:defRPr/>
            </a:lvl1pPr>
            <a:lvl2pPr marL="914400" lvl="1" indent="-317500" rtl="0">
              <a:lnSpc>
                <a:spcPct val="100000"/>
              </a:lnSpc>
              <a:spcBef>
                <a:spcPts val="0"/>
              </a:spcBef>
              <a:spcAft>
                <a:spcPts val="0"/>
              </a:spcAft>
              <a:buSzPts val="1400"/>
              <a:buChar char="○"/>
              <a:defRPr/>
            </a:lvl2pPr>
            <a:lvl3pPr marL="1371600" lvl="2" indent="-317500" rtl="0">
              <a:lnSpc>
                <a:spcPct val="100000"/>
              </a:lnSpc>
              <a:spcBef>
                <a:spcPts val="0"/>
              </a:spcBef>
              <a:spcAft>
                <a:spcPts val="0"/>
              </a:spcAft>
              <a:buSzPts val="1400"/>
              <a:buChar char="■"/>
              <a:defRPr/>
            </a:lvl3pPr>
            <a:lvl4pPr marL="1828800" lvl="3" indent="-317500" rtl="0">
              <a:lnSpc>
                <a:spcPct val="100000"/>
              </a:lnSpc>
              <a:spcBef>
                <a:spcPts val="0"/>
              </a:spcBef>
              <a:spcAft>
                <a:spcPts val="0"/>
              </a:spcAft>
              <a:buSzPts val="1400"/>
              <a:buChar char="●"/>
              <a:defRPr/>
            </a:lvl4pPr>
            <a:lvl5pPr marL="2286000" lvl="4" indent="-317500" rtl="0">
              <a:lnSpc>
                <a:spcPct val="100000"/>
              </a:lnSpc>
              <a:spcBef>
                <a:spcPts val="0"/>
              </a:spcBef>
              <a:spcAft>
                <a:spcPts val="0"/>
              </a:spcAft>
              <a:buSzPts val="1400"/>
              <a:buChar char="○"/>
              <a:defRPr/>
            </a:lvl5pPr>
            <a:lvl6pPr marL="2743200" lvl="5" indent="-317500" rtl="0">
              <a:lnSpc>
                <a:spcPct val="100000"/>
              </a:lnSpc>
              <a:spcBef>
                <a:spcPts val="0"/>
              </a:spcBef>
              <a:spcAft>
                <a:spcPts val="0"/>
              </a:spcAft>
              <a:buSzPts val="1400"/>
              <a:buChar char="■"/>
              <a:defRPr/>
            </a:lvl6pPr>
            <a:lvl7pPr marL="3200400" lvl="6" indent="-317500" rtl="0">
              <a:lnSpc>
                <a:spcPct val="100000"/>
              </a:lnSpc>
              <a:spcBef>
                <a:spcPts val="0"/>
              </a:spcBef>
              <a:spcAft>
                <a:spcPts val="0"/>
              </a:spcAft>
              <a:buSzPts val="1400"/>
              <a:buChar char="●"/>
              <a:defRPr/>
            </a:lvl7pPr>
            <a:lvl8pPr marL="3657600" lvl="7" indent="-317500" rtl="0">
              <a:lnSpc>
                <a:spcPct val="100000"/>
              </a:lnSpc>
              <a:spcBef>
                <a:spcPts val="0"/>
              </a:spcBef>
              <a:spcAft>
                <a:spcPts val="0"/>
              </a:spcAft>
              <a:buSzPts val="1400"/>
              <a:buChar char="○"/>
              <a:defRPr/>
            </a:lvl8pPr>
            <a:lvl9pPr marL="4114800" lvl="8" indent="-317500" rtl="0">
              <a:lnSpc>
                <a:spcPct val="100000"/>
              </a:lnSpc>
              <a:spcBef>
                <a:spcPts val="0"/>
              </a:spcBef>
              <a:spcAft>
                <a:spcPts val="0"/>
              </a:spcAft>
              <a:buSzPts val="1400"/>
              <a:buChar char="■"/>
              <a:defRPr/>
            </a:lvl9pPr>
          </a:lstStyle>
          <a:p>
            <a:endParaRPr/>
          </a:p>
        </p:txBody>
      </p:sp>
      <p:sp>
        <p:nvSpPr>
          <p:cNvPr id="44" name="Google Shape;44;p13"/>
          <p:cNvSpPr txBox="1">
            <a:spLocks noGrp="1"/>
          </p:cNvSpPr>
          <p:nvPr>
            <p:ph type="body" idx="2"/>
          </p:nvPr>
        </p:nvSpPr>
        <p:spPr>
          <a:xfrm>
            <a:off x="678600" y="4035175"/>
            <a:ext cx="3722400" cy="581100"/>
          </a:xfrm>
          <a:prstGeom prst="rect">
            <a:avLst/>
          </a:prstGeom>
        </p:spPr>
        <p:txBody>
          <a:bodyPr spcFirstLastPara="1" wrap="square" lIns="91425" tIns="91425" rIns="91425" bIns="91425" anchor="ctr" anchorCtr="0">
            <a:noAutofit/>
          </a:bodyPr>
          <a:lstStyle>
            <a:lvl1pPr marL="457200" lvl="0" indent="-317500" rtl="0">
              <a:lnSpc>
                <a:spcPct val="100000"/>
              </a:lnSpc>
              <a:spcBef>
                <a:spcPts val="0"/>
              </a:spcBef>
              <a:spcAft>
                <a:spcPts val="0"/>
              </a:spcAft>
              <a:buSzPts val="1400"/>
              <a:buChar char="●"/>
              <a:defRPr/>
            </a:lvl1pPr>
            <a:lvl2pPr marL="914400" lvl="1" indent="-317500" rtl="0">
              <a:lnSpc>
                <a:spcPct val="100000"/>
              </a:lnSpc>
              <a:spcBef>
                <a:spcPts val="0"/>
              </a:spcBef>
              <a:spcAft>
                <a:spcPts val="0"/>
              </a:spcAft>
              <a:buSzPts val="1400"/>
              <a:buChar char="○"/>
              <a:defRPr/>
            </a:lvl2pPr>
            <a:lvl3pPr marL="1371600" lvl="2" indent="-317500" rtl="0">
              <a:lnSpc>
                <a:spcPct val="100000"/>
              </a:lnSpc>
              <a:spcBef>
                <a:spcPts val="0"/>
              </a:spcBef>
              <a:spcAft>
                <a:spcPts val="0"/>
              </a:spcAft>
              <a:buSzPts val="1400"/>
              <a:buChar char="■"/>
              <a:defRPr/>
            </a:lvl3pPr>
            <a:lvl4pPr marL="1828800" lvl="3" indent="-317500" rtl="0">
              <a:lnSpc>
                <a:spcPct val="100000"/>
              </a:lnSpc>
              <a:spcBef>
                <a:spcPts val="0"/>
              </a:spcBef>
              <a:spcAft>
                <a:spcPts val="0"/>
              </a:spcAft>
              <a:buSzPts val="1400"/>
              <a:buChar char="●"/>
              <a:defRPr/>
            </a:lvl4pPr>
            <a:lvl5pPr marL="2286000" lvl="4" indent="-317500" rtl="0">
              <a:lnSpc>
                <a:spcPct val="100000"/>
              </a:lnSpc>
              <a:spcBef>
                <a:spcPts val="0"/>
              </a:spcBef>
              <a:spcAft>
                <a:spcPts val="0"/>
              </a:spcAft>
              <a:buSzPts val="1400"/>
              <a:buChar char="○"/>
              <a:defRPr/>
            </a:lvl5pPr>
            <a:lvl6pPr marL="2743200" lvl="5" indent="-317500" rtl="0">
              <a:lnSpc>
                <a:spcPct val="100000"/>
              </a:lnSpc>
              <a:spcBef>
                <a:spcPts val="0"/>
              </a:spcBef>
              <a:spcAft>
                <a:spcPts val="0"/>
              </a:spcAft>
              <a:buSzPts val="1400"/>
              <a:buChar char="■"/>
              <a:defRPr/>
            </a:lvl6pPr>
            <a:lvl7pPr marL="3200400" lvl="6" indent="-317500" rtl="0">
              <a:lnSpc>
                <a:spcPct val="100000"/>
              </a:lnSpc>
              <a:spcBef>
                <a:spcPts val="0"/>
              </a:spcBef>
              <a:spcAft>
                <a:spcPts val="0"/>
              </a:spcAft>
              <a:buSzPts val="1400"/>
              <a:buChar char="●"/>
              <a:defRPr/>
            </a:lvl7pPr>
            <a:lvl8pPr marL="3657600" lvl="7" indent="-317500" rtl="0">
              <a:lnSpc>
                <a:spcPct val="100000"/>
              </a:lnSpc>
              <a:spcBef>
                <a:spcPts val="0"/>
              </a:spcBef>
              <a:spcAft>
                <a:spcPts val="0"/>
              </a:spcAft>
              <a:buSzPts val="1400"/>
              <a:buChar char="○"/>
              <a:defRPr/>
            </a:lvl8pPr>
            <a:lvl9pPr marL="4114800" lvl="8" indent="-317500" rtl="0">
              <a:lnSpc>
                <a:spcPct val="100000"/>
              </a:lnSpc>
              <a:spcBef>
                <a:spcPts val="0"/>
              </a:spcBef>
              <a:spcAft>
                <a:spcPts val="0"/>
              </a:spcAft>
              <a:buSzPts val="1400"/>
              <a:buChar char="■"/>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Numbers and Text">
  <p:cSld name="CUSTOM_8">
    <p:spTree>
      <p:nvGrpSpPr>
        <p:cNvPr id="1" name="Shape 45"/>
        <p:cNvGrpSpPr/>
        <p:nvPr/>
      </p:nvGrpSpPr>
      <p:grpSpPr>
        <a:xfrm>
          <a:off x="0" y="0"/>
          <a:ext cx="0" cy="0"/>
          <a:chOff x="0" y="0"/>
          <a:chExt cx="0" cy="0"/>
        </a:xfrm>
      </p:grpSpPr>
      <p:sp>
        <p:nvSpPr>
          <p:cNvPr id="46" name="Google Shape;46;p14"/>
          <p:cNvSpPr txBox="1">
            <a:spLocks noGrp="1"/>
          </p:cNvSpPr>
          <p:nvPr>
            <p:ph type="title" hasCustomPrompt="1"/>
          </p:nvPr>
        </p:nvSpPr>
        <p:spPr>
          <a:xfrm>
            <a:off x="1695600" y="661763"/>
            <a:ext cx="5752800" cy="740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800"/>
              <a:buNone/>
              <a:defRPr sz="4800"/>
            </a:lvl1pPr>
            <a:lvl2pPr lvl="1" algn="ctr" rtl="0">
              <a:spcBef>
                <a:spcPts val="0"/>
              </a:spcBef>
              <a:spcAft>
                <a:spcPts val="0"/>
              </a:spcAft>
              <a:buSzPts val="4800"/>
              <a:buNone/>
              <a:defRPr sz="4800"/>
            </a:lvl2pPr>
            <a:lvl3pPr lvl="2" algn="ctr" rtl="0">
              <a:spcBef>
                <a:spcPts val="0"/>
              </a:spcBef>
              <a:spcAft>
                <a:spcPts val="0"/>
              </a:spcAft>
              <a:buSzPts val="4800"/>
              <a:buNone/>
              <a:defRPr sz="4800"/>
            </a:lvl3pPr>
            <a:lvl4pPr lvl="3" algn="ctr" rtl="0">
              <a:spcBef>
                <a:spcPts val="0"/>
              </a:spcBef>
              <a:spcAft>
                <a:spcPts val="0"/>
              </a:spcAft>
              <a:buSzPts val="4800"/>
              <a:buNone/>
              <a:defRPr sz="4800"/>
            </a:lvl4pPr>
            <a:lvl5pPr lvl="4" algn="ctr" rtl="0">
              <a:spcBef>
                <a:spcPts val="0"/>
              </a:spcBef>
              <a:spcAft>
                <a:spcPts val="0"/>
              </a:spcAft>
              <a:buSzPts val="4800"/>
              <a:buNone/>
              <a:defRPr sz="4800"/>
            </a:lvl5pPr>
            <a:lvl6pPr lvl="5" algn="ctr" rtl="0">
              <a:spcBef>
                <a:spcPts val="0"/>
              </a:spcBef>
              <a:spcAft>
                <a:spcPts val="0"/>
              </a:spcAft>
              <a:buSzPts val="4800"/>
              <a:buNone/>
              <a:defRPr sz="4800"/>
            </a:lvl6pPr>
            <a:lvl7pPr lvl="6" algn="ctr" rtl="0">
              <a:spcBef>
                <a:spcPts val="0"/>
              </a:spcBef>
              <a:spcAft>
                <a:spcPts val="0"/>
              </a:spcAft>
              <a:buSzPts val="4800"/>
              <a:buNone/>
              <a:defRPr sz="4800"/>
            </a:lvl7pPr>
            <a:lvl8pPr lvl="7" algn="ctr" rtl="0">
              <a:spcBef>
                <a:spcPts val="0"/>
              </a:spcBef>
              <a:spcAft>
                <a:spcPts val="0"/>
              </a:spcAft>
              <a:buSzPts val="4800"/>
              <a:buNone/>
              <a:defRPr sz="4800"/>
            </a:lvl8pPr>
            <a:lvl9pPr lvl="8" algn="ctr" rtl="0">
              <a:spcBef>
                <a:spcPts val="0"/>
              </a:spcBef>
              <a:spcAft>
                <a:spcPts val="0"/>
              </a:spcAft>
              <a:buSzPts val="4800"/>
              <a:buNone/>
              <a:defRPr sz="4800"/>
            </a:lvl9pPr>
          </a:lstStyle>
          <a:p>
            <a:r>
              <a:t>xx%</a:t>
            </a:r>
          </a:p>
        </p:txBody>
      </p:sp>
      <p:sp>
        <p:nvSpPr>
          <p:cNvPr id="47" name="Google Shape;47;p14"/>
          <p:cNvSpPr txBox="1">
            <a:spLocks noGrp="1"/>
          </p:cNvSpPr>
          <p:nvPr>
            <p:ph type="subTitle" idx="1"/>
          </p:nvPr>
        </p:nvSpPr>
        <p:spPr>
          <a:xfrm>
            <a:off x="1695600" y="1402588"/>
            <a:ext cx="5752800" cy="453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Font typeface="Bebas Neue"/>
              <a:buNone/>
              <a:defRPr>
                <a:latin typeface="Bebas Neue"/>
                <a:ea typeface="Bebas Neue"/>
                <a:cs typeface="Bebas Neue"/>
                <a:sym typeface="Bebas Neu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48" name="Google Shape;48;p14"/>
          <p:cNvSpPr txBox="1">
            <a:spLocks noGrp="1"/>
          </p:cNvSpPr>
          <p:nvPr>
            <p:ph type="title" idx="2" hasCustomPrompt="1"/>
          </p:nvPr>
        </p:nvSpPr>
        <p:spPr>
          <a:xfrm>
            <a:off x="1695600" y="1974538"/>
            <a:ext cx="5752800" cy="740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800"/>
              <a:buNone/>
              <a:defRPr sz="4800"/>
            </a:lvl1pPr>
            <a:lvl2pPr lvl="1" algn="ctr" rtl="0">
              <a:spcBef>
                <a:spcPts val="0"/>
              </a:spcBef>
              <a:spcAft>
                <a:spcPts val="0"/>
              </a:spcAft>
              <a:buSzPts val="4800"/>
              <a:buNone/>
              <a:defRPr sz="4800"/>
            </a:lvl2pPr>
            <a:lvl3pPr lvl="2" algn="ctr" rtl="0">
              <a:spcBef>
                <a:spcPts val="0"/>
              </a:spcBef>
              <a:spcAft>
                <a:spcPts val="0"/>
              </a:spcAft>
              <a:buSzPts val="4800"/>
              <a:buNone/>
              <a:defRPr sz="4800"/>
            </a:lvl3pPr>
            <a:lvl4pPr lvl="3" algn="ctr" rtl="0">
              <a:spcBef>
                <a:spcPts val="0"/>
              </a:spcBef>
              <a:spcAft>
                <a:spcPts val="0"/>
              </a:spcAft>
              <a:buSzPts val="4800"/>
              <a:buNone/>
              <a:defRPr sz="4800"/>
            </a:lvl4pPr>
            <a:lvl5pPr lvl="4" algn="ctr" rtl="0">
              <a:spcBef>
                <a:spcPts val="0"/>
              </a:spcBef>
              <a:spcAft>
                <a:spcPts val="0"/>
              </a:spcAft>
              <a:buSzPts val="4800"/>
              <a:buNone/>
              <a:defRPr sz="4800"/>
            </a:lvl5pPr>
            <a:lvl6pPr lvl="5" algn="ctr" rtl="0">
              <a:spcBef>
                <a:spcPts val="0"/>
              </a:spcBef>
              <a:spcAft>
                <a:spcPts val="0"/>
              </a:spcAft>
              <a:buSzPts val="4800"/>
              <a:buNone/>
              <a:defRPr sz="4800"/>
            </a:lvl6pPr>
            <a:lvl7pPr lvl="6" algn="ctr" rtl="0">
              <a:spcBef>
                <a:spcPts val="0"/>
              </a:spcBef>
              <a:spcAft>
                <a:spcPts val="0"/>
              </a:spcAft>
              <a:buSzPts val="4800"/>
              <a:buNone/>
              <a:defRPr sz="4800"/>
            </a:lvl7pPr>
            <a:lvl8pPr lvl="7" algn="ctr" rtl="0">
              <a:spcBef>
                <a:spcPts val="0"/>
              </a:spcBef>
              <a:spcAft>
                <a:spcPts val="0"/>
              </a:spcAft>
              <a:buSzPts val="4800"/>
              <a:buNone/>
              <a:defRPr sz="4800"/>
            </a:lvl8pPr>
            <a:lvl9pPr lvl="8" algn="ctr" rtl="0">
              <a:spcBef>
                <a:spcPts val="0"/>
              </a:spcBef>
              <a:spcAft>
                <a:spcPts val="0"/>
              </a:spcAft>
              <a:buSzPts val="4800"/>
              <a:buNone/>
              <a:defRPr sz="4800"/>
            </a:lvl9pPr>
          </a:lstStyle>
          <a:p>
            <a:r>
              <a:t>xx%</a:t>
            </a:r>
          </a:p>
        </p:txBody>
      </p:sp>
      <p:sp>
        <p:nvSpPr>
          <p:cNvPr id="49" name="Google Shape;49;p14"/>
          <p:cNvSpPr txBox="1">
            <a:spLocks noGrp="1"/>
          </p:cNvSpPr>
          <p:nvPr>
            <p:ph type="subTitle" idx="3"/>
          </p:nvPr>
        </p:nvSpPr>
        <p:spPr>
          <a:xfrm>
            <a:off x="1695600" y="2715363"/>
            <a:ext cx="5752800" cy="453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Font typeface="Bebas Neue"/>
              <a:buNone/>
              <a:defRPr>
                <a:latin typeface="Bebas Neue"/>
                <a:ea typeface="Bebas Neue"/>
                <a:cs typeface="Bebas Neue"/>
                <a:sym typeface="Bebas Neu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50" name="Google Shape;50;p14"/>
          <p:cNvSpPr txBox="1">
            <a:spLocks noGrp="1"/>
          </p:cNvSpPr>
          <p:nvPr>
            <p:ph type="title" idx="4" hasCustomPrompt="1"/>
          </p:nvPr>
        </p:nvSpPr>
        <p:spPr>
          <a:xfrm>
            <a:off x="1695600" y="3287313"/>
            <a:ext cx="5752800" cy="740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800"/>
              <a:buNone/>
              <a:defRPr sz="4800"/>
            </a:lvl1pPr>
            <a:lvl2pPr lvl="1" algn="ctr" rtl="0">
              <a:spcBef>
                <a:spcPts val="0"/>
              </a:spcBef>
              <a:spcAft>
                <a:spcPts val="0"/>
              </a:spcAft>
              <a:buSzPts val="4800"/>
              <a:buNone/>
              <a:defRPr sz="4800"/>
            </a:lvl2pPr>
            <a:lvl3pPr lvl="2" algn="ctr" rtl="0">
              <a:spcBef>
                <a:spcPts val="0"/>
              </a:spcBef>
              <a:spcAft>
                <a:spcPts val="0"/>
              </a:spcAft>
              <a:buSzPts val="4800"/>
              <a:buNone/>
              <a:defRPr sz="4800"/>
            </a:lvl3pPr>
            <a:lvl4pPr lvl="3" algn="ctr" rtl="0">
              <a:spcBef>
                <a:spcPts val="0"/>
              </a:spcBef>
              <a:spcAft>
                <a:spcPts val="0"/>
              </a:spcAft>
              <a:buSzPts val="4800"/>
              <a:buNone/>
              <a:defRPr sz="4800"/>
            </a:lvl4pPr>
            <a:lvl5pPr lvl="4" algn="ctr" rtl="0">
              <a:spcBef>
                <a:spcPts val="0"/>
              </a:spcBef>
              <a:spcAft>
                <a:spcPts val="0"/>
              </a:spcAft>
              <a:buSzPts val="4800"/>
              <a:buNone/>
              <a:defRPr sz="4800"/>
            </a:lvl5pPr>
            <a:lvl6pPr lvl="5" algn="ctr" rtl="0">
              <a:spcBef>
                <a:spcPts val="0"/>
              </a:spcBef>
              <a:spcAft>
                <a:spcPts val="0"/>
              </a:spcAft>
              <a:buSzPts val="4800"/>
              <a:buNone/>
              <a:defRPr sz="4800"/>
            </a:lvl6pPr>
            <a:lvl7pPr lvl="6" algn="ctr" rtl="0">
              <a:spcBef>
                <a:spcPts val="0"/>
              </a:spcBef>
              <a:spcAft>
                <a:spcPts val="0"/>
              </a:spcAft>
              <a:buSzPts val="4800"/>
              <a:buNone/>
              <a:defRPr sz="4800"/>
            </a:lvl7pPr>
            <a:lvl8pPr lvl="7" algn="ctr" rtl="0">
              <a:spcBef>
                <a:spcPts val="0"/>
              </a:spcBef>
              <a:spcAft>
                <a:spcPts val="0"/>
              </a:spcAft>
              <a:buSzPts val="4800"/>
              <a:buNone/>
              <a:defRPr sz="4800"/>
            </a:lvl8pPr>
            <a:lvl9pPr lvl="8" algn="ctr" rtl="0">
              <a:spcBef>
                <a:spcPts val="0"/>
              </a:spcBef>
              <a:spcAft>
                <a:spcPts val="0"/>
              </a:spcAft>
              <a:buSzPts val="4800"/>
              <a:buNone/>
              <a:defRPr sz="4800"/>
            </a:lvl9pPr>
          </a:lstStyle>
          <a:p>
            <a:r>
              <a:t>xx%</a:t>
            </a:r>
          </a:p>
        </p:txBody>
      </p:sp>
      <p:sp>
        <p:nvSpPr>
          <p:cNvPr id="51" name="Google Shape;51;p14"/>
          <p:cNvSpPr txBox="1">
            <a:spLocks noGrp="1"/>
          </p:cNvSpPr>
          <p:nvPr>
            <p:ph type="subTitle" idx="5"/>
          </p:nvPr>
        </p:nvSpPr>
        <p:spPr>
          <a:xfrm>
            <a:off x="1695600" y="4028138"/>
            <a:ext cx="5752800" cy="453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Font typeface="Bebas Neue"/>
              <a:buNone/>
              <a:defRPr>
                <a:latin typeface="Bebas Neue"/>
                <a:ea typeface="Bebas Neue"/>
                <a:cs typeface="Bebas Neue"/>
                <a:sym typeface="Bebas Neu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text">
  <p:cSld name="CUSTOM_6">
    <p:spTree>
      <p:nvGrpSpPr>
        <p:cNvPr id="1" name="Shape 52"/>
        <p:cNvGrpSpPr/>
        <p:nvPr/>
      </p:nvGrpSpPr>
      <p:grpSpPr>
        <a:xfrm>
          <a:off x="0" y="0"/>
          <a:ext cx="0" cy="0"/>
          <a:chOff x="0" y="0"/>
          <a:chExt cx="0" cy="0"/>
        </a:xfrm>
      </p:grpSpPr>
      <p:sp>
        <p:nvSpPr>
          <p:cNvPr id="53" name="Google Shape;53;p15"/>
          <p:cNvSpPr txBox="1">
            <a:spLocks noGrp="1"/>
          </p:cNvSpPr>
          <p:nvPr>
            <p:ph type="title"/>
          </p:nvPr>
        </p:nvSpPr>
        <p:spPr>
          <a:xfrm>
            <a:off x="685800" y="527275"/>
            <a:ext cx="4091700" cy="6456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54" name="Google Shape;54;p15"/>
          <p:cNvSpPr txBox="1">
            <a:spLocks noGrp="1"/>
          </p:cNvSpPr>
          <p:nvPr>
            <p:ph type="body" idx="1"/>
          </p:nvPr>
        </p:nvSpPr>
        <p:spPr>
          <a:xfrm>
            <a:off x="685800" y="1268825"/>
            <a:ext cx="2531700" cy="1734300"/>
          </a:xfrm>
          <a:prstGeom prst="rect">
            <a:avLst/>
          </a:prstGeom>
        </p:spPr>
        <p:txBody>
          <a:bodyPr spcFirstLastPara="1" wrap="square" lIns="91425" tIns="91425" rIns="91425" bIns="91425" anchor="ctr" anchorCtr="0">
            <a:noAutofit/>
          </a:bodyPr>
          <a:lstStyle>
            <a:lvl1pPr marL="457200" lvl="0" indent="-317500" rtl="0">
              <a:lnSpc>
                <a:spcPct val="100000"/>
              </a:lnSpc>
              <a:spcBef>
                <a:spcPts val="0"/>
              </a:spcBef>
              <a:spcAft>
                <a:spcPts val="0"/>
              </a:spcAft>
              <a:buSzPts val="1400"/>
              <a:buChar char="●"/>
              <a:defRPr/>
            </a:lvl1pPr>
            <a:lvl2pPr marL="914400" lvl="1" indent="-317500" rtl="0">
              <a:lnSpc>
                <a:spcPct val="100000"/>
              </a:lnSpc>
              <a:spcBef>
                <a:spcPts val="0"/>
              </a:spcBef>
              <a:spcAft>
                <a:spcPts val="0"/>
              </a:spcAft>
              <a:buSzPts val="1400"/>
              <a:buChar char="○"/>
              <a:defRPr/>
            </a:lvl2pPr>
            <a:lvl3pPr marL="1371600" lvl="2" indent="-317500" rtl="0">
              <a:lnSpc>
                <a:spcPct val="100000"/>
              </a:lnSpc>
              <a:spcBef>
                <a:spcPts val="0"/>
              </a:spcBef>
              <a:spcAft>
                <a:spcPts val="0"/>
              </a:spcAft>
              <a:buSzPts val="1400"/>
              <a:buChar char="■"/>
              <a:defRPr/>
            </a:lvl3pPr>
            <a:lvl4pPr marL="1828800" lvl="3" indent="-317500" rtl="0">
              <a:lnSpc>
                <a:spcPct val="100000"/>
              </a:lnSpc>
              <a:spcBef>
                <a:spcPts val="0"/>
              </a:spcBef>
              <a:spcAft>
                <a:spcPts val="0"/>
              </a:spcAft>
              <a:buSzPts val="1400"/>
              <a:buChar char="●"/>
              <a:defRPr/>
            </a:lvl4pPr>
            <a:lvl5pPr marL="2286000" lvl="4" indent="-317500" rtl="0">
              <a:lnSpc>
                <a:spcPct val="100000"/>
              </a:lnSpc>
              <a:spcBef>
                <a:spcPts val="0"/>
              </a:spcBef>
              <a:spcAft>
                <a:spcPts val="0"/>
              </a:spcAft>
              <a:buSzPts val="1400"/>
              <a:buChar char="○"/>
              <a:defRPr/>
            </a:lvl5pPr>
            <a:lvl6pPr marL="2743200" lvl="5" indent="-317500" rtl="0">
              <a:lnSpc>
                <a:spcPct val="100000"/>
              </a:lnSpc>
              <a:spcBef>
                <a:spcPts val="0"/>
              </a:spcBef>
              <a:spcAft>
                <a:spcPts val="0"/>
              </a:spcAft>
              <a:buSzPts val="1400"/>
              <a:buChar char="■"/>
              <a:defRPr/>
            </a:lvl6pPr>
            <a:lvl7pPr marL="3200400" lvl="6" indent="-317500" rtl="0">
              <a:lnSpc>
                <a:spcPct val="100000"/>
              </a:lnSpc>
              <a:spcBef>
                <a:spcPts val="0"/>
              </a:spcBef>
              <a:spcAft>
                <a:spcPts val="0"/>
              </a:spcAft>
              <a:buSzPts val="1400"/>
              <a:buChar char="●"/>
              <a:defRPr/>
            </a:lvl7pPr>
            <a:lvl8pPr marL="3657600" lvl="7" indent="-317500" rtl="0">
              <a:lnSpc>
                <a:spcPct val="100000"/>
              </a:lnSpc>
              <a:spcBef>
                <a:spcPts val="0"/>
              </a:spcBef>
              <a:spcAft>
                <a:spcPts val="0"/>
              </a:spcAft>
              <a:buSzPts val="1400"/>
              <a:buChar char="○"/>
              <a:defRPr/>
            </a:lvl8pPr>
            <a:lvl9pPr marL="4114800" lvl="8" indent="-317500" rtl="0">
              <a:lnSpc>
                <a:spcPct val="100000"/>
              </a:lnSpc>
              <a:spcBef>
                <a:spcPts val="0"/>
              </a:spcBef>
              <a:spcAft>
                <a:spcPts val="0"/>
              </a:spcAft>
              <a:buSzPts val="1400"/>
              <a:buChar char="■"/>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text 1">
  <p:cSld name="CUSTOM_6_1">
    <p:spTree>
      <p:nvGrpSpPr>
        <p:cNvPr id="1" name="Shape 55"/>
        <p:cNvGrpSpPr/>
        <p:nvPr/>
      </p:nvGrpSpPr>
      <p:grpSpPr>
        <a:xfrm>
          <a:off x="0" y="0"/>
          <a:ext cx="0" cy="0"/>
          <a:chOff x="0" y="0"/>
          <a:chExt cx="0" cy="0"/>
        </a:xfrm>
      </p:grpSpPr>
      <p:sp>
        <p:nvSpPr>
          <p:cNvPr id="56" name="Google Shape;56;p16"/>
          <p:cNvSpPr txBox="1">
            <a:spLocks noGrp="1"/>
          </p:cNvSpPr>
          <p:nvPr>
            <p:ph type="title"/>
          </p:nvPr>
        </p:nvSpPr>
        <p:spPr>
          <a:xfrm>
            <a:off x="685800" y="1409625"/>
            <a:ext cx="3231000" cy="2049000"/>
          </a:xfrm>
          <a:prstGeom prst="rect">
            <a:avLst/>
          </a:prstGeom>
        </p:spPr>
        <p:txBody>
          <a:bodyPr spcFirstLastPara="1" wrap="square" lIns="91425" tIns="91425" rIns="91425" bIns="91425" anchor="ctr" anchorCtr="0">
            <a:noAutofit/>
          </a:bodyPr>
          <a:lstStyle>
            <a:lvl1pPr lvl="0" rtl="0">
              <a:spcBef>
                <a:spcPts val="0"/>
              </a:spcBef>
              <a:spcAft>
                <a:spcPts val="0"/>
              </a:spcAft>
              <a:buSzPts val="3600"/>
              <a:buNone/>
              <a:defRPr sz="36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a:endParaRPr/>
          </a:p>
        </p:txBody>
      </p:sp>
      <p:sp>
        <p:nvSpPr>
          <p:cNvPr id="57" name="Google Shape;57;p16"/>
          <p:cNvSpPr txBox="1">
            <a:spLocks noGrp="1"/>
          </p:cNvSpPr>
          <p:nvPr>
            <p:ph type="body" idx="1"/>
          </p:nvPr>
        </p:nvSpPr>
        <p:spPr>
          <a:xfrm>
            <a:off x="685800" y="3458875"/>
            <a:ext cx="3231000" cy="1162200"/>
          </a:xfrm>
          <a:prstGeom prst="rect">
            <a:avLst/>
          </a:prstGeom>
        </p:spPr>
        <p:txBody>
          <a:bodyPr spcFirstLastPara="1" wrap="square" lIns="91425" tIns="91425" rIns="91425" bIns="91425" anchor="ctr" anchorCtr="0">
            <a:noAutofit/>
          </a:bodyPr>
          <a:lstStyle>
            <a:lvl1pPr marL="457200" lvl="0" indent="-317500" rtl="0">
              <a:lnSpc>
                <a:spcPct val="100000"/>
              </a:lnSpc>
              <a:spcBef>
                <a:spcPts val="0"/>
              </a:spcBef>
              <a:spcAft>
                <a:spcPts val="0"/>
              </a:spcAft>
              <a:buSzPts val="1400"/>
              <a:buChar char="●"/>
              <a:defRPr/>
            </a:lvl1pPr>
            <a:lvl2pPr marL="914400" lvl="1" indent="-317500" rtl="0">
              <a:lnSpc>
                <a:spcPct val="100000"/>
              </a:lnSpc>
              <a:spcBef>
                <a:spcPts val="0"/>
              </a:spcBef>
              <a:spcAft>
                <a:spcPts val="0"/>
              </a:spcAft>
              <a:buSzPts val="1400"/>
              <a:buChar char="○"/>
              <a:defRPr/>
            </a:lvl2pPr>
            <a:lvl3pPr marL="1371600" lvl="2" indent="-317500" rtl="0">
              <a:lnSpc>
                <a:spcPct val="100000"/>
              </a:lnSpc>
              <a:spcBef>
                <a:spcPts val="0"/>
              </a:spcBef>
              <a:spcAft>
                <a:spcPts val="0"/>
              </a:spcAft>
              <a:buSzPts val="1400"/>
              <a:buChar char="■"/>
              <a:defRPr/>
            </a:lvl3pPr>
            <a:lvl4pPr marL="1828800" lvl="3" indent="-317500" rtl="0">
              <a:lnSpc>
                <a:spcPct val="100000"/>
              </a:lnSpc>
              <a:spcBef>
                <a:spcPts val="0"/>
              </a:spcBef>
              <a:spcAft>
                <a:spcPts val="0"/>
              </a:spcAft>
              <a:buSzPts val="1400"/>
              <a:buChar char="●"/>
              <a:defRPr/>
            </a:lvl4pPr>
            <a:lvl5pPr marL="2286000" lvl="4" indent="-317500" rtl="0">
              <a:lnSpc>
                <a:spcPct val="100000"/>
              </a:lnSpc>
              <a:spcBef>
                <a:spcPts val="0"/>
              </a:spcBef>
              <a:spcAft>
                <a:spcPts val="0"/>
              </a:spcAft>
              <a:buSzPts val="1400"/>
              <a:buChar char="○"/>
              <a:defRPr/>
            </a:lvl5pPr>
            <a:lvl6pPr marL="2743200" lvl="5" indent="-317500" rtl="0">
              <a:lnSpc>
                <a:spcPct val="100000"/>
              </a:lnSpc>
              <a:spcBef>
                <a:spcPts val="0"/>
              </a:spcBef>
              <a:spcAft>
                <a:spcPts val="0"/>
              </a:spcAft>
              <a:buSzPts val="1400"/>
              <a:buChar char="■"/>
              <a:defRPr/>
            </a:lvl6pPr>
            <a:lvl7pPr marL="3200400" lvl="6" indent="-317500" rtl="0">
              <a:lnSpc>
                <a:spcPct val="100000"/>
              </a:lnSpc>
              <a:spcBef>
                <a:spcPts val="0"/>
              </a:spcBef>
              <a:spcAft>
                <a:spcPts val="0"/>
              </a:spcAft>
              <a:buSzPts val="1400"/>
              <a:buChar char="●"/>
              <a:defRPr/>
            </a:lvl7pPr>
            <a:lvl8pPr marL="3657600" lvl="7" indent="-317500" rtl="0">
              <a:lnSpc>
                <a:spcPct val="100000"/>
              </a:lnSpc>
              <a:spcBef>
                <a:spcPts val="0"/>
              </a:spcBef>
              <a:spcAft>
                <a:spcPts val="0"/>
              </a:spcAft>
              <a:buSzPts val="1400"/>
              <a:buChar char="○"/>
              <a:defRPr/>
            </a:lvl8pPr>
            <a:lvl9pPr marL="4114800" lvl="8" indent="-317500" rtl="0">
              <a:lnSpc>
                <a:spcPct val="100000"/>
              </a:lnSpc>
              <a:spcBef>
                <a:spcPts val="0"/>
              </a:spcBef>
              <a:spcAft>
                <a:spcPts val="0"/>
              </a:spcAft>
              <a:buSzPts val="1400"/>
              <a:buChar char="■"/>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Quote">
  <p:cSld name="CUSTOM_5">
    <p:spTree>
      <p:nvGrpSpPr>
        <p:cNvPr id="1" name="Shape 58"/>
        <p:cNvGrpSpPr/>
        <p:nvPr/>
      </p:nvGrpSpPr>
      <p:grpSpPr>
        <a:xfrm>
          <a:off x="0" y="0"/>
          <a:ext cx="0" cy="0"/>
          <a:chOff x="0" y="0"/>
          <a:chExt cx="0" cy="0"/>
        </a:xfrm>
      </p:grpSpPr>
      <p:sp>
        <p:nvSpPr>
          <p:cNvPr id="59" name="Google Shape;59;p17"/>
          <p:cNvSpPr txBox="1">
            <a:spLocks noGrp="1"/>
          </p:cNvSpPr>
          <p:nvPr>
            <p:ph type="body" idx="1"/>
          </p:nvPr>
        </p:nvSpPr>
        <p:spPr>
          <a:xfrm>
            <a:off x="685800" y="1706275"/>
            <a:ext cx="4734600" cy="1119000"/>
          </a:xfrm>
          <a:prstGeom prst="rect">
            <a:avLst/>
          </a:prstGeom>
        </p:spPr>
        <p:txBody>
          <a:bodyPr spcFirstLastPara="1" wrap="square" lIns="91425" tIns="91425" rIns="91425" bIns="91425" anchor="ctr" anchorCtr="0">
            <a:noAutofit/>
          </a:bodyPr>
          <a:lstStyle>
            <a:lvl1pPr marL="457200" lvl="0" indent="-317500">
              <a:lnSpc>
                <a:spcPct val="100000"/>
              </a:lnSpc>
              <a:spcBef>
                <a:spcPts val="0"/>
              </a:spcBef>
              <a:spcAft>
                <a:spcPts val="0"/>
              </a:spcAft>
              <a:buSzPts val="1400"/>
              <a:buChar char="●"/>
              <a:defRPr/>
            </a:lvl1pPr>
            <a:lvl2pPr marL="914400" lvl="1" indent="-317500">
              <a:lnSpc>
                <a:spcPct val="100000"/>
              </a:lnSpc>
              <a:spcBef>
                <a:spcPts val="0"/>
              </a:spcBef>
              <a:spcAft>
                <a:spcPts val="0"/>
              </a:spcAft>
              <a:buSzPts val="1400"/>
              <a:buChar char="○"/>
              <a:defRPr/>
            </a:lvl2pPr>
            <a:lvl3pPr marL="1371600" lvl="2" indent="-317500">
              <a:lnSpc>
                <a:spcPct val="100000"/>
              </a:lnSpc>
              <a:spcBef>
                <a:spcPts val="0"/>
              </a:spcBef>
              <a:spcAft>
                <a:spcPts val="0"/>
              </a:spcAft>
              <a:buSzPts val="1400"/>
              <a:buChar char="■"/>
              <a:defRPr/>
            </a:lvl3pPr>
            <a:lvl4pPr marL="1828800" lvl="3" indent="-317500">
              <a:lnSpc>
                <a:spcPct val="100000"/>
              </a:lnSpc>
              <a:spcBef>
                <a:spcPts val="0"/>
              </a:spcBef>
              <a:spcAft>
                <a:spcPts val="0"/>
              </a:spcAft>
              <a:buSzPts val="1400"/>
              <a:buChar char="●"/>
              <a:defRPr/>
            </a:lvl4pPr>
            <a:lvl5pPr marL="2286000" lvl="4" indent="-317500">
              <a:lnSpc>
                <a:spcPct val="100000"/>
              </a:lnSpc>
              <a:spcBef>
                <a:spcPts val="0"/>
              </a:spcBef>
              <a:spcAft>
                <a:spcPts val="0"/>
              </a:spcAft>
              <a:buSzPts val="1400"/>
              <a:buChar char="○"/>
              <a:defRPr/>
            </a:lvl5pPr>
            <a:lvl6pPr marL="2743200" lvl="5" indent="-317500">
              <a:lnSpc>
                <a:spcPct val="100000"/>
              </a:lnSpc>
              <a:spcBef>
                <a:spcPts val="0"/>
              </a:spcBef>
              <a:spcAft>
                <a:spcPts val="0"/>
              </a:spcAft>
              <a:buSzPts val="1400"/>
              <a:buChar char="■"/>
              <a:defRPr/>
            </a:lvl6pPr>
            <a:lvl7pPr marL="3200400" lvl="6" indent="-317500">
              <a:lnSpc>
                <a:spcPct val="100000"/>
              </a:lnSpc>
              <a:spcBef>
                <a:spcPts val="0"/>
              </a:spcBef>
              <a:spcAft>
                <a:spcPts val="0"/>
              </a:spcAft>
              <a:buSzPts val="1400"/>
              <a:buChar char="●"/>
              <a:defRPr/>
            </a:lvl7pPr>
            <a:lvl8pPr marL="3657600" lvl="7" indent="-317500">
              <a:lnSpc>
                <a:spcPct val="100000"/>
              </a:lnSpc>
              <a:spcBef>
                <a:spcPts val="0"/>
              </a:spcBef>
              <a:spcAft>
                <a:spcPts val="0"/>
              </a:spcAft>
              <a:buSzPts val="1400"/>
              <a:buChar char="○"/>
              <a:defRPr/>
            </a:lvl8pPr>
            <a:lvl9pPr marL="4114800" lvl="8" indent="-317500">
              <a:lnSpc>
                <a:spcPct val="100000"/>
              </a:lnSpc>
              <a:spcBef>
                <a:spcPts val="0"/>
              </a:spcBef>
              <a:spcAft>
                <a:spcPts val="0"/>
              </a:spcAft>
              <a:buSzPts val="1400"/>
              <a:buChar char="■"/>
              <a:defRPr/>
            </a:lvl9pPr>
          </a:lstStyle>
          <a:p>
            <a:endParaRPr/>
          </a:p>
        </p:txBody>
      </p:sp>
      <p:sp>
        <p:nvSpPr>
          <p:cNvPr id="60" name="Google Shape;60;p17"/>
          <p:cNvSpPr txBox="1">
            <a:spLocks noGrp="1"/>
          </p:cNvSpPr>
          <p:nvPr>
            <p:ph type="subTitle" idx="2"/>
          </p:nvPr>
        </p:nvSpPr>
        <p:spPr>
          <a:xfrm>
            <a:off x="685800" y="2825275"/>
            <a:ext cx="4734600" cy="495000"/>
          </a:xfrm>
          <a:prstGeom prst="rect">
            <a:avLst/>
          </a:prstGeom>
        </p:spPr>
        <p:txBody>
          <a:bodyPr spcFirstLastPara="1" wrap="square" lIns="91425" tIns="91425" rIns="91425" bIns="91425" anchor="ctr" anchorCtr="0">
            <a:noAutofit/>
          </a:bodyPr>
          <a:lstStyle>
            <a:lvl1pPr lvl="0">
              <a:lnSpc>
                <a:spcPct val="100000"/>
              </a:lnSpc>
              <a:spcBef>
                <a:spcPts val="0"/>
              </a:spcBef>
              <a:spcAft>
                <a:spcPts val="0"/>
              </a:spcAft>
              <a:buSzPts val="2400"/>
              <a:buFont typeface="Bebas Neue"/>
              <a:buNone/>
              <a:defRPr sz="2400">
                <a:latin typeface="Bebas Neue"/>
                <a:ea typeface="Bebas Neue"/>
                <a:cs typeface="Bebas Neue"/>
                <a:sym typeface="Bebas Neue"/>
              </a:defRPr>
            </a:lvl1pPr>
            <a:lvl2pPr lvl="1">
              <a:spcBef>
                <a:spcPts val="0"/>
              </a:spcBef>
              <a:spcAft>
                <a:spcPts val="0"/>
              </a:spcAft>
              <a:buSzPts val="1400"/>
              <a:buNone/>
              <a:defRPr/>
            </a:lvl2pPr>
            <a:lvl3pPr lvl="2">
              <a:spcBef>
                <a:spcPts val="1600"/>
              </a:spcBef>
              <a:spcAft>
                <a:spcPts val="0"/>
              </a:spcAft>
              <a:buSzPts val="1400"/>
              <a:buNone/>
              <a:defRPr/>
            </a:lvl3pPr>
            <a:lvl4pPr lvl="3">
              <a:spcBef>
                <a:spcPts val="1600"/>
              </a:spcBef>
              <a:spcAft>
                <a:spcPts val="0"/>
              </a:spcAft>
              <a:buSzPts val="1400"/>
              <a:buNone/>
              <a:defRPr/>
            </a:lvl4pPr>
            <a:lvl5pPr lvl="4">
              <a:spcBef>
                <a:spcPts val="1600"/>
              </a:spcBef>
              <a:spcAft>
                <a:spcPts val="0"/>
              </a:spcAft>
              <a:buSzPts val="1400"/>
              <a:buNone/>
              <a:defRPr/>
            </a:lvl5pPr>
            <a:lvl6pPr lvl="5">
              <a:spcBef>
                <a:spcPts val="1600"/>
              </a:spcBef>
              <a:spcAft>
                <a:spcPts val="0"/>
              </a:spcAft>
              <a:buSzPts val="1400"/>
              <a:buNone/>
              <a:defRPr/>
            </a:lvl6pPr>
            <a:lvl7pPr lvl="6">
              <a:spcBef>
                <a:spcPts val="1600"/>
              </a:spcBef>
              <a:spcAft>
                <a:spcPts val="0"/>
              </a:spcAft>
              <a:buSzPts val="1400"/>
              <a:buNone/>
              <a:defRPr/>
            </a:lvl7pPr>
            <a:lvl8pPr lvl="7">
              <a:spcBef>
                <a:spcPts val="1600"/>
              </a:spcBef>
              <a:spcAft>
                <a:spcPts val="0"/>
              </a:spcAft>
              <a:buSzPts val="1400"/>
              <a:buNone/>
              <a:defRPr/>
            </a:lvl8pPr>
            <a:lvl9pPr lvl="8">
              <a:spcBef>
                <a:spcPts val="1600"/>
              </a:spcBef>
              <a:spcAft>
                <a:spcPts val="1600"/>
              </a:spcAft>
              <a:buSzPts val="1400"/>
              <a:buNone/>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ext and four columns 2">
  <p:cSld name="CUSTOM_4">
    <p:spTree>
      <p:nvGrpSpPr>
        <p:cNvPr id="1" name="Shape 61"/>
        <p:cNvGrpSpPr/>
        <p:nvPr/>
      </p:nvGrpSpPr>
      <p:grpSpPr>
        <a:xfrm>
          <a:off x="0" y="0"/>
          <a:ext cx="0" cy="0"/>
          <a:chOff x="0" y="0"/>
          <a:chExt cx="0" cy="0"/>
        </a:xfrm>
      </p:grpSpPr>
      <p:sp>
        <p:nvSpPr>
          <p:cNvPr id="62" name="Google Shape;62;p18"/>
          <p:cNvSpPr txBox="1">
            <a:spLocks noGrp="1"/>
          </p:cNvSpPr>
          <p:nvPr>
            <p:ph type="title"/>
          </p:nvPr>
        </p:nvSpPr>
        <p:spPr>
          <a:xfrm>
            <a:off x="678600" y="527275"/>
            <a:ext cx="7786800" cy="645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63" name="Google Shape;63;p18"/>
          <p:cNvSpPr txBox="1">
            <a:spLocks noGrp="1"/>
          </p:cNvSpPr>
          <p:nvPr>
            <p:ph type="body" idx="1"/>
          </p:nvPr>
        </p:nvSpPr>
        <p:spPr>
          <a:xfrm>
            <a:off x="678600" y="3569232"/>
            <a:ext cx="1656300" cy="1047000"/>
          </a:xfrm>
          <a:prstGeom prst="rect">
            <a:avLst/>
          </a:prstGeom>
        </p:spPr>
        <p:txBody>
          <a:bodyPr spcFirstLastPara="1" wrap="square" lIns="91425" tIns="91425" rIns="91425" bIns="91425" anchor="ctr" anchorCtr="0">
            <a:noAutofit/>
          </a:bodyPr>
          <a:lstStyle>
            <a:lvl1pPr marL="457200" lvl="0" indent="-317500" algn="ctr" rtl="0">
              <a:lnSpc>
                <a:spcPct val="100000"/>
              </a:lnSpc>
              <a:spcBef>
                <a:spcPts val="0"/>
              </a:spcBef>
              <a:spcAft>
                <a:spcPts val="0"/>
              </a:spcAft>
              <a:buSzPts val="1400"/>
              <a:buChar char="●"/>
              <a:defRPr/>
            </a:lvl1pPr>
            <a:lvl2pPr marL="914400" lvl="1" indent="-317500" algn="ctr" rtl="0">
              <a:lnSpc>
                <a:spcPct val="100000"/>
              </a:lnSpc>
              <a:spcBef>
                <a:spcPts val="0"/>
              </a:spcBef>
              <a:spcAft>
                <a:spcPts val="0"/>
              </a:spcAft>
              <a:buSzPts val="1400"/>
              <a:buChar char="○"/>
              <a:defRPr/>
            </a:lvl2pPr>
            <a:lvl3pPr marL="1371600" lvl="2" indent="-317500" algn="ctr" rtl="0">
              <a:lnSpc>
                <a:spcPct val="100000"/>
              </a:lnSpc>
              <a:spcBef>
                <a:spcPts val="0"/>
              </a:spcBef>
              <a:spcAft>
                <a:spcPts val="0"/>
              </a:spcAft>
              <a:buSzPts val="1400"/>
              <a:buChar char="■"/>
              <a:defRPr/>
            </a:lvl3pPr>
            <a:lvl4pPr marL="1828800" lvl="3" indent="-317500" algn="ctr" rtl="0">
              <a:lnSpc>
                <a:spcPct val="100000"/>
              </a:lnSpc>
              <a:spcBef>
                <a:spcPts val="0"/>
              </a:spcBef>
              <a:spcAft>
                <a:spcPts val="0"/>
              </a:spcAft>
              <a:buSzPts val="1400"/>
              <a:buChar char="●"/>
              <a:defRPr/>
            </a:lvl4pPr>
            <a:lvl5pPr marL="2286000" lvl="4" indent="-317500" algn="ctr" rtl="0">
              <a:lnSpc>
                <a:spcPct val="100000"/>
              </a:lnSpc>
              <a:spcBef>
                <a:spcPts val="0"/>
              </a:spcBef>
              <a:spcAft>
                <a:spcPts val="0"/>
              </a:spcAft>
              <a:buSzPts val="1400"/>
              <a:buChar char="○"/>
              <a:defRPr/>
            </a:lvl5pPr>
            <a:lvl6pPr marL="2743200" lvl="5" indent="-317500" algn="ctr" rtl="0">
              <a:lnSpc>
                <a:spcPct val="100000"/>
              </a:lnSpc>
              <a:spcBef>
                <a:spcPts val="0"/>
              </a:spcBef>
              <a:spcAft>
                <a:spcPts val="0"/>
              </a:spcAft>
              <a:buSzPts val="1400"/>
              <a:buChar char="■"/>
              <a:defRPr/>
            </a:lvl6pPr>
            <a:lvl7pPr marL="3200400" lvl="6" indent="-317500" algn="ctr" rtl="0">
              <a:lnSpc>
                <a:spcPct val="100000"/>
              </a:lnSpc>
              <a:spcBef>
                <a:spcPts val="0"/>
              </a:spcBef>
              <a:spcAft>
                <a:spcPts val="0"/>
              </a:spcAft>
              <a:buSzPts val="1400"/>
              <a:buChar char="●"/>
              <a:defRPr/>
            </a:lvl7pPr>
            <a:lvl8pPr marL="3657600" lvl="7" indent="-317500" algn="ctr" rtl="0">
              <a:lnSpc>
                <a:spcPct val="100000"/>
              </a:lnSpc>
              <a:spcBef>
                <a:spcPts val="0"/>
              </a:spcBef>
              <a:spcAft>
                <a:spcPts val="0"/>
              </a:spcAft>
              <a:buSzPts val="1400"/>
              <a:buChar char="○"/>
              <a:defRPr/>
            </a:lvl8pPr>
            <a:lvl9pPr marL="4114800" lvl="8" indent="-317500" algn="ctr" rtl="0">
              <a:lnSpc>
                <a:spcPct val="100000"/>
              </a:lnSpc>
              <a:spcBef>
                <a:spcPts val="0"/>
              </a:spcBef>
              <a:spcAft>
                <a:spcPts val="0"/>
              </a:spcAft>
              <a:buSzPts val="1400"/>
              <a:buChar char="■"/>
              <a:defRPr/>
            </a:lvl9pPr>
          </a:lstStyle>
          <a:p>
            <a:endParaRPr/>
          </a:p>
        </p:txBody>
      </p:sp>
      <p:sp>
        <p:nvSpPr>
          <p:cNvPr id="64" name="Google Shape;64;p18"/>
          <p:cNvSpPr txBox="1">
            <a:spLocks noGrp="1"/>
          </p:cNvSpPr>
          <p:nvPr>
            <p:ph type="subTitle" idx="2"/>
          </p:nvPr>
        </p:nvSpPr>
        <p:spPr>
          <a:xfrm>
            <a:off x="678600" y="3203525"/>
            <a:ext cx="1656300" cy="365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400"/>
              <a:buFont typeface="Bebas Neue"/>
              <a:buNone/>
              <a:defRPr sz="2400">
                <a:latin typeface="Bebas Neue"/>
                <a:ea typeface="Bebas Neue"/>
                <a:cs typeface="Bebas Neue"/>
                <a:sym typeface="Bebas Neue"/>
              </a:defRPr>
            </a:lvl1pPr>
            <a:lvl2pPr lvl="1" algn="ctr" rtl="0">
              <a:spcBef>
                <a:spcPts val="0"/>
              </a:spcBef>
              <a:spcAft>
                <a:spcPts val="0"/>
              </a:spcAft>
              <a:buSzPts val="2400"/>
              <a:buNone/>
              <a:defRPr sz="2400"/>
            </a:lvl2pPr>
            <a:lvl3pPr lvl="2" algn="ctr" rtl="0">
              <a:spcBef>
                <a:spcPts val="1600"/>
              </a:spcBef>
              <a:spcAft>
                <a:spcPts val="0"/>
              </a:spcAft>
              <a:buSzPts val="2400"/>
              <a:buNone/>
              <a:defRPr sz="2400"/>
            </a:lvl3pPr>
            <a:lvl4pPr lvl="3" algn="ctr" rtl="0">
              <a:spcBef>
                <a:spcPts val="1600"/>
              </a:spcBef>
              <a:spcAft>
                <a:spcPts val="0"/>
              </a:spcAft>
              <a:buSzPts val="2400"/>
              <a:buNone/>
              <a:defRPr sz="2400"/>
            </a:lvl4pPr>
            <a:lvl5pPr lvl="4" algn="ctr" rtl="0">
              <a:spcBef>
                <a:spcPts val="1600"/>
              </a:spcBef>
              <a:spcAft>
                <a:spcPts val="0"/>
              </a:spcAft>
              <a:buSzPts val="2400"/>
              <a:buNone/>
              <a:defRPr sz="2400"/>
            </a:lvl5pPr>
            <a:lvl6pPr lvl="5" algn="ctr" rtl="0">
              <a:spcBef>
                <a:spcPts val="1600"/>
              </a:spcBef>
              <a:spcAft>
                <a:spcPts val="0"/>
              </a:spcAft>
              <a:buSzPts val="2400"/>
              <a:buNone/>
              <a:defRPr sz="2400"/>
            </a:lvl6pPr>
            <a:lvl7pPr lvl="6" algn="ctr" rtl="0">
              <a:spcBef>
                <a:spcPts val="1600"/>
              </a:spcBef>
              <a:spcAft>
                <a:spcPts val="0"/>
              </a:spcAft>
              <a:buSzPts val="2400"/>
              <a:buNone/>
              <a:defRPr sz="2400"/>
            </a:lvl7pPr>
            <a:lvl8pPr lvl="7" algn="ctr" rtl="0">
              <a:spcBef>
                <a:spcPts val="1600"/>
              </a:spcBef>
              <a:spcAft>
                <a:spcPts val="0"/>
              </a:spcAft>
              <a:buSzPts val="2400"/>
              <a:buNone/>
              <a:defRPr sz="2400"/>
            </a:lvl8pPr>
            <a:lvl9pPr lvl="8" algn="ctr" rtl="0">
              <a:spcBef>
                <a:spcPts val="1600"/>
              </a:spcBef>
              <a:spcAft>
                <a:spcPts val="1600"/>
              </a:spcAft>
              <a:buSzPts val="2400"/>
              <a:buNone/>
              <a:defRPr sz="2400"/>
            </a:lvl9pPr>
          </a:lstStyle>
          <a:p>
            <a:endParaRPr/>
          </a:p>
        </p:txBody>
      </p:sp>
      <p:sp>
        <p:nvSpPr>
          <p:cNvPr id="65" name="Google Shape;65;p18"/>
          <p:cNvSpPr txBox="1">
            <a:spLocks noGrp="1"/>
          </p:cNvSpPr>
          <p:nvPr>
            <p:ph type="body" idx="3"/>
          </p:nvPr>
        </p:nvSpPr>
        <p:spPr>
          <a:xfrm>
            <a:off x="2722100" y="3569232"/>
            <a:ext cx="1656300" cy="1047000"/>
          </a:xfrm>
          <a:prstGeom prst="rect">
            <a:avLst/>
          </a:prstGeom>
        </p:spPr>
        <p:txBody>
          <a:bodyPr spcFirstLastPara="1" wrap="square" lIns="91425" tIns="91425" rIns="91425" bIns="91425" anchor="ctr" anchorCtr="0">
            <a:noAutofit/>
          </a:bodyPr>
          <a:lstStyle>
            <a:lvl1pPr marL="457200" lvl="0" indent="-317500" algn="ctr" rtl="0">
              <a:lnSpc>
                <a:spcPct val="100000"/>
              </a:lnSpc>
              <a:spcBef>
                <a:spcPts val="0"/>
              </a:spcBef>
              <a:spcAft>
                <a:spcPts val="0"/>
              </a:spcAft>
              <a:buSzPts val="1400"/>
              <a:buChar char="●"/>
              <a:defRPr/>
            </a:lvl1pPr>
            <a:lvl2pPr marL="914400" lvl="1" indent="-317500" algn="ctr" rtl="0">
              <a:lnSpc>
                <a:spcPct val="100000"/>
              </a:lnSpc>
              <a:spcBef>
                <a:spcPts val="0"/>
              </a:spcBef>
              <a:spcAft>
                <a:spcPts val="0"/>
              </a:spcAft>
              <a:buSzPts val="1400"/>
              <a:buChar char="○"/>
              <a:defRPr/>
            </a:lvl2pPr>
            <a:lvl3pPr marL="1371600" lvl="2" indent="-317500" algn="ctr" rtl="0">
              <a:lnSpc>
                <a:spcPct val="100000"/>
              </a:lnSpc>
              <a:spcBef>
                <a:spcPts val="0"/>
              </a:spcBef>
              <a:spcAft>
                <a:spcPts val="0"/>
              </a:spcAft>
              <a:buSzPts val="1400"/>
              <a:buChar char="■"/>
              <a:defRPr/>
            </a:lvl3pPr>
            <a:lvl4pPr marL="1828800" lvl="3" indent="-317500" algn="ctr" rtl="0">
              <a:lnSpc>
                <a:spcPct val="100000"/>
              </a:lnSpc>
              <a:spcBef>
                <a:spcPts val="0"/>
              </a:spcBef>
              <a:spcAft>
                <a:spcPts val="0"/>
              </a:spcAft>
              <a:buSzPts val="1400"/>
              <a:buChar char="●"/>
              <a:defRPr/>
            </a:lvl4pPr>
            <a:lvl5pPr marL="2286000" lvl="4" indent="-317500" algn="ctr" rtl="0">
              <a:lnSpc>
                <a:spcPct val="100000"/>
              </a:lnSpc>
              <a:spcBef>
                <a:spcPts val="0"/>
              </a:spcBef>
              <a:spcAft>
                <a:spcPts val="0"/>
              </a:spcAft>
              <a:buSzPts val="1400"/>
              <a:buChar char="○"/>
              <a:defRPr/>
            </a:lvl5pPr>
            <a:lvl6pPr marL="2743200" lvl="5" indent="-317500" algn="ctr" rtl="0">
              <a:lnSpc>
                <a:spcPct val="100000"/>
              </a:lnSpc>
              <a:spcBef>
                <a:spcPts val="0"/>
              </a:spcBef>
              <a:spcAft>
                <a:spcPts val="0"/>
              </a:spcAft>
              <a:buSzPts val="1400"/>
              <a:buChar char="■"/>
              <a:defRPr/>
            </a:lvl6pPr>
            <a:lvl7pPr marL="3200400" lvl="6" indent="-317500" algn="ctr" rtl="0">
              <a:lnSpc>
                <a:spcPct val="100000"/>
              </a:lnSpc>
              <a:spcBef>
                <a:spcPts val="0"/>
              </a:spcBef>
              <a:spcAft>
                <a:spcPts val="0"/>
              </a:spcAft>
              <a:buSzPts val="1400"/>
              <a:buChar char="●"/>
              <a:defRPr/>
            </a:lvl7pPr>
            <a:lvl8pPr marL="3657600" lvl="7" indent="-317500" algn="ctr" rtl="0">
              <a:lnSpc>
                <a:spcPct val="100000"/>
              </a:lnSpc>
              <a:spcBef>
                <a:spcPts val="0"/>
              </a:spcBef>
              <a:spcAft>
                <a:spcPts val="0"/>
              </a:spcAft>
              <a:buSzPts val="1400"/>
              <a:buChar char="○"/>
              <a:defRPr/>
            </a:lvl8pPr>
            <a:lvl9pPr marL="4114800" lvl="8" indent="-317500" algn="ctr" rtl="0">
              <a:lnSpc>
                <a:spcPct val="100000"/>
              </a:lnSpc>
              <a:spcBef>
                <a:spcPts val="0"/>
              </a:spcBef>
              <a:spcAft>
                <a:spcPts val="0"/>
              </a:spcAft>
              <a:buSzPts val="1400"/>
              <a:buChar char="■"/>
              <a:defRPr/>
            </a:lvl9pPr>
          </a:lstStyle>
          <a:p>
            <a:endParaRPr/>
          </a:p>
        </p:txBody>
      </p:sp>
      <p:sp>
        <p:nvSpPr>
          <p:cNvPr id="66" name="Google Shape;66;p18"/>
          <p:cNvSpPr txBox="1">
            <a:spLocks noGrp="1"/>
          </p:cNvSpPr>
          <p:nvPr>
            <p:ph type="subTitle" idx="4"/>
          </p:nvPr>
        </p:nvSpPr>
        <p:spPr>
          <a:xfrm>
            <a:off x="2722100" y="3203525"/>
            <a:ext cx="1656300" cy="365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400"/>
              <a:buFont typeface="Bebas Neue"/>
              <a:buNone/>
              <a:defRPr sz="2400">
                <a:latin typeface="Bebas Neue"/>
                <a:ea typeface="Bebas Neue"/>
                <a:cs typeface="Bebas Neue"/>
                <a:sym typeface="Bebas Neue"/>
              </a:defRPr>
            </a:lvl1pPr>
            <a:lvl2pPr lvl="1" algn="ctr" rtl="0">
              <a:spcBef>
                <a:spcPts val="0"/>
              </a:spcBef>
              <a:spcAft>
                <a:spcPts val="0"/>
              </a:spcAft>
              <a:buSzPts val="2400"/>
              <a:buNone/>
              <a:defRPr sz="2400"/>
            </a:lvl2pPr>
            <a:lvl3pPr lvl="2" algn="ctr" rtl="0">
              <a:spcBef>
                <a:spcPts val="1600"/>
              </a:spcBef>
              <a:spcAft>
                <a:spcPts val="0"/>
              </a:spcAft>
              <a:buSzPts val="2400"/>
              <a:buNone/>
              <a:defRPr sz="2400"/>
            </a:lvl3pPr>
            <a:lvl4pPr lvl="3" algn="ctr" rtl="0">
              <a:spcBef>
                <a:spcPts val="1600"/>
              </a:spcBef>
              <a:spcAft>
                <a:spcPts val="0"/>
              </a:spcAft>
              <a:buSzPts val="2400"/>
              <a:buNone/>
              <a:defRPr sz="2400"/>
            </a:lvl4pPr>
            <a:lvl5pPr lvl="4" algn="ctr" rtl="0">
              <a:spcBef>
                <a:spcPts val="1600"/>
              </a:spcBef>
              <a:spcAft>
                <a:spcPts val="0"/>
              </a:spcAft>
              <a:buSzPts val="2400"/>
              <a:buNone/>
              <a:defRPr sz="2400"/>
            </a:lvl5pPr>
            <a:lvl6pPr lvl="5" algn="ctr" rtl="0">
              <a:spcBef>
                <a:spcPts val="1600"/>
              </a:spcBef>
              <a:spcAft>
                <a:spcPts val="0"/>
              </a:spcAft>
              <a:buSzPts val="2400"/>
              <a:buNone/>
              <a:defRPr sz="2400"/>
            </a:lvl6pPr>
            <a:lvl7pPr lvl="6" algn="ctr" rtl="0">
              <a:spcBef>
                <a:spcPts val="1600"/>
              </a:spcBef>
              <a:spcAft>
                <a:spcPts val="0"/>
              </a:spcAft>
              <a:buSzPts val="2400"/>
              <a:buNone/>
              <a:defRPr sz="2400"/>
            </a:lvl7pPr>
            <a:lvl8pPr lvl="7" algn="ctr" rtl="0">
              <a:spcBef>
                <a:spcPts val="1600"/>
              </a:spcBef>
              <a:spcAft>
                <a:spcPts val="0"/>
              </a:spcAft>
              <a:buSzPts val="2400"/>
              <a:buNone/>
              <a:defRPr sz="2400"/>
            </a:lvl8pPr>
            <a:lvl9pPr lvl="8" algn="ctr" rtl="0">
              <a:spcBef>
                <a:spcPts val="1600"/>
              </a:spcBef>
              <a:spcAft>
                <a:spcPts val="1600"/>
              </a:spcAft>
              <a:buSzPts val="2400"/>
              <a:buNone/>
              <a:defRPr sz="2400"/>
            </a:lvl9pPr>
          </a:lstStyle>
          <a:p>
            <a:endParaRPr/>
          </a:p>
        </p:txBody>
      </p:sp>
      <p:sp>
        <p:nvSpPr>
          <p:cNvPr id="67" name="Google Shape;67;p18"/>
          <p:cNvSpPr txBox="1">
            <a:spLocks noGrp="1"/>
          </p:cNvSpPr>
          <p:nvPr>
            <p:ph type="body" idx="5"/>
          </p:nvPr>
        </p:nvSpPr>
        <p:spPr>
          <a:xfrm>
            <a:off x="4765600" y="3569232"/>
            <a:ext cx="1656300" cy="1047000"/>
          </a:xfrm>
          <a:prstGeom prst="rect">
            <a:avLst/>
          </a:prstGeom>
        </p:spPr>
        <p:txBody>
          <a:bodyPr spcFirstLastPara="1" wrap="square" lIns="91425" tIns="91425" rIns="91425" bIns="91425" anchor="ctr" anchorCtr="0">
            <a:noAutofit/>
          </a:bodyPr>
          <a:lstStyle>
            <a:lvl1pPr marL="457200" lvl="0" indent="-317500" algn="ctr" rtl="0">
              <a:lnSpc>
                <a:spcPct val="100000"/>
              </a:lnSpc>
              <a:spcBef>
                <a:spcPts val="0"/>
              </a:spcBef>
              <a:spcAft>
                <a:spcPts val="0"/>
              </a:spcAft>
              <a:buSzPts val="1400"/>
              <a:buChar char="●"/>
              <a:defRPr/>
            </a:lvl1pPr>
            <a:lvl2pPr marL="914400" lvl="1" indent="-317500" algn="ctr" rtl="0">
              <a:lnSpc>
                <a:spcPct val="100000"/>
              </a:lnSpc>
              <a:spcBef>
                <a:spcPts val="0"/>
              </a:spcBef>
              <a:spcAft>
                <a:spcPts val="0"/>
              </a:spcAft>
              <a:buSzPts val="1400"/>
              <a:buChar char="○"/>
              <a:defRPr/>
            </a:lvl2pPr>
            <a:lvl3pPr marL="1371600" lvl="2" indent="-317500" algn="ctr" rtl="0">
              <a:lnSpc>
                <a:spcPct val="100000"/>
              </a:lnSpc>
              <a:spcBef>
                <a:spcPts val="0"/>
              </a:spcBef>
              <a:spcAft>
                <a:spcPts val="0"/>
              </a:spcAft>
              <a:buSzPts val="1400"/>
              <a:buChar char="■"/>
              <a:defRPr/>
            </a:lvl3pPr>
            <a:lvl4pPr marL="1828800" lvl="3" indent="-317500" algn="ctr" rtl="0">
              <a:lnSpc>
                <a:spcPct val="100000"/>
              </a:lnSpc>
              <a:spcBef>
                <a:spcPts val="0"/>
              </a:spcBef>
              <a:spcAft>
                <a:spcPts val="0"/>
              </a:spcAft>
              <a:buSzPts val="1400"/>
              <a:buChar char="●"/>
              <a:defRPr/>
            </a:lvl4pPr>
            <a:lvl5pPr marL="2286000" lvl="4" indent="-317500" algn="ctr" rtl="0">
              <a:lnSpc>
                <a:spcPct val="100000"/>
              </a:lnSpc>
              <a:spcBef>
                <a:spcPts val="0"/>
              </a:spcBef>
              <a:spcAft>
                <a:spcPts val="0"/>
              </a:spcAft>
              <a:buSzPts val="1400"/>
              <a:buChar char="○"/>
              <a:defRPr/>
            </a:lvl5pPr>
            <a:lvl6pPr marL="2743200" lvl="5" indent="-317500" algn="ctr" rtl="0">
              <a:lnSpc>
                <a:spcPct val="100000"/>
              </a:lnSpc>
              <a:spcBef>
                <a:spcPts val="0"/>
              </a:spcBef>
              <a:spcAft>
                <a:spcPts val="0"/>
              </a:spcAft>
              <a:buSzPts val="1400"/>
              <a:buChar char="■"/>
              <a:defRPr/>
            </a:lvl6pPr>
            <a:lvl7pPr marL="3200400" lvl="6" indent="-317500" algn="ctr" rtl="0">
              <a:lnSpc>
                <a:spcPct val="100000"/>
              </a:lnSpc>
              <a:spcBef>
                <a:spcPts val="0"/>
              </a:spcBef>
              <a:spcAft>
                <a:spcPts val="0"/>
              </a:spcAft>
              <a:buSzPts val="1400"/>
              <a:buChar char="●"/>
              <a:defRPr/>
            </a:lvl7pPr>
            <a:lvl8pPr marL="3657600" lvl="7" indent="-317500" algn="ctr" rtl="0">
              <a:lnSpc>
                <a:spcPct val="100000"/>
              </a:lnSpc>
              <a:spcBef>
                <a:spcPts val="0"/>
              </a:spcBef>
              <a:spcAft>
                <a:spcPts val="0"/>
              </a:spcAft>
              <a:buSzPts val="1400"/>
              <a:buChar char="○"/>
              <a:defRPr/>
            </a:lvl8pPr>
            <a:lvl9pPr marL="4114800" lvl="8" indent="-317500" algn="ctr" rtl="0">
              <a:lnSpc>
                <a:spcPct val="100000"/>
              </a:lnSpc>
              <a:spcBef>
                <a:spcPts val="0"/>
              </a:spcBef>
              <a:spcAft>
                <a:spcPts val="0"/>
              </a:spcAft>
              <a:buSzPts val="1400"/>
              <a:buChar char="■"/>
              <a:defRPr/>
            </a:lvl9pPr>
          </a:lstStyle>
          <a:p>
            <a:endParaRPr/>
          </a:p>
        </p:txBody>
      </p:sp>
      <p:sp>
        <p:nvSpPr>
          <p:cNvPr id="68" name="Google Shape;68;p18"/>
          <p:cNvSpPr txBox="1">
            <a:spLocks noGrp="1"/>
          </p:cNvSpPr>
          <p:nvPr>
            <p:ph type="subTitle" idx="6"/>
          </p:nvPr>
        </p:nvSpPr>
        <p:spPr>
          <a:xfrm>
            <a:off x="4765600" y="3203525"/>
            <a:ext cx="1656300" cy="365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400"/>
              <a:buFont typeface="Bebas Neue"/>
              <a:buNone/>
              <a:defRPr sz="2400">
                <a:latin typeface="Bebas Neue"/>
                <a:ea typeface="Bebas Neue"/>
                <a:cs typeface="Bebas Neue"/>
                <a:sym typeface="Bebas Neue"/>
              </a:defRPr>
            </a:lvl1pPr>
            <a:lvl2pPr lvl="1" algn="ctr" rtl="0">
              <a:spcBef>
                <a:spcPts val="0"/>
              </a:spcBef>
              <a:spcAft>
                <a:spcPts val="0"/>
              </a:spcAft>
              <a:buSzPts val="2400"/>
              <a:buNone/>
              <a:defRPr sz="2400"/>
            </a:lvl2pPr>
            <a:lvl3pPr lvl="2" algn="ctr" rtl="0">
              <a:spcBef>
                <a:spcPts val="1600"/>
              </a:spcBef>
              <a:spcAft>
                <a:spcPts val="0"/>
              </a:spcAft>
              <a:buSzPts val="2400"/>
              <a:buNone/>
              <a:defRPr sz="2400"/>
            </a:lvl3pPr>
            <a:lvl4pPr lvl="3" algn="ctr" rtl="0">
              <a:spcBef>
                <a:spcPts val="1600"/>
              </a:spcBef>
              <a:spcAft>
                <a:spcPts val="0"/>
              </a:spcAft>
              <a:buSzPts val="2400"/>
              <a:buNone/>
              <a:defRPr sz="2400"/>
            </a:lvl4pPr>
            <a:lvl5pPr lvl="4" algn="ctr" rtl="0">
              <a:spcBef>
                <a:spcPts val="1600"/>
              </a:spcBef>
              <a:spcAft>
                <a:spcPts val="0"/>
              </a:spcAft>
              <a:buSzPts val="2400"/>
              <a:buNone/>
              <a:defRPr sz="2400"/>
            </a:lvl5pPr>
            <a:lvl6pPr lvl="5" algn="ctr" rtl="0">
              <a:spcBef>
                <a:spcPts val="1600"/>
              </a:spcBef>
              <a:spcAft>
                <a:spcPts val="0"/>
              </a:spcAft>
              <a:buSzPts val="2400"/>
              <a:buNone/>
              <a:defRPr sz="2400"/>
            </a:lvl6pPr>
            <a:lvl7pPr lvl="6" algn="ctr" rtl="0">
              <a:spcBef>
                <a:spcPts val="1600"/>
              </a:spcBef>
              <a:spcAft>
                <a:spcPts val="0"/>
              </a:spcAft>
              <a:buSzPts val="2400"/>
              <a:buNone/>
              <a:defRPr sz="2400"/>
            </a:lvl7pPr>
            <a:lvl8pPr lvl="7" algn="ctr" rtl="0">
              <a:spcBef>
                <a:spcPts val="1600"/>
              </a:spcBef>
              <a:spcAft>
                <a:spcPts val="0"/>
              </a:spcAft>
              <a:buSzPts val="2400"/>
              <a:buNone/>
              <a:defRPr sz="2400"/>
            </a:lvl8pPr>
            <a:lvl9pPr lvl="8" algn="ctr" rtl="0">
              <a:spcBef>
                <a:spcPts val="1600"/>
              </a:spcBef>
              <a:spcAft>
                <a:spcPts val="1600"/>
              </a:spcAft>
              <a:buSzPts val="2400"/>
              <a:buNone/>
              <a:defRPr sz="2400"/>
            </a:lvl9pPr>
          </a:lstStyle>
          <a:p>
            <a:endParaRPr/>
          </a:p>
        </p:txBody>
      </p:sp>
      <p:sp>
        <p:nvSpPr>
          <p:cNvPr id="69" name="Google Shape;69;p18"/>
          <p:cNvSpPr txBox="1">
            <a:spLocks noGrp="1"/>
          </p:cNvSpPr>
          <p:nvPr>
            <p:ph type="body" idx="7"/>
          </p:nvPr>
        </p:nvSpPr>
        <p:spPr>
          <a:xfrm>
            <a:off x="6809100" y="3569232"/>
            <a:ext cx="1656300" cy="1047000"/>
          </a:xfrm>
          <a:prstGeom prst="rect">
            <a:avLst/>
          </a:prstGeom>
        </p:spPr>
        <p:txBody>
          <a:bodyPr spcFirstLastPara="1" wrap="square" lIns="91425" tIns="91425" rIns="91425" bIns="91425" anchor="ctr" anchorCtr="0">
            <a:noAutofit/>
          </a:bodyPr>
          <a:lstStyle>
            <a:lvl1pPr marL="457200" lvl="0" indent="-317500" algn="ctr" rtl="0">
              <a:lnSpc>
                <a:spcPct val="100000"/>
              </a:lnSpc>
              <a:spcBef>
                <a:spcPts val="0"/>
              </a:spcBef>
              <a:spcAft>
                <a:spcPts val="0"/>
              </a:spcAft>
              <a:buSzPts val="1400"/>
              <a:buChar char="●"/>
              <a:defRPr/>
            </a:lvl1pPr>
            <a:lvl2pPr marL="914400" lvl="1" indent="-317500" algn="ctr" rtl="0">
              <a:lnSpc>
                <a:spcPct val="100000"/>
              </a:lnSpc>
              <a:spcBef>
                <a:spcPts val="0"/>
              </a:spcBef>
              <a:spcAft>
                <a:spcPts val="0"/>
              </a:spcAft>
              <a:buSzPts val="1400"/>
              <a:buChar char="○"/>
              <a:defRPr/>
            </a:lvl2pPr>
            <a:lvl3pPr marL="1371600" lvl="2" indent="-317500" algn="ctr" rtl="0">
              <a:lnSpc>
                <a:spcPct val="100000"/>
              </a:lnSpc>
              <a:spcBef>
                <a:spcPts val="0"/>
              </a:spcBef>
              <a:spcAft>
                <a:spcPts val="0"/>
              </a:spcAft>
              <a:buSzPts val="1400"/>
              <a:buChar char="■"/>
              <a:defRPr/>
            </a:lvl3pPr>
            <a:lvl4pPr marL="1828800" lvl="3" indent="-317500" algn="ctr" rtl="0">
              <a:lnSpc>
                <a:spcPct val="100000"/>
              </a:lnSpc>
              <a:spcBef>
                <a:spcPts val="0"/>
              </a:spcBef>
              <a:spcAft>
                <a:spcPts val="0"/>
              </a:spcAft>
              <a:buSzPts val="1400"/>
              <a:buChar char="●"/>
              <a:defRPr/>
            </a:lvl4pPr>
            <a:lvl5pPr marL="2286000" lvl="4" indent="-317500" algn="ctr" rtl="0">
              <a:lnSpc>
                <a:spcPct val="100000"/>
              </a:lnSpc>
              <a:spcBef>
                <a:spcPts val="0"/>
              </a:spcBef>
              <a:spcAft>
                <a:spcPts val="0"/>
              </a:spcAft>
              <a:buSzPts val="1400"/>
              <a:buChar char="○"/>
              <a:defRPr/>
            </a:lvl5pPr>
            <a:lvl6pPr marL="2743200" lvl="5" indent="-317500" algn="ctr" rtl="0">
              <a:lnSpc>
                <a:spcPct val="100000"/>
              </a:lnSpc>
              <a:spcBef>
                <a:spcPts val="0"/>
              </a:spcBef>
              <a:spcAft>
                <a:spcPts val="0"/>
              </a:spcAft>
              <a:buSzPts val="1400"/>
              <a:buChar char="■"/>
              <a:defRPr/>
            </a:lvl6pPr>
            <a:lvl7pPr marL="3200400" lvl="6" indent="-317500" algn="ctr" rtl="0">
              <a:lnSpc>
                <a:spcPct val="100000"/>
              </a:lnSpc>
              <a:spcBef>
                <a:spcPts val="0"/>
              </a:spcBef>
              <a:spcAft>
                <a:spcPts val="0"/>
              </a:spcAft>
              <a:buSzPts val="1400"/>
              <a:buChar char="●"/>
              <a:defRPr/>
            </a:lvl7pPr>
            <a:lvl8pPr marL="3657600" lvl="7" indent="-317500" algn="ctr" rtl="0">
              <a:lnSpc>
                <a:spcPct val="100000"/>
              </a:lnSpc>
              <a:spcBef>
                <a:spcPts val="0"/>
              </a:spcBef>
              <a:spcAft>
                <a:spcPts val="0"/>
              </a:spcAft>
              <a:buSzPts val="1400"/>
              <a:buChar char="○"/>
              <a:defRPr/>
            </a:lvl8pPr>
            <a:lvl9pPr marL="4114800" lvl="8" indent="-317500" algn="ctr" rtl="0">
              <a:lnSpc>
                <a:spcPct val="100000"/>
              </a:lnSpc>
              <a:spcBef>
                <a:spcPts val="0"/>
              </a:spcBef>
              <a:spcAft>
                <a:spcPts val="0"/>
              </a:spcAft>
              <a:buSzPts val="1400"/>
              <a:buChar char="■"/>
              <a:defRPr/>
            </a:lvl9pPr>
          </a:lstStyle>
          <a:p>
            <a:endParaRPr/>
          </a:p>
        </p:txBody>
      </p:sp>
      <p:sp>
        <p:nvSpPr>
          <p:cNvPr id="70" name="Google Shape;70;p18"/>
          <p:cNvSpPr txBox="1">
            <a:spLocks noGrp="1"/>
          </p:cNvSpPr>
          <p:nvPr>
            <p:ph type="subTitle" idx="8"/>
          </p:nvPr>
        </p:nvSpPr>
        <p:spPr>
          <a:xfrm>
            <a:off x="6809100" y="3203525"/>
            <a:ext cx="1656300" cy="365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400"/>
              <a:buFont typeface="Bebas Neue"/>
              <a:buNone/>
              <a:defRPr sz="2400">
                <a:latin typeface="Bebas Neue"/>
                <a:ea typeface="Bebas Neue"/>
                <a:cs typeface="Bebas Neue"/>
                <a:sym typeface="Bebas Neue"/>
              </a:defRPr>
            </a:lvl1pPr>
            <a:lvl2pPr lvl="1" algn="ctr" rtl="0">
              <a:spcBef>
                <a:spcPts val="0"/>
              </a:spcBef>
              <a:spcAft>
                <a:spcPts val="0"/>
              </a:spcAft>
              <a:buSzPts val="2400"/>
              <a:buNone/>
              <a:defRPr sz="2400"/>
            </a:lvl2pPr>
            <a:lvl3pPr lvl="2" algn="ctr" rtl="0">
              <a:spcBef>
                <a:spcPts val="1600"/>
              </a:spcBef>
              <a:spcAft>
                <a:spcPts val="0"/>
              </a:spcAft>
              <a:buSzPts val="2400"/>
              <a:buNone/>
              <a:defRPr sz="2400"/>
            </a:lvl3pPr>
            <a:lvl4pPr lvl="3" algn="ctr" rtl="0">
              <a:spcBef>
                <a:spcPts val="1600"/>
              </a:spcBef>
              <a:spcAft>
                <a:spcPts val="0"/>
              </a:spcAft>
              <a:buSzPts val="2400"/>
              <a:buNone/>
              <a:defRPr sz="2400"/>
            </a:lvl4pPr>
            <a:lvl5pPr lvl="4" algn="ctr" rtl="0">
              <a:spcBef>
                <a:spcPts val="1600"/>
              </a:spcBef>
              <a:spcAft>
                <a:spcPts val="0"/>
              </a:spcAft>
              <a:buSzPts val="2400"/>
              <a:buNone/>
              <a:defRPr sz="2400"/>
            </a:lvl5pPr>
            <a:lvl6pPr lvl="5" algn="ctr" rtl="0">
              <a:spcBef>
                <a:spcPts val="1600"/>
              </a:spcBef>
              <a:spcAft>
                <a:spcPts val="0"/>
              </a:spcAft>
              <a:buSzPts val="2400"/>
              <a:buNone/>
              <a:defRPr sz="2400"/>
            </a:lvl6pPr>
            <a:lvl7pPr lvl="6" algn="ctr" rtl="0">
              <a:spcBef>
                <a:spcPts val="1600"/>
              </a:spcBef>
              <a:spcAft>
                <a:spcPts val="0"/>
              </a:spcAft>
              <a:buSzPts val="2400"/>
              <a:buNone/>
              <a:defRPr sz="2400"/>
            </a:lvl7pPr>
            <a:lvl8pPr lvl="7" algn="ctr" rtl="0">
              <a:spcBef>
                <a:spcPts val="1600"/>
              </a:spcBef>
              <a:spcAft>
                <a:spcPts val="0"/>
              </a:spcAft>
              <a:buSzPts val="2400"/>
              <a:buNone/>
              <a:defRPr sz="2400"/>
            </a:lvl8pPr>
            <a:lvl9pPr lvl="8" algn="ctr" rtl="0">
              <a:spcBef>
                <a:spcPts val="1600"/>
              </a:spcBef>
              <a:spcAft>
                <a:spcPts val="1600"/>
              </a:spcAft>
              <a:buSzPts val="2400"/>
              <a:buNone/>
              <a:defRPr sz="2400"/>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ext and three columns">
  <p:cSld name="CUSTOM_2">
    <p:spTree>
      <p:nvGrpSpPr>
        <p:cNvPr id="1" name="Shape 71"/>
        <p:cNvGrpSpPr/>
        <p:nvPr/>
      </p:nvGrpSpPr>
      <p:grpSpPr>
        <a:xfrm>
          <a:off x="0" y="0"/>
          <a:ext cx="0" cy="0"/>
          <a:chOff x="0" y="0"/>
          <a:chExt cx="0" cy="0"/>
        </a:xfrm>
      </p:grpSpPr>
      <p:sp>
        <p:nvSpPr>
          <p:cNvPr id="72" name="Google Shape;72;p19"/>
          <p:cNvSpPr txBox="1">
            <a:spLocks noGrp="1"/>
          </p:cNvSpPr>
          <p:nvPr>
            <p:ph type="title"/>
          </p:nvPr>
        </p:nvSpPr>
        <p:spPr>
          <a:xfrm>
            <a:off x="678600" y="527275"/>
            <a:ext cx="7786800" cy="645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73" name="Google Shape;73;p19"/>
          <p:cNvSpPr txBox="1">
            <a:spLocks noGrp="1"/>
          </p:cNvSpPr>
          <p:nvPr>
            <p:ph type="body" idx="1"/>
          </p:nvPr>
        </p:nvSpPr>
        <p:spPr>
          <a:xfrm>
            <a:off x="678600" y="3669325"/>
            <a:ext cx="2209500" cy="946800"/>
          </a:xfrm>
          <a:prstGeom prst="rect">
            <a:avLst/>
          </a:prstGeom>
        </p:spPr>
        <p:txBody>
          <a:bodyPr spcFirstLastPara="1" wrap="square" lIns="91425" tIns="91425" rIns="91425" bIns="91425" anchor="ctr" anchorCtr="0">
            <a:noAutofit/>
          </a:bodyPr>
          <a:lstStyle>
            <a:lvl1pPr marL="457200" lvl="0" indent="-317500" algn="ctr" rtl="0">
              <a:lnSpc>
                <a:spcPct val="100000"/>
              </a:lnSpc>
              <a:spcBef>
                <a:spcPts val="0"/>
              </a:spcBef>
              <a:spcAft>
                <a:spcPts val="0"/>
              </a:spcAft>
              <a:buSzPts val="1400"/>
              <a:buChar char="●"/>
              <a:defRPr/>
            </a:lvl1pPr>
            <a:lvl2pPr marL="914400" lvl="1" indent="-317500" algn="ctr" rtl="0">
              <a:lnSpc>
                <a:spcPct val="100000"/>
              </a:lnSpc>
              <a:spcBef>
                <a:spcPts val="0"/>
              </a:spcBef>
              <a:spcAft>
                <a:spcPts val="0"/>
              </a:spcAft>
              <a:buSzPts val="1400"/>
              <a:buChar char="○"/>
              <a:defRPr/>
            </a:lvl2pPr>
            <a:lvl3pPr marL="1371600" lvl="2" indent="-317500" algn="ctr" rtl="0">
              <a:lnSpc>
                <a:spcPct val="100000"/>
              </a:lnSpc>
              <a:spcBef>
                <a:spcPts val="0"/>
              </a:spcBef>
              <a:spcAft>
                <a:spcPts val="0"/>
              </a:spcAft>
              <a:buSzPts val="1400"/>
              <a:buChar char="■"/>
              <a:defRPr/>
            </a:lvl3pPr>
            <a:lvl4pPr marL="1828800" lvl="3" indent="-317500" algn="ctr" rtl="0">
              <a:lnSpc>
                <a:spcPct val="100000"/>
              </a:lnSpc>
              <a:spcBef>
                <a:spcPts val="0"/>
              </a:spcBef>
              <a:spcAft>
                <a:spcPts val="0"/>
              </a:spcAft>
              <a:buSzPts val="1400"/>
              <a:buChar char="●"/>
              <a:defRPr/>
            </a:lvl4pPr>
            <a:lvl5pPr marL="2286000" lvl="4" indent="-317500" algn="ctr" rtl="0">
              <a:lnSpc>
                <a:spcPct val="100000"/>
              </a:lnSpc>
              <a:spcBef>
                <a:spcPts val="0"/>
              </a:spcBef>
              <a:spcAft>
                <a:spcPts val="0"/>
              </a:spcAft>
              <a:buSzPts val="1400"/>
              <a:buChar char="○"/>
              <a:defRPr/>
            </a:lvl5pPr>
            <a:lvl6pPr marL="2743200" lvl="5" indent="-317500" algn="ctr" rtl="0">
              <a:lnSpc>
                <a:spcPct val="100000"/>
              </a:lnSpc>
              <a:spcBef>
                <a:spcPts val="0"/>
              </a:spcBef>
              <a:spcAft>
                <a:spcPts val="0"/>
              </a:spcAft>
              <a:buSzPts val="1400"/>
              <a:buChar char="■"/>
              <a:defRPr/>
            </a:lvl6pPr>
            <a:lvl7pPr marL="3200400" lvl="6" indent="-317500" algn="ctr" rtl="0">
              <a:lnSpc>
                <a:spcPct val="100000"/>
              </a:lnSpc>
              <a:spcBef>
                <a:spcPts val="0"/>
              </a:spcBef>
              <a:spcAft>
                <a:spcPts val="0"/>
              </a:spcAft>
              <a:buSzPts val="1400"/>
              <a:buChar char="●"/>
              <a:defRPr/>
            </a:lvl7pPr>
            <a:lvl8pPr marL="3657600" lvl="7" indent="-317500" algn="ctr" rtl="0">
              <a:lnSpc>
                <a:spcPct val="100000"/>
              </a:lnSpc>
              <a:spcBef>
                <a:spcPts val="0"/>
              </a:spcBef>
              <a:spcAft>
                <a:spcPts val="0"/>
              </a:spcAft>
              <a:buSzPts val="1400"/>
              <a:buChar char="○"/>
              <a:defRPr/>
            </a:lvl8pPr>
            <a:lvl9pPr marL="4114800" lvl="8" indent="-317500" algn="ctr" rtl="0">
              <a:lnSpc>
                <a:spcPct val="100000"/>
              </a:lnSpc>
              <a:spcBef>
                <a:spcPts val="0"/>
              </a:spcBef>
              <a:spcAft>
                <a:spcPts val="0"/>
              </a:spcAft>
              <a:buSzPts val="1400"/>
              <a:buChar char="■"/>
              <a:defRPr/>
            </a:lvl9pPr>
          </a:lstStyle>
          <a:p>
            <a:endParaRPr/>
          </a:p>
        </p:txBody>
      </p:sp>
      <p:sp>
        <p:nvSpPr>
          <p:cNvPr id="74" name="Google Shape;74;p19"/>
          <p:cNvSpPr txBox="1">
            <a:spLocks noGrp="1"/>
          </p:cNvSpPr>
          <p:nvPr>
            <p:ph type="subTitle" idx="2"/>
          </p:nvPr>
        </p:nvSpPr>
        <p:spPr>
          <a:xfrm>
            <a:off x="678612" y="3131425"/>
            <a:ext cx="2209500" cy="5379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400"/>
              <a:buFont typeface="Bebas Neue"/>
              <a:buNone/>
              <a:defRPr sz="2400">
                <a:latin typeface="Bebas Neue"/>
                <a:ea typeface="Bebas Neue"/>
                <a:cs typeface="Bebas Neue"/>
                <a:sym typeface="Bebas Neue"/>
              </a:defRPr>
            </a:lvl1pPr>
            <a:lvl2pPr lvl="1" algn="ctr" rtl="0">
              <a:spcBef>
                <a:spcPts val="0"/>
              </a:spcBef>
              <a:spcAft>
                <a:spcPts val="0"/>
              </a:spcAft>
              <a:buSzPts val="2400"/>
              <a:buNone/>
              <a:defRPr sz="2400"/>
            </a:lvl2pPr>
            <a:lvl3pPr lvl="2" algn="ctr" rtl="0">
              <a:spcBef>
                <a:spcPts val="1600"/>
              </a:spcBef>
              <a:spcAft>
                <a:spcPts val="0"/>
              </a:spcAft>
              <a:buSzPts val="2400"/>
              <a:buNone/>
              <a:defRPr sz="2400"/>
            </a:lvl3pPr>
            <a:lvl4pPr lvl="3" algn="ctr" rtl="0">
              <a:spcBef>
                <a:spcPts val="1600"/>
              </a:spcBef>
              <a:spcAft>
                <a:spcPts val="0"/>
              </a:spcAft>
              <a:buSzPts val="2400"/>
              <a:buNone/>
              <a:defRPr sz="2400"/>
            </a:lvl4pPr>
            <a:lvl5pPr lvl="4" algn="ctr" rtl="0">
              <a:spcBef>
                <a:spcPts val="1600"/>
              </a:spcBef>
              <a:spcAft>
                <a:spcPts val="0"/>
              </a:spcAft>
              <a:buSzPts val="2400"/>
              <a:buNone/>
              <a:defRPr sz="2400"/>
            </a:lvl5pPr>
            <a:lvl6pPr lvl="5" algn="ctr" rtl="0">
              <a:spcBef>
                <a:spcPts val="1600"/>
              </a:spcBef>
              <a:spcAft>
                <a:spcPts val="0"/>
              </a:spcAft>
              <a:buSzPts val="2400"/>
              <a:buNone/>
              <a:defRPr sz="2400"/>
            </a:lvl6pPr>
            <a:lvl7pPr lvl="6" algn="ctr" rtl="0">
              <a:spcBef>
                <a:spcPts val="1600"/>
              </a:spcBef>
              <a:spcAft>
                <a:spcPts val="0"/>
              </a:spcAft>
              <a:buSzPts val="2400"/>
              <a:buNone/>
              <a:defRPr sz="2400"/>
            </a:lvl7pPr>
            <a:lvl8pPr lvl="7" algn="ctr" rtl="0">
              <a:spcBef>
                <a:spcPts val="1600"/>
              </a:spcBef>
              <a:spcAft>
                <a:spcPts val="0"/>
              </a:spcAft>
              <a:buSzPts val="2400"/>
              <a:buNone/>
              <a:defRPr sz="2400"/>
            </a:lvl8pPr>
            <a:lvl9pPr lvl="8" algn="ctr" rtl="0">
              <a:spcBef>
                <a:spcPts val="1600"/>
              </a:spcBef>
              <a:spcAft>
                <a:spcPts val="1600"/>
              </a:spcAft>
              <a:buSzPts val="2400"/>
              <a:buNone/>
              <a:defRPr sz="2400"/>
            </a:lvl9pPr>
          </a:lstStyle>
          <a:p>
            <a:endParaRPr/>
          </a:p>
        </p:txBody>
      </p:sp>
      <p:sp>
        <p:nvSpPr>
          <p:cNvPr id="75" name="Google Shape;75;p19"/>
          <p:cNvSpPr txBox="1">
            <a:spLocks noGrp="1"/>
          </p:cNvSpPr>
          <p:nvPr>
            <p:ph type="body" idx="3"/>
          </p:nvPr>
        </p:nvSpPr>
        <p:spPr>
          <a:xfrm>
            <a:off x="6242075" y="3669325"/>
            <a:ext cx="2209500" cy="946800"/>
          </a:xfrm>
          <a:prstGeom prst="rect">
            <a:avLst/>
          </a:prstGeom>
        </p:spPr>
        <p:txBody>
          <a:bodyPr spcFirstLastPara="1" wrap="square" lIns="91425" tIns="91425" rIns="91425" bIns="91425" anchor="ctr" anchorCtr="0">
            <a:noAutofit/>
          </a:bodyPr>
          <a:lstStyle>
            <a:lvl1pPr marL="457200" lvl="0" indent="-317500" algn="ctr" rtl="0">
              <a:lnSpc>
                <a:spcPct val="100000"/>
              </a:lnSpc>
              <a:spcBef>
                <a:spcPts val="0"/>
              </a:spcBef>
              <a:spcAft>
                <a:spcPts val="0"/>
              </a:spcAft>
              <a:buSzPts val="1400"/>
              <a:buChar char="●"/>
              <a:defRPr/>
            </a:lvl1pPr>
            <a:lvl2pPr marL="914400" lvl="1" indent="-317500" algn="ctr" rtl="0">
              <a:lnSpc>
                <a:spcPct val="100000"/>
              </a:lnSpc>
              <a:spcBef>
                <a:spcPts val="0"/>
              </a:spcBef>
              <a:spcAft>
                <a:spcPts val="0"/>
              </a:spcAft>
              <a:buSzPts val="1400"/>
              <a:buChar char="○"/>
              <a:defRPr/>
            </a:lvl2pPr>
            <a:lvl3pPr marL="1371600" lvl="2" indent="-317500" algn="ctr" rtl="0">
              <a:lnSpc>
                <a:spcPct val="100000"/>
              </a:lnSpc>
              <a:spcBef>
                <a:spcPts val="0"/>
              </a:spcBef>
              <a:spcAft>
                <a:spcPts val="0"/>
              </a:spcAft>
              <a:buSzPts val="1400"/>
              <a:buChar char="■"/>
              <a:defRPr/>
            </a:lvl3pPr>
            <a:lvl4pPr marL="1828800" lvl="3" indent="-317500" algn="ctr" rtl="0">
              <a:lnSpc>
                <a:spcPct val="100000"/>
              </a:lnSpc>
              <a:spcBef>
                <a:spcPts val="0"/>
              </a:spcBef>
              <a:spcAft>
                <a:spcPts val="0"/>
              </a:spcAft>
              <a:buSzPts val="1400"/>
              <a:buChar char="●"/>
              <a:defRPr/>
            </a:lvl4pPr>
            <a:lvl5pPr marL="2286000" lvl="4" indent="-317500" algn="ctr" rtl="0">
              <a:lnSpc>
                <a:spcPct val="100000"/>
              </a:lnSpc>
              <a:spcBef>
                <a:spcPts val="0"/>
              </a:spcBef>
              <a:spcAft>
                <a:spcPts val="0"/>
              </a:spcAft>
              <a:buSzPts val="1400"/>
              <a:buChar char="○"/>
              <a:defRPr/>
            </a:lvl5pPr>
            <a:lvl6pPr marL="2743200" lvl="5" indent="-317500" algn="ctr" rtl="0">
              <a:lnSpc>
                <a:spcPct val="100000"/>
              </a:lnSpc>
              <a:spcBef>
                <a:spcPts val="0"/>
              </a:spcBef>
              <a:spcAft>
                <a:spcPts val="0"/>
              </a:spcAft>
              <a:buSzPts val="1400"/>
              <a:buChar char="■"/>
              <a:defRPr/>
            </a:lvl6pPr>
            <a:lvl7pPr marL="3200400" lvl="6" indent="-317500" algn="ctr" rtl="0">
              <a:lnSpc>
                <a:spcPct val="100000"/>
              </a:lnSpc>
              <a:spcBef>
                <a:spcPts val="0"/>
              </a:spcBef>
              <a:spcAft>
                <a:spcPts val="0"/>
              </a:spcAft>
              <a:buSzPts val="1400"/>
              <a:buChar char="●"/>
              <a:defRPr/>
            </a:lvl7pPr>
            <a:lvl8pPr marL="3657600" lvl="7" indent="-317500" algn="ctr" rtl="0">
              <a:lnSpc>
                <a:spcPct val="100000"/>
              </a:lnSpc>
              <a:spcBef>
                <a:spcPts val="0"/>
              </a:spcBef>
              <a:spcAft>
                <a:spcPts val="0"/>
              </a:spcAft>
              <a:buSzPts val="1400"/>
              <a:buChar char="○"/>
              <a:defRPr/>
            </a:lvl8pPr>
            <a:lvl9pPr marL="4114800" lvl="8" indent="-317500" algn="ctr" rtl="0">
              <a:lnSpc>
                <a:spcPct val="100000"/>
              </a:lnSpc>
              <a:spcBef>
                <a:spcPts val="0"/>
              </a:spcBef>
              <a:spcAft>
                <a:spcPts val="0"/>
              </a:spcAft>
              <a:buSzPts val="1400"/>
              <a:buChar char="■"/>
              <a:defRPr/>
            </a:lvl9pPr>
          </a:lstStyle>
          <a:p>
            <a:endParaRPr/>
          </a:p>
        </p:txBody>
      </p:sp>
      <p:sp>
        <p:nvSpPr>
          <p:cNvPr id="76" name="Google Shape;76;p19"/>
          <p:cNvSpPr txBox="1">
            <a:spLocks noGrp="1"/>
          </p:cNvSpPr>
          <p:nvPr>
            <p:ph type="subTitle" idx="4"/>
          </p:nvPr>
        </p:nvSpPr>
        <p:spPr>
          <a:xfrm>
            <a:off x="6242087" y="3131425"/>
            <a:ext cx="2209500" cy="5379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400"/>
              <a:buFont typeface="Bebas Neue"/>
              <a:buNone/>
              <a:defRPr sz="2400">
                <a:latin typeface="Bebas Neue"/>
                <a:ea typeface="Bebas Neue"/>
                <a:cs typeface="Bebas Neue"/>
                <a:sym typeface="Bebas Neue"/>
              </a:defRPr>
            </a:lvl1pPr>
            <a:lvl2pPr lvl="1" algn="ctr" rtl="0">
              <a:spcBef>
                <a:spcPts val="0"/>
              </a:spcBef>
              <a:spcAft>
                <a:spcPts val="0"/>
              </a:spcAft>
              <a:buSzPts val="2400"/>
              <a:buNone/>
              <a:defRPr sz="2400"/>
            </a:lvl2pPr>
            <a:lvl3pPr lvl="2" algn="ctr" rtl="0">
              <a:spcBef>
                <a:spcPts val="1600"/>
              </a:spcBef>
              <a:spcAft>
                <a:spcPts val="0"/>
              </a:spcAft>
              <a:buSzPts val="2400"/>
              <a:buNone/>
              <a:defRPr sz="2400"/>
            </a:lvl3pPr>
            <a:lvl4pPr lvl="3" algn="ctr" rtl="0">
              <a:spcBef>
                <a:spcPts val="1600"/>
              </a:spcBef>
              <a:spcAft>
                <a:spcPts val="0"/>
              </a:spcAft>
              <a:buSzPts val="2400"/>
              <a:buNone/>
              <a:defRPr sz="2400"/>
            </a:lvl4pPr>
            <a:lvl5pPr lvl="4" algn="ctr" rtl="0">
              <a:spcBef>
                <a:spcPts val="1600"/>
              </a:spcBef>
              <a:spcAft>
                <a:spcPts val="0"/>
              </a:spcAft>
              <a:buSzPts val="2400"/>
              <a:buNone/>
              <a:defRPr sz="2400"/>
            </a:lvl5pPr>
            <a:lvl6pPr lvl="5" algn="ctr" rtl="0">
              <a:spcBef>
                <a:spcPts val="1600"/>
              </a:spcBef>
              <a:spcAft>
                <a:spcPts val="0"/>
              </a:spcAft>
              <a:buSzPts val="2400"/>
              <a:buNone/>
              <a:defRPr sz="2400"/>
            </a:lvl6pPr>
            <a:lvl7pPr lvl="6" algn="ctr" rtl="0">
              <a:spcBef>
                <a:spcPts val="1600"/>
              </a:spcBef>
              <a:spcAft>
                <a:spcPts val="0"/>
              </a:spcAft>
              <a:buSzPts val="2400"/>
              <a:buNone/>
              <a:defRPr sz="2400"/>
            </a:lvl7pPr>
            <a:lvl8pPr lvl="7" algn="ctr" rtl="0">
              <a:spcBef>
                <a:spcPts val="1600"/>
              </a:spcBef>
              <a:spcAft>
                <a:spcPts val="0"/>
              </a:spcAft>
              <a:buSzPts val="2400"/>
              <a:buNone/>
              <a:defRPr sz="2400"/>
            </a:lvl8pPr>
            <a:lvl9pPr lvl="8" algn="ctr" rtl="0">
              <a:spcBef>
                <a:spcPts val="1600"/>
              </a:spcBef>
              <a:spcAft>
                <a:spcPts val="1600"/>
              </a:spcAft>
              <a:buSzPts val="2400"/>
              <a:buNone/>
              <a:defRPr sz="2400"/>
            </a:lvl9pPr>
          </a:lstStyle>
          <a:p>
            <a:endParaRPr/>
          </a:p>
        </p:txBody>
      </p:sp>
      <p:sp>
        <p:nvSpPr>
          <p:cNvPr id="77" name="Google Shape;77;p19"/>
          <p:cNvSpPr txBox="1">
            <a:spLocks noGrp="1"/>
          </p:cNvSpPr>
          <p:nvPr>
            <p:ph type="body" idx="5"/>
          </p:nvPr>
        </p:nvSpPr>
        <p:spPr>
          <a:xfrm>
            <a:off x="3460338" y="2069125"/>
            <a:ext cx="2209500" cy="946800"/>
          </a:xfrm>
          <a:prstGeom prst="rect">
            <a:avLst/>
          </a:prstGeom>
        </p:spPr>
        <p:txBody>
          <a:bodyPr spcFirstLastPara="1" wrap="square" lIns="91425" tIns="91425" rIns="91425" bIns="91425" anchor="ctr" anchorCtr="0">
            <a:noAutofit/>
          </a:bodyPr>
          <a:lstStyle>
            <a:lvl1pPr marL="457200" lvl="0" indent="-317500" algn="ctr" rtl="0">
              <a:lnSpc>
                <a:spcPct val="100000"/>
              </a:lnSpc>
              <a:spcBef>
                <a:spcPts val="0"/>
              </a:spcBef>
              <a:spcAft>
                <a:spcPts val="0"/>
              </a:spcAft>
              <a:buSzPts val="1400"/>
              <a:buChar char="●"/>
              <a:defRPr/>
            </a:lvl1pPr>
            <a:lvl2pPr marL="914400" lvl="1" indent="-317500" algn="ctr" rtl="0">
              <a:lnSpc>
                <a:spcPct val="100000"/>
              </a:lnSpc>
              <a:spcBef>
                <a:spcPts val="0"/>
              </a:spcBef>
              <a:spcAft>
                <a:spcPts val="0"/>
              </a:spcAft>
              <a:buSzPts val="1400"/>
              <a:buChar char="○"/>
              <a:defRPr/>
            </a:lvl2pPr>
            <a:lvl3pPr marL="1371600" lvl="2" indent="-317500" algn="ctr" rtl="0">
              <a:lnSpc>
                <a:spcPct val="100000"/>
              </a:lnSpc>
              <a:spcBef>
                <a:spcPts val="0"/>
              </a:spcBef>
              <a:spcAft>
                <a:spcPts val="0"/>
              </a:spcAft>
              <a:buSzPts val="1400"/>
              <a:buChar char="■"/>
              <a:defRPr/>
            </a:lvl3pPr>
            <a:lvl4pPr marL="1828800" lvl="3" indent="-317500" algn="ctr" rtl="0">
              <a:lnSpc>
                <a:spcPct val="100000"/>
              </a:lnSpc>
              <a:spcBef>
                <a:spcPts val="0"/>
              </a:spcBef>
              <a:spcAft>
                <a:spcPts val="0"/>
              </a:spcAft>
              <a:buSzPts val="1400"/>
              <a:buChar char="●"/>
              <a:defRPr/>
            </a:lvl4pPr>
            <a:lvl5pPr marL="2286000" lvl="4" indent="-317500" algn="ctr" rtl="0">
              <a:lnSpc>
                <a:spcPct val="100000"/>
              </a:lnSpc>
              <a:spcBef>
                <a:spcPts val="0"/>
              </a:spcBef>
              <a:spcAft>
                <a:spcPts val="0"/>
              </a:spcAft>
              <a:buSzPts val="1400"/>
              <a:buChar char="○"/>
              <a:defRPr/>
            </a:lvl5pPr>
            <a:lvl6pPr marL="2743200" lvl="5" indent="-317500" algn="ctr" rtl="0">
              <a:lnSpc>
                <a:spcPct val="100000"/>
              </a:lnSpc>
              <a:spcBef>
                <a:spcPts val="0"/>
              </a:spcBef>
              <a:spcAft>
                <a:spcPts val="0"/>
              </a:spcAft>
              <a:buSzPts val="1400"/>
              <a:buChar char="■"/>
              <a:defRPr/>
            </a:lvl6pPr>
            <a:lvl7pPr marL="3200400" lvl="6" indent="-317500" algn="ctr" rtl="0">
              <a:lnSpc>
                <a:spcPct val="100000"/>
              </a:lnSpc>
              <a:spcBef>
                <a:spcPts val="0"/>
              </a:spcBef>
              <a:spcAft>
                <a:spcPts val="0"/>
              </a:spcAft>
              <a:buSzPts val="1400"/>
              <a:buChar char="●"/>
              <a:defRPr/>
            </a:lvl7pPr>
            <a:lvl8pPr marL="3657600" lvl="7" indent="-317500" algn="ctr" rtl="0">
              <a:lnSpc>
                <a:spcPct val="100000"/>
              </a:lnSpc>
              <a:spcBef>
                <a:spcPts val="0"/>
              </a:spcBef>
              <a:spcAft>
                <a:spcPts val="0"/>
              </a:spcAft>
              <a:buSzPts val="1400"/>
              <a:buChar char="○"/>
              <a:defRPr/>
            </a:lvl8pPr>
            <a:lvl9pPr marL="4114800" lvl="8" indent="-317500" algn="ctr" rtl="0">
              <a:lnSpc>
                <a:spcPct val="100000"/>
              </a:lnSpc>
              <a:spcBef>
                <a:spcPts val="0"/>
              </a:spcBef>
              <a:spcAft>
                <a:spcPts val="0"/>
              </a:spcAft>
              <a:buSzPts val="1400"/>
              <a:buChar char="■"/>
              <a:defRPr/>
            </a:lvl9pPr>
          </a:lstStyle>
          <a:p>
            <a:endParaRPr/>
          </a:p>
        </p:txBody>
      </p:sp>
      <p:sp>
        <p:nvSpPr>
          <p:cNvPr id="78" name="Google Shape;78;p19"/>
          <p:cNvSpPr txBox="1">
            <a:spLocks noGrp="1"/>
          </p:cNvSpPr>
          <p:nvPr>
            <p:ph type="subTitle" idx="6"/>
          </p:nvPr>
        </p:nvSpPr>
        <p:spPr>
          <a:xfrm>
            <a:off x="3460350" y="1531225"/>
            <a:ext cx="2209500" cy="5379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400"/>
              <a:buFont typeface="Bebas Neue"/>
              <a:buNone/>
              <a:defRPr sz="2400">
                <a:latin typeface="Bebas Neue"/>
                <a:ea typeface="Bebas Neue"/>
                <a:cs typeface="Bebas Neue"/>
                <a:sym typeface="Bebas Neue"/>
              </a:defRPr>
            </a:lvl1pPr>
            <a:lvl2pPr lvl="1" algn="ctr" rtl="0">
              <a:spcBef>
                <a:spcPts val="0"/>
              </a:spcBef>
              <a:spcAft>
                <a:spcPts val="0"/>
              </a:spcAft>
              <a:buSzPts val="2400"/>
              <a:buNone/>
              <a:defRPr sz="2400"/>
            </a:lvl2pPr>
            <a:lvl3pPr lvl="2" algn="ctr" rtl="0">
              <a:spcBef>
                <a:spcPts val="1600"/>
              </a:spcBef>
              <a:spcAft>
                <a:spcPts val="0"/>
              </a:spcAft>
              <a:buSzPts val="2400"/>
              <a:buNone/>
              <a:defRPr sz="2400"/>
            </a:lvl3pPr>
            <a:lvl4pPr lvl="3" algn="ctr" rtl="0">
              <a:spcBef>
                <a:spcPts val="1600"/>
              </a:spcBef>
              <a:spcAft>
                <a:spcPts val="0"/>
              </a:spcAft>
              <a:buSzPts val="2400"/>
              <a:buNone/>
              <a:defRPr sz="2400"/>
            </a:lvl4pPr>
            <a:lvl5pPr lvl="4" algn="ctr" rtl="0">
              <a:spcBef>
                <a:spcPts val="1600"/>
              </a:spcBef>
              <a:spcAft>
                <a:spcPts val="0"/>
              </a:spcAft>
              <a:buSzPts val="2400"/>
              <a:buNone/>
              <a:defRPr sz="2400"/>
            </a:lvl5pPr>
            <a:lvl6pPr lvl="5" algn="ctr" rtl="0">
              <a:spcBef>
                <a:spcPts val="1600"/>
              </a:spcBef>
              <a:spcAft>
                <a:spcPts val="0"/>
              </a:spcAft>
              <a:buSzPts val="2400"/>
              <a:buNone/>
              <a:defRPr sz="2400"/>
            </a:lvl6pPr>
            <a:lvl7pPr lvl="6" algn="ctr" rtl="0">
              <a:spcBef>
                <a:spcPts val="1600"/>
              </a:spcBef>
              <a:spcAft>
                <a:spcPts val="0"/>
              </a:spcAft>
              <a:buSzPts val="2400"/>
              <a:buNone/>
              <a:defRPr sz="2400"/>
            </a:lvl7pPr>
            <a:lvl8pPr lvl="7" algn="ctr" rtl="0">
              <a:spcBef>
                <a:spcPts val="1600"/>
              </a:spcBef>
              <a:spcAft>
                <a:spcPts val="0"/>
              </a:spcAft>
              <a:buSzPts val="2400"/>
              <a:buNone/>
              <a:defRPr sz="2400"/>
            </a:lvl8pPr>
            <a:lvl9pPr lvl="8" algn="ctr" rtl="0">
              <a:spcBef>
                <a:spcPts val="1600"/>
              </a:spcBef>
              <a:spcAft>
                <a:spcPts val="1600"/>
              </a:spcAft>
              <a:buSzPts val="2400"/>
              <a:buNone/>
              <a:defRPr sz="2400"/>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ext and six Columns">
  <p:cSld name="CUSTOM_3">
    <p:spTree>
      <p:nvGrpSpPr>
        <p:cNvPr id="1" name="Shape 89"/>
        <p:cNvGrpSpPr/>
        <p:nvPr/>
      </p:nvGrpSpPr>
      <p:grpSpPr>
        <a:xfrm>
          <a:off x="0" y="0"/>
          <a:ext cx="0" cy="0"/>
          <a:chOff x="0" y="0"/>
          <a:chExt cx="0" cy="0"/>
        </a:xfrm>
      </p:grpSpPr>
      <p:sp>
        <p:nvSpPr>
          <p:cNvPr id="90" name="Google Shape;90;p21"/>
          <p:cNvSpPr txBox="1">
            <a:spLocks noGrp="1"/>
          </p:cNvSpPr>
          <p:nvPr>
            <p:ph type="title"/>
          </p:nvPr>
        </p:nvSpPr>
        <p:spPr>
          <a:xfrm>
            <a:off x="678600" y="527275"/>
            <a:ext cx="7786800" cy="645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vl2pPr>
            <a:lvl3pPr lvl="2" algn="ctr" rtl="0">
              <a:spcBef>
                <a:spcPts val="0"/>
              </a:spcBef>
              <a:spcAft>
                <a:spcPts val="0"/>
              </a:spcAft>
              <a:buSzPts val="3000"/>
              <a:buNone/>
              <a:defRPr/>
            </a:lvl3pPr>
            <a:lvl4pPr lvl="3" algn="ctr" rtl="0">
              <a:spcBef>
                <a:spcPts val="0"/>
              </a:spcBef>
              <a:spcAft>
                <a:spcPts val="0"/>
              </a:spcAft>
              <a:buSzPts val="3000"/>
              <a:buNone/>
              <a:defRPr/>
            </a:lvl4pPr>
            <a:lvl5pPr lvl="4" algn="ctr" rtl="0">
              <a:spcBef>
                <a:spcPts val="0"/>
              </a:spcBef>
              <a:spcAft>
                <a:spcPts val="0"/>
              </a:spcAft>
              <a:buSzPts val="3000"/>
              <a:buNone/>
              <a:defRPr/>
            </a:lvl5pPr>
            <a:lvl6pPr lvl="5" algn="ctr" rtl="0">
              <a:spcBef>
                <a:spcPts val="0"/>
              </a:spcBef>
              <a:spcAft>
                <a:spcPts val="0"/>
              </a:spcAft>
              <a:buSzPts val="3000"/>
              <a:buNone/>
              <a:defRPr/>
            </a:lvl6pPr>
            <a:lvl7pPr lvl="6" algn="ctr" rtl="0">
              <a:spcBef>
                <a:spcPts val="0"/>
              </a:spcBef>
              <a:spcAft>
                <a:spcPts val="0"/>
              </a:spcAft>
              <a:buSzPts val="3000"/>
              <a:buNone/>
              <a:defRPr/>
            </a:lvl7pPr>
            <a:lvl8pPr lvl="7" algn="ctr" rtl="0">
              <a:spcBef>
                <a:spcPts val="0"/>
              </a:spcBef>
              <a:spcAft>
                <a:spcPts val="0"/>
              </a:spcAft>
              <a:buSzPts val="3000"/>
              <a:buNone/>
              <a:defRPr/>
            </a:lvl8pPr>
            <a:lvl9pPr lvl="8" algn="ctr" rtl="0">
              <a:spcBef>
                <a:spcPts val="0"/>
              </a:spcBef>
              <a:spcAft>
                <a:spcPts val="0"/>
              </a:spcAft>
              <a:buSzPts val="3000"/>
              <a:buNone/>
              <a:defRPr/>
            </a:lvl9pPr>
          </a:lstStyle>
          <a:p>
            <a:endParaRPr/>
          </a:p>
        </p:txBody>
      </p:sp>
      <p:sp>
        <p:nvSpPr>
          <p:cNvPr id="91" name="Google Shape;91;p21"/>
          <p:cNvSpPr txBox="1">
            <a:spLocks noGrp="1"/>
          </p:cNvSpPr>
          <p:nvPr>
            <p:ph type="body" idx="1"/>
          </p:nvPr>
        </p:nvSpPr>
        <p:spPr>
          <a:xfrm>
            <a:off x="678600" y="3950213"/>
            <a:ext cx="1656300" cy="666000"/>
          </a:xfrm>
          <a:prstGeom prst="rect">
            <a:avLst/>
          </a:prstGeom>
        </p:spPr>
        <p:txBody>
          <a:bodyPr spcFirstLastPara="1" wrap="square" lIns="91425" tIns="91425" rIns="91425" bIns="91425" anchor="ctr" anchorCtr="0">
            <a:noAutofit/>
          </a:bodyPr>
          <a:lstStyle>
            <a:lvl1pPr marL="457200" lvl="0" indent="-317500" algn="ctr" rtl="0">
              <a:lnSpc>
                <a:spcPct val="100000"/>
              </a:lnSpc>
              <a:spcBef>
                <a:spcPts val="0"/>
              </a:spcBef>
              <a:spcAft>
                <a:spcPts val="0"/>
              </a:spcAft>
              <a:buSzPts val="1400"/>
              <a:buChar char="●"/>
              <a:defRPr/>
            </a:lvl1pPr>
            <a:lvl2pPr marL="914400" lvl="1" indent="-317500" algn="ctr" rtl="0">
              <a:lnSpc>
                <a:spcPct val="100000"/>
              </a:lnSpc>
              <a:spcBef>
                <a:spcPts val="0"/>
              </a:spcBef>
              <a:spcAft>
                <a:spcPts val="0"/>
              </a:spcAft>
              <a:buSzPts val="1400"/>
              <a:buChar char="○"/>
              <a:defRPr/>
            </a:lvl2pPr>
            <a:lvl3pPr marL="1371600" lvl="2" indent="-317500" algn="ctr" rtl="0">
              <a:lnSpc>
                <a:spcPct val="100000"/>
              </a:lnSpc>
              <a:spcBef>
                <a:spcPts val="0"/>
              </a:spcBef>
              <a:spcAft>
                <a:spcPts val="0"/>
              </a:spcAft>
              <a:buSzPts val="1400"/>
              <a:buChar char="■"/>
              <a:defRPr/>
            </a:lvl3pPr>
            <a:lvl4pPr marL="1828800" lvl="3" indent="-317500" algn="ctr" rtl="0">
              <a:lnSpc>
                <a:spcPct val="100000"/>
              </a:lnSpc>
              <a:spcBef>
                <a:spcPts val="0"/>
              </a:spcBef>
              <a:spcAft>
                <a:spcPts val="0"/>
              </a:spcAft>
              <a:buSzPts val="1400"/>
              <a:buChar char="●"/>
              <a:defRPr/>
            </a:lvl4pPr>
            <a:lvl5pPr marL="2286000" lvl="4" indent="-317500" algn="ctr" rtl="0">
              <a:lnSpc>
                <a:spcPct val="100000"/>
              </a:lnSpc>
              <a:spcBef>
                <a:spcPts val="0"/>
              </a:spcBef>
              <a:spcAft>
                <a:spcPts val="0"/>
              </a:spcAft>
              <a:buSzPts val="1400"/>
              <a:buChar char="○"/>
              <a:defRPr/>
            </a:lvl5pPr>
            <a:lvl6pPr marL="2743200" lvl="5" indent="-317500" algn="ctr" rtl="0">
              <a:lnSpc>
                <a:spcPct val="100000"/>
              </a:lnSpc>
              <a:spcBef>
                <a:spcPts val="0"/>
              </a:spcBef>
              <a:spcAft>
                <a:spcPts val="0"/>
              </a:spcAft>
              <a:buSzPts val="1400"/>
              <a:buChar char="■"/>
              <a:defRPr/>
            </a:lvl6pPr>
            <a:lvl7pPr marL="3200400" lvl="6" indent="-317500" algn="ctr" rtl="0">
              <a:lnSpc>
                <a:spcPct val="100000"/>
              </a:lnSpc>
              <a:spcBef>
                <a:spcPts val="0"/>
              </a:spcBef>
              <a:spcAft>
                <a:spcPts val="0"/>
              </a:spcAft>
              <a:buSzPts val="1400"/>
              <a:buChar char="●"/>
              <a:defRPr/>
            </a:lvl7pPr>
            <a:lvl8pPr marL="3657600" lvl="7" indent="-317500" algn="ctr" rtl="0">
              <a:lnSpc>
                <a:spcPct val="100000"/>
              </a:lnSpc>
              <a:spcBef>
                <a:spcPts val="0"/>
              </a:spcBef>
              <a:spcAft>
                <a:spcPts val="0"/>
              </a:spcAft>
              <a:buSzPts val="1400"/>
              <a:buChar char="○"/>
              <a:defRPr/>
            </a:lvl8pPr>
            <a:lvl9pPr marL="4114800" lvl="8" indent="-317500" algn="ctr" rtl="0">
              <a:lnSpc>
                <a:spcPct val="100000"/>
              </a:lnSpc>
              <a:spcBef>
                <a:spcPts val="0"/>
              </a:spcBef>
              <a:spcAft>
                <a:spcPts val="0"/>
              </a:spcAft>
              <a:buSzPts val="1400"/>
              <a:buChar char="■"/>
              <a:defRPr/>
            </a:lvl9pPr>
          </a:lstStyle>
          <a:p>
            <a:endParaRPr/>
          </a:p>
        </p:txBody>
      </p:sp>
      <p:sp>
        <p:nvSpPr>
          <p:cNvPr id="92" name="Google Shape;92;p21"/>
          <p:cNvSpPr txBox="1">
            <a:spLocks noGrp="1"/>
          </p:cNvSpPr>
          <p:nvPr>
            <p:ph type="subTitle" idx="2"/>
          </p:nvPr>
        </p:nvSpPr>
        <p:spPr>
          <a:xfrm>
            <a:off x="678600" y="3584525"/>
            <a:ext cx="1656300" cy="365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400"/>
              <a:buFont typeface="Bebas Neue"/>
              <a:buNone/>
              <a:defRPr sz="2400">
                <a:latin typeface="Bebas Neue"/>
                <a:ea typeface="Bebas Neue"/>
                <a:cs typeface="Bebas Neue"/>
                <a:sym typeface="Bebas Neue"/>
              </a:defRPr>
            </a:lvl1pPr>
            <a:lvl2pPr lvl="1" algn="ctr" rtl="0">
              <a:spcBef>
                <a:spcPts val="0"/>
              </a:spcBef>
              <a:spcAft>
                <a:spcPts val="0"/>
              </a:spcAft>
              <a:buSzPts val="2400"/>
              <a:buNone/>
              <a:defRPr sz="2400"/>
            </a:lvl2pPr>
            <a:lvl3pPr lvl="2" algn="ctr" rtl="0">
              <a:spcBef>
                <a:spcPts val="1600"/>
              </a:spcBef>
              <a:spcAft>
                <a:spcPts val="0"/>
              </a:spcAft>
              <a:buSzPts val="2400"/>
              <a:buNone/>
              <a:defRPr sz="2400"/>
            </a:lvl3pPr>
            <a:lvl4pPr lvl="3" algn="ctr" rtl="0">
              <a:spcBef>
                <a:spcPts val="1600"/>
              </a:spcBef>
              <a:spcAft>
                <a:spcPts val="0"/>
              </a:spcAft>
              <a:buSzPts val="2400"/>
              <a:buNone/>
              <a:defRPr sz="2400"/>
            </a:lvl4pPr>
            <a:lvl5pPr lvl="4" algn="ctr" rtl="0">
              <a:spcBef>
                <a:spcPts val="1600"/>
              </a:spcBef>
              <a:spcAft>
                <a:spcPts val="0"/>
              </a:spcAft>
              <a:buSzPts val="2400"/>
              <a:buNone/>
              <a:defRPr sz="2400"/>
            </a:lvl5pPr>
            <a:lvl6pPr lvl="5" algn="ctr" rtl="0">
              <a:spcBef>
                <a:spcPts val="1600"/>
              </a:spcBef>
              <a:spcAft>
                <a:spcPts val="0"/>
              </a:spcAft>
              <a:buSzPts val="2400"/>
              <a:buNone/>
              <a:defRPr sz="2400"/>
            </a:lvl6pPr>
            <a:lvl7pPr lvl="6" algn="ctr" rtl="0">
              <a:spcBef>
                <a:spcPts val="1600"/>
              </a:spcBef>
              <a:spcAft>
                <a:spcPts val="0"/>
              </a:spcAft>
              <a:buSzPts val="2400"/>
              <a:buNone/>
              <a:defRPr sz="2400"/>
            </a:lvl7pPr>
            <a:lvl8pPr lvl="7" algn="ctr" rtl="0">
              <a:spcBef>
                <a:spcPts val="1600"/>
              </a:spcBef>
              <a:spcAft>
                <a:spcPts val="0"/>
              </a:spcAft>
              <a:buSzPts val="2400"/>
              <a:buNone/>
              <a:defRPr sz="2400"/>
            </a:lvl8pPr>
            <a:lvl9pPr lvl="8" algn="ctr" rtl="0">
              <a:spcBef>
                <a:spcPts val="1600"/>
              </a:spcBef>
              <a:spcAft>
                <a:spcPts val="1600"/>
              </a:spcAft>
              <a:buSzPts val="2400"/>
              <a:buNone/>
              <a:defRPr sz="2400"/>
            </a:lvl9pPr>
          </a:lstStyle>
          <a:p>
            <a:endParaRPr/>
          </a:p>
        </p:txBody>
      </p:sp>
      <p:sp>
        <p:nvSpPr>
          <p:cNvPr id="93" name="Google Shape;93;p21"/>
          <p:cNvSpPr txBox="1">
            <a:spLocks noGrp="1"/>
          </p:cNvSpPr>
          <p:nvPr>
            <p:ph type="body" idx="3"/>
          </p:nvPr>
        </p:nvSpPr>
        <p:spPr>
          <a:xfrm>
            <a:off x="6801900" y="3950213"/>
            <a:ext cx="1656300" cy="666000"/>
          </a:xfrm>
          <a:prstGeom prst="rect">
            <a:avLst/>
          </a:prstGeom>
        </p:spPr>
        <p:txBody>
          <a:bodyPr spcFirstLastPara="1" wrap="square" lIns="91425" tIns="91425" rIns="91425" bIns="91425" anchor="ctr" anchorCtr="0">
            <a:noAutofit/>
          </a:bodyPr>
          <a:lstStyle>
            <a:lvl1pPr marL="457200" lvl="0" indent="-317500" algn="ctr" rtl="0">
              <a:lnSpc>
                <a:spcPct val="100000"/>
              </a:lnSpc>
              <a:spcBef>
                <a:spcPts val="0"/>
              </a:spcBef>
              <a:spcAft>
                <a:spcPts val="0"/>
              </a:spcAft>
              <a:buSzPts val="1400"/>
              <a:buChar char="●"/>
              <a:defRPr/>
            </a:lvl1pPr>
            <a:lvl2pPr marL="914400" lvl="1" indent="-317500" algn="ctr" rtl="0">
              <a:lnSpc>
                <a:spcPct val="100000"/>
              </a:lnSpc>
              <a:spcBef>
                <a:spcPts val="0"/>
              </a:spcBef>
              <a:spcAft>
                <a:spcPts val="0"/>
              </a:spcAft>
              <a:buSzPts val="1400"/>
              <a:buChar char="○"/>
              <a:defRPr/>
            </a:lvl2pPr>
            <a:lvl3pPr marL="1371600" lvl="2" indent="-317500" algn="ctr" rtl="0">
              <a:lnSpc>
                <a:spcPct val="100000"/>
              </a:lnSpc>
              <a:spcBef>
                <a:spcPts val="0"/>
              </a:spcBef>
              <a:spcAft>
                <a:spcPts val="0"/>
              </a:spcAft>
              <a:buSzPts val="1400"/>
              <a:buChar char="■"/>
              <a:defRPr/>
            </a:lvl3pPr>
            <a:lvl4pPr marL="1828800" lvl="3" indent="-317500" algn="ctr" rtl="0">
              <a:lnSpc>
                <a:spcPct val="100000"/>
              </a:lnSpc>
              <a:spcBef>
                <a:spcPts val="0"/>
              </a:spcBef>
              <a:spcAft>
                <a:spcPts val="0"/>
              </a:spcAft>
              <a:buSzPts val="1400"/>
              <a:buChar char="●"/>
              <a:defRPr/>
            </a:lvl4pPr>
            <a:lvl5pPr marL="2286000" lvl="4" indent="-317500" algn="ctr" rtl="0">
              <a:lnSpc>
                <a:spcPct val="100000"/>
              </a:lnSpc>
              <a:spcBef>
                <a:spcPts val="0"/>
              </a:spcBef>
              <a:spcAft>
                <a:spcPts val="0"/>
              </a:spcAft>
              <a:buSzPts val="1400"/>
              <a:buChar char="○"/>
              <a:defRPr/>
            </a:lvl5pPr>
            <a:lvl6pPr marL="2743200" lvl="5" indent="-317500" algn="ctr" rtl="0">
              <a:lnSpc>
                <a:spcPct val="100000"/>
              </a:lnSpc>
              <a:spcBef>
                <a:spcPts val="0"/>
              </a:spcBef>
              <a:spcAft>
                <a:spcPts val="0"/>
              </a:spcAft>
              <a:buSzPts val="1400"/>
              <a:buChar char="■"/>
              <a:defRPr/>
            </a:lvl6pPr>
            <a:lvl7pPr marL="3200400" lvl="6" indent="-317500" algn="ctr" rtl="0">
              <a:lnSpc>
                <a:spcPct val="100000"/>
              </a:lnSpc>
              <a:spcBef>
                <a:spcPts val="0"/>
              </a:spcBef>
              <a:spcAft>
                <a:spcPts val="0"/>
              </a:spcAft>
              <a:buSzPts val="1400"/>
              <a:buChar char="●"/>
              <a:defRPr/>
            </a:lvl7pPr>
            <a:lvl8pPr marL="3657600" lvl="7" indent="-317500" algn="ctr" rtl="0">
              <a:lnSpc>
                <a:spcPct val="100000"/>
              </a:lnSpc>
              <a:spcBef>
                <a:spcPts val="0"/>
              </a:spcBef>
              <a:spcAft>
                <a:spcPts val="0"/>
              </a:spcAft>
              <a:buSzPts val="1400"/>
              <a:buChar char="○"/>
              <a:defRPr/>
            </a:lvl8pPr>
            <a:lvl9pPr marL="4114800" lvl="8" indent="-317500" algn="ctr" rtl="0">
              <a:lnSpc>
                <a:spcPct val="100000"/>
              </a:lnSpc>
              <a:spcBef>
                <a:spcPts val="0"/>
              </a:spcBef>
              <a:spcAft>
                <a:spcPts val="0"/>
              </a:spcAft>
              <a:buSzPts val="1400"/>
              <a:buChar char="■"/>
              <a:defRPr/>
            </a:lvl9pPr>
          </a:lstStyle>
          <a:p>
            <a:endParaRPr/>
          </a:p>
        </p:txBody>
      </p:sp>
      <p:sp>
        <p:nvSpPr>
          <p:cNvPr id="94" name="Google Shape;94;p21"/>
          <p:cNvSpPr txBox="1">
            <a:spLocks noGrp="1"/>
          </p:cNvSpPr>
          <p:nvPr>
            <p:ph type="subTitle" idx="4"/>
          </p:nvPr>
        </p:nvSpPr>
        <p:spPr>
          <a:xfrm>
            <a:off x="6801900" y="3584525"/>
            <a:ext cx="1656300" cy="365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400"/>
              <a:buFont typeface="Bebas Neue"/>
              <a:buNone/>
              <a:defRPr sz="2400">
                <a:latin typeface="Bebas Neue"/>
                <a:ea typeface="Bebas Neue"/>
                <a:cs typeface="Bebas Neue"/>
                <a:sym typeface="Bebas Neue"/>
              </a:defRPr>
            </a:lvl1pPr>
            <a:lvl2pPr lvl="1" algn="ctr" rtl="0">
              <a:spcBef>
                <a:spcPts val="0"/>
              </a:spcBef>
              <a:spcAft>
                <a:spcPts val="0"/>
              </a:spcAft>
              <a:buSzPts val="2400"/>
              <a:buNone/>
              <a:defRPr sz="2400"/>
            </a:lvl2pPr>
            <a:lvl3pPr lvl="2" algn="ctr" rtl="0">
              <a:spcBef>
                <a:spcPts val="1600"/>
              </a:spcBef>
              <a:spcAft>
                <a:spcPts val="0"/>
              </a:spcAft>
              <a:buSzPts val="2400"/>
              <a:buNone/>
              <a:defRPr sz="2400"/>
            </a:lvl3pPr>
            <a:lvl4pPr lvl="3" algn="ctr" rtl="0">
              <a:spcBef>
                <a:spcPts val="1600"/>
              </a:spcBef>
              <a:spcAft>
                <a:spcPts val="0"/>
              </a:spcAft>
              <a:buSzPts val="2400"/>
              <a:buNone/>
              <a:defRPr sz="2400"/>
            </a:lvl4pPr>
            <a:lvl5pPr lvl="4" algn="ctr" rtl="0">
              <a:spcBef>
                <a:spcPts val="1600"/>
              </a:spcBef>
              <a:spcAft>
                <a:spcPts val="0"/>
              </a:spcAft>
              <a:buSzPts val="2400"/>
              <a:buNone/>
              <a:defRPr sz="2400"/>
            </a:lvl5pPr>
            <a:lvl6pPr lvl="5" algn="ctr" rtl="0">
              <a:spcBef>
                <a:spcPts val="1600"/>
              </a:spcBef>
              <a:spcAft>
                <a:spcPts val="0"/>
              </a:spcAft>
              <a:buSzPts val="2400"/>
              <a:buNone/>
              <a:defRPr sz="2400"/>
            </a:lvl6pPr>
            <a:lvl7pPr lvl="6" algn="ctr" rtl="0">
              <a:spcBef>
                <a:spcPts val="1600"/>
              </a:spcBef>
              <a:spcAft>
                <a:spcPts val="0"/>
              </a:spcAft>
              <a:buSzPts val="2400"/>
              <a:buNone/>
              <a:defRPr sz="2400"/>
            </a:lvl7pPr>
            <a:lvl8pPr lvl="7" algn="ctr" rtl="0">
              <a:spcBef>
                <a:spcPts val="1600"/>
              </a:spcBef>
              <a:spcAft>
                <a:spcPts val="0"/>
              </a:spcAft>
              <a:buSzPts val="2400"/>
              <a:buNone/>
              <a:defRPr sz="2400"/>
            </a:lvl8pPr>
            <a:lvl9pPr lvl="8" algn="ctr" rtl="0">
              <a:spcBef>
                <a:spcPts val="1600"/>
              </a:spcBef>
              <a:spcAft>
                <a:spcPts val="1600"/>
              </a:spcAft>
              <a:buSzPts val="2400"/>
              <a:buNone/>
              <a:defRPr sz="2400"/>
            </a:lvl9pPr>
          </a:lstStyle>
          <a:p>
            <a:endParaRPr/>
          </a:p>
        </p:txBody>
      </p:sp>
      <p:sp>
        <p:nvSpPr>
          <p:cNvPr id="95" name="Google Shape;95;p21"/>
          <p:cNvSpPr txBox="1">
            <a:spLocks noGrp="1"/>
          </p:cNvSpPr>
          <p:nvPr>
            <p:ph type="body" idx="5"/>
          </p:nvPr>
        </p:nvSpPr>
        <p:spPr>
          <a:xfrm>
            <a:off x="3740250" y="3950213"/>
            <a:ext cx="1656300" cy="666000"/>
          </a:xfrm>
          <a:prstGeom prst="rect">
            <a:avLst/>
          </a:prstGeom>
        </p:spPr>
        <p:txBody>
          <a:bodyPr spcFirstLastPara="1" wrap="square" lIns="91425" tIns="91425" rIns="91425" bIns="91425" anchor="ctr" anchorCtr="0">
            <a:noAutofit/>
          </a:bodyPr>
          <a:lstStyle>
            <a:lvl1pPr marL="457200" lvl="0" indent="-317500" algn="ctr" rtl="0">
              <a:lnSpc>
                <a:spcPct val="100000"/>
              </a:lnSpc>
              <a:spcBef>
                <a:spcPts val="0"/>
              </a:spcBef>
              <a:spcAft>
                <a:spcPts val="0"/>
              </a:spcAft>
              <a:buSzPts val="1400"/>
              <a:buChar char="●"/>
              <a:defRPr/>
            </a:lvl1pPr>
            <a:lvl2pPr marL="914400" lvl="1" indent="-317500" algn="ctr" rtl="0">
              <a:lnSpc>
                <a:spcPct val="100000"/>
              </a:lnSpc>
              <a:spcBef>
                <a:spcPts val="0"/>
              </a:spcBef>
              <a:spcAft>
                <a:spcPts val="0"/>
              </a:spcAft>
              <a:buSzPts val="1400"/>
              <a:buChar char="○"/>
              <a:defRPr/>
            </a:lvl2pPr>
            <a:lvl3pPr marL="1371600" lvl="2" indent="-317500" algn="ctr" rtl="0">
              <a:lnSpc>
                <a:spcPct val="100000"/>
              </a:lnSpc>
              <a:spcBef>
                <a:spcPts val="0"/>
              </a:spcBef>
              <a:spcAft>
                <a:spcPts val="0"/>
              </a:spcAft>
              <a:buSzPts val="1400"/>
              <a:buChar char="■"/>
              <a:defRPr/>
            </a:lvl3pPr>
            <a:lvl4pPr marL="1828800" lvl="3" indent="-317500" algn="ctr" rtl="0">
              <a:lnSpc>
                <a:spcPct val="100000"/>
              </a:lnSpc>
              <a:spcBef>
                <a:spcPts val="0"/>
              </a:spcBef>
              <a:spcAft>
                <a:spcPts val="0"/>
              </a:spcAft>
              <a:buSzPts val="1400"/>
              <a:buChar char="●"/>
              <a:defRPr/>
            </a:lvl4pPr>
            <a:lvl5pPr marL="2286000" lvl="4" indent="-317500" algn="ctr" rtl="0">
              <a:lnSpc>
                <a:spcPct val="100000"/>
              </a:lnSpc>
              <a:spcBef>
                <a:spcPts val="0"/>
              </a:spcBef>
              <a:spcAft>
                <a:spcPts val="0"/>
              </a:spcAft>
              <a:buSzPts val="1400"/>
              <a:buChar char="○"/>
              <a:defRPr/>
            </a:lvl5pPr>
            <a:lvl6pPr marL="2743200" lvl="5" indent="-317500" algn="ctr" rtl="0">
              <a:lnSpc>
                <a:spcPct val="100000"/>
              </a:lnSpc>
              <a:spcBef>
                <a:spcPts val="0"/>
              </a:spcBef>
              <a:spcAft>
                <a:spcPts val="0"/>
              </a:spcAft>
              <a:buSzPts val="1400"/>
              <a:buChar char="■"/>
              <a:defRPr/>
            </a:lvl6pPr>
            <a:lvl7pPr marL="3200400" lvl="6" indent="-317500" algn="ctr" rtl="0">
              <a:lnSpc>
                <a:spcPct val="100000"/>
              </a:lnSpc>
              <a:spcBef>
                <a:spcPts val="0"/>
              </a:spcBef>
              <a:spcAft>
                <a:spcPts val="0"/>
              </a:spcAft>
              <a:buSzPts val="1400"/>
              <a:buChar char="●"/>
              <a:defRPr/>
            </a:lvl7pPr>
            <a:lvl8pPr marL="3657600" lvl="7" indent="-317500" algn="ctr" rtl="0">
              <a:lnSpc>
                <a:spcPct val="100000"/>
              </a:lnSpc>
              <a:spcBef>
                <a:spcPts val="0"/>
              </a:spcBef>
              <a:spcAft>
                <a:spcPts val="0"/>
              </a:spcAft>
              <a:buSzPts val="1400"/>
              <a:buChar char="○"/>
              <a:defRPr/>
            </a:lvl8pPr>
            <a:lvl9pPr marL="4114800" lvl="8" indent="-317500" algn="ctr" rtl="0">
              <a:lnSpc>
                <a:spcPct val="100000"/>
              </a:lnSpc>
              <a:spcBef>
                <a:spcPts val="0"/>
              </a:spcBef>
              <a:spcAft>
                <a:spcPts val="0"/>
              </a:spcAft>
              <a:buSzPts val="1400"/>
              <a:buChar char="■"/>
              <a:defRPr/>
            </a:lvl9pPr>
          </a:lstStyle>
          <a:p>
            <a:endParaRPr/>
          </a:p>
        </p:txBody>
      </p:sp>
      <p:sp>
        <p:nvSpPr>
          <p:cNvPr id="96" name="Google Shape;96;p21"/>
          <p:cNvSpPr txBox="1">
            <a:spLocks noGrp="1"/>
          </p:cNvSpPr>
          <p:nvPr>
            <p:ph type="subTitle" idx="6"/>
          </p:nvPr>
        </p:nvSpPr>
        <p:spPr>
          <a:xfrm>
            <a:off x="3740250" y="3584525"/>
            <a:ext cx="1656300" cy="365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400"/>
              <a:buFont typeface="Bebas Neue"/>
              <a:buNone/>
              <a:defRPr sz="2400">
                <a:latin typeface="Bebas Neue"/>
                <a:ea typeface="Bebas Neue"/>
                <a:cs typeface="Bebas Neue"/>
                <a:sym typeface="Bebas Neue"/>
              </a:defRPr>
            </a:lvl1pPr>
            <a:lvl2pPr lvl="1" algn="ctr" rtl="0">
              <a:spcBef>
                <a:spcPts val="0"/>
              </a:spcBef>
              <a:spcAft>
                <a:spcPts val="0"/>
              </a:spcAft>
              <a:buSzPts val="2400"/>
              <a:buNone/>
              <a:defRPr sz="2400"/>
            </a:lvl2pPr>
            <a:lvl3pPr lvl="2" algn="ctr" rtl="0">
              <a:spcBef>
                <a:spcPts val="1600"/>
              </a:spcBef>
              <a:spcAft>
                <a:spcPts val="0"/>
              </a:spcAft>
              <a:buSzPts val="2400"/>
              <a:buNone/>
              <a:defRPr sz="2400"/>
            </a:lvl3pPr>
            <a:lvl4pPr lvl="3" algn="ctr" rtl="0">
              <a:spcBef>
                <a:spcPts val="1600"/>
              </a:spcBef>
              <a:spcAft>
                <a:spcPts val="0"/>
              </a:spcAft>
              <a:buSzPts val="2400"/>
              <a:buNone/>
              <a:defRPr sz="2400"/>
            </a:lvl4pPr>
            <a:lvl5pPr lvl="4" algn="ctr" rtl="0">
              <a:spcBef>
                <a:spcPts val="1600"/>
              </a:spcBef>
              <a:spcAft>
                <a:spcPts val="0"/>
              </a:spcAft>
              <a:buSzPts val="2400"/>
              <a:buNone/>
              <a:defRPr sz="2400"/>
            </a:lvl5pPr>
            <a:lvl6pPr lvl="5" algn="ctr" rtl="0">
              <a:spcBef>
                <a:spcPts val="1600"/>
              </a:spcBef>
              <a:spcAft>
                <a:spcPts val="0"/>
              </a:spcAft>
              <a:buSzPts val="2400"/>
              <a:buNone/>
              <a:defRPr sz="2400"/>
            </a:lvl6pPr>
            <a:lvl7pPr lvl="6" algn="ctr" rtl="0">
              <a:spcBef>
                <a:spcPts val="1600"/>
              </a:spcBef>
              <a:spcAft>
                <a:spcPts val="0"/>
              </a:spcAft>
              <a:buSzPts val="2400"/>
              <a:buNone/>
              <a:defRPr sz="2400"/>
            </a:lvl7pPr>
            <a:lvl8pPr lvl="7" algn="ctr" rtl="0">
              <a:spcBef>
                <a:spcPts val="1600"/>
              </a:spcBef>
              <a:spcAft>
                <a:spcPts val="0"/>
              </a:spcAft>
              <a:buSzPts val="2400"/>
              <a:buNone/>
              <a:defRPr sz="2400"/>
            </a:lvl8pPr>
            <a:lvl9pPr lvl="8" algn="ctr" rtl="0">
              <a:spcBef>
                <a:spcPts val="1600"/>
              </a:spcBef>
              <a:spcAft>
                <a:spcPts val="1600"/>
              </a:spcAft>
              <a:buSzPts val="2400"/>
              <a:buNone/>
              <a:defRPr sz="2400"/>
            </a:lvl9pPr>
          </a:lstStyle>
          <a:p>
            <a:endParaRPr/>
          </a:p>
        </p:txBody>
      </p:sp>
      <p:sp>
        <p:nvSpPr>
          <p:cNvPr id="97" name="Google Shape;97;p21"/>
          <p:cNvSpPr txBox="1">
            <a:spLocks noGrp="1"/>
          </p:cNvSpPr>
          <p:nvPr>
            <p:ph type="body" idx="7"/>
          </p:nvPr>
        </p:nvSpPr>
        <p:spPr>
          <a:xfrm>
            <a:off x="678600" y="2184275"/>
            <a:ext cx="1656300" cy="666000"/>
          </a:xfrm>
          <a:prstGeom prst="rect">
            <a:avLst/>
          </a:prstGeom>
        </p:spPr>
        <p:txBody>
          <a:bodyPr spcFirstLastPara="1" wrap="square" lIns="91425" tIns="91425" rIns="91425" bIns="91425" anchor="ctr" anchorCtr="0">
            <a:noAutofit/>
          </a:bodyPr>
          <a:lstStyle>
            <a:lvl1pPr marL="457200" lvl="0" indent="-317500" algn="ctr" rtl="0">
              <a:lnSpc>
                <a:spcPct val="100000"/>
              </a:lnSpc>
              <a:spcBef>
                <a:spcPts val="0"/>
              </a:spcBef>
              <a:spcAft>
                <a:spcPts val="0"/>
              </a:spcAft>
              <a:buSzPts val="1400"/>
              <a:buChar char="●"/>
              <a:defRPr/>
            </a:lvl1pPr>
            <a:lvl2pPr marL="914400" lvl="1" indent="-317500" algn="ctr" rtl="0">
              <a:lnSpc>
                <a:spcPct val="100000"/>
              </a:lnSpc>
              <a:spcBef>
                <a:spcPts val="0"/>
              </a:spcBef>
              <a:spcAft>
                <a:spcPts val="0"/>
              </a:spcAft>
              <a:buSzPts val="1400"/>
              <a:buChar char="○"/>
              <a:defRPr/>
            </a:lvl2pPr>
            <a:lvl3pPr marL="1371600" lvl="2" indent="-317500" algn="ctr" rtl="0">
              <a:lnSpc>
                <a:spcPct val="100000"/>
              </a:lnSpc>
              <a:spcBef>
                <a:spcPts val="0"/>
              </a:spcBef>
              <a:spcAft>
                <a:spcPts val="0"/>
              </a:spcAft>
              <a:buSzPts val="1400"/>
              <a:buChar char="■"/>
              <a:defRPr/>
            </a:lvl3pPr>
            <a:lvl4pPr marL="1828800" lvl="3" indent="-317500" algn="ctr" rtl="0">
              <a:lnSpc>
                <a:spcPct val="100000"/>
              </a:lnSpc>
              <a:spcBef>
                <a:spcPts val="0"/>
              </a:spcBef>
              <a:spcAft>
                <a:spcPts val="0"/>
              </a:spcAft>
              <a:buSzPts val="1400"/>
              <a:buChar char="●"/>
              <a:defRPr/>
            </a:lvl4pPr>
            <a:lvl5pPr marL="2286000" lvl="4" indent="-317500" algn="ctr" rtl="0">
              <a:lnSpc>
                <a:spcPct val="100000"/>
              </a:lnSpc>
              <a:spcBef>
                <a:spcPts val="0"/>
              </a:spcBef>
              <a:spcAft>
                <a:spcPts val="0"/>
              </a:spcAft>
              <a:buSzPts val="1400"/>
              <a:buChar char="○"/>
              <a:defRPr/>
            </a:lvl5pPr>
            <a:lvl6pPr marL="2743200" lvl="5" indent="-317500" algn="ctr" rtl="0">
              <a:lnSpc>
                <a:spcPct val="100000"/>
              </a:lnSpc>
              <a:spcBef>
                <a:spcPts val="0"/>
              </a:spcBef>
              <a:spcAft>
                <a:spcPts val="0"/>
              </a:spcAft>
              <a:buSzPts val="1400"/>
              <a:buChar char="■"/>
              <a:defRPr/>
            </a:lvl6pPr>
            <a:lvl7pPr marL="3200400" lvl="6" indent="-317500" algn="ctr" rtl="0">
              <a:lnSpc>
                <a:spcPct val="100000"/>
              </a:lnSpc>
              <a:spcBef>
                <a:spcPts val="0"/>
              </a:spcBef>
              <a:spcAft>
                <a:spcPts val="0"/>
              </a:spcAft>
              <a:buSzPts val="1400"/>
              <a:buChar char="●"/>
              <a:defRPr/>
            </a:lvl7pPr>
            <a:lvl8pPr marL="3657600" lvl="7" indent="-317500" algn="ctr" rtl="0">
              <a:lnSpc>
                <a:spcPct val="100000"/>
              </a:lnSpc>
              <a:spcBef>
                <a:spcPts val="0"/>
              </a:spcBef>
              <a:spcAft>
                <a:spcPts val="0"/>
              </a:spcAft>
              <a:buSzPts val="1400"/>
              <a:buChar char="○"/>
              <a:defRPr/>
            </a:lvl8pPr>
            <a:lvl9pPr marL="4114800" lvl="8" indent="-317500" algn="ctr" rtl="0">
              <a:lnSpc>
                <a:spcPct val="100000"/>
              </a:lnSpc>
              <a:spcBef>
                <a:spcPts val="0"/>
              </a:spcBef>
              <a:spcAft>
                <a:spcPts val="0"/>
              </a:spcAft>
              <a:buSzPts val="1400"/>
              <a:buChar char="■"/>
              <a:defRPr/>
            </a:lvl9pPr>
          </a:lstStyle>
          <a:p>
            <a:endParaRPr/>
          </a:p>
        </p:txBody>
      </p:sp>
      <p:sp>
        <p:nvSpPr>
          <p:cNvPr id="98" name="Google Shape;98;p21"/>
          <p:cNvSpPr txBox="1">
            <a:spLocks noGrp="1"/>
          </p:cNvSpPr>
          <p:nvPr>
            <p:ph type="subTitle" idx="8"/>
          </p:nvPr>
        </p:nvSpPr>
        <p:spPr>
          <a:xfrm>
            <a:off x="678600" y="1818563"/>
            <a:ext cx="1656300" cy="365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400"/>
              <a:buFont typeface="Bebas Neue"/>
              <a:buNone/>
              <a:defRPr sz="2400">
                <a:latin typeface="Bebas Neue"/>
                <a:ea typeface="Bebas Neue"/>
                <a:cs typeface="Bebas Neue"/>
                <a:sym typeface="Bebas Neue"/>
              </a:defRPr>
            </a:lvl1pPr>
            <a:lvl2pPr lvl="1" algn="ctr" rtl="0">
              <a:spcBef>
                <a:spcPts val="0"/>
              </a:spcBef>
              <a:spcAft>
                <a:spcPts val="0"/>
              </a:spcAft>
              <a:buSzPts val="2400"/>
              <a:buNone/>
              <a:defRPr sz="2400"/>
            </a:lvl2pPr>
            <a:lvl3pPr lvl="2" algn="ctr" rtl="0">
              <a:spcBef>
                <a:spcPts val="1600"/>
              </a:spcBef>
              <a:spcAft>
                <a:spcPts val="0"/>
              </a:spcAft>
              <a:buSzPts val="2400"/>
              <a:buNone/>
              <a:defRPr sz="2400"/>
            </a:lvl3pPr>
            <a:lvl4pPr lvl="3" algn="ctr" rtl="0">
              <a:spcBef>
                <a:spcPts val="1600"/>
              </a:spcBef>
              <a:spcAft>
                <a:spcPts val="0"/>
              </a:spcAft>
              <a:buSzPts val="2400"/>
              <a:buNone/>
              <a:defRPr sz="2400"/>
            </a:lvl4pPr>
            <a:lvl5pPr lvl="4" algn="ctr" rtl="0">
              <a:spcBef>
                <a:spcPts val="1600"/>
              </a:spcBef>
              <a:spcAft>
                <a:spcPts val="0"/>
              </a:spcAft>
              <a:buSzPts val="2400"/>
              <a:buNone/>
              <a:defRPr sz="2400"/>
            </a:lvl5pPr>
            <a:lvl6pPr lvl="5" algn="ctr" rtl="0">
              <a:spcBef>
                <a:spcPts val="1600"/>
              </a:spcBef>
              <a:spcAft>
                <a:spcPts val="0"/>
              </a:spcAft>
              <a:buSzPts val="2400"/>
              <a:buNone/>
              <a:defRPr sz="2400"/>
            </a:lvl6pPr>
            <a:lvl7pPr lvl="6" algn="ctr" rtl="0">
              <a:spcBef>
                <a:spcPts val="1600"/>
              </a:spcBef>
              <a:spcAft>
                <a:spcPts val="0"/>
              </a:spcAft>
              <a:buSzPts val="2400"/>
              <a:buNone/>
              <a:defRPr sz="2400"/>
            </a:lvl7pPr>
            <a:lvl8pPr lvl="7" algn="ctr" rtl="0">
              <a:spcBef>
                <a:spcPts val="1600"/>
              </a:spcBef>
              <a:spcAft>
                <a:spcPts val="0"/>
              </a:spcAft>
              <a:buSzPts val="2400"/>
              <a:buNone/>
              <a:defRPr sz="2400"/>
            </a:lvl8pPr>
            <a:lvl9pPr lvl="8" algn="ctr" rtl="0">
              <a:spcBef>
                <a:spcPts val="1600"/>
              </a:spcBef>
              <a:spcAft>
                <a:spcPts val="1600"/>
              </a:spcAft>
              <a:buSzPts val="2400"/>
              <a:buNone/>
              <a:defRPr sz="2400"/>
            </a:lvl9pPr>
          </a:lstStyle>
          <a:p>
            <a:endParaRPr/>
          </a:p>
        </p:txBody>
      </p:sp>
      <p:sp>
        <p:nvSpPr>
          <p:cNvPr id="99" name="Google Shape;99;p21"/>
          <p:cNvSpPr txBox="1">
            <a:spLocks noGrp="1"/>
          </p:cNvSpPr>
          <p:nvPr>
            <p:ph type="body" idx="9"/>
          </p:nvPr>
        </p:nvSpPr>
        <p:spPr>
          <a:xfrm>
            <a:off x="6801900" y="2184275"/>
            <a:ext cx="1656300" cy="666000"/>
          </a:xfrm>
          <a:prstGeom prst="rect">
            <a:avLst/>
          </a:prstGeom>
        </p:spPr>
        <p:txBody>
          <a:bodyPr spcFirstLastPara="1" wrap="square" lIns="91425" tIns="91425" rIns="91425" bIns="91425" anchor="ctr" anchorCtr="0">
            <a:noAutofit/>
          </a:bodyPr>
          <a:lstStyle>
            <a:lvl1pPr marL="457200" lvl="0" indent="-317500" algn="ctr" rtl="0">
              <a:lnSpc>
                <a:spcPct val="100000"/>
              </a:lnSpc>
              <a:spcBef>
                <a:spcPts val="0"/>
              </a:spcBef>
              <a:spcAft>
                <a:spcPts val="0"/>
              </a:spcAft>
              <a:buSzPts val="1400"/>
              <a:buChar char="●"/>
              <a:defRPr/>
            </a:lvl1pPr>
            <a:lvl2pPr marL="914400" lvl="1" indent="-317500" algn="ctr" rtl="0">
              <a:lnSpc>
                <a:spcPct val="100000"/>
              </a:lnSpc>
              <a:spcBef>
                <a:spcPts val="0"/>
              </a:spcBef>
              <a:spcAft>
                <a:spcPts val="0"/>
              </a:spcAft>
              <a:buSzPts val="1400"/>
              <a:buChar char="○"/>
              <a:defRPr/>
            </a:lvl2pPr>
            <a:lvl3pPr marL="1371600" lvl="2" indent="-317500" algn="ctr" rtl="0">
              <a:lnSpc>
                <a:spcPct val="100000"/>
              </a:lnSpc>
              <a:spcBef>
                <a:spcPts val="0"/>
              </a:spcBef>
              <a:spcAft>
                <a:spcPts val="0"/>
              </a:spcAft>
              <a:buSzPts val="1400"/>
              <a:buChar char="■"/>
              <a:defRPr/>
            </a:lvl3pPr>
            <a:lvl4pPr marL="1828800" lvl="3" indent="-317500" algn="ctr" rtl="0">
              <a:lnSpc>
                <a:spcPct val="100000"/>
              </a:lnSpc>
              <a:spcBef>
                <a:spcPts val="0"/>
              </a:spcBef>
              <a:spcAft>
                <a:spcPts val="0"/>
              </a:spcAft>
              <a:buSzPts val="1400"/>
              <a:buChar char="●"/>
              <a:defRPr/>
            </a:lvl4pPr>
            <a:lvl5pPr marL="2286000" lvl="4" indent="-317500" algn="ctr" rtl="0">
              <a:lnSpc>
                <a:spcPct val="100000"/>
              </a:lnSpc>
              <a:spcBef>
                <a:spcPts val="0"/>
              </a:spcBef>
              <a:spcAft>
                <a:spcPts val="0"/>
              </a:spcAft>
              <a:buSzPts val="1400"/>
              <a:buChar char="○"/>
              <a:defRPr/>
            </a:lvl5pPr>
            <a:lvl6pPr marL="2743200" lvl="5" indent="-317500" algn="ctr" rtl="0">
              <a:lnSpc>
                <a:spcPct val="100000"/>
              </a:lnSpc>
              <a:spcBef>
                <a:spcPts val="0"/>
              </a:spcBef>
              <a:spcAft>
                <a:spcPts val="0"/>
              </a:spcAft>
              <a:buSzPts val="1400"/>
              <a:buChar char="■"/>
              <a:defRPr/>
            </a:lvl6pPr>
            <a:lvl7pPr marL="3200400" lvl="6" indent="-317500" algn="ctr" rtl="0">
              <a:lnSpc>
                <a:spcPct val="100000"/>
              </a:lnSpc>
              <a:spcBef>
                <a:spcPts val="0"/>
              </a:spcBef>
              <a:spcAft>
                <a:spcPts val="0"/>
              </a:spcAft>
              <a:buSzPts val="1400"/>
              <a:buChar char="●"/>
              <a:defRPr/>
            </a:lvl7pPr>
            <a:lvl8pPr marL="3657600" lvl="7" indent="-317500" algn="ctr" rtl="0">
              <a:lnSpc>
                <a:spcPct val="100000"/>
              </a:lnSpc>
              <a:spcBef>
                <a:spcPts val="0"/>
              </a:spcBef>
              <a:spcAft>
                <a:spcPts val="0"/>
              </a:spcAft>
              <a:buSzPts val="1400"/>
              <a:buChar char="○"/>
              <a:defRPr/>
            </a:lvl8pPr>
            <a:lvl9pPr marL="4114800" lvl="8" indent="-317500" algn="ctr" rtl="0">
              <a:lnSpc>
                <a:spcPct val="100000"/>
              </a:lnSpc>
              <a:spcBef>
                <a:spcPts val="0"/>
              </a:spcBef>
              <a:spcAft>
                <a:spcPts val="0"/>
              </a:spcAft>
              <a:buSzPts val="1400"/>
              <a:buChar char="■"/>
              <a:defRPr/>
            </a:lvl9pPr>
          </a:lstStyle>
          <a:p>
            <a:endParaRPr/>
          </a:p>
        </p:txBody>
      </p:sp>
      <p:sp>
        <p:nvSpPr>
          <p:cNvPr id="100" name="Google Shape;100;p21"/>
          <p:cNvSpPr txBox="1">
            <a:spLocks noGrp="1"/>
          </p:cNvSpPr>
          <p:nvPr>
            <p:ph type="subTitle" idx="13"/>
          </p:nvPr>
        </p:nvSpPr>
        <p:spPr>
          <a:xfrm>
            <a:off x="6801900" y="1818563"/>
            <a:ext cx="1656300" cy="365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400"/>
              <a:buFont typeface="Bebas Neue"/>
              <a:buNone/>
              <a:defRPr sz="2400">
                <a:latin typeface="Bebas Neue"/>
                <a:ea typeface="Bebas Neue"/>
                <a:cs typeface="Bebas Neue"/>
                <a:sym typeface="Bebas Neue"/>
              </a:defRPr>
            </a:lvl1pPr>
            <a:lvl2pPr lvl="1" algn="ctr" rtl="0">
              <a:spcBef>
                <a:spcPts val="0"/>
              </a:spcBef>
              <a:spcAft>
                <a:spcPts val="0"/>
              </a:spcAft>
              <a:buSzPts val="2400"/>
              <a:buNone/>
              <a:defRPr sz="2400"/>
            </a:lvl2pPr>
            <a:lvl3pPr lvl="2" algn="ctr" rtl="0">
              <a:spcBef>
                <a:spcPts val="1600"/>
              </a:spcBef>
              <a:spcAft>
                <a:spcPts val="0"/>
              </a:spcAft>
              <a:buSzPts val="2400"/>
              <a:buNone/>
              <a:defRPr sz="2400"/>
            </a:lvl3pPr>
            <a:lvl4pPr lvl="3" algn="ctr" rtl="0">
              <a:spcBef>
                <a:spcPts val="1600"/>
              </a:spcBef>
              <a:spcAft>
                <a:spcPts val="0"/>
              </a:spcAft>
              <a:buSzPts val="2400"/>
              <a:buNone/>
              <a:defRPr sz="2400"/>
            </a:lvl4pPr>
            <a:lvl5pPr lvl="4" algn="ctr" rtl="0">
              <a:spcBef>
                <a:spcPts val="1600"/>
              </a:spcBef>
              <a:spcAft>
                <a:spcPts val="0"/>
              </a:spcAft>
              <a:buSzPts val="2400"/>
              <a:buNone/>
              <a:defRPr sz="2400"/>
            </a:lvl5pPr>
            <a:lvl6pPr lvl="5" algn="ctr" rtl="0">
              <a:spcBef>
                <a:spcPts val="1600"/>
              </a:spcBef>
              <a:spcAft>
                <a:spcPts val="0"/>
              </a:spcAft>
              <a:buSzPts val="2400"/>
              <a:buNone/>
              <a:defRPr sz="2400"/>
            </a:lvl6pPr>
            <a:lvl7pPr lvl="6" algn="ctr" rtl="0">
              <a:spcBef>
                <a:spcPts val="1600"/>
              </a:spcBef>
              <a:spcAft>
                <a:spcPts val="0"/>
              </a:spcAft>
              <a:buSzPts val="2400"/>
              <a:buNone/>
              <a:defRPr sz="2400"/>
            </a:lvl7pPr>
            <a:lvl8pPr lvl="7" algn="ctr" rtl="0">
              <a:spcBef>
                <a:spcPts val="1600"/>
              </a:spcBef>
              <a:spcAft>
                <a:spcPts val="0"/>
              </a:spcAft>
              <a:buSzPts val="2400"/>
              <a:buNone/>
              <a:defRPr sz="2400"/>
            </a:lvl8pPr>
            <a:lvl9pPr lvl="8" algn="ctr" rtl="0">
              <a:spcBef>
                <a:spcPts val="1600"/>
              </a:spcBef>
              <a:spcAft>
                <a:spcPts val="1600"/>
              </a:spcAft>
              <a:buSzPts val="2400"/>
              <a:buNone/>
              <a:defRPr sz="2400"/>
            </a:lvl9pPr>
          </a:lstStyle>
          <a:p>
            <a:endParaRPr/>
          </a:p>
        </p:txBody>
      </p:sp>
      <p:sp>
        <p:nvSpPr>
          <p:cNvPr id="101" name="Google Shape;101;p21"/>
          <p:cNvSpPr txBox="1">
            <a:spLocks noGrp="1"/>
          </p:cNvSpPr>
          <p:nvPr>
            <p:ph type="body" idx="14"/>
          </p:nvPr>
        </p:nvSpPr>
        <p:spPr>
          <a:xfrm>
            <a:off x="3740250" y="2184275"/>
            <a:ext cx="1656300" cy="666000"/>
          </a:xfrm>
          <a:prstGeom prst="rect">
            <a:avLst/>
          </a:prstGeom>
        </p:spPr>
        <p:txBody>
          <a:bodyPr spcFirstLastPara="1" wrap="square" lIns="91425" tIns="91425" rIns="91425" bIns="91425" anchor="ctr" anchorCtr="0">
            <a:noAutofit/>
          </a:bodyPr>
          <a:lstStyle>
            <a:lvl1pPr marL="457200" lvl="0" indent="-317500" algn="ctr" rtl="0">
              <a:lnSpc>
                <a:spcPct val="100000"/>
              </a:lnSpc>
              <a:spcBef>
                <a:spcPts val="0"/>
              </a:spcBef>
              <a:spcAft>
                <a:spcPts val="0"/>
              </a:spcAft>
              <a:buSzPts val="1400"/>
              <a:buChar char="●"/>
              <a:defRPr/>
            </a:lvl1pPr>
            <a:lvl2pPr marL="914400" lvl="1" indent="-317500" algn="ctr" rtl="0">
              <a:lnSpc>
                <a:spcPct val="100000"/>
              </a:lnSpc>
              <a:spcBef>
                <a:spcPts val="0"/>
              </a:spcBef>
              <a:spcAft>
                <a:spcPts val="0"/>
              </a:spcAft>
              <a:buSzPts val="1400"/>
              <a:buChar char="○"/>
              <a:defRPr/>
            </a:lvl2pPr>
            <a:lvl3pPr marL="1371600" lvl="2" indent="-317500" algn="ctr" rtl="0">
              <a:lnSpc>
                <a:spcPct val="100000"/>
              </a:lnSpc>
              <a:spcBef>
                <a:spcPts val="0"/>
              </a:spcBef>
              <a:spcAft>
                <a:spcPts val="0"/>
              </a:spcAft>
              <a:buSzPts val="1400"/>
              <a:buChar char="■"/>
              <a:defRPr/>
            </a:lvl3pPr>
            <a:lvl4pPr marL="1828800" lvl="3" indent="-317500" algn="ctr" rtl="0">
              <a:lnSpc>
                <a:spcPct val="100000"/>
              </a:lnSpc>
              <a:spcBef>
                <a:spcPts val="0"/>
              </a:spcBef>
              <a:spcAft>
                <a:spcPts val="0"/>
              </a:spcAft>
              <a:buSzPts val="1400"/>
              <a:buChar char="●"/>
              <a:defRPr/>
            </a:lvl4pPr>
            <a:lvl5pPr marL="2286000" lvl="4" indent="-317500" algn="ctr" rtl="0">
              <a:lnSpc>
                <a:spcPct val="100000"/>
              </a:lnSpc>
              <a:spcBef>
                <a:spcPts val="0"/>
              </a:spcBef>
              <a:spcAft>
                <a:spcPts val="0"/>
              </a:spcAft>
              <a:buSzPts val="1400"/>
              <a:buChar char="○"/>
              <a:defRPr/>
            </a:lvl5pPr>
            <a:lvl6pPr marL="2743200" lvl="5" indent="-317500" algn="ctr" rtl="0">
              <a:lnSpc>
                <a:spcPct val="100000"/>
              </a:lnSpc>
              <a:spcBef>
                <a:spcPts val="0"/>
              </a:spcBef>
              <a:spcAft>
                <a:spcPts val="0"/>
              </a:spcAft>
              <a:buSzPts val="1400"/>
              <a:buChar char="■"/>
              <a:defRPr/>
            </a:lvl6pPr>
            <a:lvl7pPr marL="3200400" lvl="6" indent="-317500" algn="ctr" rtl="0">
              <a:lnSpc>
                <a:spcPct val="100000"/>
              </a:lnSpc>
              <a:spcBef>
                <a:spcPts val="0"/>
              </a:spcBef>
              <a:spcAft>
                <a:spcPts val="0"/>
              </a:spcAft>
              <a:buSzPts val="1400"/>
              <a:buChar char="●"/>
              <a:defRPr/>
            </a:lvl7pPr>
            <a:lvl8pPr marL="3657600" lvl="7" indent="-317500" algn="ctr" rtl="0">
              <a:lnSpc>
                <a:spcPct val="100000"/>
              </a:lnSpc>
              <a:spcBef>
                <a:spcPts val="0"/>
              </a:spcBef>
              <a:spcAft>
                <a:spcPts val="0"/>
              </a:spcAft>
              <a:buSzPts val="1400"/>
              <a:buChar char="○"/>
              <a:defRPr/>
            </a:lvl8pPr>
            <a:lvl9pPr marL="4114800" lvl="8" indent="-317500" algn="ctr" rtl="0">
              <a:lnSpc>
                <a:spcPct val="100000"/>
              </a:lnSpc>
              <a:spcBef>
                <a:spcPts val="0"/>
              </a:spcBef>
              <a:spcAft>
                <a:spcPts val="0"/>
              </a:spcAft>
              <a:buSzPts val="1400"/>
              <a:buChar char="■"/>
              <a:defRPr/>
            </a:lvl9pPr>
          </a:lstStyle>
          <a:p>
            <a:endParaRPr/>
          </a:p>
        </p:txBody>
      </p:sp>
      <p:sp>
        <p:nvSpPr>
          <p:cNvPr id="102" name="Google Shape;102;p21"/>
          <p:cNvSpPr txBox="1">
            <a:spLocks noGrp="1"/>
          </p:cNvSpPr>
          <p:nvPr>
            <p:ph type="subTitle" idx="15"/>
          </p:nvPr>
        </p:nvSpPr>
        <p:spPr>
          <a:xfrm>
            <a:off x="3740250" y="1818563"/>
            <a:ext cx="1656300" cy="365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400"/>
              <a:buFont typeface="Bebas Neue"/>
              <a:buNone/>
              <a:defRPr sz="2400">
                <a:latin typeface="Bebas Neue"/>
                <a:ea typeface="Bebas Neue"/>
                <a:cs typeface="Bebas Neue"/>
                <a:sym typeface="Bebas Neue"/>
              </a:defRPr>
            </a:lvl1pPr>
            <a:lvl2pPr lvl="1" algn="ctr" rtl="0">
              <a:spcBef>
                <a:spcPts val="0"/>
              </a:spcBef>
              <a:spcAft>
                <a:spcPts val="0"/>
              </a:spcAft>
              <a:buSzPts val="2400"/>
              <a:buNone/>
              <a:defRPr sz="2400"/>
            </a:lvl2pPr>
            <a:lvl3pPr lvl="2" algn="ctr" rtl="0">
              <a:spcBef>
                <a:spcPts val="1600"/>
              </a:spcBef>
              <a:spcAft>
                <a:spcPts val="0"/>
              </a:spcAft>
              <a:buSzPts val="2400"/>
              <a:buNone/>
              <a:defRPr sz="2400"/>
            </a:lvl3pPr>
            <a:lvl4pPr lvl="3" algn="ctr" rtl="0">
              <a:spcBef>
                <a:spcPts val="1600"/>
              </a:spcBef>
              <a:spcAft>
                <a:spcPts val="0"/>
              </a:spcAft>
              <a:buSzPts val="2400"/>
              <a:buNone/>
              <a:defRPr sz="2400"/>
            </a:lvl4pPr>
            <a:lvl5pPr lvl="4" algn="ctr" rtl="0">
              <a:spcBef>
                <a:spcPts val="1600"/>
              </a:spcBef>
              <a:spcAft>
                <a:spcPts val="0"/>
              </a:spcAft>
              <a:buSzPts val="2400"/>
              <a:buNone/>
              <a:defRPr sz="2400"/>
            </a:lvl5pPr>
            <a:lvl6pPr lvl="5" algn="ctr" rtl="0">
              <a:spcBef>
                <a:spcPts val="1600"/>
              </a:spcBef>
              <a:spcAft>
                <a:spcPts val="0"/>
              </a:spcAft>
              <a:buSzPts val="2400"/>
              <a:buNone/>
              <a:defRPr sz="2400"/>
            </a:lvl6pPr>
            <a:lvl7pPr lvl="6" algn="ctr" rtl="0">
              <a:spcBef>
                <a:spcPts val="1600"/>
              </a:spcBef>
              <a:spcAft>
                <a:spcPts val="0"/>
              </a:spcAft>
              <a:buSzPts val="2400"/>
              <a:buNone/>
              <a:defRPr sz="2400"/>
            </a:lvl7pPr>
            <a:lvl8pPr lvl="7" algn="ctr" rtl="0">
              <a:spcBef>
                <a:spcPts val="1600"/>
              </a:spcBef>
              <a:spcAft>
                <a:spcPts val="0"/>
              </a:spcAft>
              <a:buSzPts val="2400"/>
              <a:buNone/>
              <a:defRPr sz="2400"/>
            </a:lvl8pPr>
            <a:lvl9pPr lvl="8" algn="ctr" rtl="0">
              <a:spcBef>
                <a:spcPts val="1600"/>
              </a:spcBef>
              <a:spcAft>
                <a:spcPts val="1600"/>
              </a:spcAft>
              <a:buSzPts val="2400"/>
              <a:buNone/>
              <a:defRPr sz="2400"/>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Only Title 1">
  <p:cSld name="CUSTOM_1">
    <p:spTree>
      <p:nvGrpSpPr>
        <p:cNvPr id="1" name="Shape 103"/>
        <p:cNvGrpSpPr/>
        <p:nvPr/>
      </p:nvGrpSpPr>
      <p:grpSpPr>
        <a:xfrm>
          <a:off x="0" y="0"/>
          <a:ext cx="0" cy="0"/>
          <a:chOff x="0" y="0"/>
          <a:chExt cx="0" cy="0"/>
        </a:xfrm>
      </p:grpSpPr>
      <p:sp>
        <p:nvSpPr>
          <p:cNvPr id="104" name="Google Shape;104;p22"/>
          <p:cNvSpPr txBox="1">
            <a:spLocks noGrp="1"/>
          </p:cNvSpPr>
          <p:nvPr>
            <p:ph type="title"/>
          </p:nvPr>
        </p:nvSpPr>
        <p:spPr>
          <a:xfrm>
            <a:off x="678600" y="527275"/>
            <a:ext cx="7786800" cy="645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vl2pPr>
            <a:lvl3pPr lvl="2" algn="ctr" rtl="0">
              <a:spcBef>
                <a:spcPts val="0"/>
              </a:spcBef>
              <a:spcAft>
                <a:spcPts val="0"/>
              </a:spcAft>
              <a:buSzPts val="3000"/>
              <a:buNone/>
              <a:defRPr/>
            </a:lvl3pPr>
            <a:lvl4pPr lvl="3" algn="ctr" rtl="0">
              <a:spcBef>
                <a:spcPts val="0"/>
              </a:spcBef>
              <a:spcAft>
                <a:spcPts val="0"/>
              </a:spcAft>
              <a:buSzPts val="3000"/>
              <a:buNone/>
              <a:defRPr/>
            </a:lvl4pPr>
            <a:lvl5pPr lvl="4" algn="ctr" rtl="0">
              <a:spcBef>
                <a:spcPts val="0"/>
              </a:spcBef>
              <a:spcAft>
                <a:spcPts val="0"/>
              </a:spcAft>
              <a:buSzPts val="3000"/>
              <a:buNone/>
              <a:defRPr/>
            </a:lvl5pPr>
            <a:lvl6pPr lvl="5" algn="ctr" rtl="0">
              <a:spcBef>
                <a:spcPts val="0"/>
              </a:spcBef>
              <a:spcAft>
                <a:spcPts val="0"/>
              </a:spcAft>
              <a:buSzPts val="3000"/>
              <a:buNone/>
              <a:defRPr/>
            </a:lvl6pPr>
            <a:lvl7pPr lvl="6" algn="ctr" rtl="0">
              <a:spcBef>
                <a:spcPts val="0"/>
              </a:spcBef>
              <a:spcAft>
                <a:spcPts val="0"/>
              </a:spcAft>
              <a:buSzPts val="3000"/>
              <a:buNone/>
              <a:defRPr/>
            </a:lvl7pPr>
            <a:lvl8pPr lvl="7" algn="ctr" rtl="0">
              <a:spcBef>
                <a:spcPts val="0"/>
              </a:spcBef>
              <a:spcAft>
                <a:spcPts val="0"/>
              </a:spcAft>
              <a:buSzPts val="3000"/>
              <a:buNone/>
              <a:defRPr/>
            </a:lvl8pPr>
            <a:lvl9pPr lvl="8" algn="ctr" rtl="0">
              <a:spcBef>
                <a:spcPts val="0"/>
              </a:spcBef>
              <a:spcAft>
                <a:spcPts val="0"/>
              </a:spcAft>
              <a:buSzPts val="3000"/>
              <a:buNone/>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Only Title 2">
  <p:cSld name="CUSTOM_9">
    <p:spTree>
      <p:nvGrpSpPr>
        <p:cNvPr id="1" name="Shape 105"/>
        <p:cNvGrpSpPr/>
        <p:nvPr/>
      </p:nvGrpSpPr>
      <p:grpSpPr>
        <a:xfrm>
          <a:off x="0" y="0"/>
          <a:ext cx="0" cy="0"/>
          <a:chOff x="0" y="0"/>
          <a:chExt cx="0" cy="0"/>
        </a:xfrm>
      </p:grpSpPr>
      <p:sp>
        <p:nvSpPr>
          <p:cNvPr id="106" name="Google Shape;106;p23"/>
          <p:cNvSpPr txBox="1">
            <a:spLocks noGrp="1"/>
          </p:cNvSpPr>
          <p:nvPr>
            <p:ph type="title"/>
          </p:nvPr>
        </p:nvSpPr>
        <p:spPr>
          <a:xfrm>
            <a:off x="678600" y="527275"/>
            <a:ext cx="7786800" cy="645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5"/>
        <p:cNvGrpSpPr/>
        <p:nvPr/>
      </p:nvGrpSpPr>
      <p:grpSpPr>
        <a:xfrm>
          <a:off x="0" y="0"/>
          <a:ext cx="0" cy="0"/>
          <a:chOff x="0" y="0"/>
          <a:chExt cx="0" cy="0"/>
        </a:xfrm>
      </p:grpSpPr>
      <p:sp>
        <p:nvSpPr>
          <p:cNvPr id="16" name="Google Shape;16;p4"/>
          <p:cNvSpPr txBox="1">
            <a:spLocks noGrp="1"/>
          </p:cNvSpPr>
          <p:nvPr>
            <p:ph type="title"/>
          </p:nvPr>
        </p:nvSpPr>
        <p:spPr>
          <a:xfrm>
            <a:off x="678600" y="527275"/>
            <a:ext cx="7786800" cy="6456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17" name="Google Shape;17;p4"/>
          <p:cNvSpPr txBox="1">
            <a:spLocks noGrp="1"/>
          </p:cNvSpPr>
          <p:nvPr>
            <p:ph type="body" idx="1"/>
          </p:nvPr>
        </p:nvSpPr>
        <p:spPr>
          <a:xfrm>
            <a:off x="678600" y="1280500"/>
            <a:ext cx="7786800" cy="3335700"/>
          </a:xfrm>
          <a:prstGeom prst="rect">
            <a:avLst/>
          </a:prstGeom>
        </p:spPr>
        <p:txBody>
          <a:bodyPr spcFirstLastPara="1" wrap="square" lIns="91425" tIns="91425" rIns="91425" bIns="91425" anchor="ctr" anchorCtr="0">
            <a:noAutofit/>
          </a:bodyPr>
          <a:lstStyle>
            <a:lvl1pPr marL="457200" lvl="0" indent="-304800">
              <a:lnSpc>
                <a:spcPct val="100000"/>
              </a:lnSpc>
              <a:spcBef>
                <a:spcPts val="0"/>
              </a:spcBef>
              <a:spcAft>
                <a:spcPts val="0"/>
              </a:spcAft>
              <a:buSzPts val="1200"/>
              <a:buChar char="●"/>
              <a:defRPr sz="1200"/>
            </a:lvl1pPr>
            <a:lvl2pPr marL="914400" lvl="1" indent="-304800">
              <a:lnSpc>
                <a:spcPct val="100000"/>
              </a:lnSpc>
              <a:spcBef>
                <a:spcPts val="0"/>
              </a:spcBef>
              <a:spcAft>
                <a:spcPts val="0"/>
              </a:spcAft>
              <a:buSzPts val="1200"/>
              <a:buChar char="○"/>
              <a:defRPr sz="1200"/>
            </a:lvl2pPr>
            <a:lvl3pPr marL="1371600" lvl="2" indent="-304800">
              <a:lnSpc>
                <a:spcPct val="100000"/>
              </a:lnSpc>
              <a:spcBef>
                <a:spcPts val="0"/>
              </a:spcBef>
              <a:spcAft>
                <a:spcPts val="0"/>
              </a:spcAft>
              <a:buSzPts val="1200"/>
              <a:buChar char="■"/>
              <a:defRPr sz="1200"/>
            </a:lvl3pPr>
            <a:lvl4pPr marL="1828800" lvl="3" indent="-304800">
              <a:lnSpc>
                <a:spcPct val="100000"/>
              </a:lnSpc>
              <a:spcBef>
                <a:spcPts val="0"/>
              </a:spcBef>
              <a:spcAft>
                <a:spcPts val="0"/>
              </a:spcAft>
              <a:buSzPts val="1200"/>
              <a:buChar char="●"/>
              <a:defRPr sz="1200"/>
            </a:lvl4pPr>
            <a:lvl5pPr marL="2286000" lvl="4" indent="-304800">
              <a:lnSpc>
                <a:spcPct val="100000"/>
              </a:lnSpc>
              <a:spcBef>
                <a:spcPts val="0"/>
              </a:spcBef>
              <a:spcAft>
                <a:spcPts val="0"/>
              </a:spcAft>
              <a:buSzPts val="1200"/>
              <a:buChar char="○"/>
              <a:defRPr sz="1200"/>
            </a:lvl5pPr>
            <a:lvl6pPr marL="2743200" lvl="5" indent="-304800">
              <a:lnSpc>
                <a:spcPct val="100000"/>
              </a:lnSpc>
              <a:spcBef>
                <a:spcPts val="0"/>
              </a:spcBef>
              <a:spcAft>
                <a:spcPts val="0"/>
              </a:spcAft>
              <a:buSzPts val="1200"/>
              <a:buChar char="■"/>
              <a:defRPr sz="1200"/>
            </a:lvl6pPr>
            <a:lvl7pPr marL="3200400" lvl="6" indent="-304800">
              <a:lnSpc>
                <a:spcPct val="100000"/>
              </a:lnSpc>
              <a:spcBef>
                <a:spcPts val="0"/>
              </a:spcBef>
              <a:spcAft>
                <a:spcPts val="0"/>
              </a:spcAft>
              <a:buSzPts val="1200"/>
              <a:buChar char="●"/>
              <a:defRPr sz="1200"/>
            </a:lvl7pPr>
            <a:lvl8pPr marL="3657600" lvl="7" indent="-304800">
              <a:lnSpc>
                <a:spcPct val="100000"/>
              </a:lnSpc>
              <a:spcBef>
                <a:spcPts val="0"/>
              </a:spcBef>
              <a:spcAft>
                <a:spcPts val="0"/>
              </a:spcAft>
              <a:buSzPts val="1200"/>
              <a:buChar char="○"/>
              <a:defRPr sz="1200"/>
            </a:lvl8pPr>
            <a:lvl9pPr marL="4114800" lvl="8" indent="-304800">
              <a:lnSpc>
                <a:spcPct val="100000"/>
              </a:lnSpc>
              <a:spcBef>
                <a:spcPts val="0"/>
              </a:spcBef>
              <a:spcAft>
                <a:spcPts val="0"/>
              </a:spcAft>
              <a:buSzPts val="1200"/>
              <a:buChar char="■"/>
              <a:defRPr sz="1200"/>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able of Contents">
  <p:cSld name="CUSTOM">
    <p:spTree>
      <p:nvGrpSpPr>
        <p:cNvPr id="1" name="Shape 107"/>
        <p:cNvGrpSpPr/>
        <p:nvPr/>
      </p:nvGrpSpPr>
      <p:grpSpPr>
        <a:xfrm>
          <a:off x="0" y="0"/>
          <a:ext cx="0" cy="0"/>
          <a:chOff x="0" y="0"/>
          <a:chExt cx="0" cy="0"/>
        </a:xfrm>
      </p:grpSpPr>
      <p:sp>
        <p:nvSpPr>
          <p:cNvPr id="108" name="Google Shape;108;p24"/>
          <p:cNvSpPr txBox="1">
            <a:spLocks noGrp="1"/>
          </p:cNvSpPr>
          <p:nvPr>
            <p:ph type="title" hasCustomPrompt="1"/>
          </p:nvPr>
        </p:nvSpPr>
        <p:spPr>
          <a:xfrm>
            <a:off x="685800" y="704124"/>
            <a:ext cx="1283400" cy="6846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6000"/>
              <a:buNone/>
              <a:defRPr sz="6000">
                <a:solidFill>
                  <a:schemeClr val="lt1"/>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109" name="Google Shape;109;p24"/>
          <p:cNvSpPr txBox="1">
            <a:spLocks noGrp="1"/>
          </p:cNvSpPr>
          <p:nvPr>
            <p:ph type="title" idx="2" hasCustomPrompt="1"/>
          </p:nvPr>
        </p:nvSpPr>
        <p:spPr>
          <a:xfrm>
            <a:off x="685800" y="1779970"/>
            <a:ext cx="1283400" cy="6846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6000"/>
              <a:buNone/>
              <a:defRPr sz="6000">
                <a:solidFill>
                  <a:schemeClr val="lt1"/>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110" name="Google Shape;110;p24"/>
          <p:cNvSpPr txBox="1">
            <a:spLocks noGrp="1"/>
          </p:cNvSpPr>
          <p:nvPr>
            <p:ph type="body" idx="1"/>
          </p:nvPr>
        </p:nvSpPr>
        <p:spPr>
          <a:xfrm>
            <a:off x="2028700" y="1018075"/>
            <a:ext cx="2700900" cy="411900"/>
          </a:xfrm>
          <a:prstGeom prst="rect">
            <a:avLst/>
          </a:prstGeom>
        </p:spPr>
        <p:txBody>
          <a:bodyPr spcFirstLastPara="1" wrap="square" lIns="91425" tIns="91425" rIns="91425" bIns="91425" anchor="ctr" anchorCtr="0">
            <a:noAutofit/>
          </a:bodyPr>
          <a:lstStyle>
            <a:lvl1pPr marL="457200" lvl="0" indent="-317500">
              <a:lnSpc>
                <a:spcPct val="100000"/>
              </a:lnSpc>
              <a:spcBef>
                <a:spcPts val="0"/>
              </a:spcBef>
              <a:spcAft>
                <a:spcPts val="0"/>
              </a:spcAft>
              <a:buSzPts val="1400"/>
              <a:buChar char="●"/>
              <a:defRPr sz="1400"/>
            </a:lvl1pPr>
            <a:lvl2pPr marL="914400" lvl="1" indent="-317500">
              <a:lnSpc>
                <a:spcPct val="100000"/>
              </a:lnSpc>
              <a:spcBef>
                <a:spcPts val="0"/>
              </a:spcBef>
              <a:spcAft>
                <a:spcPts val="0"/>
              </a:spcAft>
              <a:buSzPts val="1400"/>
              <a:buChar char="○"/>
              <a:defRPr/>
            </a:lvl2pPr>
            <a:lvl3pPr marL="1371600" lvl="2" indent="-317500">
              <a:lnSpc>
                <a:spcPct val="100000"/>
              </a:lnSpc>
              <a:spcBef>
                <a:spcPts val="0"/>
              </a:spcBef>
              <a:spcAft>
                <a:spcPts val="0"/>
              </a:spcAft>
              <a:buSzPts val="1400"/>
              <a:buChar char="■"/>
              <a:defRPr/>
            </a:lvl3pPr>
            <a:lvl4pPr marL="1828800" lvl="3" indent="-317500">
              <a:lnSpc>
                <a:spcPct val="100000"/>
              </a:lnSpc>
              <a:spcBef>
                <a:spcPts val="0"/>
              </a:spcBef>
              <a:spcAft>
                <a:spcPts val="0"/>
              </a:spcAft>
              <a:buSzPts val="1400"/>
              <a:buChar char="●"/>
              <a:defRPr/>
            </a:lvl4pPr>
            <a:lvl5pPr marL="2286000" lvl="4" indent="-317500">
              <a:lnSpc>
                <a:spcPct val="100000"/>
              </a:lnSpc>
              <a:spcBef>
                <a:spcPts val="0"/>
              </a:spcBef>
              <a:spcAft>
                <a:spcPts val="0"/>
              </a:spcAft>
              <a:buSzPts val="1400"/>
              <a:buChar char="○"/>
              <a:defRPr/>
            </a:lvl5pPr>
            <a:lvl6pPr marL="2743200" lvl="5" indent="-317500">
              <a:lnSpc>
                <a:spcPct val="100000"/>
              </a:lnSpc>
              <a:spcBef>
                <a:spcPts val="0"/>
              </a:spcBef>
              <a:spcAft>
                <a:spcPts val="0"/>
              </a:spcAft>
              <a:buSzPts val="1400"/>
              <a:buChar char="■"/>
              <a:defRPr/>
            </a:lvl6pPr>
            <a:lvl7pPr marL="3200400" lvl="6" indent="-317500">
              <a:lnSpc>
                <a:spcPct val="100000"/>
              </a:lnSpc>
              <a:spcBef>
                <a:spcPts val="0"/>
              </a:spcBef>
              <a:spcAft>
                <a:spcPts val="0"/>
              </a:spcAft>
              <a:buSzPts val="1400"/>
              <a:buChar char="●"/>
              <a:defRPr/>
            </a:lvl7pPr>
            <a:lvl8pPr marL="3657600" lvl="7" indent="-317500">
              <a:lnSpc>
                <a:spcPct val="100000"/>
              </a:lnSpc>
              <a:spcBef>
                <a:spcPts val="0"/>
              </a:spcBef>
              <a:spcAft>
                <a:spcPts val="0"/>
              </a:spcAft>
              <a:buSzPts val="1400"/>
              <a:buChar char="○"/>
              <a:defRPr/>
            </a:lvl8pPr>
            <a:lvl9pPr marL="4114800" lvl="8" indent="-317500">
              <a:lnSpc>
                <a:spcPct val="100000"/>
              </a:lnSpc>
              <a:spcBef>
                <a:spcPts val="0"/>
              </a:spcBef>
              <a:spcAft>
                <a:spcPts val="0"/>
              </a:spcAft>
              <a:buSzPts val="1400"/>
              <a:buChar char="■"/>
              <a:defRPr/>
            </a:lvl9pPr>
          </a:lstStyle>
          <a:p>
            <a:endParaRPr/>
          </a:p>
        </p:txBody>
      </p:sp>
      <p:sp>
        <p:nvSpPr>
          <p:cNvPr id="111" name="Google Shape;111;p24"/>
          <p:cNvSpPr txBox="1">
            <a:spLocks noGrp="1"/>
          </p:cNvSpPr>
          <p:nvPr>
            <p:ph type="title" idx="3"/>
          </p:nvPr>
        </p:nvSpPr>
        <p:spPr>
          <a:xfrm>
            <a:off x="4853100" y="527275"/>
            <a:ext cx="3605100" cy="13344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4800"/>
              <a:buNone/>
              <a:defRPr sz="4800"/>
            </a:lvl1pPr>
            <a:lvl2pPr lvl="1" algn="r" rtl="0">
              <a:spcBef>
                <a:spcPts val="0"/>
              </a:spcBef>
              <a:spcAft>
                <a:spcPts val="0"/>
              </a:spcAft>
              <a:buSzPts val="4800"/>
              <a:buNone/>
              <a:defRPr sz="4800"/>
            </a:lvl2pPr>
            <a:lvl3pPr lvl="2" algn="r" rtl="0">
              <a:spcBef>
                <a:spcPts val="0"/>
              </a:spcBef>
              <a:spcAft>
                <a:spcPts val="0"/>
              </a:spcAft>
              <a:buSzPts val="4800"/>
              <a:buNone/>
              <a:defRPr sz="4800"/>
            </a:lvl3pPr>
            <a:lvl4pPr lvl="3" algn="r" rtl="0">
              <a:spcBef>
                <a:spcPts val="0"/>
              </a:spcBef>
              <a:spcAft>
                <a:spcPts val="0"/>
              </a:spcAft>
              <a:buSzPts val="4800"/>
              <a:buNone/>
              <a:defRPr sz="4800"/>
            </a:lvl4pPr>
            <a:lvl5pPr lvl="4" algn="r" rtl="0">
              <a:spcBef>
                <a:spcPts val="0"/>
              </a:spcBef>
              <a:spcAft>
                <a:spcPts val="0"/>
              </a:spcAft>
              <a:buSzPts val="4800"/>
              <a:buNone/>
              <a:defRPr sz="4800"/>
            </a:lvl5pPr>
            <a:lvl6pPr lvl="5" algn="r" rtl="0">
              <a:spcBef>
                <a:spcPts val="0"/>
              </a:spcBef>
              <a:spcAft>
                <a:spcPts val="0"/>
              </a:spcAft>
              <a:buSzPts val="4800"/>
              <a:buNone/>
              <a:defRPr sz="4800"/>
            </a:lvl6pPr>
            <a:lvl7pPr lvl="6" algn="r" rtl="0">
              <a:spcBef>
                <a:spcPts val="0"/>
              </a:spcBef>
              <a:spcAft>
                <a:spcPts val="0"/>
              </a:spcAft>
              <a:buSzPts val="4800"/>
              <a:buNone/>
              <a:defRPr sz="4800"/>
            </a:lvl7pPr>
            <a:lvl8pPr lvl="7" algn="r" rtl="0">
              <a:spcBef>
                <a:spcPts val="0"/>
              </a:spcBef>
              <a:spcAft>
                <a:spcPts val="0"/>
              </a:spcAft>
              <a:buSzPts val="4800"/>
              <a:buNone/>
              <a:defRPr sz="4800"/>
            </a:lvl8pPr>
            <a:lvl9pPr lvl="8" algn="r" rtl="0">
              <a:spcBef>
                <a:spcPts val="0"/>
              </a:spcBef>
              <a:spcAft>
                <a:spcPts val="0"/>
              </a:spcAft>
              <a:buSzPts val="4800"/>
              <a:buNone/>
              <a:defRPr sz="4800"/>
            </a:lvl9pPr>
          </a:lstStyle>
          <a:p>
            <a:endParaRPr/>
          </a:p>
        </p:txBody>
      </p:sp>
      <p:sp>
        <p:nvSpPr>
          <p:cNvPr id="112" name="Google Shape;112;p24"/>
          <p:cNvSpPr txBox="1">
            <a:spLocks noGrp="1"/>
          </p:cNvSpPr>
          <p:nvPr>
            <p:ph type="title" idx="4" hasCustomPrompt="1"/>
          </p:nvPr>
        </p:nvSpPr>
        <p:spPr>
          <a:xfrm>
            <a:off x="685800" y="2855816"/>
            <a:ext cx="1283400" cy="6846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6000"/>
              <a:buNone/>
              <a:defRPr sz="6000">
                <a:solidFill>
                  <a:schemeClr val="lt1"/>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113" name="Google Shape;113;p24"/>
          <p:cNvSpPr txBox="1">
            <a:spLocks noGrp="1"/>
          </p:cNvSpPr>
          <p:nvPr>
            <p:ph type="title" idx="5" hasCustomPrompt="1"/>
          </p:nvPr>
        </p:nvSpPr>
        <p:spPr>
          <a:xfrm>
            <a:off x="685800" y="3931662"/>
            <a:ext cx="1283400" cy="6846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6000"/>
              <a:buNone/>
              <a:defRPr sz="6000">
                <a:solidFill>
                  <a:schemeClr val="lt1"/>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114" name="Google Shape;114;p24"/>
          <p:cNvSpPr txBox="1">
            <a:spLocks noGrp="1"/>
          </p:cNvSpPr>
          <p:nvPr>
            <p:ph type="subTitle" idx="6"/>
          </p:nvPr>
        </p:nvSpPr>
        <p:spPr>
          <a:xfrm>
            <a:off x="2028700" y="662863"/>
            <a:ext cx="2700900" cy="355200"/>
          </a:xfrm>
          <a:prstGeom prst="rect">
            <a:avLst/>
          </a:prstGeom>
        </p:spPr>
        <p:txBody>
          <a:bodyPr spcFirstLastPara="1" wrap="square" lIns="91425" tIns="91425" rIns="91425" bIns="91425" anchor="ctr" anchorCtr="0">
            <a:noAutofit/>
          </a:bodyPr>
          <a:lstStyle>
            <a:lvl1pPr lvl="0">
              <a:lnSpc>
                <a:spcPct val="100000"/>
              </a:lnSpc>
              <a:spcBef>
                <a:spcPts val="0"/>
              </a:spcBef>
              <a:spcAft>
                <a:spcPts val="0"/>
              </a:spcAft>
              <a:buSzPts val="1400"/>
              <a:buFont typeface="Bebas Neue"/>
              <a:buNone/>
              <a:defRPr>
                <a:latin typeface="Bebas Neue"/>
                <a:ea typeface="Bebas Neue"/>
                <a:cs typeface="Bebas Neue"/>
                <a:sym typeface="Bebas Neue"/>
              </a:defRPr>
            </a:lvl1pPr>
            <a:lvl2pPr lvl="1">
              <a:spcBef>
                <a:spcPts val="0"/>
              </a:spcBef>
              <a:spcAft>
                <a:spcPts val="0"/>
              </a:spcAft>
              <a:buSzPts val="1400"/>
              <a:buNone/>
              <a:defRPr/>
            </a:lvl2pPr>
            <a:lvl3pPr lvl="2">
              <a:spcBef>
                <a:spcPts val="1600"/>
              </a:spcBef>
              <a:spcAft>
                <a:spcPts val="0"/>
              </a:spcAft>
              <a:buSzPts val="1400"/>
              <a:buNone/>
              <a:defRPr/>
            </a:lvl3pPr>
            <a:lvl4pPr lvl="3">
              <a:spcBef>
                <a:spcPts val="1600"/>
              </a:spcBef>
              <a:spcAft>
                <a:spcPts val="0"/>
              </a:spcAft>
              <a:buSzPts val="1400"/>
              <a:buNone/>
              <a:defRPr/>
            </a:lvl4pPr>
            <a:lvl5pPr lvl="4">
              <a:spcBef>
                <a:spcPts val="1600"/>
              </a:spcBef>
              <a:spcAft>
                <a:spcPts val="0"/>
              </a:spcAft>
              <a:buSzPts val="1400"/>
              <a:buNone/>
              <a:defRPr/>
            </a:lvl5pPr>
            <a:lvl6pPr lvl="5">
              <a:spcBef>
                <a:spcPts val="1600"/>
              </a:spcBef>
              <a:spcAft>
                <a:spcPts val="0"/>
              </a:spcAft>
              <a:buSzPts val="1400"/>
              <a:buNone/>
              <a:defRPr/>
            </a:lvl6pPr>
            <a:lvl7pPr lvl="6">
              <a:spcBef>
                <a:spcPts val="1600"/>
              </a:spcBef>
              <a:spcAft>
                <a:spcPts val="0"/>
              </a:spcAft>
              <a:buSzPts val="1400"/>
              <a:buNone/>
              <a:defRPr/>
            </a:lvl7pPr>
            <a:lvl8pPr lvl="7">
              <a:spcBef>
                <a:spcPts val="1600"/>
              </a:spcBef>
              <a:spcAft>
                <a:spcPts val="0"/>
              </a:spcAft>
              <a:buSzPts val="1400"/>
              <a:buNone/>
              <a:defRPr/>
            </a:lvl8pPr>
            <a:lvl9pPr lvl="8">
              <a:spcBef>
                <a:spcPts val="1600"/>
              </a:spcBef>
              <a:spcAft>
                <a:spcPts val="1600"/>
              </a:spcAft>
              <a:buSzPts val="1400"/>
              <a:buNone/>
              <a:defRPr/>
            </a:lvl9pPr>
          </a:lstStyle>
          <a:p>
            <a:endParaRPr/>
          </a:p>
        </p:txBody>
      </p:sp>
      <p:sp>
        <p:nvSpPr>
          <p:cNvPr id="115" name="Google Shape;115;p24"/>
          <p:cNvSpPr txBox="1">
            <a:spLocks noGrp="1"/>
          </p:cNvSpPr>
          <p:nvPr>
            <p:ph type="body" idx="7"/>
          </p:nvPr>
        </p:nvSpPr>
        <p:spPr>
          <a:xfrm>
            <a:off x="2028700" y="2093925"/>
            <a:ext cx="2700900" cy="411900"/>
          </a:xfrm>
          <a:prstGeom prst="rect">
            <a:avLst/>
          </a:prstGeom>
        </p:spPr>
        <p:txBody>
          <a:bodyPr spcFirstLastPara="1" wrap="square" lIns="91425" tIns="91425" rIns="91425" bIns="91425" anchor="ctr" anchorCtr="0">
            <a:noAutofit/>
          </a:bodyPr>
          <a:lstStyle>
            <a:lvl1pPr marL="457200" lvl="0" indent="-317500" rtl="0">
              <a:lnSpc>
                <a:spcPct val="100000"/>
              </a:lnSpc>
              <a:spcBef>
                <a:spcPts val="0"/>
              </a:spcBef>
              <a:spcAft>
                <a:spcPts val="0"/>
              </a:spcAft>
              <a:buSzPts val="1400"/>
              <a:buChar char="●"/>
              <a:defRPr sz="1400"/>
            </a:lvl1pPr>
            <a:lvl2pPr marL="914400" lvl="1" indent="-317500" rtl="0">
              <a:lnSpc>
                <a:spcPct val="100000"/>
              </a:lnSpc>
              <a:spcBef>
                <a:spcPts val="0"/>
              </a:spcBef>
              <a:spcAft>
                <a:spcPts val="0"/>
              </a:spcAft>
              <a:buSzPts val="1400"/>
              <a:buChar char="○"/>
              <a:defRPr/>
            </a:lvl2pPr>
            <a:lvl3pPr marL="1371600" lvl="2" indent="-317500" rtl="0">
              <a:lnSpc>
                <a:spcPct val="100000"/>
              </a:lnSpc>
              <a:spcBef>
                <a:spcPts val="0"/>
              </a:spcBef>
              <a:spcAft>
                <a:spcPts val="0"/>
              </a:spcAft>
              <a:buSzPts val="1400"/>
              <a:buChar char="■"/>
              <a:defRPr/>
            </a:lvl3pPr>
            <a:lvl4pPr marL="1828800" lvl="3" indent="-317500" rtl="0">
              <a:lnSpc>
                <a:spcPct val="100000"/>
              </a:lnSpc>
              <a:spcBef>
                <a:spcPts val="0"/>
              </a:spcBef>
              <a:spcAft>
                <a:spcPts val="0"/>
              </a:spcAft>
              <a:buSzPts val="1400"/>
              <a:buChar char="●"/>
              <a:defRPr/>
            </a:lvl4pPr>
            <a:lvl5pPr marL="2286000" lvl="4" indent="-317500" rtl="0">
              <a:lnSpc>
                <a:spcPct val="100000"/>
              </a:lnSpc>
              <a:spcBef>
                <a:spcPts val="0"/>
              </a:spcBef>
              <a:spcAft>
                <a:spcPts val="0"/>
              </a:spcAft>
              <a:buSzPts val="1400"/>
              <a:buChar char="○"/>
              <a:defRPr/>
            </a:lvl5pPr>
            <a:lvl6pPr marL="2743200" lvl="5" indent="-317500" rtl="0">
              <a:lnSpc>
                <a:spcPct val="100000"/>
              </a:lnSpc>
              <a:spcBef>
                <a:spcPts val="0"/>
              </a:spcBef>
              <a:spcAft>
                <a:spcPts val="0"/>
              </a:spcAft>
              <a:buSzPts val="1400"/>
              <a:buChar char="■"/>
              <a:defRPr/>
            </a:lvl6pPr>
            <a:lvl7pPr marL="3200400" lvl="6" indent="-317500" rtl="0">
              <a:lnSpc>
                <a:spcPct val="100000"/>
              </a:lnSpc>
              <a:spcBef>
                <a:spcPts val="0"/>
              </a:spcBef>
              <a:spcAft>
                <a:spcPts val="0"/>
              </a:spcAft>
              <a:buSzPts val="1400"/>
              <a:buChar char="●"/>
              <a:defRPr/>
            </a:lvl7pPr>
            <a:lvl8pPr marL="3657600" lvl="7" indent="-317500" rtl="0">
              <a:lnSpc>
                <a:spcPct val="100000"/>
              </a:lnSpc>
              <a:spcBef>
                <a:spcPts val="0"/>
              </a:spcBef>
              <a:spcAft>
                <a:spcPts val="0"/>
              </a:spcAft>
              <a:buSzPts val="1400"/>
              <a:buChar char="○"/>
              <a:defRPr/>
            </a:lvl8pPr>
            <a:lvl9pPr marL="4114800" lvl="8" indent="-317500" rtl="0">
              <a:lnSpc>
                <a:spcPct val="100000"/>
              </a:lnSpc>
              <a:spcBef>
                <a:spcPts val="0"/>
              </a:spcBef>
              <a:spcAft>
                <a:spcPts val="0"/>
              </a:spcAft>
              <a:buSzPts val="1400"/>
              <a:buChar char="■"/>
              <a:defRPr/>
            </a:lvl9pPr>
          </a:lstStyle>
          <a:p>
            <a:endParaRPr/>
          </a:p>
        </p:txBody>
      </p:sp>
      <p:sp>
        <p:nvSpPr>
          <p:cNvPr id="116" name="Google Shape;116;p24"/>
          <p:cNvSpPr txBox="1">
            <a:spLocks noGrp="1"/>
          </p:cNvSpPr>
          <p:nvPr>
            <p:ph type="subTitle" idx="8"/>
          </p:nvPr>
        </p:nvSpPr>
        <p:spPr>
          <a:xfrm>
            <a:off x="2028700" y="1738713"/>
            <a:ext cx="2700900" cy="355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Font typeface="Bebas Neue"/>
              <a:buNone/>
              <a:defRPr>
                <a:latin typeface="Bebas Neue"/>
                <a:ea typeface="Bebas Neue"/>
                <a:cs typeface="Bebas Neue"/>
                <a:sym typeface="Bebas Neue"/>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117" name="Google Shape;117;p24"/>
          <p:cNvSpPr txBox="1">
            <a:spLocks noGrp="1"/>
          </p:cNvSpPr>
          <p:nvPr>
            <p:ph type="body" idx="9"/>
          </p:nvPr>
        </p:nvSpPr>
        <p:spPr>
          <a:xfrm>
            <a:off x="2028700" y="3149125"/>
            <a:ext cx="2700900" cy="411900"/>
          </a:xfrm>
          <a:prstGeom prst="rect">
            <a:avLst/>
          </a:prstGeom>
        </p:spPr>
        <p:txBody>
          <a:bodyPr spcFirstLastPara="1" wrap="square" lIns="91425" tIns="91425" rIns="91425" bIns="91425" anchor="ctr" anchorCtr="0">
            <a:noAutofit/>
          </a:bodyPr>
          <a:lstStyle>
            <a:lvl1pPr marL="457200" lvl="0" indent="-317500" rtl="0">
              <a:lnSpc>
                <a:spcPct val="100000"/>
              </a:lnSpc>
              <a:spcBef>
                <a:spcPts val="0"/>
              </a:spcBef>
              <a:spcAft>
                <a:spcPts val="0"/>
              </a:spcAft>
              <a:buSzPts val="1400"/>
              <a:buChar char="●"/>
              <a:defRPr sz="1400"/>
            </a:lvl1pPr>
            <a:lvl2pPr marL="914400" lvl="1" indent="-317500" rtl="0">
              <a:lnSpc>
                <a:spcPct val="100000"/>
              </a:lnSpc>
              <a:spcBef>
                <a:spcPts val="0"/>
              </a:spcBef>
              <a:spcAft>
                <a:spcPts val="0"/>
              </a:spcAft>
              <a:buSzPts val="1400"/>
              <a:buChar char="○"/>
              <a:defRPr/>
            </a:lvl2pPr>
            <a:lvl3pPr marL="1371600" lvl="2" indent="-317500" rtl="0">
              <a:lnSpc>
                <a:spcPct val="100000"/>
              </a:lnSpc>
              <a:spcBef>
                <a:spcPts val="0"/>
              </a:spcBef>
              <a:spcAft>
                <a:spcPts val="0"/>
              </a:spcAft>
              <a:buSzPts val="1400"/>
              <a:buChar char="■"/>
              <a:defRPr/>
            </a:lvl3pPr>
            <a:lvl4pPr marL="1828800" lvl="3" indent="-317500" rtl="0">
              <a:lnSpc>
                <a:spcPct val="100000"/>
              </a:lnSpc>
              <a:spcBef>
                <a:spcPts val="0"/>
              </a:spcBef>
              <a:spcAft>
                <a:spcPts val="0"/>
              </a:spcAft>
              <a:buSzPts val="1400"/>
              <a:buChar char="●"/>
              <a:defRPr/>
            </a:lvl4pPr>
            <a:lvl5pPr marL="2286000" lvl="4" indent="-317500" rtl="0">
              <a:lnSpc>
                <a:spcPct val="100000"/>
              </a:lnSpc>
              <a:spcBef>
                <a:spcPts val="0"/>
              </a:spcBef>
              <a:spcAft>
                <a:spcPts val="0"/>
              </a:spcAft>
              <a:buSzPts val="1400"/>
              <a:buChar char="○"/>
              <a:defRPr/>
            </a:lvl5pPr>
            <a:lvl6pPr marL="2743200" lvl="5" indent="-317500" rtl="0">
              <a:lnSpc>
                <a:spcPct val="100000"/>
              </a:lnSpc>
              <a:spcBef>
                <a:spcPts val="0"/>
              </a:spcBef>
              <a:spcAft>
                <a:spcPts val="0"/>
              </a:spcAft>
              <a:buSzPts val="1400"/>
              <a:buChar char="■"/>
              <a:defRPr/>
            </a:lvl6pPr>
            <a:lvl7pPr marL="3200400" lvl="6" indent="-317500" rtl="0">
              <a:lnSpc>
                <a:spcPct val="100000"/>
              </a:lnSpc>
              <a:spcBef>
                <a:spcPts val="0"/>
              </a:spcBef>
              <a:spcAft>
                <a:spcPts val="0"/>
              </a:spcAft>
              <a:buSzPts val="1400"/>
              <a:buChar char="●"/>
              <a:defRPr/>
            </a:lvl7pPr>
            <a:lvl8pPr marL="3657600" lvl="7" indent="-317500" rtl="0">
              <a:lnSpc>
                <a:spcPct val="100000"/>
              </a:lnSpc>
              <a:spcBef>
                <a:spcPts val="0"/>
              </a:spcBef>
              <a:spcAft>
                <a:spcPts val="0"/>
              </a:spcAft>
              <a:buSzPts val="1400"/>
              <a:buChar char="○"/>
              <a:defRPr/>
            </a:lvl8pPr>
            <a:lvl9pPr marL="4114800" lvl="8" indent="-317500" rtl="0">
              <a:lnSpc>
                <a:spcPct val="100000"/>
              </a:lnSpc>
              <a:spcBef>
                <a:spcPts val="0"/>
              </a:spcBef>
              <a:spcAft>
                <a:spcPts val="0"/>
              </a:spcAft>
              <a:buSzPts val="1400"/>
              <a:buChar char="■"/>
              <a:defRPr/>
            </a:lvl9pPr>
          </a:lstStyle>
          <a:p>
            <a:endParaRPr/>
          </a:p>
        </p:txBody>
      </p:sp>
      <p:sp>
        <p:nvSpPr>
          <p:cNvPr id="118" name="Google Shape;118;p24"/>
          <p:cNvSpPr txBox="1">
            <a:spLocks noGrp="1"/>
          </p:cNvSpPr>
          <p:nvPr>
            <p:ph type="subTitle" idx="13"/>
          </p:nvPr>
        </p:nvSpPr>
        <p:spPr>
          <a:xfrm>
            <a:off x="2028700" y="2793913"/>
            <a:ext cx="2700900" cy="355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Font typeface="Bebas Neue"/>
              <a:buNone/>
              <a:defRPr>
                <a:latin typeface="Bebas Neue"/>
                <a:ea typeface="Bebas Neue"/>
                <a:cs typeface="Bebas Neue"/>
                <a:sym typeface="Bebas Neue"/>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119" name="Google Shape;119;p24"/>
          <p:cNvSpPr txBox="1">
            <a:spLocks noGrp="1"/>
          </p:cNvSpPr>
          <p:nvPr>
            <p:ph type="body" idx="14"/>
          </p:nvPr>
        </p:nvSpPr>
        <p:spPr>
          <a:xfrm>
            <a:off x="2028700" y="4204325"/>
            <a:ext cx="2700900" cy="411900"/>
          </a:xfrm>
          <a:prstGeom prst="rect">
            <a:avLst/>
          </a:prstGeom>
        </p:spPr>
        <p:txBody>
          <a:bodyPr spcFirstLastPara="1" wrap="square" lIns="91425" tIns="91425" rIns="91425" bIns="91425" anchor="ctr" anchorCtr="0">
            <a:noAutofit/>
          </a:bodyPr>
          <a:lstStyle>
            <a:lvl1pPr marL="457200" lvl="0" indent="-317500" rtl="0">
              <a:lnSpc>
                <a:spcPct val="100000"/>
              </a:lnSpc>
              <a:spcBef>
                <a:spcPts val="0"/>
              </a:spcBef>
              <a:spcAft>
                <a:spcPts val="0"/>
              </a:spcAft>
              <a:buSzPts val="1400"/>
              <a:buChar char="●"/>
              <a:defRPr sz="1400"/>
            </a:lvl1pPr>
            <a:lvl2pPr marL="914400" lvl="1" indent="-317500" rtl="0">
              <a:lnSpc>
                <a:spcPct val="100000"/>
              </a:lnSpc>
              <a:spcBef>
                <a:spcPts val="0"/>
              </a:spcBef>
              <a:spcAft>
                <a:spcPts val="0"/>
              </a:spcAft>
              <a:buSzPts val="1400"/>
              <a:buChar char="○"/>
              <a:defRPr/>
            </a:lvl2pPr>
            <a:lvl3pPr marL="1371600" lvl="2" indent="-317500" rtl="0">
              <a:lnSpc>
                <a:spcPct val="100000"/>
              </a:lnSpc>
              <a:spcBef>
                <a:spcPts val="0"/>
              </a:spcBef>
              <a:spcAft>
                <a:spcPts val="0"/>
              </a:spcAft>
              <a:buSzPts val="1400"/>
              <a:buChar char="■"/>
              <a:defRPr/>
            </a:lvl3pPr>
            <a:lvl4pPr marL="1828800" lvl="3" indent="-317500" rtl="0">
              <a:lnSpc>
                <a:spcPct val="100000"/>
              </a:lnSpc>
              <a:spcBef>
                <a:spcPts val="0"/>
              </a:spcBef>
              <a:spcAft>
                <a:spcPts val="0"/>
              </a:spcAft>
              <a:buSzPts val="1400"/>
              <a:buChar char="●"/>
              <a:defRPr/>
            </a:lvl4pPr>
            <a:lvl5pPr marL="2286000" lvl="4" indent="-317500" rtl="0">
              <a:lnSpc>
                <a:spcPct val="100000"/>
              </a:lnSpc>
              <a:spcBef>
                <a:spcPts val="0"/>
              </a:spcBef>
              <a:spcAft>
                <a:spcPts val="0"/>
              </a:spcAft>
              <a:buSzPts val="1400"/>
              <a:buChar char="○"/>
              <a:defRPr/>
            </a:lvl5pPr>
            <a:lvl6pPr marL="2743200" lvl="5" indent="-317500" rtl="0">
              <a:lnSpc>
                <a:spcPct val="100000"/>
              </a:lnSpc>
              <a:spcBef>
                <a:spcPts val="0"/>
              </a:spcBef>
              <a:spcAft>
                <a:spcPts val="0"/>
              </a:spcAft>
              <a:buSzPts val="1400"/>
              <a:buChar char="■"/>
              <a:defRPr/>
            </a:lvl6pPr>
            <a:lvl7pPr marL="3200400" lvl="6" indent="-317500" rtl="0">
              <a:lnSpc>
                <a:spcPct val="100000"/>
              </a:lnSpc>
              <a:spcBef>
                <a:spcPts val="0"/>
              </a:spcBef>
              <a:spcAft>
                <a:spcPts val="0"/>
              </a:spcAft>
              <a:buSzPts val="1400"/>
              <a:buChar char="●"/>
              <a:defRPr/>
            </a:lvl7pPr>
            <a:lvl8pPr marL="3657600" lvl="7" indent="-317500" rtl="0">
              <a:lnSpc>
                <a:spcPct val="100000"/>
              </a:lnSpc>
              <a:spcBef>
                <a:spcPts val="0"/>
              </a:spcBef>
              <a:spcAft>
                <a:spcPts val="0"/>
              </a:spcAft>
              <a:buSzPts val="1400"/>
              <a:buChar char="○"/>
              <a:defRPr/>
            </a:lvl8pPr>
            <a:lvl9pPr marL="4114800" lvl="8" indent="-317500" rtl="0">
              <a:lnSpc>
                <a:spcPct val="100000"/>
              </a:lnSpc>
              <a:spcBef>
                <a:spcPts val="0"/>
              </a:spcBef>
              <a:spcAft>
                <a:spcPts val="0"/>
              </a:spcAft>
              <a:buSzPts val="1400"/>
              <a:buChar char="■"/>
              <a:defRPr/>
            </a:lvl9pPr>
          </a:lstStyle>
          <a:p>
            <a:endParaRPr/>
          </a:p>
        </p:txBody>
      </p:sp>
      <p:sp>
        <p:nvSpPr>
          <p:cNvPr id="120" name="Google Shape;120;p24"/>
          <p:cNvSpPr txBox="1">
            <a:spLocks noGrp="1"/>
          </p:cNvSpPr>
          <p:nvPr>
            <p:ph type="subTitle" idx="15"/>
          </p:nvPr>
        </p:nvSpPr>
        <p:spPr>
          <a:xfrm>
            <a:off x="2028700" y="3849113"/>
            <a:ext cx="2700900" cy="355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Font typeface="Bebas Neue"/>
              <a:buNone/>
              <a:defRPr>
                <a:latin typeface="Bebas Neue"/>
                <a:ea typeface="Bebas Neue"/>
                <a:cs typeface="Bebas Neue"/>
                <a:sym typeface="Bebas Neue"/>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hanks">
  <p:cSld name="CUSTOM_10">
    <p:spTree>
      <p:nvGrpSpPr>
        <p:cNvPr id="1" name="Shape 121"/>
        <p:cNvGrpSpPr/>
        <p:nvPr/>
      </p:nvGrpSpPr>
      <p:grpSpPr>
        <a:xfrm>
          <a:off x="0" y="0"/>
          <a:ext cx="0" cy="0"/>
          <a:chOff x="0" y="0"/>
          <a:chExt cx="0" cy="0"/>
        </a:xfrm>
      </p:grpSpPr>
      <p:sp>
        <p:nvSpPr>
          <p:cNvPr id="122" name="Google Shape;122;p25"/>
          <p:cNvSpPr txBox="1">
            <a:spLocks noGrp="1"/>
          </p:cNvSpPr>
          <p:nvPr>
            <p:ph type="title"/>
          </p:nvPr>
        </p:nvSpPr>
        <p:spPr>
          <a:xfrm>
            <a:off x="685800" y="527275"/>
            <a:ext cx="7772700" cy="645600"/>
          </a:xfrm>
          <a:prstGeom prst="rect">
            <a:avLst/>
          </a:prstGeom>
        </p:spPr>
        <p:txBody>
          <a:bodyPr spcFirstLastPara="1" wrap="square" lIns="91425" tIns="91425" rIns="91425" bIns="91425" anchor="ctr" anchorCtr="0">
            <a:noAutofit/>
          </a:bodyPr>
          <a:lstStyle>
            <a:lvl1pPr lvl="0" algn="r">
              <a:spcBef>
                <a:spcPts val="0"/>
              </a:spcBef>
              <a:spcAft>
                <a:spcPts val="0"/>
              </a:spcAft>
              <a:buSzPts val="4800"/>
              <a:buNone/>
              <a:defRPr sz="4800"/>
            </a:lvl1pPr>
            <a:lvl2pPr lvl="1" algn="r">
              <a:spcBef>
                <a:spcPts val="0"/>
              </a:spcBef>
              <a:spcAft>
                <a:spcPts val="0"/>
              </a:spcAft>
              <a:buSzPts val="4800"/>
              <a:buFont typeface="Bebas Neue"/>
              <a:buNone/>
              <a:defRPr sz="4800" b="1">
                <a:latin typeface="Bebas Neue"/>
                <a:ea typeface="Bebas Neue"/>
                <a:cs typeface="Bebas Neue"/>
                <a:sym typeface="Bebas Neue"/>
              </a:defRPr>
            </a:lvl2pPr>
            <a:lvl3pPr lvl="2" algn="r">
              <a:spcBef>
                <a:spcPts val="0"/>
              </a:spcBef>
              <a:spcAft>
                <a:spcPts val="0"/>
              </a:spcAft>
              <a:buSzPts val="4800"/>
              <a:buFont typeface="Bebas Neue"/>
              <a:buNone/>
              <a:defRPr sz="4800" b="1">
                <a:latin typeface="Bebas Neue"/>
                <a:ea typeface="Bebas Neue"/>
                <a:cs typeface="Bebas Neue"/>
                <a:sym typeface="Bebas Neue"/>
              </a:defRPr>
            </a:lvl3pPr>
            <a:lvl4pPr lvl="3" algn="r">
              <a:spcBef>
                <a:spcPts val="0"/>
              </a:spcBef>
              <a:spcAft>
                <a:spcPts val="0"/>
              </a:spcAft>
              <a:buSzPts val="4800"/>
              <a:buFont typeface="Bebas Neue"/>
              <a:buNone/>
              <a:defRPr sz="4800" b="1">
                <a:latin typeface="Bebas Neue"/>
                <a:ea typeface="Bebas Neue"/>
                <a:cs typeface="Bebas Neue"/>
                <a:sym typeface="Bebas Neue"/>
              </a:defRPr>
            </a:lvl4pPr>
            <a:lvl5pPr lvl="4" algn="r">
              <a:spcBef>
                <a:spcPts val="0"/>
              </a:spcBef>
              <a:spcAft>
                <a:spcPts val="0"/>
              </a:spcAft>
              <a:buSzPts val="4800"/>
              <a:buFont typeface="Bebas Neue"/>
              <a:buNone/>
              <a:defRPr sz="4800" b="1">
                <a:latin typeface="Bebas Neue"/>
                <a:ea typeface="Bebas Neue"/>
                <a:cs typeface="Bebas Neue"/>
                <a:sym typeface="Bebas Neue"/>
              </a:defRPr>
            </a:lvl5pPr>
            <a:lvl6pPr lvl="5" algn="r">
              <a:spcBef>
                <a:spcPts val="0"/>
              </a:spcBef>
              <a:spcAft>
                <a:spcPts val="0"/>
              </a:spcAft>
              <a:buSzPts val="4800"/>
              <a:buFont typeface="Bebas Neue"/>
              <a:buNone/>
              <a:defRPr sz="4800" b="1">
                <a:latin typeface="Bebas Neue"/>
                <a:ea typeface="Bebas Neue"/>
                <a:cs typeface="Bebas Neue"/>
                <a:sym typeface="Bebas Neue"/>
              </a:defRPr>
            </a:lvl6pPr>
            <a:lvl7pPr lvl="6" algn="r">
              <a:spcBef>
                <a:spcPts val="0"/>
              </a:spcBef>
              <a:spcAft>
                <a:spcPts val="0"/>
              </a:spcAft>
              <a:buSzPts val="4800"/>
              <a:buFont typeface="Bebas Neue"/>
              <a:buNone/>
              <a:defRPr sz="4800" b="1">
                <a:latin typeface="Bebas Neue"/>
                <a:ea typeface="Bebas Neue"/>
                <a:cs typeface="Bebas Neue"/>
                <a:sym typeface="Bebas Neue"/>
              </a:defRPr>
            </a:lvl7pPr>
            <a:lvl8pPr lvl="7" algn="r">
              <a:spcBef>
                <a:spcPts val="0"/>
              </a:spcBef>
              <a:spcAft>
                <a:spcPts val="0"/>
              </a:spcAft>
              <a:buSzPts val="4800"/>
              <a:buFont typeface="Bebas Neue"/>
              <a:buNone/>
              <a:defRPr sz="4800" b="1">
                <a:latin typeface="Bebas Neue"/>
                <a:ea typeface="Bebas Neue"/>
                <a:cs typeface="Bebas Neue"/>
                <a:sym typeface="Bebas Neue"/>
              </a:defRPr>
            </a:lvl8pPr>
            <a:lvl9pPr lvl="8" algn="r">
              <a:spcBef>
                <a:spcPts val="0"/>
              </a:spcBef>
              <a:spcAft>
                <a:spcPts val="0"/>
              </a:spcAft>
              <a:buSzPts val="4800"/>
              <a:buFont typeface="Bebas Neue"/>
              <a:buNone/>
              <a:defRPr sz="4800" b="1">
                <a:latin typeface="Bebas Neue"/>
                <a:ea typeface="Bebas Neue"/>
                <a:cs typeface="Bebas Neue"/>
                <a:sym typeface="Bebas Neue"/>
              </a:defRPr>
            </a:lvl9pPr>
          </a:lstStyle>
          <a:p>
            <a:endParaRPr/>
          </a:p>
        </p:txBody>
      </p:sp>
      <p:sp>
        <p:nvSpPr>
          <p:cNvPr id="123" name="Google Shape;123;p25"/>
          <p:cNvSpPr txBox="1">
            <a:spLocks noGrp="1"/>
          </p:cNvSpPr>
          <p:nvPr>
            <p:ph type="subTitle" idx="1"/>
          </p:nvPr>
        </p:nvSpPr>
        <p:spPr>
          <a:xfrm>
            <a:off x="5068488" y="1627650"/>
            <a:ext cx="3390000" cy="537900"/>
          </a:xfrm>
          <a:prstGeom prst="rect">
            <a:avLst/>
          </a:prstGeom>
        </p:spPr>
        <p:txBody>
          <a:bodyPr spcFirstLastPara="1" wrap="square" lIns="91425" tIns="91425" rIns="91425" bIns="91425" anchor="ctr" anchorCtr="0">
            <a:noAutofit/>
          </a:bodyPr>
          <a:lstStyle>
            <a:lvl1pPr lvl="0" algn="r">
              <a:lnSpc>
                <a:spcPct val="100000"/>
              </a:lnSpc>
              <a:spcBef>
                <a:spcPts val="0"/>
              </a:spcBef>
              <a:spcAft>
                <a:spcPts val="0"/>
              </a:spcAft>
              <a:buSzPts val="1400"/>
              <a:buFont typeface="Bebas Neue"/>
              <a:buNone/>
              <a:defRPr sz="2000">
                <a:latin typeface="Bebas Neue"/>
                <a:ea typeface="Bebas Neue"/>
                <a:cs typeface="Bebas Neue"/>
                <a:sym typeface="Bebas Neue"/>
              </a:defRPr>
            </a:lvl1pPr>
            <a:lvl2pPr lvl="1">
              <a:spcBef>
                <a:spcPts val="0"/>
              </a:spcBef>
              <a:spcAft>
                <a:spcPts val="0"/>
              </a:spcAft>
              <a:buSzPts val="1400"/>
              <a:buNone/>
              <a:defRPr/>
            </a:lvl2pPr>
            <a:lvl3pPr lvl="2">
              <a:spcBef>
                <a:spcPts val="1600"/>
              </a:spcBef>
              <a:spcAft>
                <a:spcPts val="0"/>
              </a:spcAft>
              <a:buSzPts val="1400"/>
              <a:buNone/>
              <a:defRPr/>
            </a:lvl3pPr>
            <a:lvl4pPr lvl="3">
              <a:spcBef>
                <a:spcPts val="1600"/>
              </a:spcBef>
              <a:spcAft>
                <a:spcPts val="0"/>
              </a:spcAft>
              <a:buSzPts val="1400"/>
              <a:buNone/>
              <a:defRPr/>
            </a:lvl4pPr>
            <a:lvl5pPr lvl="4">
              <a:spcBef>
                <a:spcPts val="1600"/>
              </a:spcBef>
              <a:spcAft>
                <a:spcPts val="0"/>
              </a:spcAft>
              <a:buSzPts val="1400"/>
              <a:buNone/>
              <a:defRPr/>
            </a:lvl5pPr>
            <a:lvl6pPr lvl="5">
              <a:spcBef>
                <a:spcPts val="1600"/>
              </a:spcBef>
              <a:spcAft>
                <a:spcPts val="0"/>
              </a:spcAft>
              <a:buSzPts val="1400"/>
              <a:buNone/>
              <a:defRPr/>
            </a:lvl6pPr>
            <a:lvl7pPr lvl="6">
              <a:spcBef>
                <a:spcPts val="1600"/>
              </a:spcBef>
              <a:spcAft>
                <a:spcPts val="0"/>
              </a:spcAft>
              <a:buSzPts val="1400"/>
              <a:buNone/>
              <a:defRPr/>
            </a:lvl7pPr>
            <a:lvl8pPr lvl="7">
              <a:spcBef>
                <a:spcPts val="1600"/>
              </a:spcBef>
              <a:spcAft>
                <a:spcPts val="0"/>
              </a:spcAft>
              <a:buSzPts val="1400"/>
              <a:buNone/>
              <a:defRPr/>
            </a:lvl8pPr>
            <a:lvl9pPr lvl="8">
              <a:spcBef>
                <a:spcPts val="1600"/>
              </a:spcBef>
              <a:spcAft>
                <a:spcPts val="1600"/>
              </a:spcAft>
              <a:buSzPts val="1400"/>
              <a:buNone/>
              <a:defRPr/>
            </a:lvl9pPr>
          </a:lstStyle>
          <a:p>
            <a:endParaRPr/>
          </a:p>
        </p:txBody>
      </p:sp>
      <p:sp>
        <p:nvSpPr>
          <p:cNvPr id="124" name="Google Shape;124;p25"/>
          <p:cNvSpPr txBox="1">
            <a:spLocks noGrp="1"/>
          </p:cNvSpPr>
          <p:nvPr>
            <p:ph type="body" idx="2"/>
          </p:nvPr>
        </p:nvSpPr>
        <p:spPr>
          <a:xfrm>
            <a:off x="5068488" y="2144100"/>
            <a:ext cx="3390000" cy="1000800"/>
          </a:xfrm>
          <a:prstGeom prst="rect">
            <a:avLst/>
          </a:prstGeom>
        </p:spPr>
        <p:txBody>
          <a:bodyPr spcFirstLastPara="1" wrap="square" lIns="91425" tIns="91425" rIns="91425" bIns="91425" anchor="ctr" anchorCtr="0">
            <a:noAutofit/>
          </a:bodyPr>
          <a:lstStyle>
            <a:lvl1pPr marL="457200" lvl="0" indent="-317500" algn="r">
              <a:lnSpc>
                <a:spcPct val="100000"/>
              </a:lnSpc>
              <a:spcBef>
                <a:spcPts val="0"/>
              </a:spcBef>
              <a:spcAft>
                <a:spcPts val="0"/>
              </a:spcAft>
              <a:buSzPts val="1400"/>
              <a:buChar char="●"/>
              <a:defRPr/>
            </a:lvl1pPr>
            <a:lvl2pPr marL="914400" lvl="1" indent="-317500" algn="r">
              <a:lnSpc>
                <a:spcPct val="100000"/>
              </a:lnSpc>
              <a:spcBef>
                <a:spcPts val="0"/>
              </a:spcBef>
              <a:spcAft>
                <a:spcPts val="0"/>
              </a:spcAft>
              <a:buSzPts val="1400"/>
              <a:buChar char="○"/>
              <a:defRPr/>
            </a:lvl2pPr>
            <a:lvl3pPr marL="1371600" lvl="2" indent="-317500" algn="r">
              <a:lnSpc>
                <a:spcPct val="100000"/>
              </a:lnSpc>
              <a:spcBef>
                <a:spcPts val="0"/>
              </a:spcBef>
              <a:spcAft>
                <a:spcPts val="0"/>
              </a:spcAft>
              <a:buSzPts val="1400"/>
              <a:buChar char="■"/>
              <a:defRPr/>
            </a:lvl3pPr>
            <a:lvl4pPr marL="1828800" lvl="3" indent="-317500" algn="r">
              <a:lnSpc>
                <a:spcPct val="100000"/>
              </a:lnSpc>
              <a:spcBef>
                <a:spcPts val="0"/>
              </a:spcBef>
              <a:spcAft>
                <a:spcPts val="0"/>
              </a:spcAft>
              <a:buSzPts val="1400"/>
              <a:buChar char="●"/>
              <a:defRPr/>
            </a:lvl4pPr>
            <a:lvl5pPr marL="2286000" lvl="4" indent="-317500" algn="r">
              <a:lnSpc>
                <a:spcPct val="100000"/>
              </a:lnSpc>
              <a:spcBef>
                <a:spcPts val="0"/>
              </a:spcBef>
              <a:spcAft>
                <a:spcPts val="0"/>
              </a:spcAft>
              <a:buSzPts val="1400"/>
              <a:buChar char="○"/>
              <a:defRPr/>
            </a:lvl5pPr>
            <a:lvl6pPr marL="2743200" lvl="5" indent="-317500" algn="r">
              <a:lnSpc>
                <a:spcPct val="100000"/>
              </a:lnSpc>
              <a:spcBef>
                <a:spcPts val="0"/>
              </a:spcBef>
              <a:spcAft>
                <a:spcPts val="0"/>
              </a:spcAft>
              <a:buSzPts val="1400"/>
              <a:buChar char="■"/>
              <a:defRPr/>
            </a:lvl6pPr>
            <a:lvl7pPr marL="3200400" lvl="6" indent="-317500" algn="r">
              <a:lnSpc>
                <a:spcPct val="100000"/>
              </a:lnSpc>
              <a:spcBef>
                <a:spcPts val="0"/>
              </a:spcBef>
              <a:spcAft>
                <a:spcPts val="0"/>
              </a:spcAft>
              <a:buSzPts val="1400"/>
              <a:buChar char="●"/>
              <a:defRPr/>
            </a:lvl7pPr>
            <a:lvl8pPr marL="3657600" lvl="7" indent="-317500" algn="r">
              <a:lnSpc>
                <a:spcPct val="100000"/>
              </a:lnSpc>
              <a:spcBef>
                <a:spcPts val="0"/>
              </a:spcBef>
              <a:spcAft>
                <a:spcPts val="0"/>
              </a:spcAft>
              <a:buSzPts val="1400"/>
              <a:buChar char="○"/>
              <a:defRPr/>
            </a:lvl8pPr>
            <a:lvl9pPr marL="4114800" lvl="8" indent="-317500" algn="r">
              <a:lnSpc>
                <a:spcPct val="100000"/>
              </a:lnSpc>
              <a:spcBef>
                <a:spcPts val="0"/>
              </a:spcBef>
              <a:spcAft>
                <a:spcPts val="0"/>
              </a:spcAft>
              <a:buSzPts val="1400"/>
              <a:buChar char="■"/>
              <a:defRPr/>
            </a:lvl9pPr>
          </a:lstStyle>
          <a:p>
            <a:endParaRPr/>
          </a:p>
        </p:txBody>
      </p:sp>
      <p:sp>
        <p:nvSpPr>
          <p:cNvPr id="125" name="Google Shape;125;p25"/>
          <p:cNvSpPr txBox="1"/>
          <p:nvPr/>
        </p:nvSpPr>
        <p:spPr>
          <a:xfrm>
            <a:off x="5208075" y="3257800"/>
            <a:ext cx="3250200" cy="8499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200" b="1">
                <a:solidFill>
                  <a:schemeClr val="accent1"/>
                </a:solidFill>
                <a:latin typeface="Lato"/>
                <a:ea typeface="Lato"/>
                <a:cs typeface="Lato"/>
                <a:sym typeface="Lato"/>
              </a:rPr>
              <a:t>CREDITS:</a:t>
            </a:r>
            <a:r>
              <a:rPr lang="en" sz="1200">
                <a:latin typeface="Lato"/>
                <a:ea typeface="Lato"/>
                <a:cs typeface="Lato"/>
                <a:sym typeface="Lato"/>
              </a:rPr>
              <a:t> This presentation template was created by </a:t>
            </a:r>
            <a:r>
              <a:rPr lang="en" sz="1200" b="1">
                <a:solidFill>
                  <a:schemeClr val="hlink"/>
                </a:solidFill>
                <a:uFill>
                  <a:noFill/>
                </a:uFill>
                <a:latin typeface="Lato"/>
                <a:ea typeface="Lato"/>
                <a:cs typeface="Lato"/>
                <a:sym typeface="Lato"/>
                <a:hlinkClick r:id="rId2"/>
              </a:rPr>
              <a:t>Slidesgo</a:t>
            </a:r>
            <a:r>
              <a:rPr lang="en" sz="1200">
                <a:latin typeface="Lato"/>
                <a:ea typeface="Lato"/>
                <a:cs typeface="Lato"/>
                <a:sym typeface="Lato"/>
              </a:rPr>
              <a:t>, including icons by </a:t>
            </a:r>
            <a:r>
              <a:rPr lang="en" sz="1200" b="1">
                <a:solidFill>
                  <a:schemeClr val="hlink"/>
                </a:solidFill>
                <a:uFill>
                  <a:noFill/>
                </a:uFill>
                <a:latin typeface="Lato"/>
                <a:ea typeface="Lato"/>
                <a:cs typeface="Lato"/>
                <a:sym typeface="Lato"/>
                <a:hlinkClick r:id="rId3"/>
              </a:rPr>
              <a:t>Flaticon</a:t>
            </a:r>
            <a:r>
              <a:rPr lang="en" sz="1200">
                <a:latin typeface="Lato"/>
                <a:ea typeface="Lato"/>
                <a:cs typeface="Lato"/>
                <a:sym typeface="Lato"/>
              </a:rPr>
              <a:t>, and infographics &amp; images by </a:t>
            </a:r>
            <a:r>
              <a:rPr lang="en" sz="1200" b="1">
                <a:solidFill>
                  <a:schemeClr val="hlink"/>
                </a:solidFill>
                <a:uFill>
                  <a:noFill/>
                </a:uFill>
                <a:latin typeface="Lato"/>
                <a:ea typeface="Lato"/>
                <a:cs typeface="Lato"/>
                <a:sym typeface="Lato"/>
                <a:hlinkClick r:id="rId4"/>
              </a:rPr>
              <a:t>Freepik</a:t>
            </a:r>
            <a:r>
              <a:rPr lang="en" sz="1200">
                <a:latin typeface="Lato"/>
                <a:ea typeface="Lato"/>
                <a:cs typeface="Lato"/>
                <a:sym typeface="Lato"/>
              </a:rPr>
              <a:t> and illustrations by </a:t>
            </a:r>
            <a:r>
              <a:rPr lang="en" sz="1200" b="1">
                <a:solidFill>
                  <a:schemeClr val="hlink"/>
                </a:solidFill>
                <a:uFill>
                  <a:noFill/>
                </a:uFill>
                <a:latin typeface="Lato"/>
                <a:ea typeface="Lato"/>
                <a:cs typeface="Lato"/>
                <a:sym typeface="Lato"/>
                <a:hlinkClick r:id="rId5"/>
              </a:rPr>
              <a:t>Stories</a:t>
            </a:r>
            <a:endParaRPr sz="1200" b="1">
              <a:latin typeface="Lato"/>
              <a:ea typeface="Lato"/>
              <a:cs typeface="Lato"/>
              <a:sym typeface="Lato"/>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ackground ">
  <p:cSld name="CUSTOM_7_1">
    <p:bg>
      <p:bgPr>
        <a:solidFill>
          <a:schemeClr val="accent1"/>
        </a:solidFill>
        <a:effectLst/>
      </p:bgPr>
    </p:bg>
    <p:spTree>
      <p:nvGrpSpPr>
        <p:cNvPr id="1" name="Shape 126"/>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8"/>
        <p:cNvGrpSpPr/>
        <p:nvPr/>
      </p:nvGrpSpPr>
      <p:grpSpPr>
        <a:xfrm>
          <a:off x="0" y="0"/>
          <a:ext cx="0" cy="0"/>
          <a:chOff x="0" y="0"/>
          <a:chExt cx="0" cy="0"/>
        </a:xfrm>
      </p:grpSpPr>
      <p:sp>
        <p:nvSpPr>
          <p:cNvPr id="19" name="Google Shape;19;p5"/>
          <p:cNvSpPr txBox="1">
            <a:spLocks noGrp="1"/>
          </p:cNvSpPr>
          <p:nvPr>
            <p:ph type="title"/>
          </p:nvPr>
        </p:nvSpPr>
        <p:spPr>
          <a:xfrm>
            <a:off x="678600" y="527275"/>
            <a:ext cx="7786800" cy="6456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0" name="Google Shape;20;p5"/>
          <p:cNvSpPr txBox="1">
            <a:spLocks noGrp="1"/>
          </p:cNvSpPr>
          <p:nvPr>
            <p:ph type="body" idx="1"/>
          </p:nvPr>
        </p:nvSpPr>
        <p:spPr>
          <a:xfrm>
            <a:off x="678600" y="3464875"/>
            <a:ext cx="3360000" cy="1151400"/>
          </a:xfrm>
          <a:prstGeom prst="rect">
            <a:avLst/>
          </a:prstGeom>
        </p:spPr>
        <p:txBody>
          <a:bodyPr spcFirstLastPara="1" wrap="square" lIns="91425" tIns="91425" rIns="91425" bIns="91425" anchor="ctr" anchorCtr="0">
            <a:noAutofit/>
          </a:bodyPr>
          <a:lstStyle>
            <a:lvl1pPr marL="457200" lvl="0" indent="-317500" algn="ctr" rtl="0">
              <a:lnSpc>
                <a:spcPct val="100000"/>
              </a:lnSpc>
              <a:spcBef>
                <a:spcPts val="0"/>
              </a:spcBef>
              <a:spcAft>
                <a:spcPts val="0"/>
              </a:spcAft>
              <a:buSzPts val="1400"/>
              <a:buChar char="●"/>
              <a:defRPr/>
            </a:lvl1pPr>
            <a:lvl2pPr marL="914400" lvl="1" indent="-317500" algn="ctr" rtl="0">
              <a:lnSpc>
                <a:spcPct val="100000"/>
              </a:lnSpc>
              <a:spcBef>
                <a:spcPts val="0"/>
              </a:spcBef>
              <a:spcAft>
                <a:spcPts val="0"/>
              </a:spcAft>
              <a:buSzPts val="1400"/>
              <a:buChar char="○"/>
              <a:defRPr/>
            </a:lvl2pPr>
            <a:lvl3pPr marL="1371600" lvl="2" indent="-317500" algn="ctr" rtl="0">
              <a:lnSpc>
                <a:spcPct val="100000"/>
              </a:lnSpc>
              <a:spcBef>
                <a:spcPts val="0"/>
              </a:spcBef>
              <a:spcAft>
                <a:spcPts val="0"/>
              </a:spcAft>
              <a:buSzPts val="1400"/>
              <a:buChar char="■"/>
              <a:defRPr/>
            </a:lvl3pPr>
            <a:lvl4pPr marL="1828800" lvl="3" indent="-317500" algn="ctr" rtl="0">
              <a:lnSpc>
                <a:spcPct val="100000"/>
              </a:lnSpc>
              <a:spcBef>
                <a:spcPts val="0"/>
              </a:spcBef>
              <a:spcAft>
                <a:spcPts val="0"/>
              </a:spcAft>
              <a:buSzPts val="1400"/>
              <a:buChar char="●"/>
              <a:defRPr/>
            </a:lvl4pPr>
            <a:lvl5pPr marL="2286000" lvl="4" indent="-317500" algn="ctr" rtl="0">
              <a:lnSpc>
                <a:spcPct val="100000"/>
              </a:lnSpc>
              <a:spcBef>
                <a:spcPts val="0"/>
              </a:spcBef>
              <a:spcAft>
                <a:spcPts val="0"/>
              </a:spcAft>
              <a:buSzPts val="1400"/>
              <a:buChar char="○"/>
              <a:defRPr/>
            </a:lvl5pPr>
            <a:lvl6pPr marL="2743200" lvl="5" indent="-317500" algn="ctr" rtl="0">
              <a:lnSpc>
                <a:spcPct val="100000"/>
              </a:lnSpc>
              <a:spcBef>
                <a:spcPts val="0"/>
              </a:spcBef>
              <a:spcAft>
                <a:spcPts val="0"/>
              </a:spcAft>
              <a:buSzPts val="1400"/>
              <a:buChar char="■"/>
              <a:defRPr/>
            </a:lvl6pPr>
            <a:lvl7pPr marL="3200400" lvl="6" indent="-317500" algn="ctr" rtl="0">
              <a:lnSpc>
                <a:spcPct val="100000"/>
              </a:lnSpc>
              <a:spcBef>
                <a:spcPts val="0"/>
              </a:spcBef>
              <a:spcAft>
                <a:spcPts val="0"/>
              </a:spcAft>
              <a:buSzPts val="1400"/>
              <a:buChar char="●"/>
              <a:defRPr/>
            </a:lvl7pPr>
            <a:lvl8pPr marL="3657600" lvl="7" indent="-317500" algn="ctr" rtl="0">
              <a:lnSpc>
                <a:spcPct val="100000"/>
              </a:lnSpc>
              <a:spcBef>
                <a:spcPts val="0"/>
              </a:spcBef>
              <a:spcAft>
                <a:spcPts val="0"/>
              </a:spcAft>
              <a:buSzPts val="1400"/>
              <a:buChar char="○"/>
              <a:defRPr/>
            </a:lvl8pPr>
            <a:lvl9pPr marL="4114800" lvl="8" indent="-317500" algn="ctr" rtl="0">
              <a:lnSpc>
                <a:spcPct val="100000"/>
              </a:lnSpc>
              <a:spcBef>
                <a:spcPts val="0"/>
              </a:spcBef>
              <a:spcAft>
                <a:spcPts val="0"/>
              </a:spcAft>
              <a:buSzPts val="1400"/>
              <a:buChar char="■"/>
              <a:defRPr/>
            </a:lvl9pPr>
          </a:lstStyle>
          <a:p>
            <a:endParaRPr/>
          </a:p>
        </p:txBody>
      </p:sp>
      <p:sp>
        <p:nvSpPr>
          <p:cNvPr id="21" name="Google Shape;21;p5"/>
          <p:cNvSpPr txBox="1">
            <a:spLocks noGrp="1"/>
          </p:cNvSpPr>
          <p:nvPr>
            <p:ph type="subTitle" idx="2"/>
          </p:nvPr>
        </p:nvSpPr>
        <p:spPr>
          <a:xfrm>
            <a:off x="688675" y="2942875"/>
            <a:ext cx="3360000" cy="537900"/>
          </a:xfrm>
          <a:prstGeom prst="rect">
            <a:avLst/>
          </a:prstGeom>
        </p:spPr>
        <p:txBody>
          <a:bodyPr spcFirstLastPara="1" wrap="square" lIns="91425" tIns="91425" rIns="91425" bIns="91425" anchor="ctr" anchorCtr="0">
            <a:noAutofit/>
          </a:bodyPr>
          <a:lstStyle>
            <a:lvl1pPr lvl="0" algn="ctr">
              <a:lnSpc>
                <a:spcPct val="100000"/>
              </a:lnSpc>
              <a:spcBef>
                <a:spcPts val="0"/>
              </a:spcBef>
              <a:spcAft>
                <a:spcPts val="0"/>
              </a:spcAft>
              <a:buSzPts val="2400"/>
              <a:buFont typeface="Bebas Neue"/>
              <a:buNone/>
              <a:defRPr sz="2400">
                <a:latin typeface="Bebas Neue"/>
                <a:ea typeface="Bebas Neue"/>
                <a:cs typeface="Bebas Neue"/>
                <a:sym typeface="Bebas Neue"/>
              </a:defRPr>
            </a:lvl1pPr>
            <a:lvl2pPr lvl="1" algn="ctr">
              <a:spcBef>
                <a:spcPts val="0"/>
              </a:spcBef>
              <a:spcAft>
                <a:spcPts val="0"/>
              </a:spcAft>
              <a:buSzPts val="2400"/>
              <a:buNone/>
              <a:defRPr sz="2400"/>
            </a:lvl2pPr>
            <a:lvl3pPr lvl="2" algn="ctr">
              <a:spcBef>
                <a:spcPts val="1600"/>
              </a:spcBef>
              <a:spcAft>
                <a:spcPts val="0"/>
              </a:spcAft>
              <a:buSzPts val="2400"/>
              <a:buNone/>
              <a:defRPr sz="2400"/>
            </a:lvl3pPr>
            <a:lvl4pPr lvl="3" algn="ctr">
              <a:spcBef>
                <a:spcPts val="1600"/>
              </a:spcBef>
              <a:spcAft>
                <a:spcPts val="0"/>
              </a:spcAft>
              <a:buSzPts val="2400"/>
              <a:buNone/>
              <a:defRPr sz="2400"/>
            </a:lvl4pPr>
            <a:lvl5pPr lvl="4" algn="ctr">
              <a:spcBef>
                <a:spcPts val="1600"/>
              </a:spcBef>
              <a:spcAft>
                <a:spcPts val="0"/>
              </a:spcAft>
              <a:buSzPts val="2400"/>
              <a:buNone/>
              <a:defRPr sz="2400"/>
            </a:lvl5pPr>
            <a:lvl6pPr lvl="5" algn="ctr">
              <a:spcBef>
                <a:spcPts val="1600"/>
              </a:spcBef>
              <a:spcAft>
                <a:spcPts val="0"/>
              </a:spcAft>
              <a:buSzPts val="2400"/>
              <a:buNone/>
              <a:defRPr sz="2400"/>
            </a:lvl6pPr>
            <a:lvl7pPr lvl="6" algn="ctr">
              <a:spcBef>
                <a:spcPts val="1600"/>
              </a:spcBef>
              <a:spcAft>
                <a:spcPts val="0"/>
              </a:spcAft>
              <a:buSzPts val="2400"/>
              <a:buNone/>
              <a:defRPr sz="2400"/>
            </a:lvl7pPr>
            <a:lvl8pPr lvl="7" algn="ctr">
              <a:spcBef>
                <a:spcPts val="1600"/>
              </a:spcBef>
              <a:spcAft>
                <a:spcPts val="0"/>
              </a:spcAft>
              <a:buSzPts val="2400"/>
              <a:buNone/>
              <a:defRPr sz="2400"/>
            </a:lvl8pPr>
            <a:lvl9pPr lvl="8" algn="ctr">
              <a:spcBef>
                <a:spcPts val="1600"/>
              </a:spcBef>
              <a:spcAft>
                <a:spcPts val="1600"/>
              </a:spcAft>
              <a:buSzPts val="2400"/>
              <a:buNone/>
              <a:defRPr sz="2400"/>
            </a:lvl9pPr>
          </a:lstStyle>
          <a:p>
            <a:endParaRPr/>
          </a:p>
        </p:txBody>
      </p:sp>
      <p:sp>
        <p:nvSpPr>
          <p:cNvPr id="22" name="Google Shape;22;p5"/>
          <p:cNvSpPr txBox="1">
            <a:spLocks noGrp="1"/>
          </p:cNvSpPr>
          <p:nvPr>
            <p:ph type="body" idx="3"/>
          </p:nvPr>
        </p:nvSpPr>
        <p:spPr>
          <a:xfrm>
            <a:off x="5088125" y="3464875"/>
            <a:ext cx="3360000" cy="1151400"/>
          </a:xfrm>
          <a:prstGeom prst="rect">
            <a:avLst/>
          </a:prstGeom>
        </p:spPr>
        <p:txBody>
          <a:bodyPr spcFirstLastPara="1" wrap="square" lIns="91425" tIns="91425" rIns="91425" bIns="91425" anchor="ctr" anchorCtr="0">
            <a:noAutofit/>
          </a:bodyPr>
          <a:lstStyle>
            <a:lvl1pPr marL="457200" lvl="0" indent="-317500" algn="ctr" rtl="0">
              <a:lnSpc>
                <a:spcPct val="100000"/>
              </a:lnSpc>
              <a:spcBef>
                <a:spcPts val="0"/>
              </a:spcBef>
              <a:spcAft>
                <a:spcPts val="0"/>
              </a:spcAft>
              <a:buSzPts val="1400"/>
              <a:buChar char="●"/>
              <a:defRPr/>
            </a:lvl1pPr>
            <a:lvl2pPr marL="914400" lvl="1" indent="-317500" algn="ctr" rtl="0">
              <a:lnSpc>
                <a:spcPct val="100000"/>
              </a:lnSpc>
              <a:spcBef>
                <a:spcPts val="0"/>
              </a:spcBef>
              <a:spcAft>
                <a:spcPts val="0"/>
              </a:spcAft>
              <a:buSzPts val="1400"/>
              <a:buChar char="○"/>
              <a:defRPr/>
            </a:lvl2pPr>
            <a:lvl3pPr marL="1371600" lvl="2" indent="-317500" algn="ctr" rtl="0">
              <a:lnSpc>
                <a:spcPct val="100000"/>
              </a:lnSpc>
              <a:spcBef>
                <a:spcPts val="0"/>
              </a:spcBef>
              <a:spcAft>
                <a:spcPts val="0"/>
              </a:spcAft>
              <a:buSzPts val="1400"/>
              <a:buChar char="■"/>
              <a:defRPr/>
            </a:lvl3pPr>
            <a:lvl4pPr marL="1828800" lvl="3" indent="-317500" algn="ctr" rtl="0">
              <a:lnSpc>
                <a:spcPct val="100000"/>
              </a:lnSpc>
              <a:spcBef>
                <a:spcPts val="0"/>
              </a:spcBef>
              <a:spcAft>
                <a:spcPts val="0"/>
              </a:spcAft>
              <a:buSzPts val="1400"/>
              <a:buChar char="●"/>
              <a:defRPr/>
            </a:lvl4pPr>
            <a:lvl5pPr marL="2286000" lvl="4" indent="-317500" algn="ctr" rtl="0">
              <a:lnSpc>
                <a:spcPct val="100000"/>
              </a:lnSpc>
              <a:spcBef>
                <a:spcPts val="0"/>
              </a:spcBef>
              <a:spcAft>
                <a:spcPts val="0"/>
              </a:spcAft>
              <a:buSzPts val="1400"/>
              <a:buChar char="○"/>
              <a:defRPr/>
            </a:lvl5pPr>
            <a:lvl6pPr marL="2743200" lvl="5" indent="-317500" algn="ctr" rtl="0">
              <a:lnSpc>
                <a:spcPct val="100000"/>
              </a:lnSpc>
              <a:spcBef>
                <a:spcPts val="0"/>
              </a:spcBef>
              <a:spcAft>
                <a:spcPts val="0"/>
              </a:spcAft>
              <a:buSzPts val="1400"/>
              <a:buChar char="■"/>
              <a:defRPr/>
            </a:lvl6pPr>
            <a:lvl7pPr marL="3200400" lvl="6" indent="-317500" algn="ctr" rtl="0">
              <a:lnSpc>
                <a:spcPct val="100000"/>
              </a:lnSpc>
              <a:spcBef>
                <a:spcPts val="0"/>
              </a:spcBef>
              <a:spcAft>
                <a:spcPts val="0"/>
              </a:spcAft>
              <a:buSzPts val="1400"/>
              <a:buChar char="●"/>
              <a:defRPr/>
            </a:lvl7pPr>
            <a:lvl8pPr marL="3657600" lvl="7" indent="-317500" algn="ctr" rtl="0">
              <a:lnSpc>
                <a:spcPct val="100000"/>
              </a:lnSpc>
              <a:spcBef>
                <a:spcPts val="0"/>
              </a:spcBef>
              <a:spcAft>
                <a:spcPts val="0"/>
              </a:spcAft>
              <a:buSzPts val="1400"/>
              <a:buChar char="○"/>
              <a:defRPr/>
            </a:lvl8pPr>
            <a:lvl9pPr marL="4114800" lvl="8" indent="-317500" algn="ctr" rtl="0">
              <a:lnSpc>
                <a:spcPct val="100000"/>
              </a:lnSpc>
              <a:spcBef>
                <a:spcPts val="0"/>
              </a:spcBef>
              <a:spcAft>
                <a:spcPts val="0"/>
              </a:spcAft>
              <a:buSzPts val="1400"/>
              <a:buChar char="■"/>
              <a:defRPr/>
            </a:lvl9pPr>
          </a:lstStyle>
          <a:p>
            <a:endParaRPr/>
          </a:p>
        </p:txBody>
      </p:sp>
      <p:sp>
        <p:nvSpPr>
          <p:cNvPr id="23" name="Google Shape;23;p5"/>
          <p:cNvSpPr txBox="1">
            <a:spLocks noGrp="1"/>
          </p:cNvSpPr>
          <p:nvPr>
            <p:ph type="subTitle" idx="4"/>
          </p:nvPr>
        </p:nvSpPr>
        <p:spPr>
          <a:xfrm>
            <a:off x="5098200" y="2942875"/>
            <a:ext cx="3360000" cy="5379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400"/>
              <a:buFont typeface="Bebas Neue"/>
              <a:buNone/>
              <a:defRPr sz="2400">
                <a:latin typeface="Bebas Neue"/>
                <a:ea typeface="Bebas Neue"/>
                <a:cs typeface="Bebas Neue"/>
                <a:sym typeface="Bebas Neue"/>
              </a:defRPr>
            </a:lvl1pPr>
            <a:lvl2pPr lvl="1" algn="ctr" rtl="0">
              <a:spcBef>
                <a:spcPts val="0"/>
              </a:spcBef>
              <a:spcAft>
                <a:spcPts val="0"/>
              </a:spcAft>
              <a:buSzPts val="2400"/>
              <a:buNone/>
              <a:defRPr sz="2400"/>
            </a:lvl2pPr>
            <a:lvl3pPr lvl="2" algn="ctr" rtl="0">
              <a:spcBef>
                <a:spcPts val="1600"/>
              </a:spcBef>
              <a:spcAft>
                <a:spcPts val="0"/>
              </a:spcAft>
              <a:buSzPts val="2400"/>
              <a:buNone/>
              <a:defRPr sz="2400"/>
            </a:lvl3pPr>
            <a:lvl4pPr lvl="3" algn="ctr" rtl="0">
              <a:spcBef>
                <a:spcPts val="1600"/>
              </a:spcBef>
              <a:spcAft>
                <a:spcPts val="0"/>
              </a:spcAft>
              <a:buSzPts val="2400"/>
              <a:buNone/>
              <a:defRPr sz="2400"/>
            </a:lvl4pPr>
            <a:lvl5pPr lvl="4" algn="ctr" rtl="0">
              <a:spcBef>
                <a:spcPts val="1600"/>
              </a:spcBef>
              <a:spcAft>
                <a:spcPts val="0"/>
              </a:spcAft>
              <a:buSzPts val="2400"/>
              <a:buNone/>
              <a:defRPr sz="2400"/>
            </a:lvl5pPr>
            <a:lvl6pPr lvl="5" algn="ctr" rtl="0">
              <a:spcBef>
                <a:spcPts val="1600"/>
              </a:spcBef>
              <a:spcAft>
                <a:spcPts val="0"/>
              </a:spcAft>
              <a:buSzPts val="2400"/>
              <a:buNone/>
              <a:defRPr sz="2400"/>
            </a:lvl6pPr>
            <a:lvl7pPr lvl="6" algn="ctr" rtl="0">
              <a:spcBef>
                <a:spcPts val="1600"/>
              </a:spcBef>
              <a:spcAft>
                <a:spcPts val="0"/>
              </a:spcAft>
              <a:buSzPts val="2400"/>
              <a:buNone/>
              <a:defRPr sz="2400"/>
            </a:lvl7pPr>
            <a:lvl8pPr lvl="7" algn="ctr" rtl="0">
              <a:spcBef>
                <a:spcPts val="1600"/>
              </a:spcBef>
              <a:spcAft>
                <a:spcPts val="0"/>
              </a:spcAft>
              <a:buSzPts val="2400"/>
              <a:buNone/>
              <a:defRPr sz="2400"/>
            </a:lvl8pPr>
            <a:lvl9pPr lvl="8" algn="ctr" rtl="0">
              <a:spcBef>
                <a:spcPts val="1600"/>
              </a:spcBef>
              <a:spcAft>
                <a:spcPts val="1600"/>
              </a:spcAft>
              <a:buSzPts val="2400"/>
              <a:buNone/>
              <a:defRPr sz="24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4"/>
        <p:cNvGrpSpPr/>
        <p:nvPr/>
      </p:nvGrpSpPr>
      <p:grpSpPr>
        <a:xfrm>
          <a:off x="0" y="0"/>
          <a:ext cx="0" cy="0"/>
          <a:chOff x="0" y="0"/>
          <a:chExt cx="0" cy="0"/>
        </a:xfrm>
      </p:grpSpPr>
      <p:sp>
        <p:nvSpPr>
          <p:cNvPr id="25" name="Google Shape;25;p6"/>
          <p:cNvSpPr txBox="1">
            <a:spLocks noGrp="1"/>
          </p:cNvSpPr>
          <p:nvPr>
            <p:ph type="title"/>
          </p:nvPr>
        </p:nvSpPr>
        <p:spPr>
          <a:xfrm>
            <a:off x="678600" y="527275"/>
            <a:ext cx="7786800" cy="6456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6"/>
        <p:cNvGrpSpPr/>
        <p:nvPr/>
      </p:nvGrpSpPr>
      <p:grpSpPr>
        <a:xfrm>
          <a:off x="0" y="0"/>
          <a:ext cx="0" cy="0"/>
          <a:chOff x="0" y="0"/>
          <a:chExt cx="0" cy="0"/>
        </a:xfrm>
      </p:grpSpPr>
      <p:sp>
        <p:nvSpPr>
          <p:cNvPr id="27" name="Google Shape;27;p7"/>
          <p:cNvSpPr txBox="1">
            <a:spLocks noGrp="1"/>
          </p:cNvSpPr>
          <p:nvPr>
            <p:ph type="title"/>
          </p:nvPr>
        </p:nvSpPr>
        <p:spPr>
          <a:xfrm>
            <a:off x="4366500" y="527275"/>
            <a:ext cx="4091700" cy="645600"/>
          </a:xfrm>
          <a:prstGeom prst="rect">
            <a:avLst/>
          </a:prstGeom>
        </p:spPr>
        <p:txBody>
          <a:bodyPr spcFirstLastPara="1" wrap="square" lIns="91425" tIns="91425" rIns="91425" bIns="91425" anchor="ctr" anchorCtr="0">
            <a:noAutofit/>
          </a:bodyPr>
          <a:lstStyle>
            <a:lvl1pPr lvl="0" algn="r">
              <a:spcBef>
                <a:spcPts val="0"/>
              </a:spcBef>
              <a:spcAft>
                <a:spcPts val="0"/>
              </a:spcAft>
              <a:buSzPts val="3000"/>
              <a:buNone/>
              <a:defRPr/>
            </a:lvl1pPr>
            <a:lvl2pPr lvl="1" algn="r">
              <a:spcBef>
                <a:spcPts val="0"/>
              </a:spcBef>
              <a:spcAft>
                <a:spcPts val="0"/>
              </a:spcAft>
              <a:buSzPts val="3000"/>
              <a:buNone/>
              <a:defRPr/>
            </a:lvl2pPr>
            <a:lvl3pPr lvl="2" algn="r">
              <a:spcBef>
                <a:spcPts val="0"/>
              </a:spcBef>
              <a:spcAft>
                <a:spcPts val="0"/>
              </a:spcAft>
              <a:buSzPts val="3000"/>
              <a:buNone/>
              <a:defRPr/>
            </a:lvl3pPr>
            <a:lvl4pPr lvl="3" algn="r">
              <a:spcBef>
                <a:spcPts val="0"/>
              </a:spcBef>
              <a:spcAft>
                <a:spcPts val="0"/>
              </a:spcAft>
              <a:buSzPts val="3000"/>
              <a:buNone/>
              <a:defRPr/>
            </a:lvl4pPr>
            <a:lvl5pPr lvl="4" algn="r">
              <a:spcBef>
                <a:spcPts val="0"/>
              </a:spcBef>
              <a:spcAft>
                <a:spcPts val="0"/>
              </a:spcAft>
              <a:buSzPts val="3000"/>
              <a:buNone/>
              <a:defRPr/>
            </a:lvl5pPr>
            <a:lvl6pPr lvl="5" algn="r">
              <a:spcBef>
                <a:spcPts val="0"/>
              </a:spcBef>
              <a:spcAft>
                <a:spcPts val="0"/>
              </a:spcAft>
              <a:buSzPts val="3000"/>
              <a:buNone/>
              <a:defRPr/>
            </a:lvl6pPr>
            <a:lvl7pPr lvl="6" algn="r">
              <a:spcBef>
                <a:spcPts val="0"/>
              </a:spcBef>
              <a:spcAft>
                <a:spcPts val="0"/>
              </a:spcAft>
              <a:buSzPts val="3000"/>
              <a:buNone/>
              <a:defRPr/>
            </a:lvl7pPr>
            <a:lvl8pPr lvl="7" algn="r">
              <a:spcBef>
                <a:spcPts val="0"/>
              </a:spcBef>
              <a:spcAft>
                <a:spcPts val="0"/>
              </a:spcAft>
              <a:buSzPts val="3000"/>
              <a:buNone/>
              <a:defRPr/>
            </a:lvl8pPr>
            <a:lvl9pPr lvl="8" algn="r">
              <a:spcBef>
                <a:spcPts val="0"/>
              </a:spcBef>
              <a:spcAft>
                <a:spcPts val="0"/>
              </a:spcAft>
              <a:buSzPts val="3000"/>
              <a:buNone/>
              <a:defRPr/>
            </a:lvl9pPr>
          </a:lstStyle>
          <a:p>
            <a:endParaRPr/>
          </a:p>
        </p:txBody>
      </p:sp>
      <p:sp>
        <p:nvSpPr>
          <p:cNvPr id="28" name="Google Shape;28;p7"/>
          <p:cNvSpPr txBox="1">
            <a:spLocks noGrp="1"/>
          </p:cNvSpPr>
          <p:nvPr>
            <p:ph type="body" idx="1"/>
          </p:nvPr>
        </p:nvSpPr>
        <p:spPr>
          <a:xfrm>
            <a:off x="4366500" y="1352300"/>
            <a:ext cx="4091700" cy="1678800"/>
          </a:xfrm>
          <a:prstGeom prst="rect">
            <a:avLst/>
          </a:prstGeom>
        </p:spPr>
        <p:txBody>
          <a:bodyPr spcFirstLastPara="1" wrap="square" lIns="91425" tIns="91425" rIns="91425" bIns="91425" anchor="ctr" anchorCtr="0">
            <a:noAutofit/>
          </a:bodyPr>
          <a:lstStyle>
            <a:lvl1pPr marL="457200" lvl="0" indent="-317500" algn="r">
              <a:lnSpc>
                <a:spcPct val="100000"/>
              </a:lnSpc>
              <a:spcBef>
                <a:spcPts val="0"/>
              </a:spcBef>
              <a:spcAft>
                <a:spcPts val="0"/>
              </a:spcAft>
              <a:buSzPts val="1400"/>
              <a:buChar char="●"/>
              <a:defRPr/>
            </a:lvl1pPr>
            <a:lvl2pPr marL="914400" lvl="1" indent="-317500" algn="r">
              <a:lnSpc>
                <a:spcPct val="100000"/>
              </a:lnSpc>
              <a:spcBef>
                <a:spcPts val="0"/>
              </a:spcBef>
              <a:spcAft>
                <a:spcPts val="0"/>
              </a:spcAft>
              <a:buSzPts val="1400"/>
              <a:buChar char="○"/>
              <a:defRPr/>
            </a:lvl2pPr>
            <a:lvl3pPr marL="1371600" lvl="2" indent="-317500" algn="r">
              <a:lnSpc>
                <a:spcPct val="100000"/>
              </a:lnSpc>
              <a:spcBef>
                <a:spcPts val="0"/>
              </a:spcBef>
              <a:spcAft>
                <a:spcPts val="0"/>
              </a:spcAft>
              <a:buSzPts val="1400"/>
              <a:buChar char="■"/>
              <a:defRPr/>
            </a:lvl3pPr>
            <a:lvl4pPr marL="1828800" lvl="3" indent="-317500" algn="r">
              <a:lnSpc>
                <a:spcPct val="100000"/>
              </a:lnSpc>
              <a:spcBef>
                <a:spcPts val="0"/>
              </a:spcBef>
              <a:spcAft>
                <a:spcPts val="0"/>
              </a:spcAft>
              <a:buSzPts val="1400"/>
              <a:buChar char="●"/>
              <a:defRPr/>
            </a:lvl4pPr>
            <a:lvl5pPr marL="2286000" lvl="4" indent="-317500" algn="r">
              <a:lnSpc>
                <a:spcPct val="100000"/>
              </a:lnSpc>
              <a:spcBef>
                <a:spcPts val="0"/>
              </a:spcBef>
              <a:spcAft>
                <a:spcPts val="0"/>
              </a:spcAft>
              <a:buSzPts val="1400"/>
              <a:buChar char="○"/>
              <a:defRPr/>
            </a:lvl5pPr>
            <a:lvl6pPr marL="2743200" lvl="5" indent="-317500" algn="r">
              <a:lnSpc>
                <a:spcPct val="100000"/>
              </a:lnSpc>
              <a:spcBef>
                <a:spcPts val="0"/>
              </a:spcBef>
              <a:spcAft>
                <a:spcPts val="0"/>
              </a:spcAft>
              <a:buSzPts val="1400"/>
              <a:buChar char="■"/>
              <a:defRPr/>
            </a:lvl6pPr>
            <a:lvl7pPr marL="3200400" lvl="6" indent="-317500" algn="r">
              <a:lnSpc>
                <a:spcPct val="100000"/>
              </a:lnSpc>
              <a:spcBef>
                <a:spcPts val="0"/>
              </a:spcBef>
              <a:spcAft>
                <a:spcPts val="0"/>
              </a:spcAft>
              <a:buSzPts val="1400"/>
              <a:buChar char="●"/>
              <a:defRPr/>
            </a:lvl7pPr>
            <a:lvl8pPr marL="3657600" lvl="7" indent="-317500" algn="r">
              <a:lnSpc>
                <a:spcPct val="100000"/>
              </a:lnSpc>
              <a:spcBef>
                <a:spcPts val="0"/>
              </a:spcBef>
              <a:spcAft>
                <a:spcPts val="0"/>
              </a:spcAft>
              <a:buSzPts val="1400"/>
              <a:buChar char="○"/>
              <a:defRPr/>
            </a:lvl8pPr>
            <a:lvl9pPr marL="4114800" lvl="8" indent="-317500" algn="r">
              <a:lnSpc>
                <a:spcPct val="100000"/>
              </a:lnSpc>
              <a:spcBef>
                <a:spcPts val="0"/>
              </a:spcBef>
              <a:spcAft>
                <a:spcPts val="0"/>
              </a:spcAft>
              <a:buSzPts val="1400"/>
              <a:buChar char="■"/>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29"/>
        <p:cNvGrpSpPr/>
        <p:nvPr/>
      </p:nvGrpSpPr>
      <p:grpSpPr>
        <a:xfrm>
          <a:off x="0" y="0"/>
          <a:ext cx="0" cy="0"/>
          <a:chOff x="0" y="0"/>
          <a:chExt cx="0" cy="0"/>
        </a:xfrm>
      </p:grpSpPr>
      <p:sp>
        <p:nvSpPr>
          <p:cNvPr id="30" name="Google Shape;30;p8"/>
          <p:cNvSpPr txBox="1">
            <a:spLocks noGrp="1"/>
          </p:cNvSpPr>
          <p:nvPr>
            <p:ph type="title"/>
          </p:nvPr>
        </p:nvSpPr>
        <p:spPr>
          <a:xfrm>
            <a:off x="5259600" y="527275"/>
            <a:ext cx="3198600" cy="2550300"/>
          </a:xfrm>
          <a:prstGeom prst="rect">
            <a:avLst/>
          </a:prstGeom>
        </p:spPr>
        <p:txBody>
          <a:bodyPr spcFirstLastPara="1" wrap="square" lIns="91425" tIns="91425" rIns="91425" bIns="91425" anchor="ctr" anchorCtr="0">
            <a:noAutofit/>
          </a:bodyPr>
          <a:lstStyle>
            <a:lvl1pPr lvl="0" algn="r">
              <a:spcBef>
                <a:spcPts val="0"/>
              </a:spcBef>
              <a:spcAft>
                <a:spcPts val="0"/>
              </a:spcAft>
              <a:buSzPts val="4800"/>
              <a:buNone/>
              <a:defRPr sz="4800"/>
            </a:lvl1pPr>
            <a:lvl2pPr lvl="1" algn="r">
              <a:spcBef>
                <a:spcPts val="0"/>
              </a:spcBef>
              <a:spcAft>
                <a:spcPts val="0"/>
              </a:spcAft>
              <a:buSzPts val="4800"/>
              <a:buNone/>
              <a:defRPr sz="4800"/>
            </a:lvl2pPr>
            <a:lvl3pPr lvl="2" algn="r">
              <a:spcBef>
                <a:spcPts val="0"/>
              </a:spcBef>
              <a:spcAft>
                <a:spcPts val="0"/>
              </a:spcAft>
              <a:buSzPts val="4800"/>
              <a:buNone/>
              <a:defRPr sz="4800"/>
            </a:lvl3pPr>
            <a:lvl4pPr lvl="3" algn="r">
              <a:spcBef>
                <a:spcPts val="0"/>
              </a:spcBef>
              <a:spcAft>
                <a:spcPts val="0"/>
              </a:spcAft>
              <a:buSzPts val="4800"/>
              <a:buNone/>
              <a:defRPr sz="4800"/>
            </a:lvl4pPr>
            <a:lvl5pPr lvl="4" algn="r">
              <a:spcBef>
                <a:spcPts val="0"/>
              </a:spcBef>
              <a:spcAft>
                <a:spcPts val="0"/>
              </a:spcAft>
              <a:buSzPts val="4800"/>
              <a:buNone/>
              <a:defRPr sz="4800"/>
            </a:lvl5pPr>
            <a:lvl6pPr lvl="5" algn="r">
              <a:spcBef>
                <a:spcPts val="0"/>
              </a:spcBef>
              <a:spcAft>
                <a:spcPts val="0"/>
              </a:spcAft>
              <a:buSzPts val="4800"/>
              <a:buNone/>
              <a:defRPr sz="4800"/>
            </a:lvl6pPr>
            <a:lvl7pPr lvl="6" algn="r">
              <a:spcBef>
                <a:spcPts val="0"/>
              </a:spcBef>
              <a:spcAft>
                <a:spcPts val="0"/>
              </a:spcAft>
              <a:buSzPts val="4800"/>
              <a:buNone/>
              <a:defRPr sz="4800"/>
            </a:lvl7pPr>
            <a:lvl8pPr lvl="7" algn="r">
              <a:spcBef>
                <a:spcPts val="0"/>
              </a:spcBef>
              <a:spcAft>
                <a:spcPts val="0"/>
              </a:spcAft>
              <a:buSzPts val="4800"/>
              <a:buNone/>
              <a:defRPr sz="4800"/>
            </a:lvl8pPr>
            <a:lvl9pPr lvl="8" algn="r">
              <a:spcBef>
                <a:spcPts val="0"/>
              </a:spcBef>
              <a:spcAft>
                <a:spcPts val="0"/>
              </a:spcAft>
              <a:buSzPts val="4800"/>
              <a:buNone/>
              <a:defRPr sz="4800"/>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1"/>
        <p:cNvGrpSpPr/>
        <p:nvPr/>
      </p:nvGrpSpPr>
      <p:grpSpPr>
        <a:xfrm>
          <a:off x="0" y="0"/>
          <a:ext cx="0" cy="0"/>
          <a:chOff x="0" y="0"/>
          <a:chExt cx="0" cy="0"/>
        </a:xfrm>
      </p:grpSpPr>
      <p:sp>
        <p:nvSpPr>
          <p:cNvPr id="32" name="Google Shape;32;p9"/>
          <p:cNvSpPr txBox="1">
            <a:spLocks noGrp="1"/>
          </p:cNvSpPr>
          <p:nvPr>
            <p:ph type="title"/>
          </p:nvPr>
        </p:nvSpPr>
        <p:spPr>
          <a:xfrm>
            <a:off x="685800" y="527275"/>
            <a:ext cx="7772400" cy="645600"/>
          </a:xfrm>
          <a:prstGeom prst="rect">
            <a:avLst/>
          </a:prstGeom>
        </p:spPr>
        <p:txBody>
          <a:bodyPr spcFirstLastPara="1" wrap="square" lIns="91425" tIns="91425" rIns="91425" bIns="91425" anchor="ctr"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33" name="Google Shape;33;p9"/>
          <p:cNvSpPr txBox="1">
            <a:spLocks noGrp="1"/>
          </p:cNvSpPr>
          <p:nvPr>
            <p:ph type="subTitle" idx="1"/>
          </p:nvPr>
        </p:nvSpPr>
        <p:spPr>
          <a:xfrm>
            <a:off x="4572000" y="1172875"/>
            <a:ext cx="3886200" cy="473700"/>
          </a:xfrm>
          <a:prstGeom prst="rect">
            <a:avLst/>
          </a:prstGeom>
        </p:spPr>
        <p:txBody>
          <a:bodyPr spcFirstLastPara="1" wrap="square" lIns="91425" tIns="91425" rIns="91425" bIns="91425" anchor="ctr" anchorCtr="0">
            <a:noAutofit/>
          </a:bodyPr>
          <a:lstStyle>
            <a:lvl1pPr lvl="0">
              <a:lnSpc>
                <a:spcPct val="100000"/>
              </a:lnSpc>
              <a:spcBef>
                <a:spcPts val="0"/>
              </a:spcBef>
              <a:spcAft>
                <a:spcPts val="0"/>
              </a:spcAft>
              <a:buSzPts val="1800"/>
              <a:buFont typeface="Bebas Neue"/>
              <a:buNone/>
              <a:defRPr sz="1800">
                <a:latin typeface="Bebas Neue"/>
                <a:ea typeface="Bebas Neue"/>
                <a:cs typeface="Bebas Neue"/>
                <a:sym typeface="Bebas Neue"/>
              </a:defRPr>
            </a:lvl1pPr>
            <a:lvl2pPr lvl="1" algn="ctr">
              <a:lnSpc>
                <a:spcPct val="100000"/>
              </a:lnSpc>
              <a:spcBef>
                <a:spcPts val="0"/>
              </a:spcBef>
              <a:spcAft>
                <a:spcPts val="0"/>
              </a:spcAft>
              <a:buSzPts val="2400"/>
              <a:buNone/>
              <a:defRPr sz="2400"/>
            </a:lvl2pPr>
            <a:lvl3pPr lvl="2" algn="ctr">
              <a:lnSpc>
                <a:spcPct val="100000"/>
              </a:lnSpc>
              <a:spcBef>
                <a:spcPts val="0"/>
              </a:spcBef>
              <a:spcAft>
                <a:spcPts val="0"/>
              </a:spcAft>
              <a:buSzPts val="2400"/>
              <a:buNone/>
              <a:defRPr sz="2400"/>
            </a:lvl3pPr>
            <a:lvl4pPr lvl="3" algn="ctr">
              <a:lnSpc>
                <a:spcPct val="100000"/>
              </a:lnSpc>
              <a:spcBef>
                <a:spcPts val="0"/>
              </a:spcBef>
              <a:spcAft>
                <a:spcPts val="0"/>
              </a:spcAft>
              <a:buSzPts val="2400"/>
              <a:buNone/>
              <a:defRPr sz="2400"/>
            </a:lvl4pPr>
            <a:lvl5pPr lvl="4" algn="ctr">
              <a:lnSpc>
                <a:spcPct val="100000"/>
              </a:lnSpc>
              <a:spcBef>
                <a:spcPts val="0"/>
              </a:spcBef>
              <a:spcAft>
                <a:spcPts val="0"/>
              </a:spcAft>
              <a:buSzPts val="2400"/>
              <a:buNone/>
              <a:defRPr sz="2400"/>
            </a:lvl5pPr>
            <a:lvl6pPr lvl="5" algn="ctr">
              <a:lnSpc>
                <a:spcPct val="100000"/>
              </a:lnSpc>
              <a:spcBef>
                <a:spcPts val="0"/>
              </a:spcBef>
              <a:spcAft>
                <a:spcPts val="0"/>
              </a:spcAft>
              <a:buSzPts val="2400"/>
              <a:buNone/>
              <a:defRPr sz="2400"/>
            </a:lvl6pPr>
            <a:lvl7pPr lvl="6" algn="ctr">
              <a:lnSpc>
                <a:spcPct val="100000"/>
              </a:lnSpc>
              <a:spcBef>
                <a:spcPts val="0"/>
              </a:spcBef>
              <a:spcAft>
                <a:spcPts val="0"/>
              </a:spcAft>
              <a:buSzPts val="2400"/>
              <a:buNone/>
              <a:defRPr sz="2400"/>
            </a:lvl7pPr>
            <a:lvl8pPr lvl="7" algn="ctr">
              <a:lnSpc>
                <a:spcPct val="100000"/>
              </a:lnSpc>
              <a:spcBef>
                <a:spcPts val="0"/>
              </a:spcBef>
              <a:spcAft>
                <a:spcPts val="0"/>
              </a:spcAft>
              <a:buSzPts val="2400"/>
              <a:buNone/>
              <a:defRPr sz="2400"/>
            </a:lvl8pPr>
            <a:lvl9pPr lvl="8" algn="ctr">
              <a:lnSpc>
                <a:spcPct val="100000"/>
              </a:lnSpc>
              <a:spcBef>
                <a:spcPts val="0"/>
              </a:spcBef>
              <a:spcAft>
                <a:spcPts val="0"/>
              </a:spcAft>
              <a:buSzPts val="2400"/>
              <a:buNone/>
              <a:defRPr sz="2400"/>
            </a:lvl9pPr>
          </a:lstStyle>
          <a:p>
            <a:endParaRPr/>
          </a:p>
        </p:txBody>
      </p:sp>
      <p:sp>
        <p:nvSpPr>
          <p:cNvPr id="34" name="Google Shape;34;p9"/>
          <p:cNvSpPr txBox="1">
            <a:spLocks noGrp="1"/>
          </p:cNvSpPr>
          <p:nvPr>
            <p:ph type="body" idx="2"/>
          </p:nvPr>
        </p:nvSpPr>
        <p:spPr>
          <a:xfrm>
            <a:off x="4572000" y="1818500"/>
            <a:ext cx="3886200" cy="1248300"/>
          </a:xfrm>
          <a:prstGeom prst="rect">
            <a:avLst/>
          </a:prstGeom>
        </p:spPr>
        <p:txBody>
          <a:bodyPr spcFirstLastPara="1" wrap="square" lIns="91425" tIns="91425" rIns="91425" bIns="91425" anchor="ctr" anchorCtr="0">
            <a:noAutofit/>
          </a:bodyPr>
          <a:lstStyle>
            <a:lvl1pPr marL="457200" lvl="0" indent="-317500">
              <a:lnSpc>
                <a:spcPct val="100000"/>
              </a:lnSpc>
              <a:spcBef>
                <a:spcPts val="0"/>
              </a:spcBef>
              <a:spcAft>
                <a:spcPts val="0"/>
              </a:spcAft>
              <a:buSzPts val="1400"/>
              <a:buChar char="●"/>
              <a:defRPr/>
            </a:lvl1pPr>
            <a:lvl2pPr marL="914400" lvl="1" indent="-317500">
              <a:lnSpc>
                <a:spcPct val="100000"/>
              </a:lnSpc>
              <a:spcBef>
                <a:spcPts val="0"/>
              </a:spcBef>
              <a:spcAft>
                <a:spcPts val="0"/>
              </a:spcAft>
              <a:buSzPts val="1400"/>
              <a:buChar char="○"/>
              <a:defRPr/>
            </a:lvl2pPr>
            <a:lvl3pPr marL="1371600" lvl="2" indent="-317500">
              <a:lnSpc>
                <a:spcPct val="100000"/>
              </a:lnSpc>
              <a:spcBef>
                <a:spcPts val="0"/>
              </a:spcBef>
              <a:spcAft>
                <a:spcPts val="0"/>
              </a:spcAft>
              <a:buSzPts val="1400"/>
              <a:buChar char="■"/>
              <a:defRPr/>
            </a:lvl3pPr>
            <a:lvl4pPr marL="1828800" lvl="3" indent="-317500">
              <a:lnSpc>
                <a:spcPct val="100000"/>
              </a:lnSpc>
              <a:spcBef>
                <a:spcPts val="0"/>
              </a:spcBef>
              <a:spcAft>
                <a:spcPts val="0"/>
              </a:spcAft>
              <a:buSzPts val="1400"/>
              <a:buChar char="●"/>
              <a:defRPr/>
            </a:lvl4pPr>
            <a:lvl5pPr marL="2286000" lvl="4" indent="-317500">
              <a:lnSpc>
                <a:spcPct val="100000"/>
              </a:lnSpc>
              <a:spcBef>
                <a:spcPts val="0"/>
              </a:spcBef>
              <a:spcAft>
                <a:spcPts val="0"/>
              </a:spcAft>
              <a:buSzPts val="1400"/>
              <a:buChar char="○"/>
              <a:defRPr/>
            </a:lvl5pPr>
            <a:lvl6pPr marL="2743200" lvl="5" indent="-317500">
              <a:lnSpc>
                <a:spcPct val="100000"/>
              </a:lnSpc>
              <a:spcBef>
                <a:spcPts val="0"/>
              </a:spcBef>
              <a:spcAft>
                <a:spcPts val="0"/>
              </a:spcAft>
              <a:buSzPts val="1400"/>
              <a:buChar char="■"/>
              <a:defRPr/>
            </a:lvl6pPr>
            <a:lvl7pPr marL="3200400" lvl="6" indent="-317500">
              <a:lnSpc>
                <a:spcPct val="100000"/>
              </a:lnSpc>
              <a:spcBef>
                <a:spcPts val="0"/>
              </a:spcBef>
              <a:spcAft>
                <a:spcPts val="0"/>
              </a:spcAft>
              <a:buSzPts val="1400"/>
              <a:buChar char="●"/>
              <a:defRPr/>
            </a:lvl7pPr>
            <a:lvl8pPr marL="3657600" lvl="7" indent="-317500">
              <a:lnSpc>
                <a:spcPct val="100000"/>
              </a:lnSpc>
              <a:spcBef>
                <a:spcPts val="0"/>
              </a:spcBef>
              <a:spcAft>
                <a:spcPts val="0"/>
              </a:spcAft>
              <a:buSzPts val="1400"/>
              <a:buChar char="○"/>
              <a:defRPr/>
            </a:lvl8pPr>
            <a:lvl9pPr marL="4114800" lvl="8" indent="-317500">
              <a:lnSpc>
                <a:spcPct val="100000"/>
              </a:lnSpc>
              <a:spcBef>
                <a:spcPts val="0"/>
              </a:spcBef>
              <a:spcAft>
                <a:spcPts val="0"/>
              </a:spcAft>
              <a:buSzPts val="1400"/>
              <a:buChar char="■"/>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37"/>
        <p:cNvGrpSpPr/>
        <p:nvPr/>
      </p:nvGrpSpPr>
      <p:grpSpPr>
        <a:xfrm>
          <a:off x="0" y="0"/>
          <a:ext cx="0" cy="0"/>
          <a:chOff x="0" y="0"/>
          <a:chExt cx="0" cy="0"/>
        </a:xfrm>
      </p:grpSpPr>
      <p:sp>
        <p:nvSpPr>
          <p:cNvPr id="38" name="Google Shape;38;p11"/>
          <p:cNvSpPr txBox="1">
            <a:spLocks noGrp="1"/>
          </p:cNvSpPr>
          <p:nvPr>
            <p:ph type="title" hasCustomPrompt="1"/>
          </p:nvPr>
        </p:nvSpPr>
        <p:spPr>
          <a:xfrm>
            <a:off x="685800" y="1172875"/>
            <a:ext cx="7772400" cy="1163400"/>
          </a:xfrm>
          <a:prstGeom prst="rect">
            <a:avLst/>
          </a:prstGeom>
        </p:spPr>
        <p:txBody>
          <a:bodyPr spcFirstLastPara="1" wrap="square" lIns="91425" tIns="91425" rIns="91425" bIns="91425" anchor="ctr" anchorCtr="0">
            <a:noAutofit/>
          </a:bodyPr>
          <a:lstStyle>
            <a:lvl1pPr lvl="0" algn="ctr">
              <a:spcBef>
                <a:spcPts val="0"/>
              </a:spcBef>
              <a:spcAft>
                <a:spcPts val="0"/>
              </a:spcAft>
              <a:buSzPts val="9600"/>
              <a:buNone/>
              <a:defRPr sz="9600"/>
            </a:lvl1pPr>
            <a:lvl2pPr lvl="1" algn="ctr">
              <a:spcBef>
                <a:spcPts val="0"/>
              </a:spcBef>
              <a:spcAft>
                <a:spcPts val="0"/>
              </a:spcAft>
              <a:buSzPts val="9600"/>
              <a:buNone/>
              <a:defRPr sz="9600"/>
            </a:lvl2pPr>
            <a:lvl3pPr lvl="2" algn="ctr">
              <a:spcBef>
                <a:spcPts val="0"/>
              </a:spcBef>
              <a:spcAft>
                <a:spcPts val="0"/>
              </a:spcAft>
              <a:buSzPts val="9600"/>
              <a:buNone/>
              <a:defRPr sz="9600"/>
            </a:lvl3pPr>
            <a:lvl4pPr lvl="3" algn="ctr">
              <a:spcBef>
                <a:spcPts val="0"/>
              </a:spcBef>
              <a:spcAft>
                <a:spcPts val="0"/>
              </a:spcAft>
              <a:buSzPts val="9600"/>
              <a:buNone/>
              <a:defRPr sz="9600"/>
            </a:lvl4pPr>
            <a:lvl5pPr lvl="4" algn="ctr">
              <a:spcBef>
                <a:spcPts val="0"/>
              </a:spcBef>
              <a:spcAft>
                <a:spcPts val="0"/>
              </a:spcAft>
              <a:buSzPts val="9600"/>
              <a:buNone/>
              <a:defRPr sz="9600"/>
            </a:lvl5pPr>
            <a:lvl6pPr lvl="5" algn="ctr">
              <a:spcBef>
                <a:spcPts val="0"/>
              </a:spcBef>
              <a:spcAft>
                <a:spcPts val="0"/>
              </a:spcAft>
              <a:buSzPts val="9600"/>
              <a:buNone/>
              <a:defRPr sz="9600"/>
            </a:lvl6pPr>
            <a:lvl7pPr lvl="6" algn="ctr">
              <a:spcBef>
                <a:spcPts val="0"/>
              </a:spcBef>
              <a:spcAft>
                <a:spcPts val="0"/>
              </a:spcAft>
              <a:buSzPts val="9600"/>
              <a:buNone/>
              <a:defRPr sz="9600"/>
            </a:lvl7pPr>
            <a:lvl8pPr lvl="7" algn="ctr">
              <a:spcBef>
                <a:spcPts val="0"/>
              </a:spcBef>
              <a:spcAft>
                <a:spcPts val="0"/>
              </a:spcAft>
              <a:buSzPts val="9600"/>
              <a:buNone/>
              <a:defRPr sz="9600"/>
            </a:lvl8pPr>
            <a:lvl9pPr lvl="8" algn="ctr">
              <a:spcBef>
                <a:spcPts val="0"/>
              </a:spcBef>
              <a:spcAft>
                <a:spcPts val="0"/>
              </a:spcAft>
              <a:buSzPts val="9600"/>
              <a:buNone/>
              <a:defRPr sz="9600"/>
            </a:lvl9pPr>
          </a:lstStyle>
          <a:p>
            <a:r>
              <a:t>xx%</a:t>
            </a:r>
          </a:p>
        </p:txBody>
      </p:sp>
      <p:sp>
        <p:nvSpPr>
          <p:cNvPr id="39" name="Google Shape;39;p11"/>
          <p:cNvSpPr txBox="1">
            <a:spLocks noGrp="1"/>
          </p:cNvSpPr>
          <p:nvPr>
            <p:ph type="subTitle" idx="1"/>
          </p:nvPr>
        </p:nvSpPr>
        <p:spPr>
          <a:xfrm>
            <a:off x="685800" y="2838000"/>
            <a:ext cx="7772400" cy="6921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400"/>
              <a:buFont typeface="Bebas Neue"/>
              <a:buNone/>
              <a:defRPr sz="2400">
                <a:latin typeface="Bebas Neue"/>
                <a:ea typeface="Bebas Neue"/>
                <a:cs typeface="Bebas Neue"/>
                <a:sym typeface="Bebas Neu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0"/>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678600" y="527275"/>
            <a:ext cx="7786800" cy="6456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3000"/>
              <a:buFont typeface="Bebas Neue"/>
              <a:buNone/>
              <a:defRPr sz="3000" b="1">
                <a:solidFill>
                  <a:schemeClr val="dk1"/>
                </a:solidFill>
                <a:latin typeface="Bebas Neue"/>
                <a:ea typeface="Bebas Neue"/>
                <a:cs typeface="Bebas Neue"/>
                <a:sym typeface="Bebas Neue"/>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a:endParaRPr/>
          </a:p>
        </p:txBody>
      </p:sp>
      <p:sp>
        <p:nvSpPr>
          <p:cNvPr id="7" name="Google Shape;7;p1"/>
          <p:cNvSpPr txBox="1">
            <a:spLocks noGrp="1"/>
          </p:cNvSpPr>
          <p:nvPr>
            <p:ph type="body" idx="1"/>
          </p:nvPr>
        </p:nvSpPr>
        <p:spPr>
          <a:xfrm>
            <a:off x="678600" y="1657100"/>
            <a:ext cx="7786800" cy="29592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dk1"/>
              </a:buClr>
              <a:buSzPts val="1400"/>
              <a:buFont typeface="Lato"/>
              <a:buChar char="●"/>
              <a:defRPr>
                <a:solidFill>
                  <a:schemeClr val="dk1"/>
                </a:solidFill>
                <a:latin typeface="Lato"/>
                <a:ea typeface="Lato"/>
                <a:cs typeface="Lato"/>
                <a:sym typeface="Lato"/>
              </a:defRPr>
            </a:lvl1pPr>
            <a:lvl2pPr marL="914400" lvl="1" indent="-3175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2pPr>
            <a:lvl3pPr marL="1371600" lvl="2" indent="-3175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3pPr>
            <a:lvl4pPr marL="1828800" lvl="3" indent="-3175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4pPr>
            <a:lvl5pPr marL="2286000" lvl="4" indent="-3175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5pPr>
            <a:lvl6pPr marL="2743200" lvl="5" indent="-3175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6pPr>
            <a:lvl7pPr marL="3200400" lvl="6" indent="-3175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7pPr>
            <a:lvl8pPr marL="3657600" lvl="7" indent="-3175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8pPr>
            <a:lvl9pPr marL="4114800" lvl="8" indent="-317500">
              <a:lnSpc>
                <a:spcPct val="115000"/>
              </a:lnSpc>
              <a:spcBef>
                <a:spcPts val="1600"/>
              </a:spcBef>
              <a:spcAft>
                <a:spcPts val="1600"/>
              </a:spcAft>
              <a:buClr>
                <a:schemeClr val="dk1"/>
              </a:buClr>
              <a:buSzPts val="1400"/>
              <a:buFont typeface="Lato"/>
              <a:buChar char="■"/>
              <a:defRPr>
                <a:solidFill>
                  <a:schemeClr val="dk1"/>
                </a:solidFill>
                <a:latin typeface="Lato"/>
                <a:ea typeface="Lato"/>
                <a:cs typeface="Lato"/>
                <a:sym typeface="Lat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7" r:id="rId8"/>
    <p:sldLayoutId id="2147483658" r:id="rId9"/>
    <p:sldLayoutId id="2147483659" r:id="rId10"/>
    <p:sldLayoutId id="2147483660" r:id="rId11"/>
    <p:sldLayoutId id="2147483661" r:id="rId12"/>
    <p:sldLayoutId id="2147483662" r:id="rId13"/>
    <p:sldLayoutId id="2147483663" r:id="rId14"/>
    <p:sldLayoutId id="2147483664" r:id="rId15"/>
    <p:sldLayoutId id="2147483665" r:id="rId16"/>
    <p:sldLayoutId id="2147483667" r:id="rId17"/>
    <p:sldLayoutId id="2147483668" r:id="rId18"/>
    <p:sldLayoutId id="2147483669" r:id="rId19"/>
    <p:sldLayoutId id="2147483670" r:id="rId20"/>
    <p:sldLayoutId id="2147483671" r:id="rId21"/>
    <p:sldLayoutId id="2147483672" r:id="rId2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432">
          <p15:clr>
            <a:srgbClr val="EA4335"/>
          </p15:clr>
        </p15:guide>
        <p15:guide id="2" orient="horz" pos="332">
          <p15:clr>
            <a:srgbClr val="EA4335"/>
          </p15:clr>
        </p15:guide>
        <p15:guide id="3" pos="5328">
          <p15:clr>
            <a:srgbClr val="EA4335"/>
          </p15:clr>
        </p15:guide>
        <p15:guide id="4" orient="horz" pos="2908">
          <p15:clr>
            <a:srgbClr val="EA4335"/>
          </p15:clr>
        </p15:guide>
        <p15:guide id="5" orient="horz" pos="739">
          <p15:clr>
            <a:srgbClr val="EA4335"/>
          </p15:clr>
        </p15:guide>
      </p15:sldGuideLst>
    </p:ext>
  </p:extLst>
</p:sldMaster>
</file>

<file path=ppt/slides/_rels/slide1.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hyperlink" Target="mailto:shahed_2186@limu.edu.ly" TargetMode="External"/><Relationship Id="rId7"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mailto:sudus_1500@limu.edu.ly" TargetMode="External"/><Relationship Id="rId5" Type="http://schemas.openxmlformats.org/officeDocument/2006/relationships/hyperlink" Target="mailto:loloah_1925@limu.edu.ly" TargetMode="External"/><Relationship Id="rId10" Type="http://schemas.microsoft.com/office/2007/relationships/hdphoto" Target="../media/hdphoto2.wdp"/><Relationship Id="rId4" Type="http://schemas.openxmlformats.org/officeDocument/2006/relationships/hyperlink" Target="mailto:asria_1982@limu.edu.ly" TargetMode="External"/><Relationship Id="rId9"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3" Type="http://schemas.openxmlformats.org/officeDocument/2006/relationships/hyperlink" Target="https://www.concurrent-engineering.co.uk/what-is-concurrent-engineering?fbclid=IwAR20mBbTWgAD_Itr75EHgnE6QIbS6yPFqyGpCMeTFr5VEciBI61HZTRFTg0" TargetMode="External"/><Relationship Id="rId2" Type="http://schemas.openxmlformats.org/officeDocument/2006/relationships/notesSlide" Target="../notesSlides/notesSlide21.xml"/><Relationship Id="rId1" Type="http://schemas.openxmlformats.org/officeDocument/2006/relationships/slideLayout" Target="../slideLayouts/slideLayout10.xml"/><Relationship Id="rId5" Type="http://schemas.openxmlformats.org/officeDocument/2006/relationships/hyperlink" Target="https://engineeringproductdesign.com/concurrent-vs-sequential-engineering/?fbclid=IwAR0qUwVRul2GXrR-qo2FarTC9HN7j-PqOxXmpbosCpLLYlHfBUd4vjix0EM" TargetMode="External"/><Relationship Id="rId4" Type="http://schemas.openxmlformats.org/officeDocument/2006/relationships/hyperlink" Target="https://www.winwithteamwork.com/what-we-do/all-services/product-and-service-design?fbclid=IwAR1ZCFl_yAUxYaP9T1d_i03-w9fCoknthFKqdTd9u4g91B8kuA0WS_I1c_o" TargetMode="Externa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34"/>
        <p:cNvGrpSpPr/>
        <p:nvPr/>
      </p:nvGrpSpPr>
      <p:grpSpPr>
        <a:xfrm>
          <a:off x="0" y="0"/>
          <a:ext cx="0" cy="0"/>
          <a:chOff x="0" y="0"/>
          <a:chExt cx="0" cy="0"/>
        </a:xfrm>
      </p:grpSpPr>
      <p:sp>
        <p:nvSpPr>
          <p:cNvPr id="136" name="Google Shape;136;p29"/>
          <p:cNvSpPr txBox="1">
            <a:spLocks noGrp="1"/>
          </p:cNvSpPr>
          <p:nvPr>
            <p:ph type="ctrTitle"/>
          </p:nvPr>
        </p:nvSpPr>
        <p:spPr>
          <a:xfrm>
            <a:off x="978777" y="2252890"/>
            <a:ext cx="7321176" cy="1420320"/>
          </a:xfrm>
          <a:prstGeom prst="rect">
            <a:avLst/>
          </a:prstGeom>
        </p:spPr>
        <p:txBody>
          <a:bodyPr spcFirstLastPara="1" wrap="square" lIns="91425" tIns="91425" rIns="91425" bIns="91425" anchor="ctr" anchorCtr="0">
            <a:noAutofit/>
          </a:bodyPr>
          <a:lstStyle/>
          <a:p>
            <a:pPr lvl="0" algn="ctr"/>
            <a:r>
              <a:rPr lang="en-GB" sz="2400" dirty="0" smtClean="0">
                <a:latin typeface="Lato" panose="020F0502020204030204" pitchFamily="34" charset="0"/>
              </a:rPr>
              <a:t>Module</a:t>
            </a:r>
            <a:r>
              <a:rPr lang="en-GB" sz="2400" dirty="0">
                <a:latin typeface="Lato" panose="020F0502020204030204" pitchFamily="34" charset="0"/>
              </a:rPr>
              <a:t>: Operations Management </a:t>
            </a:r>
            <a:br>
              <a:rPr lang="en-GB" sz="2400" dirty="0">
                <a:latin typeface="Lato" panose="020F0502020204030204" pitchFamily="34" charset="0"/>
              </a:rPr>
            </a:br>
            <a:r>
              <a:rPr lang="en-GB" sz="2400" dirty="0">
                <a:latin typeface="Lato" panose="020F0502020204030204" pitchFamily="34" charset="0"/>
              </a:rPr>
              <a:t>Instructor Name: Dr. Zuhair Bousnaina</a:t>
            </a:r>
            <a:br>
              <a:rPr lang="en-GB" sz="2400" dirty="0">
                <a:latin typeface="Lato" panose="020F0502020204030204" pitchFamily="34" charset="0"/>
              </a:rPr>
            </a:br>
            <a:r>
              <a:rPr lang="en-GB" sz="2400" dirty="0">
                <a:latin typeface="Lato" panose="020F0502020204030204" pitchFamily="34" charset="0"/>
              </a:rPr>
              <a:t>Group Four</a:t>
            </a:r>
            <a:endParaRPr dirty="0"/>
          </a:p>
        </p:txBody>
      </p:sp>
      <p:sp>
        <p:nvSpPr>
          <p:cNvPr id="137" name="Google Shape;137;p29"/>
          <p:cNvSpPr txBox="1">
            <a:spLocks noGrp="1"/>
          </p:cNvSpPr>
          <p:nvPr>
            <p:ph type="subTitle" idx="1"/>
          </p:nvPr>
        </p:nvSpPr>
        <p:spPr>
          <a:xfrm>
            <a:off x="20705" y="3611478"/>
            <a:ext cx="8200073" cy="1422859"/>
          </a:xfrm>
          <a:prstGeom prst="rect">
            <a:avLst/>
          </a:prstGeom>
        </p:spPr>
        <p:txBody>
          <a:bodyPr spcFirstLastPara="1" wrap="square" lIns="91425" tIns="91425" rIns="91425" bIns="91425" anchor="ctr" anchorCtr="0">
            <a:noAutofit/>
          </a:bodyPr>
          <a:lstStyle/>
          <a:p>
            <a:pPr marL="0" lvl="0" indent="0">
              <a:lnSpc>
                <a:spcPct val="150000"/>
              </a:lnSpc>
            </a:pPr>
            <a:r>
              <a:rPr lang="en" sz="1600" dirty="0"/>
              <a:t>Student Name: Shahed Elhasia, Asria Khaled, Loaloah Mohammed, Sondos Aloud</a:t>
            </a:r>
          </a:p>
          <a:p>
            <a:pPr marL="0" lvl="0" indent="0">
              <a:lnSpc>
                <a:spcPct val="150000"/>
              </a:lnSpc>
            </a:pPr>
            <a:r>
              <a:rPr lang="en" sz="1600" dirty="0"/>
              <a:t>Student ID: 2186, 1982, 1925, 1500</a:t>
            </a:r>
          </a:p>
          <a:p>
            <a:pPr marL="0" lvl="0" indent="0">
              <a:lnSpc>
                <a:spcPct val="150000"/>
              </a:lnSpc>
            </a:pPr>
            <a:r>
              <a:rPr lang="en" sz="1600" dirty="0"/>
              <a:t>Student E-mail: </a:t>
            </a:r>
            <a:r>
              <a:rPr lang="en" sz="1600" dirty="0">
                <a:hlinkClick r:id="rId3"/>
              </a:rPr>
              <a:t>shahed_2186@limu.edu.ly</a:t>
            </a:r>
            <a:r>
              <a:rPr lang="en" sz="1600" dirty="0"/>
              <a:t> , </a:t>
            </a:r>
            <a:r>
              <a:rPr lang="en" sz="1600" dirty="0">
                <a:hlinkClick r:id="rId4"/>
              </a:rPr>
              <a:t>asria_1982@limu.edu.ly</a:t>
            </a:r>
            <a:r>
              <a:rPr lang="en" sz="1600" dirty="0"/>
              <a:t> </a:t>
            </a:r>
            <a:r>
              <a:rPr lang="en" sz="1600" dirty="0">
                <a:hlinkClick r:id="rId5"/>
              </a:rPr>
              <a:t>loloah_1925@limu.edu.ly</a:t>
            </a:r>
            <a:r>
              <a:rPr lang="en" sz="1600" dirty="0"/>
              <a:t> , </a:t>
            </a:r>
            <a:r>
              <a:rPr lang="en" sz="1600" dirty="0">
                <a:hlinkClick r:id="rId6"/>
              </a:rPr>
              <a:t>sudus_1500@limu.edu.ly</a:t>
            </a:r>
            <a:r>
              <a:rPr lang="en" sz="1600" dirty="0"/>
              <a:t> </a:t>
            </a:r>
          </a:p>
        </p:txBody>
      </p:sp>
      <p:sp>
        <p:nvSpPr>
          <p:cNvPr id="138" name="Google Shape;138;p29"/>
          <p:cNvSpPr/>
          <p:nvPr/>
        </p:nvSpPr>
        <p:spPr>
          <a:xfrm>
            <a:off x="0" y="0"/>
            <a:ext cx="418500" cy="26901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04" name="صورة 303"/>
          <p:cNvPicPr>
            <a:picLocks noChangeAspect="1"/>
          </p:cNvPicPr>
          <p:nvPr/>
        </p:nvPicPr>
        <p:blipFill>
          <a:blip r:embed="rId7" cstate="print">
            <a:extLst>
              <a:ext uri="{BEBA8EAE-BF5A-486C-A8C5-ECC9F3942E4B}">
                <a14:imgProps xmlns:a14="http://schemas.microsoft.com/office/drawing/2010/main">
                  <a14:imgLayer r:embed="rId8">
                    <a14:imgEffect>
                      <a14:backgroundRemoval t="0" b="100000" l="0" r="100000"/>
                    </a14:imgEffect>
                  </a14:imgLayer>
                </a14:imgProps>
              </a:ext>
              <a:ext uri="{28A0092B-C50C-407E-A947-70E740481C1C}">
                <a14:useLocalDpi xmlns:a14="http://schemas.microsoft.com/office/drawing/2010/main" val="0"/>
              </a:ext>
            </a:extLst>
          </a:blip>
          <a:stretch>
            <a:fillRect/>
          </a:stretch>
        </p:blipFill>
        <p:spPr>
          <a:xfrm>
            <a:off x="549431" y="-93346"/>
            <a:ext cx="1284744" cy="1438396"/>
          </a:xfrm>
          <a:prstGeom prst="rect">
            <a:avLst/>
          </a:prstGeom>
        </p:spPr>
      </p:pic>
      <p:pic>
        <p:nvPicPr>
          <p:cNvPr id="305" name="صورة 304"/>
          <p:cNvPicPr>
            <a:picLocks noChangeAspect="1"/>
          </p:cNvPicPr>
          <p:nvPr/>
        </p:nvPicPr>
        <p:blipFill>
          <a:blip r:embed="rId9" cstate="print">
            <a:extLst>
              <a:ext uri="{BEBA8EAE-BF5A-486C-A8C5-ECC9F3942E4B}">
                <a14:imgProps xmlns:a14="http://schemas.microsoft.com/office/drawing/2010/main">
                  <a14:imgLayer r:embed="rId10">
                    <a14:imgEffect>
                      <a14:backgroundRemoval t="0" b="100000" l="3158" r="100000"/>
                    </a14:imgEffect>
                  </a14:imgLayer>
                </a14:imgProps>
              </a:ext>
              <a:ext uri="{28A0092B-C50C-407E-A947-70E740481C1C}">
                <a14:useLocalDpi xmlns:a14="http://schemas.microsoft.com/office/drawing/2010/main" val="0"/>
              </a:ext>
            </a:extLst>
          </a:blip>
          <a:stretch>
            <a:fillRect/>
          </a:stretch>
        </p:blipFill>
        <p:spPr>
          <a:xfrm>
            <a:off x="7567303" y="106246"/>
            <a:ext cx="1306950" cy="1225266"/>
          </a:xfrm>
          <a:prstGeom prst="rect">
            <a:avLst/>
          </a:prstGeom>
        </p:spPr>
      </p:pic>
      <p:sp>
        <p:nvSpPr>
          <p:cNvPr id="306" name="مستطيل 305"/>
          <p:cNvSpPr/>
          <p:nvPr/>
        </p:nvSpPr>
        <p:spPr>
          <a:xfrm>
            <a:off x="2328041" y="513233"/>
            <a:ext cx="4572000" cy="646331"/>
          </a:xfrm>
          <a:prstGeom prst="rect">
            <a:avLst/>
          </a:prstGeom>
        </p:spPr>
        <p:txBody>
          <a:bodyPr>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lvl="0" algn="ctr">
              <a:buClrTx/>
              <a:defRPr/>
            </a:pPr>
            <a:r>
              <a:rPr lang="en-US" sz="1800" kern="1200" dirty="0">
                <a:solidFill>
                  <a:schemeClr val="tx1"/>
                </a:solidFill>
                <a:latin typeface="Century Gothic" panose="020B0502020202020204"/>
                <a:sym typeface="Helvetica Neue Bold Condensed"/>
              </a:rPr>
              <a:t>Libyan International Medical University</a:t>
            </a:r>
          </a:p>
          <a:p>
            <a:pPr lvl="0" algn="ctr">
              <a:buClrTx/>
              <a:defRPr/>
            </a:pPr>
            <a:r>
              <a:rPr lang="en-US" sz="1800" kern="1200" dirty="0">
                <a:solidFill>
                  <a:schemeClr val="tx1"/>
                </a:solidFill>
                <a:latin typeface="Century Gothic" panose="020B0502020202020204"/>
                <a:sym typeface="Helvetica Neue Bold Condensed"/>
              </a:rPr>
              <a:t>Faculty of Business Administration</a:t>
            </a:r>
            <a:endParaRPr lang="ar-LY" sz="1800" dirty="0">
              <a:solidFill>
                <a:schemeClr val="tx1"/>
              </a:solidFill>
            </a:endParaRPr>
          </a:p>
        </p:txBody>
      </p:sp>
      <p:sp>
        <p:nvSpPr>
          <p:cNvPr id="9" name="مستطيل 305"/>
          <p:cNvSpPr/>
          <p:nvPr/>
        </p:nvSpPr>
        <p:spPr>
          <a:xfrm>
            <a:off x="161098" y="1480910"/>
            <a:ext cx="8905886" cy="769441"/>
          </a:xfrm>
          <a:prstGeom prst="rect">
            <a:avLst/>
          </a:prstGeom>
        </p:spPr>
        <p:txBody>
          <a:bodyPr wrap="square">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lvl="0" algn="ctr">
              <a:buClrTx/>
              <a:defRPr/>
            </a:pPr>
            <a:r>
              <a:rPr lang="en-US" sz="4400" b="1" dirty="0" smtClean="0"/>
              <a:t>Product a</a:t>
            </a:r>
            <a:r>
              <a:rPr lang="en" sz="4400" b="1" dirty="0" smtClean="0"/>
              <a:t>n</a:t>
            </a:r>
            <a:r>
              <a:rPr lang="en-US" sz="4400" b="1" dirty="0" smtClean="0"/>
              <a:t>d Service Design</a:t>
            </a:r>
            <a:endParaRPr lang="ar-LY" sz="4400" b="1" dirty="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848"/>
        <p:cNvGrpSpPr/>
        <p:nvPr/>
      </p:nvGrpSpPr>
      <p:grpSpPr>
        <a:xfrm>
          <a:off x="0" y="0"/>
          <a:ext cx="0" cy="0"/>
          <a:chOff x="0" y="0"/>
          <a:chExt cx="0" cy="0"/>
        </a:xfrm>
      </p:grpSpPr>
      <p:sp>
        <p:nvSpPr>
          <p:cNvPr id="849" name="Google Shape;849;p38"/>
          <p:cNvSpPr txBox="1">
            <a:spLocks noGrp="1"/>
          </p:cNvSpPr>
          <p:nvPr>
            <p:ph type="title"/>
          </p:nvPr>
        </p:nvSpPr>
        <p:spPr>
          <a:xfrm>
            <a:off x="22001" y="558735"/>
            <a:ext cx="3686969" cy="645600"/>
          </a:xfrm>
          <a:prstGeom prst="rect">
            <a:avLst/>
          </a:prstGeom>
        </p:spPr>
        <p:txBody>
          <a:bodyPr spcFirstLastPara="1" wrap="square" lIns="91425" tIns="91425" rIns="91425" bIns="91425" anchor="t" anchorCtr="0">
            <a:noAutofit/>
          </a:bodyPr>
          <a:lstStyle/>
          <a:p>
            <a:pPr lvl="0"/>
            <a:r>
              <a:rPr lang="en" sz="3200" b="0" dirty="0"/>
              <a:t>Prodct life cycle (cont.) </a:t>
            </a:r>
            <a:endParaRPr sz="3200" b="0" dirty="0"/>
          </a:p>
        </p:txBody>
      </p:sp>
      <p:sp>
        <p:nvSpPr>
          <p:cNvPr id="850" name="Google Shape;850;p38"/>
          <p:cNvSpPr txBox="1">
            <a:spLocks noGrp="1"/>
          </p:cNvSpPr>
          <p:nvPr>
            <p:ph type="body" idx="1"/>
          </p:nvPr>
        </p:nvSpPr>
        <p:spPr>
          <a:xfrm>
            <a:off x="74863" y="2988653"/>
            <a:ext cx="4222174" cy="1302088"/>
          </a:xfrm>
          <a:prstGeom prst="rect">
            <a:avLst/>
          </a:prstGeom>
        </p:spPr>
        <p:txBody>
          <a:bodyPr spcFirstLastPara="1" wrap="square" lIns="91425" tIns="91425" rIns="91425" bIns="91425" anchor="ctr" anchorCtr="0">
            <a:noAutofit/>
          </a:bodyPr>
          <a:lstStyle/>
          <a:p>
            <a:pPr marL="0" lvl="0" indent="0" algn="just">
              <a:buNone/>
            </a:pPr>
            <a:r>
              <a:rPr lang="en-US" sz="1800" b="1" dirty="0"/>
              <a:t> </a:t>
            </a:r>
            <a:r>
              <a:rPr lang="en-GB" sz="1800" b="1" dirty="0"/>
              <a:t>3.</a:t>
            </a:r>
            <a:r>
              <a:rPr lang="en-US" sz="1800" b="1" dirty="0"/>
              <a:t> Maturity: </a:t>
            </a:r>
            <a:r>
              <a:rPr lang="en-US" sz="1800" dirty="0"/>
              <a:t>This is the most profitable stage, while the costs of producing and marketing decline.</a:t>
            </a:r>
            <a:endParaRPr sz="1800" dirty="0"/>
          </a:p>
        </p:txBody>
      </p:sp>
      <p:sp>
        <p:nvSpPr>
          <p:cNvPr id="852" name="Google Shape;852;p38"/>
          <p:cNvSpPr txBox="1">
            <a:spLocks noGrp="1"/>
          </p:cNvSpPr>
          <p:nvPr>
            <p:ph type="body" idx="3"/>
          </p:nvPr>
        </p:nvSpPr>
        <p:spPr>
          <a:xfrm>
            <a:off x="4617153" y="1500091"/>
            <a:ext cx="4362460" cy="1488562"/>
          </a:xfrm>
          <a:prstGeom prst="rect">
            <a:avLst/>
          </a:prstGeom>
        </p:spPr>
        <p:txBody>
          <a:bodyPr spcFirstLastPara="1" wrap="square" lIns="91425" tIns="91425" rIns="91425" bIns="91425" anchor="ctr" anchorCtr="0">
            <a:noAutofit/>
          </a:bodyPr>
          <a:lstStyle/>
          <a:p>
            <a:pPr marL="139700" indent="0" algn="just">
              <a:buNone/>
            </a:pPr>
            <a:r>
              <a:rPr lang="en-GB" sz="1800" b="1" dirty="0">
                <a:solidFill>
                  <a:schemeClr val="bg1">
                    <a:lumMod val="10000"/>
                  </a:schemeClr>
                </a:solidFill>
              </a:rPr>
              <a:t>2</a:t>
            </a:r>
            <a:r>
              <a:rPr lang="en-US" sz="1800" b="1" dirty="0">
                <a:solidFill>
                  <a:schemeClr val="bg1">
                    <a:lumMod val="10000"/>
                  </a:schemeClr>
                </a:solidFill>
              </a:rPr>
              <a:t>. Growth: </a:t>
            </a:r>
            <a:r>
              <a:rPr lang="en-US" sz="1800" dirty="0">
                <a:solidFill>
                  <a:schemeClr val="bg1">
                    <a:lumMod val="10000"/>
                  </a:schemeClr>
                </a:solidFill>
              </a:rPr>
              <a:t>If the product is successful, it then moves to the growth stage. This is characterized by growing demand, an increase in production, and expansion in its availability.</a:t>
            </a:r>
            <a:endParaRPr lang="x-none" sz="1800" dirty="0">
              <a:solidFill>
                <a:schemeClr val="bg1">
                  <a:lumMod val="10000"/>
                </a:schemeClr>
              </a:solidFill>
            </a:endParaRPr>
          </a:p>
        </p:txBody>
      </p:sp>
      <p:sp>
        <p:nvSpPr>
          <p:cNvPr id="854" name="Google Shape;854;p38"/>
          <p:cNvSpPr txBox="1">
            <a:spLocks noGrp="1"/>
          </p:cNvSpPr>
          <p:nvPr>
            <p:ph type="body" idx="5"/>
          </p:nvPr>
        </p:nvSpPr>
        <p:spPr>
          <a:xfrm>
            <a:off x="118399" y="1437878"/>
            <a:ext cx="4135102" cy="1612988"/>
          </a:xfrm>
          <a:prstGeom prst="rect">
            <a:avLst/>
          </a:prstGeom>
        </p:spPr>
        <p:txBody>
          <a:bodyPr spcFirstLastPara="1" wrap="square" lIns="91425" tIns="91425" rIns="91425" bIns="91425" anchor="ctr" anchorCtr="0">
            <a:noAutofit/>
          </a:bodyPr>
          <a:lstStyle/>
          <a:p>
            <a:pPr marL="0" lvl="0" indent="0" algn="just">
              <a:buNone/>
            </a:pPr>
            <a:r>
              <a:rPr lang="en-US" sz="1800" b="1" dirty="0">
                <a:solidFill>
                  <a:schemeClr val="bg1">
                    <a:lumMod val="10000"/>
                  </a:schemeClr>
                </a:solidFill>
              </a:rPr>
              <a:t>1. Introduction: </a:t>
            </a:r>
            <a:r>
              <a:rPr lang="en-US" sz="1800" dirty="0">
                <a:solidFill>
                  <a:schemeClr val="bg1">
                    <a:lumMod val="10000"/>
                  </a:schemeClr>
                </a:solidFill>
              </a:rPr>
              <a:t>This phase generally includes a substantial investment in advertising and a marketing campaign focused on making consumers aware of the product and its benefits.</a:t>
            </a:r>
            <a:endParaRPr sz="1800" dirty="0"/>
          </a:p>
        </p:txBody>
      </p:sp>
      <p:sp>
        <p:nvSpPr>
          <p:cNvPr id="856" name="Google Shape;856;p38"/>
          <p:cNvSpPr/>
          <p:nvPr/>
        </p:nvSpPr>
        <p:spPr>
          <a:xfrm>
            <a:off x="0" y="1172875"/>
            <a:ext cx="3457500" cy="1314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 name="Google Shape;857;p38"/>
          <p:cNvSpPr/>
          <p:nvPr/>
        </p:nvSpPr>
        <p:spPr>
          <a:xfrm rot="-5400000">
            <a:off x="6931475" y="-1098150"/>
            <a:ext cx="418500" cy="26148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 name="Google Shape;859;p38"/>
          <p:cNvSpPr/>
          <p:nvPr/>
        </p:nvSpPr>
        <p:spPr>
          <a:xfrm>
            <a:off x="1678100" y="2529738"/>
            <a:ext cx="63075" cy="296375"/>
          </a:xfrm>
          <a:custGeom>
            <a:avLst/>
            <a:gdLst/>
            <a:ahLst/>
            <a:cxnLst/>
            <a:rect l="l" t="t" r="r" b="b"/>
            <a:pathLst>
              <a:path w="2523" h="11855" extrusionOk="0">
                <a:moveTo>
                  <a:pt x="365" y="0"/>
                </a:moveTo>
                <a:lnTo>
                  <a:pt x="0" y="61"/>
                </a:lnTo>
                <a:lnTo>
                  <a:pt x="2158" y="11854"/>
                </a:lnTo>
                <a:lnTo>
                  <a:pt x="2523" y="11793"/>
                </a:lnTo>
                <a:lnTo>
                  <a:pt x="36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 name="Google Shape;861;p38"/>
          <p:cNvSpPr/>
          <p:nvPr/>
        </p:nvSpPr>
        <p:spPr>
          <a:xfrm>
            <a:off x="1684925" y="2510738"/>
            <a:ext cx="199125" cy="118550"/>
          </a:xfrm>
          <a:custGeom>
            <a:avLst/>
            <a:gdLst/>
            <a:ahLst/>
            <a:cxnLst/>
            <a:rect l="l" t="t" r="r" b="b"/>
            <a:pathLst>
              <a:path w="7965" h="4742" extrusionOk="0">
                <a:moveTo>
                  <a:pt x="2220" y="213"/>
                </a:moveTo>
                <a:cubicBezTo>
                  <a:pt x="2402" y="213"/>
                  <a:pt x="2584" y="304"/>
                  <a:pt x="2675" y="486"/>
                </a:cubicBezTo>
                <a:cubicBezTo>
                  <a:pt x="2949" y="1003"/>
                  <a:pt x="2706" y="2128"/>
                  <a:pt x="2311" y="2827"/>
                </a:cubicBezTo>
                <a:lnTo>
                  <a:pt x="2220" y="2948"/>
                </a:lnTo>
                <a:cubicBezTo>
                  <a:pt x="1764" y="2006"/>
                  <a:pt x="1612" y="882"/>
                  <a:pt x="1855" y="426"/>
                </a:cubicBezTo>
                <a:cubicBezTo>
                  <a:pt x="1946" y="304"/>
                  <a:pt x="2068" y="213"/>
                  <a:pt x="2220" y="213"/>
                </a:cubicBezTo>
                <a:close/>
                <a:moveTo>
                  <a:pt x="5441" y="213"/>
                </a:moveTo>
                <a:cubicBezTo>
                  <a:pt x="5563" y="213"/>
                  <a:pt x="5685" y="304"/>
                  <a:pt x="5745" y="426"/>
                </a:cubicBezTo>
                <a:cubicBezTo>
                  <a:pt x="6049" y="912"/>
                  <a:pt x="5867" y="2189"/>
                  <a:pt x="5411" y="3161"/>
                </a:cubicBezTo>
                <a:cubicBezTo>
                  <a:pt x="5320" y="3070"/>
                  <a:pt x="5259" y="2979"/>
                  <a:pt x="5198" y="2888"/>
                </a:cubicBezTo>
                <a:cubicBezTo>
                  <a:pt x="4803" y="2158"/>
                  <a:pt x="4682" y="1034"/>
                  <a:pt x="5016" y="517"/>
                </a:cubicBezTo>
                <a:cubicBezTo>
                  <a:pt x="5077" y="334"/>
                  <a:pt x="5259" y="213"/>
                  <a:pt x="5441" y="213"/>
                </a:cubicBezTo>
                <a:close/>
                <a:moveTo>
                  <a:pt x="5472" y="0"/>
                </a:moveTo>
                <a:cubicBezTo>
                  <a:pt x="5198" y="31"/>
                  <a:pt x="4986" y="152"/>
                  <a:pt x="4864" y="395"/>
                </a:cubicBezTo>
                <a:cubicBezTo>
                  <a:pt x="4530" y="1003"/>
                  <a:pt x="4621" y="2189"/>
                  <a:pt x="5077" y="2979"/>
                </a:cubicBezTo>
                <a:cubicBezTo>
                  <a:pt x="5138" y="3100"/>
                  <a:pt x="5229" y="3252"/>
                  <a:pt x="5320" y="3344"/>
                </a:cubicBezTo>
                <a:cubicBezTo>
                  <a:pt x="5289" y="3404"/>
                  <a:pt x="5259" y="3465"/>
                  <a:pt x="5229" y="3526"/>
                </a:cubicBezTo>
                <a:cubicBezTo>
                  <a:pt x="4864" y="4164"/>
                  <a:pt x="4408" y="4529"/>
                  <a:pt x="3952" y="4529"/>
                </a:cubicBezTo>
                <a:cubicBezTo>
                  <a:pt x="3253" y="4529"/>
                  <a:pt x="2706" y="3769"/>
                  <a:pt x="2463" y="3313"/>
                </a:cubicBezTo>
                <a:cubicBezTo>
                  <a:pt x="2432" y="3283"/>
                  <a:pt x="2402" y="3222"/>
                  <a:pt x="2372" y="3161"/>
                </a:cubicBezTo>
                <a:cubicBezTo>
                  <a:pt x="2402" y="3070"/>
                  <a:pt x="2463" y="3009"/>
                  <a:pt x="2523" y="2918"/>
                </a:cubicBezTo>
                <a:cubicBezTo>
                  <a:pt x="2949" y="2158"/>
                  <a:pt x="3192" y="942"/>
                  <a:pt x="2858" y="365"/>
                </a:cubicBezTo>
                <a:cubicBezTo>
                  <a:pt x="2736" y="152"/>
                  <a:pt x="2493" y="31"/>
                  <a:pt x="2250" y="31"/>
                </a:cubicBezTo>
                <a:cubicBezTo>
                  <a:pt x="2037" y="31"/>
                  <a:pt x="1824" y="152"/>
                  <a:pt x="1733" y="334"/>
                </a:cubicBezTo>
                <a:cubicBezTo>
                  <a:pt x="1399" y="912"/>
                  <a:pt x="1642" y="2158"/>
                  <a:pt x="2128" y="3131"/>
                </a:cubicBezTo>
                <a:cubicBezTo>
                  <a:pt x="2007" y="3313"/>
                  <a:pt x="1794" y="3435"/>
                  <a:pt x="1581" y="3465"/>
                </a:cubicBezTo>
                <a:cubicBezTo>
                  <a:pt x="639" y="3465"/>
                  <a:pt x="213" y="1246"/>
                  <a:pt x="213" y="1216"/>
                </a:cubicBezTo>
                <a:lnTo>
                  <a:pt x="1" y="1277"/>
                </a:lnTo>
                <a:cubicBezTo>
                  <a:pt x="31" y="1368"/>
                  <a:pt x="457" y="3648"/>
                  <a:pt x="1581" y="3648"/>
                </a:cubicBezTo>
                <a:cubicBezTo>
                  <a:pt x="1824" y="3648"/>
                  <a:pt x="2068" y="3496"/>
                  <a:pt x="2220" y="3313"/>
                </a:cubicBezTo>
                <a:cubicBezTo>
                  <a:pt x="2220" y="3344"/>
                  <a:pt x="2250" y="3374"/>
                  <a:pt x="2280" y="3435"/>
                </a:cubicBezTo>
                <a:cubicBezTo>
                  <a:pt x="2767" y="4255"/>
                  <a:pt x="3344" y="4742"/>
                  <a:pt x="3922" y="4742"/>
                </a:cubicBezTo>
                <a:cubicBezTo>
                  <a:pt x="4590" y="4742"/>
                  <a:pt x="5077" y="4134"/>
                  <a:pt x="5411" y="3587"/>
                </a:cubicBezTo>
                <a:lnTo>
                  <a:pt x="5502" y="3465"/>
                </a:lnTo>
                <a:cubicBezTo>
                  <a:pt x="5715" y="3678"/>
                  <a:pt x="6019" y="3800"/>
                  <a:pt x="6323" y="3800"/>
                </a:cubicBezTo>
                <a:cubicBezTo>
                  <a:pt x="7265" y="3800"/>
                  <a:pt x="7934" y="1520"/>
                  <a:pt x="7964" y="1429"/>
                </a:cubicBezTo>
                <a:lnTo>
                  <a:pt x="7782" y="1368"/>
                </a:lnTo>
                <a:cubicBezTo>
                  <a:pt x="7600" y="2006"/>
                  <a:pt x="6992" y="3617"/>
                  <a:pt x="6323" y="3617"/>
                </a:cubicBezTo>
                <a:cubicBezTo>
                  <a:pt x="6019" y="3617"/>
                  <a:pt x="5745" y="3496"/>
                  <a:pt x="5563" y="3283"/>
                </a:cubicBezTo>
                <a:cubicBezTo>
                  <a:pt x="6080" y="2219"/>
                  <a:pt x="6262" y="882"/>
                  <a:pt x="5928" y="304"/>
                </a:cubicBezTo>
                <a:cubicBezTo>
                  <a:pt x="5837" y="122"/>
                  <a:pt x="5654" y="31"/>
                  <a:pt x="547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16;p31"/>
          <p:cNvSpPr txBox="1">
            <a:spLocks/>
          </p:cNvSpPr>
          <p:nvPr/>
        </p:nvSpPr>
        <p:spPr>
          <a:xfrm>
            <a:off x="8712486" y="4746661"/>
            <a:ext cx="359595" cy="286799"/>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Bebas Neue"/>
              <a:buNone/>
              <a:defRPr sz="3000" b="1" i="0" u="none" strike="noStrike" cap="none">
                <a:solidFill>
                  <a:schemeClr val="dk1"/>
                </a:solidFill>
                <a:latin typeface="Bebas Neue"/>
                <a:ea typeface="Bebas Neue"/>
                <a:cs typeface="Bebas Neue"/>
                <a:sym typeface="Bebas Neue"/>
              </a:defRPr>
            </a:lvl1pPr>
            <a:lvl2pPr marR="0" lvl="1"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9pPr>
          </a:lstStyle>
          <a:p>
            <a:pPr algn="ctr"/>
            <a:r>
              <a:rPr lang="en" sz="1600" b="0" dirty="0">
                <a:solidFill>
                  <a:schemeClr val="tx1"/>
                </a:solidFill>
              </a:rPr>
              <a:t>10</a:t>
            </a:r>
          </a:p>
        </p:txBody>
      </p:sp>
      <p:sp>
        <p:nvSpPr>
          <p:cNvPr id="36" name="Google Shape;852;p38"/>
          <p:cNvSpPr txBox="1">
            <a:spLocks/>
          </p:cNvSpPr>
          <p:nvPr/>
        </p:nvSpPr>
        <p:spPr>
          <a:xfrm>
            <a:off x="4532931" y="2988653"/>
            <a:ext cx="4530903" cy="1946858"/>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17500" algn="ctr" rtl="0">
              <a:lnSpc>
                <a:spcPct val="100000"/>
              </a:lnSpc>
              <a:spcBef>
                <a:spcPts val="0"/>
              </a:spcBef>
              <a:spcAft>
                <a:spcPts val="0"/>
              </a:spcAft>
              <a:buClr>
                <a:schemeClr val="dk1"/>
              </a:buClr>
              <a:buSzPts val="1400"/>
              <a:buFont typeface="Lato"/>
              <a:buChar char="●"/>
              <a:defRPr sz="1400" b="0" i="0" u="none" strike="noStrike" cap="none">
                <a:solidFill>
                  <a:schemeClr val="dk1"/>
                </a:solidFill>
                <a:latin typeface="Lato"/>
                <a:ea typeface="Lato"/>
                <a:cs typeface="Lato"/>
                <a:sym typeface="Lato"/>
              </a:defRPr>
            </a:lvl1pPr>
            <a:lvl2pPr marL="914400" marR="0" lvl="1" indent="-317500" algn="ctr" rtl="0">
              <a:lnSpc>
                <a:spcPct val="100000"/>
              </a:lnSpc>
              <a:spcBef>
                <a:spcPts val="0"/>
              </a:spcBef>
              <a:spcAft>
                <a:spcPts val="0"/>
              </a:spcAft>
              <a:buClr>
                <a:schemeClr val="dk1"/>
              </a:buClr>
              <a:buSzPts val="1400"/>
              <a:buFont typeface="Lato"/>
              <a:buChar char="○"/>
              <a:defRPr sz="1400" b="0" i="0" u="none" strike="noStrike" cap="none">
                <a:solidFill>
                  <a:schemeClr val="dk1"/>
                </a:solidFill>
                <a:latin typeface="Lato"/>
                <a:ea typeface="Lato"/>
                <a:cs typeface="Lato"/>
                <a:sym typeface="Lato"/>
              </a:defRPr>
            </a:lvl2pPr>
            <a:lvl3pPr marL="1371600" marR="0" lvl="2" indent="-317500" algn="ctr" rtl="0">
              <a:lnSpc>
                <a:spcPct val="100000"/>
              </a:lnSpc>
              <a:spcBef>
                <a:spcPts val="0"/>
              </a:spcBef>
              <a:spcAft>
                <a:spcPts val="0"/>
              </a:spcAft>
              <a:buClr>
                <a:schemeClr val="dk1"/>
              </a:buClr>
              <a:buSzPts val="1400"/>
              <a:buFont typeface="Lato"/>
              <a:buChar char="■"/>
              <a:defRPr sz="1400" b="0" i="0" u="none" strike="noStrike" cap="none">
                <a:solidFill>
                  <a:schemeClr val="dk1"/>
                </a:solidFill>
                <a:latin typeface="Lato"/>
                <a:ea typeface="Lato"/>
                <a:cs typeface="Lato"/>
                <a:sym typeface="Lato"/>
              </a:defRPr>
            </a:lvl3pPr>
            <a:lvl4pPr marL="1828800" marR="0" lvl="3" indent="-317500" algn="ctr" rtl="0">
              <a:lnSpc>
                <a:spcPct val="100000"/>
              </a:lnSpc>
              <a:spcBef>
                <a:spcPts val="0"/>
              </a:spcBef>
              <a:spcAft>
                <a:spcPts val="0"/>
              </a:spcAft>
              <a:buClr>
                <a:schemeClr val="dk1"/>
              </a:buClr>
              <a:buSzPts val="1400"/>
              <a:buFont typeface="Lato"/>
              <a:buChar char="●"/>
              <a:defRPr sz="1400" b="0" i="0" u="none" strike="noStrike" cap="none">
                <a:solidFill>
                  <a:schemeClr val="dk1"/>
                </a:solidFill>
                <a:latin typeface="Lato"/>
                <a:ea typeface="Lato"/>
                <a:cs typeface="Lato"/>
                <a:sym typeface="Lato"/>
              </a:defRPr>
            </a:lvl4pPr>
            <a:lvl5pPr marL="2286000" marR="0" lvl="4" indent="-317500" algn="ctr" rtl="0">
              <a:lnSpc>
                <a:spcPct val="100000"/>
              </a:lnSpc>
              <a:spcBef>
                <a:spcPts val="0"/>
              </a:spcBef>
              <a:spcAft>
                <a:spcPts val="0"/>
              </a:spcAft>
              <a:buClr>
                <a:schemeClr val="dk1"/>
              </a:buClr>
              <a:buSzPts val="1400"/>
              <a:buFont typeface="Lato"/>
              <a:buChar char="○"/>
              <a:defRPr sz="1400" b="0" i="0" u="none" strike="noStrike" cap="none">
                <a:solidFill>
                  <a:schemeClr val="dk1"/>
                </a:solidFill>
                <a:latin typeface="Lato"/>
                <a:ea typeface="Lato"/>
                <a:cs typeface="Lato"/>
                <a:sym typeface="Lato"/>
              </a:defRPr>
            </a:lvl5pPr>
            <a:lvl6pPr marL="2743200" marR="0" lvl="5" indent="-317500" algn="ctr" rtl="0">
              <a:lnSpc>
                <a:spcPct val="100000"/>
              </a:lnSpc>
              <a:spcBef>
                <a:spcPts val="0"/>
              </a:spcBef>
              <a:spcAft>
                <a:spcPts val="0"/>
              </a:spcAft>
              <a:buClr>
                <a:schemeClr val="dk1"/>
              </a:buClr>
              <a:buSzPts val="1400"/>
              <a:buFont typeface="Lato"/>
              <a:buChar char="■"/>
              <a:defRPr sz="1400" b="0" i="0" u="none" strike="noStrike" cap="none">
                <a:solidFill>
                  <a:schemeClr val="dk1"/>
                </a:solidFill>
                <a:latin typeface="Lato"/>
                <a:ea typeface="Lato"/>
                <a:cs typeface="Lato"/>
                <a:sym typeface="Lato"/>
              </a:defRPr>
            </a:lvl6pPr>
            <a:lvl7pPr marL="3200400" marR="0" lvl="6" indent="-317500" algn="ctr" rtl="0">
              <a:lnSpc>
                <a:spcPct val="100000"/>
              </a:lnSpc>
              <a:spcBef>
                <a:spcPts val="0"/>
              </a:spcBef>
              <a:spcAft>
                <a:spcPts val="0"/>
              </a:spcAft>
              <a:buClr>
                <a:schemeClr val="dk1"/>
              </a:buClr>
              <a:buSzPts val="1400"/>
              <a:buFont typeface="Lato"/>
              <a:buChar char="●"/>
              <a:defRPr sz="1400" b="0" i="0" u="none" strike="noStrike" cap="none">
                <a:solidFill>
                  <a:schemeClr val="dk1"/>
                </a:solidFill>
                <a:latin typeface="Lato"/>
                <a:ea typeface="Lato"/>
                <a:cs typeface="Lato"/>
                <a:sym typeface="Lato"/>
              </a:defRPr>
            </a:lvl7pPr>
            <a:lvl8pPr marL="3657600" marR="0" lvl="7" indent="-317500" algn="ctr" rtl="0">
              <a:lnSpc>
                <a:spcPct val="100000"/>
              </a:lnSpc>
              <a:spcBef>
                <a:spcPts val="0"/>
              </a:spcBef>
              <a:spcAft>
                <a:spcPts val="0"/>
              </a:spcAft>
              <a:buClr>
                <a:schemeClr val="dk1"/>
              </a:buClr>
              <a:buSzPts val="1400"/>
              <a:buFont typeface="Lato"/>
              <a:buChar char="○"/>
              <a:defRPr sz="1400" b="0" i="0" u="none" strike="noStrike" cap="none">
                <a:solidFill>
                  <a:schemeClr val="dk1"/>
                </a:solidFill>
                <a:latin typeface="Lato"/>
                <a:ea typeface="Lato"/>
                <a:cs typeface="Lato"/>
                <a:sym typeface="Lato"/>
              </a:defRPr>
            </a:lvl8pPr>
            <a:lvl9pPr marL="4114800" marR="0" lvl="8" indent="-317500" algn="ctr" rtl="0">
              <a:lnSpc>
                <a:spcPct val="100000"/>
              </a:lnSpc>
              <a:spcBef>
                <a:spcPts val="0"/>
              </a:spcBef>
              <a:spcAft>
                <a:spcPts val="0"/>
              </a:spcAft>
              <a:buClr>
                <a:schemeClr val="dk1"/>
              </a:buClr>
              <a:buSzPts val="1400"/>
              <a:buFont typeface="Lato"/>
              <a:buChar char="■"/>
              <a:defRPr sz="1400" b="0" i="0" u="none" strike="noStrike" cap="none">
                <a:solidFill>
                  <a:schemeClr val="dk1"/>
                </a:solidFill>
                <a:latin typeface="Lato"/>
                <a:ea typeface="Lato"/>
                <a:cs typeface="Lato"/>
                <a:sym typeface="Lato"/>
              </a:defRPr>
            </a:lvl9pPr>
          </a:lstStyle>
          <a:p>
            <a:pPr marL="139700" indent="0" algn="just">
              <a:buNone/>
            </a:pPr>
            <a:r>
              <a:rPr lang="en-US" sz="1800" b="1" dirty="0">
                <a:solidFill>
                  <a:schemeClr val="bg1">
                    <a:lumMod val="10000"/>
                  </a:schemeClr>
                </a:solidFill>
              </a:rPr>
              <a:t>4. </a:t>
            </a:r>
            <a:r>
              <a:rPr lang="en-US" sz="1800" b="1" dirty="0"/>
              <a:t>Decline: </a:t>
            </a:r>
            <a:r>
              <a:rPr lang="en-US" sz="1800" dirty="0"/>
              <a:t>A product takes on increased competition as other companies emulate its success—sometimes with enhancements or lower prices. The product may lose market share and begin its decline.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05"/>
        <p:cNvGrpSpPr/>
        <p:nvPr/>
      </p:nvGrpSpPr>
      <p:grpSpPr>
        <a:xfrm>
          <a:off x="0" y="0"/>
          <a:ext cx="0" cy="0"/>
          <a:chOff x="0" y="0"/>
          <a:chExt cx="0" cy="0"/>
        </a:xfrm>
      </p:grpSpPr>
      <p:sp>
        <p:nvSpPr>
          <p:cNvPr id="1210" name="Google Shape;1210;p41"/>
          <p:cNvSpPr txBox="1">
            <a:spLocks noGrp="1"/>
          </p:cNvSpPr>
          <p:nvPr>
            <p:ph type="title"/>
          </p:nvPr>
        </p:nvSpPr>
        <p:spPr>
          <a:xfrm>
            <a:off x="39280" y="570195"/>
            <a:ext cx="2806662" cy="645600"/>
          </a:xfrm>
          <a:prstGeom prst="rect">
            <a:avLst/>
          </a:prstGeom>
        </p:spPr>
        <p:txBody>
          <a:bodyPr spcFirstLastPara="1" wrap="square" lIns="91425" tIns="91425" rIns="91425" bIns="91425" anchor="t" anchorCtr="0">
            <a:noAutofit/>
          </a:bodyPr>
          <a:lstStyle/>
          <a:p>
            <a:pPr lvl="0"/>
            <a:r>
              <a:rPr lang="en-GB" sz="3200" b="0" dirty="0"/>
              <a:t>Economic Analysis: </a:t>
            </a:r>
            <a:endParaRPr sz="3200" b="0" dirty="0"/>
          </a:p>
        </p:txBody>
      </p:sp>
      <p:sp>
        <p:nvSpPr>
          <p:cNvPr id="1213" name="Google Shape;1213;p41"/>
          <p:cNvSpPr txBox="1">
            <a:spLocks noGrp="1"/>
          </p:cNvSpPr>
          <p:nvPr>
            <p:ph type="body" idx="3"/>
          </p:nvPr>
        </p:nvSpPr>
        <p:spPr>
          <a:xfrm>
            <a:off x="279971" y="1304275"/>
            <a:ext cx="8193640" cy="3613221"/>
          </a:xfrm>
          <a:prstGeom prst="rect">
            <a:avLst/>
          </a:prstGeom>
        </p:spPr>
        <p:txBody>
          <a:bodyPr spcFirstLastPara="1" wrap="square" lIns="91425" tIns="91425" rIns="91425" bIns="91425" anchor="ctr" anchorCtr="0">
            <a:noAutofit/>
          </a:bodyPr>
          <a:lstStyle/>
          <a:p>
            <a:pPr marL="285750" indent="-285750" algn="just"/>
            <a:r>
              <a:rPr lang="en-US" sz="1800" dirty="0"/>
              <a:t>Consists of developing estimates of production and demand costs in the market and comparing them with estimates of demand. In order to perform the analysis requires accurate estimates of demand as possible derives from statistical forecasts and estimates of market share in the sector the product is competing in. </a:t>
            </a:r>
          </a:p>
          <a:p>
            <a:pPr marL="285750" indent="-285750" algn="just"/>
            <a:endParaRPr lang="en-US" sz="1800" dirty="0"/>
          </a:p>
          <a:p>
            <a:pPr marL="285750" indent="-285750" algn="just"/>
            <a:r>
              <a:rPr lang="en-US" sz="1800" dirty="0"/>
              <a:t>There are several techniques to assess product productivity such as</a:t>
            </a:r>
          </a:p>
          <a:p>
            <a:pPr marL="0" indent="0" algn="just">
              <a:buNone/>
            </a:pPr>
            <a:endParaRPr lang="en-US" sz="1800" dirty="0"/>
          </a:p>
          <a:p>
            <a:pPr marL="342900" indent="-342900" algn="just">
              <a:buFont typeface="+mj-lt"/>
              <a:buAutoNum type="arabicPeriod"/>
            </a:pPr>
            <a:r>
              <a:rPr lang="en-US" sz="1800" dirty="0"/>
              <a:t>Cost- Benefit Analysis.</a:t>
            </a:r>
          </a:p>
          <a:p>
            <a:pPr marL="342900" indent="-342900" algn="just">
              <a:buFont typeface="+mj-lt"/>
              <a:buAutoNum type="arabicPeriod"/>
            </a:pPr>
            <a:r>
              <a:rPr lang="en-US" sz="1800" dirty="0"/>
              <a:t>Net Present Value (NPV).</a:t>
            </a:r>
          </a:p>
          <a:p>
            <a:pPr marL="342900" indent="-342900" algn="just">
              <a:buFont typeface="+mj-lt"/>
              <a:buAutoNum type="arabicPeriod"/>
            </a:pPr>
            <a:r>
              <a:rPr lang="en-US" sz="1800" dirty="0"/>
              <a:t>Internal Rate of Return</a:t>
            </a:r>
            <a:r>
              <a:rPr lang="en-GB" sz="1800" dirty="0"/>
              <a:t> </a:t>
            </a:r>
            <a:r>
              <a:rPr lang="en-US" sz="1800" dirty="0"/>
              <a:t>(IRR).</a:t>
            </a:r>
          </a:p>
          <a:p>
            <a:pPr marL="342900" indent="-342900" algn="just">
              <a:buFont typeface="+mj-lt"/>
              <a:buAutoNum type="arabicPeriod"/>
            </a:pPr>
            <a:r>
              <a:rPr lang="en-US" sz="1800" dirty="0"/>
              <a:t>Cost Volume Profit Model.</a:t>
            </a:r>
          </a:p>
        </p:txBody>
      </p:sp>
      <p:sp>
        <p:nvSpPr>
          <p:cNvPr id="26" name="Google Shape;316;p31"/>
          <p:cNvSpPr txBox="1">
            <a:spLocks/>
          </p:cNvSpPr>
          <p:nvPr/>
        </p:nvSpPr>
        <p:spPr>
          <a:xfrm>
            <a:off x="8712486" y="4746661"/>
            <a:ext cx="359595" cy="286799"/>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Bebas Neue"/>
              <a:buNone/>
              <a:defRPr sz="3000" b="1" i="0" u="none" strike="noStrike" cap="none">
                <a:solidFill>
                  <a:schemeClr val="dk1"/>
                </a:solidFill>
                <a:latin typeface="Bebas Neue"/>
                <a:ea typeface="Bebas Neue"/>
                <a:cs typeface="Bebas Neue"/>
                <a:sym typeface="Bebas Neue"/>
              </a:defRPr>
            </a:lvl1pPr>
            <a:lvl2pPr marR="0" lvl="1"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9pPr>
          </a:lstStyle>
          <a:p>
            <a:pPr algn="ctr"/>
            <a:r>
              <a:rPr lang="en" sz="1600" b="0" dirty="0">
                <a:solidFill>
                  <a:schemeClr val="tx1"/>
                </a:solidFill>
              </a:rPr>
              <a:t>11</a:t>
            </a:r>
          </a:p>
        </p:txBody>
      </p:sp>
      <p:sp>
        <p:nvSpPr>
          <p:cNvPr id="27" name="Google Shape;1266;p42"/>
          <p:cNvSpPr/>
          <p:nvPr/>
        </p:nvSpPr>
        <p:spPr>
          <a:xfrm>
            <a:off x="0" y="1172875"/>
            <a:ext cx="2845942" cy="1314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26"/>
        <p:cNvGrpSpPr/>
        <p:nvPr/>
      </p:nvGrpSpPr>
      <p:grpSpPr>
        <a:xfrm>
          <a:off x="0" y="0"/>
          <a:ext cx="0" cy="0"/>
          <a:chOff x="0" y="0"/>
          <a:chExt cx="0" cy="0"/>
        </a:xfrm>
      </p:grpSpPr>
      <p:sp>
        <p:nvSpPr>
          <p:cNvPr id="1227" name="Google Shape;1227;p42"/>
          <p:cNvSpPr txBox="1">
            <a:spLocks noGrp="1"/>
          </p:cNvSpPr>
          <p:nvPr>
            <p:ph type="title"/>
          </p:nvPr>
        </p:nvSpPr>
        <p:spPr>
          <a:xfrm>
            <a:off x="0" y="586992"/>
            <a:ext cx="6688476" cy="645600"/>
          </a:xfrm>
          <a:prstGeom prst="rect">
            <a:avLst/>
          </a:prstGeom>
        </p:spPr>
        <p:txBody>
          <a:bodyPr spcFirstLastPara="1" wrap="square" lIns="91425" tIns="91425" rIns="91425" bIns="91425" anchor="ctr" anchorCtr="0">
            <a:noAutofit/>
          </a:bodyPr>
          <a:lstStyle/>
          <a:p>
            <a:pPr lvl="0"/>
            <a:r>
              <a:rPr lang="en-GB" sz="3200" b="0" dirty="0"/>
              <a:t>Economic analysis (Cost Benefit Analysis):</a:t>
            </a:r>
            <a:endParaRPr sz="3200" b="0" dirty="0"/>
          </a:p>
        </p:txBody>
      </p:sp>
      <p:sp>
        <p:nvSpPr>
          <p:cNvPr id="1228" name="Google Shape;1228;p42"/>
          <p:cNvSpPr txBox="1">
            <a:spLocks noGrp="1"/>
          </p:cNvSpPr>
          <p:nvPr>
            <p:ph type="body" idx="1"/>
          </p:nvPr>
        </p:nvSpPr>
        <p:spPr>
          <a:xfrm>
            <a:off x="299857" y="1304275"/>
            <a:ext cx="8248241" cy="2969774"/>
          </a:xfrm>
          <a:prstGeom prst="rect">
            <a:avLst/>
          </a:prstGeom>
        </p:spPr>
        <p:txBody>
          <a:bodyPr spcFirstLastPara="1" wrap="square" lIns="91425" tIns="91425" rIns="91425" bIns="91425" anchor="ctr" anchorCtr="0">
            <a:noAutofit/>
          </a:bodyPr>
          <a:lstStyle/>
          <a:p>
            <a:pPr algn="just"/>
            <a:r>
              <a:rPr lang="en-US" sz="1800" dirty="0"/>
              <a:t>It is a technique used to compare the total cost of the program / project against its benefits, using a common measure. This allows the calculation of the net cost or interest associated with the program.</a:t>
            </a:r>
          </a:p>
          <a:p>
            <a:pPr algn="just"/>
            <a:endParaRPr lang="en-US" sz="1800" dirty="0"/>
          </a:p>
          <a:p>
            <a:pPr algn="just"/>
            <a:endParaRPr lang="en-US" sz="1800" dirty="0"/>
          </a:p>
          <a:p>
            <a:pPr algn="just"/>
            <a:r>
              <a:rPr lang="en-US" sz="1800" dirty="0"/>
              <a:t>As a method, it is most often used at the beginning of a program  project when different options or course of action are evaluated and compared as an option to choose the best approach.</a:t>
            </a:r>
            <a:endParaRPr lang="ar-SA" sz="1800" dirty="0"/>
          </a:p>
        </p:txBody>
      </p:sp>
      <p:sp>
        <p:nvSpPr>
          <p:cNvPr id="1236" name="Google Shape;1236;p42"/>
          <p:cNvSpPr/>
          <p:nvPr/>
        </p:nvSpPr>
        <p:spPr>
          <a:xfrm>
            <a:off x="5105884" y="1185819"/>
            <a:ext cx="39285" cy="39265"/>
          </a:xfrm>
          <a:custGeom>
            <a:avLst/>
            <a:gdLst/>
            <a:ahLst/>
            <a:cxnLst/>
            <a:rect l="l" t="t" r="r" b="b"/>
            <a:pathLst>
              <a:path w="2036" h="2035" extrusionOk="0">
                <a:moveTo>
                  <a:pt x="1035" y="0"/>
                </a:moveTo>
                <a:cubicBezTo>
                  <a:pt x="468" y="0"/>
                  <a:pt x="1" y="467"/>
                  <a:pt x="1" y="1034"/>
                </a:cubicBezTo>
                <a:cubicBezTo>
                  <a:pt x="1" y="1601"/>
                  <a:pt x="468" y="2035"/>
                  <a:pt x="1035" y="2035"/>
                </a:cubicBezTo>
                <a:cubicBezTo>
                  <a:pt x="1602" y="2035"/>
                  <a:pt x="2035" y="1601"/>
                  <a:pt x="2035" y="1034"/>
                </a:cubicBezTo>
                <a:cubicBezTo>
                  <a:pt x="2035" y="467"/>
                  <a:pt x="1602" y="0"/>
                  <a:pt x="1035" y="0"/>
                </a:cubicBezTo>
                <a:close/>
              </a:path>
            </a:pathLst>
          </a:custGeom>
          <a:solidFill>
            <a:srgbClr val="FEFEF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 name="Google Shape;1237;p42"/>
          <p:cNvSpPr/>
          <p:nvPr/>
        </p:nvSpPr>
        <p:spPr>
          <a:xfrm>
            <a:off x="5093014" y="1228289"/>
            <a:ext cx="68246" cy="39921"/>
          </a:xfrm>
          <a:custGeom>
            <a:avLst/>
            <a:gdLst/>
            <a:ahLst/>
            <a:cxnLst/>
            <a:rect l="l" t="t" r="r" b="b"/>
            <a:pathLst>
              <a:path w="3537" h="2069" extrusionOk="0">
                <a:moveTo>
                  <a:pt x="1768" y="1"/>
                </a:moveTo>
                <a:cubicBezTo>
                  <a:pt x="768" y="1"/>
                  <a:pt x="0" y="801"/>
                  <a:pt x="0" y="1802"/>
                </a:cubicBezTo>
                <a:lnTo>
                  <a:pt x="0" y="2069"/>
                </a:lnTo>
                <a:lnTo>
                  <a:pt x="3536" y="2069"/>
                </a:lnTo>
                <a:lnTo>
                  <a:pt x="3536" y="1802"/>
                </a:lnTo>
                <a:cubicBezTo>
                  <a:pt x="3536" y="801"/>
                  <a:pt x="2736" y="1"/>
                  <a:pt x="1768" y="1"/>
                </a:cubicBezTo>
                <a:close/>
              </a:path>
            </a:pathLst>
          </a:custGeom>
          <a:solidFill>
            <a:srgbClr val="FEFEF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3" name="Google Shape;1243;p42"/>
          <p:cNvSpPr/>
          <p:nvPr/>
        </p:nvSpPr>
        <p:spPr>
          <a:xfrm>
            <a:off x="6480709" y="3087160"/>
            <a:ext cx="23193" cy="23829"/>
          </a:xfrm>
          <a:custGeom>
            <a:avLst/>
            <a:gdLst/>
            <a:ahLst/>
            <a:cxnLst/>
            <a:rect l="l" t="t" r="r" b="b"/>
            <a:pathLst>
              <a:path w="1202" h="1235" extrusionOk="0">
                <a:moveTo>
                  <a:pt x="601" y="0"/>
                </a:moveTo>
                <a:cubicBezTo>
                  <a:pt x="267" y="0"/>
                  <a:pt x="0" y="267"/>
                  <a:pt x="0" y="601"/>
                </a:cubicBezTo>
                <a:cubicBezTo>
                  <a:pt x="0" y="934"/>
                  <a:pt x="267" y="1235"/>
                  <a:pt x="601" y="1235"/>
                </a:cubicBezTo>
                <a:cubicBezTo>
                  <a:pt x="934" y="1235"/>
                  <a:pt x="1201" y="968"/>
                  <a:pt x="1201" y="601"/>
                </a:cubicBezTo>
                <a:cubicBezTo>
                  <a:pt x="1201" y="267"/>
                  <a:pt x="934" y="0"/>
                  <a:pt x="60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4" name="Google Shape;1244;p42"/>
          <p:cNvSpPr/>
          <p:nvPr/>
        </p:nvSpPr>
        <p:spPr>
          <a:xfrm>
            <a:off x="5343392" y="3137117"/>
            <a:ext cx="64387" cy="71334"/>
          </a:xfrm>
          <a:custGeom>
            <a:avLst/>
            <a:gdLst/>
            <a:ahLst/>
            <a:cxnLst/>
            <a:rect l="l" t="t" r="r" b="b"/>
            <a:pathLst>
              <a:path w="3337" h="3697" extrusionOk="0">
                <a:moveTo>
                  <a:pt x="361" y="0"/>
                </a:moveTo>
                <a:cubicBezTo>
                  <a:pt x="175" y="0"/>
                  <a:pt x="0" y="151"/>
                  <a:pt x="0" y="380"/>
                </a:cubicBezTo>
                <a:lnTo>
                  <a:pt x="0" y="3349"/>
                </a:lnTo>
                <a:cubicBezTo>
                  <a:pt x="0" y="3551"/>
                  <a:pt x="173" y="3696"/>
                  <a:pt x="358" y="3696"/>
                </a:cubicBezTo>
                <a:cubicBezTo>
                  <a:pt x="417" y="3696"/>
                  <a:pt x="478" y="3681"/>
                  <a:pt x="534" y="3649"/>
                </a:cubicBezTo>
                <a:lnTo>
                  <a:pt x="3103" y="2148"/>
                </a:lnTo>
                <a:cubicBezTo>
                  <a:pt x="3336" y="2015"/>
                  <a:pt x="3336" y="1681"/>
                  <a:pt x="3103" y="1548"/>
                </a:cubicBezTo>
                <a:lnTo>
                  <a:pt x="534" y="47"/>
                </a:lnTo>
                <a:cubicBezTo>
                  <a:pt x="479" y="15"/>
                  <a:pt x="419" y="0"/>
                  <a:pt x="36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5" name="Google Shape;1245;p42"/>
          <p:cNvSpPr/>
          <p:nvPr/>
        </p:nvSpPr>
        <p:spPr>
          <a:xfrm>
            <a:off x="5421906" y="3132216"/>
            <a:ext cx="14182" cy="81116"/>
          </a:xfrm>
          <a:custGeom>
            <a:avLst/>
            <a:gdLst/>
            <a:ahLst/>
            <a:cxnLst/>
            <a:rect l="l" t="t" r="r" b="b"/>
            <a:pathLst>
              <a:path w="735" h="4204" extrusionOk="0">
                <a:moveTo>
                  <a:pt x="368" y="0"/>
                </a:moveTo>
                <a:cubicBezTo>
                  <a:pt x="168" y="0"/>
                  <a:pt x="1" y="167"/>
                  <a:pt x="1" y="367"/>
                </a:cubicBezTo>
                <a:lnTo>
                  <a:pt x="1" y="3836"/>
                </a:lnTo>
                <a:cubicBezTo>
                  <a:pt x="1" y="4037"/>
                  <a:pt x="168" y="4203"/>
                  <a:pt x="368" y="4203"/>
                </a:cubicBezTo>
                <a:cubicBezTo>
                  <a:pt x="568" y="4203"/>
                  <a:pt x="735" y="4037"/>
                  <a:pt x="735" y="3836"/>
                </a:cubicBezTo>
                <a:lnTo>
                  <a:pt x="735" y="367"/>
                </a:lnTo>
                <a:cubicBezTo>
                  <a:pt x="735" y="167"/>
                  <a:pt x="568" y="0"/>
                  <a:pt x="36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6" name="Google Shape;1246;p42"/>
          <p:cNvSpPr/>
          <p:nvPr/>
        </p:nvSpPr>
        <p:spPr>
          <a:xfrm>
            <a:off x="5190205" y="3132216"/>
            <a:ext cx="13526" cy="81116"/>
          </a:xfrm>
          <a:custGeom>
            <a:avLst/>
            <a:gdLst/>
            <a:ahLst/>
            <a:cxnLst/>
            <a:rect l="l" t="t" r="r" b="b"/>
            <a:pathLst>
              <a:path w="701" h="4204" extrusionOk="0">
                <a:moveTo>
                  <a:pt x="367" y="0"/>
                </a:moveTo>
                <a:cubicBezTo>
                  <a:pt x="167" y="0"/>
                  <a:pt x="0" y="167"/>
                  <a:pt x="0" y="367"/>
                </a:cubicBezTo>
                <a:lnTo>
                  <a:pt x="0" y="3836"/>
                </a:lnTo>
                <a:cubicBezTo>
                  <a:pt x="0" y="4037"/>
                  <a:pt x="167" y="4203"/>
                  <a:pt x="367" y="4203"/>
                </a:cubicBezTo>
                <a:cubicBezTo>
                  <a:pt x="534" y="4203"/>
                  <a:pt x="701" y="4037"/>
                  <a:pt x="701" y="3836"/>
                </a:cubicBezTo>
                <a:lnTo>
                  <a:pt x="701" y="367"/>
                </a:lnTo>
                <a:cubicBezTo>
                  <a:pt x="701" y="167"/>
                  <a:pt x="567" y="0"/>
                  <a:pt x="36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6" name="Google Shape;1266;p42"/>
          <p:cNvSpPr/>
          <p:nvPr/>
        </p:nvSpPr>
        <p:spPr>
          <a:xfrm>
            <a:off x="-1" y="1185819"/>
            <a:ext cx="5815173" cy="118456"/>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316;p31"/>
          <p:cNvSpPr txBox="1">
            <a:spLocks/>
          </p:cNvSpPr>
          <p:nvPr/>
        </p:nvSpPr>
        <p:spPr>
          <a:xfrm>
            <a:off x="8712486" y="4746661"/>
            <a:ext cx="359595" cy="286799"/>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Bebas Neue"/>
              <a:buNone/>
              <a:defRPr sz="3000" b="1" i="0" u="none" strike="noStrike" cap="none">
                <a:solidFill>
                  <a:schemeClr val="dk1"/>
                </a:solidFill>
                <a:latin typeface="Bebas Neue"/>
                <a:ea typeface="Bebas Neue"/>
                <a:cs typeface="Bebas Neue"/>
                <a:sym typeface="Bebas Neue"/>
              </a:defRPr>
            </a:lvl1pPr>
            <a:lvl2pPr marR="0" lvl="1"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9pPr>
          </a:lstStyle>
          <a:p>
            <a:pPr algn="ctr"/>
            <a:r>
              <a:rPr lang="en" sz="1600" b="0" dirty="0">
                <a:solidFill>
                  <a:schemeClr val="tx1"/>
                </a:solidFill>
              </a:rPr>
              <a:t>12</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70"/>
        <p:cNvGrpSpPr/>
        <p:nvPr/>
      </p:nvGrpSpPr>
      <p:grpSpPr>
        <a:xfrm>
          <a:off x="0" y="0"/>
          <a:ext cx="0" cy="0"/>
          <a:chOff x="0" y="0"/>
          <a:chExt cx="0" cy="0"/>
        </a:xfrm>
      </p:grpSpPr>
      <p:sp>
        <p:nvSpPr>
          <p:cNvPr id="1271" name="Google Shape;1271;p43"/>
          <p:cNvSpPr txBox="1">
            <a:spLocks noGrp="1"/>
          </p:cNvSpPr>
          <p:nvPr>
            <p:ph type="title"/>
          </p:nvPr>
        </p:nvSpPr>
        <p:spPr>
          <a:xfrm>
            <a:off x="0" y="527275"/>
            <a:ext cx="7786800" cy="645600"/>
          </a:xfrm>
          <a:prstGeom prst="rect">
            <a:avLst/>
          </a:prstGeom>
        </p:spPr>
        <p:txBody>
          <a:bodyPr spcFirstLastPara="1" wrap="square" lIns="91425" tIns="91425" rIns="91425" bIns="91425" anchor="t" anchorCtr="0">
            <a:noAutofit/>
          </a:bodyPr>
          <a:lstStyle/>
          <a:p>
            <a:pPr lvl="0"/>
            <a:r>
              <a:rPr lang="en-GB" sz="3200" b="0" dirty="0"/>
              <a:t>Economic analysis (Net Present Value (NPV)):</a:t>
            </a:r>
            <a:endParaRPr sz="3200" b="0" dirty="0"/>
          </a:p>
        </p:txBody>
      </p:sp>
      <p:sp>
        <p:nvSpPr>
          <p:cNvPr id="8" name="Google Shape;1266;p42"/>
          <p:cNvSpPr/>
          <p:nvPr/>
        </p:nvSpPr>
        <p:spPr>
          <a:xfrm>
            <a:off x="-1" y="1170672"/>
            <a:ext cx="6082302" cy="164967"/>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316;p31"/>
          <p:cNvSpPr txBox="1">
            <a:spLocks/>
          </p:cNvSpPr>
          <p:nvPr/>
        </p:nvSpPr>
        <p:spPr>
          <a:xfrm>
            <a:off x="8712486" y="4746661"/>
            <a:ext cx="359595" cy="286799"/>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Bebas Neue"/>
              <a:buNone/>
              <a:defRPr sz="3000" b="1" i="0" u="none" strike="noStrike" cap="none">
                <a:solidFill>
                  <a:schemeClr val="dk1"/>
                </a:solidFill>
                <a:latin typeface="Bebas Neue"/>
                <a:ea typeface="Bebas Neue"/>
                <a:cs typeface="Bebas Neue"/>
                <a:sym typeface="Bebas Neue"/>
              </a:defRPr>
            </a:lvl1pPr>
            <a:lvl2pPr marR="0" lvl="1"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9pPr>
          </a:lstStyle>
          <a:p>
            <a:pPr algn="ctr"/>
            <a:r>
              <a:rPr lang="en" sz="1600" b="0" dirty="0">
                <a:solidFill>
                  <a:schemeClr val="tx1"/>
                </a:solidFill>
              </a:rPr>
              <a:t>13</a:t>
            </a:r>
          </a:p>
        </p:txBody>
      </p:sp>
      <p:sp>
        <p:nvSpPr>
          <p:cNvPr id="10" name="عنصر نائب للنص 2"/>
          <p:cNvSpPr>
            <a:spLocks noGrp="1"/>
          </p:cNvSpPr>
          <p:nvPr/>
        </p:nvSpPr>
        <p:spPr>
          <a:xfrm>
            <a:off x="90353" y="1581640"/>
            <a:ext cx="8786519" cy="2754054"/>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15000"/>
              </a:lnSpc>
              <a:spcBef>
                <a:spcPts val="0"/>
              </a:spcBef>
              <a:spcAft>
                <a:spcPts val="0"/>
              </a:spcAft>
              <a:buClr>
                <a:srgbClr val="434343"/>
              </a:buClr>
              <a:buSzPts val="1400"/>
              <a:buFont typeface="Open Sans"/>
              <a:buChar char="●"/>
              <a:defRPr sz="1400" b="0" i="0" u="none" strike="noStrike" cap="none">
                <a:solidFill>
                  <a:schemeClr val="dk1"/>
                </a:solidFill>
                <a:latin typeface="Open Sans"/>
                <a:ea typeface="Open Sans"/>
                <a:cs typeface="Open Sans"/>
                <a:sym typeface="Open Sans"/>
              </a:defRPr>
            </a:lvl1pPr>
            <a:lvl2pPr marL="914400" marR="0" lvl="1" indent="-317500" algn="l" rtl="0">
              <a:lnSpc>
                <a:spcPct val="115000"/>
              </a:lnSpc>
              <a:spcBef>
                <a:spcPts val="0"/>
              </a:spcBef>
              <a:spcAft>
                <a:spcPts val="0"/>
              </a:spcAft>
              <a:buClr>
                <a:srgbClr val="434343"/>
              </a:buClr>
              <a:buSzPts val="1400"/>
              <a:buFont typeface="Open Sans"/>
              <a:buChar char="○"/>
              <a:defRPr sz="1400" b="0" i="0" u="none" strike="noStrike" cap="none">
                <a:solidFill>
                  <a:srgbClr val="434343"/>
                </a:solidFill>
                <a:latin typeface="Open Sans"/>
                <a:ea typeface="Open Sans"/>
                <a:cs typeface="Open Sans"/>
                <a:sym typeface="Open Sans"/>
              </a:defRPr>
            </a:lvl2pPr>
            <a:lvl3pPr marL="1371600" marR="0" lvl="2" indent="-317500" algn="l" rtl="0">
              <a:lnSpc>
                <a:spcPct val="115000"/>
              </a:lnSpc>
              <a:spcBef>
                <a:spcPts val="0"/>
              </a:spcBef>
              <a:spcAft>
                <a:spcPts val="0"/>
              </a:spcAft>
              <a:buClr>
                <a:srgbClr val="434343"/>
              </a:buClr>
              <a:buSzPts val="1400"/>
              <a:buFont typeface="Open Sans"/>
              <a:buChar char="■"/>
              <a:defRPr sz="1400" b="0" i="0" u="none" strike="noStrike" cap="none">
                <a:solidFill>
                  <a:srgbClr val="434343"/>
                </a:solidFill>
                <a:latin typeface="Open Sans"/>
                <a:ea typeface="Open Sans"/>
                <a:cs typeface="Open Sans"/>
                <a:sym typeface="Open Sans"/>
              </a:defRPr>
            </a:lvl3pPr>
            <a:lvl4pPr marL="1828800" marR="0" lvl="3" indent="-317500" algn="l" rtl="0">
              <a:lnSpc>
                <a:spcPct val="115000"/>
              </a:lnSpc>
              <a:spcBef>
                <a:spcPts val="0"/>
              </a:spcBef>
              <a:spcAft>
                <a:spcPts val="0"/>
              </a:spcAft>
              <a:buClr>
                <a:srgbClr val="434343"/>
              </a:buClr>
              <a:buSzPts val="1400"/>
              <a:buFont typeface="Open Sans"/>
              <a:buChar char="●"/>
              <a:defRPr sz="1400" b="0" i="0" u="none" strike="noStrike" cap="none">
                <a:solidFill>
                  <a:srgbClr val="434343"/>
                </a:solidFill>
                <a:latin typeface="Open Sans"/>
                <a:ea typeface="Open Sans"/>
                <a:cs typeface="Open Sans"/>
                <a:sym typeface="Open Sans"/>
              </a:defRPr>
            </a:lvl4pPr>
            <a:lvl5pPr marL="2286000" marR="0" lvl="4" indent="-317500" algn="l" rtl="0">
              <a:lnSpc>
                <a:spcPct val="115000"/>
              </a:lnSpc>
              <a:spcBef>
                <a:spcPts val="0"/>
              </a:spcBef>
              <a:spcAft>
                <a:spcPts val="0"/>
              </a:spcAft>
              <a:buClr>
                <a:srgbClr val="434343"/>
              </a:buClr>
              <a:buSzPts val="1400"/>
              <a:buFont typeface="Open Sans"/>
              <a:buChar char="○"/>
              <a:defRPr sz="1400" b="0" i="0" u="none" strike="noStrike" cap="none">
                <a:solidFill>
                  <a:srgbClr val="434343"/>
                </a:solidFill>
                <a:latin typeface="Open Sans"/>
                <a:ea typeface="Open Sans"/>
                <a:cs typeface="Open Sans"/>
                <a:sym typeface="Open Sans"/>
              </a:defRPr>
            </a:lvl5pPr>
            <a:lvl6pPr marL="2743200" marR="0" lvl="5" indent="-317500" algn="l" rtl="0">
              <a:lnSpc>
                <a:spcPct val="115000"/>
              </a:lnSpc>
              <a:spcBef>
                <a:spcPts val="0"/>
              </a:spcBef>
              <a:spcAft>
                <a:spcPts val="0"/>
              </a:spcAft>
              <a:buClr>
                <a:srgbClr val="434343"/>
              </a:buClr>
              <a:buSzPts val="1400"/>
              <a:buFont typeface="Open Sans"/>
              <a:buChar char="■"/>
              <a:defRPr sz="1400" b="0" i="0" u="none" strike="noStrike" cap="none">
                <a:solidFill>
                  <a:srgbClr val="434343"/>
                </a:solidFill>
                <a:latin typeface="Open Sans"/>
                <a:ea typeface="Open Sans"/>
                <a:cs typeface="Open Sans"/>
                <a:sym typeface="Open Sans"/>
              </a:defRPr>
            </a:lvl6pPr>
            <a:lvl7pPr marL="3200400" marR="0" lvl="6" indent="-317500" algn="l" rtl="0">
              <a:lnSpc>
                <a:spcPct val="115000"/>
              </a:lnSpc>
              <a:spcBef>
                <a:spcPts val="0"/>
              </a:spcBef>
              <a:spcAft>
                <a:spcPts val="0"/>
              </a:spcAft>
              <a:buClr>
                <a:srgbClr val="434343"/>
              </a:buClr>
              <a:buSzPts val="1400"/>
              <a:buFont typeface="Open Sans"/>
              <a:buChar char="●"/>
              <a:defRPr sz="1400" b="0" i="0" u="none" strike="noStrike" cap="none">
                <a:solidFill>
                  <a:srgbClr val="434343"/>
                </a:solidFill>
                <a:latin typeface="Open Sans"/>
                <a:ea typeface="Open Sans"/>
                <a:cs typeface="Open Sans"/>
                <a:sym typeface="Open Sans"/>
              </a:defRPr>
            </a:lvl7pPr>
            <a:lvl8pPr marL="3657600" marR="0" lvl="7" indent="-317500" algn="l" rtl="0">
              <a:lnSpc>
                <a:spcPct val="115000"/>
              </a:lnSpc>
              <a:spcBef>
                <a:spcPts val="0"/>
              </a:spcBef>
              <a:spcAft>
                <a:spcPts val="0"/>
              </a:spcAft>
              <a:buClr>
                <a:srgbClr val="434343"/>
              </a:buClr>
              <a:buSzPts val="1400"/>
              <a:buFont typeface="Open Sans"/>
              <a:buChar char="○"/>
              <a:defRPr sz="1400" b="0" i="0" u="none" strike="noStrike" cap="none">
                <a:solidFill>
                  <a:srgbClr val="434343"/>
                </a:solidFill>
                <a:latin typeface="Open Sans"/>
                <a:ea typeface="Open Sans"/>
                <a:cs typeface="Open Sans"/>
                <a:sym typeface="Open Sans"/>
              </a:defRPr>
            </a:lvl8pPr>
            <a:lvl9pPr marL="4114800" marR="0" lvl="8" indent="-317500" algn="l" rtl="0">
              <a:lnSpc>
                <a:spcPct val="115000"/>
              </a:lnSpc>
              <a:spcBef>
                <a:spcPts val="0"/>
              </a:spcBef>
              <a:spcAft>
                <a:spcPts val="0"/>
              </a:spcAft>
              <a:buClr>
                <a:srgbClr val="434343"/>
              </a:buClr>
              <a:buSzPts val="1400"/>
              <a:buFont typeface="Open Sans"/>
              <a:buChar char="■"/>
              <a:defRPr sz="1400" b="0" i="0" u="none" strike="noStrike" cap="none">
                <a:solidFill>
                  <a:srgbClr val="434343"/>
                </a:solidFill>
                <a:latin typeface="Open Sans"/>
                <a:ea typeface="Open Sans"/>
                <a:cs typeface="Open Sans"/>
                <a:sym typeface="Open Sans"/>
              </a:defRPr>
            </a:lvl9pPr>
          </a:lstStyle>
          <a:p>
            <a:pPr algn="just"/>
            <a:r>
              <a:rPr lang="en-US" sz="1800" dirty="0">
                <a:latin typeface="Lato" panose="020B0604020202020204" charset="0"/>
              </a:rPr>
              <a:t>This is determined by calculating costs (negative cash flow) and benefits (positive cash flow) for each investment period. It is therefore the difference between the present value of cash flow in and cash flow  out over a period of time.</a:t>
            </a:r>
          </a:p>
          <a:p>
            <a:pPr algn="just"/>
            <a:endParaRPr lang="en-US" sz="1800" dirty="0">
              <a:latin typeface="Lato" panose="020B0604020202020204" charset="0"/>
            </a:endParaRPr>
          </a:p>
          <a:p>
            <a:pPr algn="just"/>
            <a:r>
              <a:rPr lang="en-US" sz="1800" dirty="0">
                <a:latin typeface="Lato" panose="020B0604020202020204" charset="0"/>
              </a:rPr>
              <a:t>It is used in capital budgeting and investment planning to analyze the profitability of the expected investment or project.</a:t>
            </a:r>
            <a:endParaRPr lang="ar-SA" sz="1800" dirty="0">
              <a:latin typeface="Lato" panose="020B060402020202020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280"/>
        <p:cNvGrpSpPr/>
        <p:nvPr/>
      </p:nvGrpSpPr>
      <p:grpSpPr>
        <a:xfrm>
          <a:off x="0" y="0"/>
          <a:ext cx="0" cy="0"/>
          <a:chOff x="0" y="0"/>
          <a:chExt cx="0" cy="0"/>
        </a:xfrm>
      </p:grpSpPr>
      <p:sp>
        <p:nvSpPr>
          <p:cNvPr id="1281" name="Google Shape;1281;p44"/>
          <p:cNvSpPr txBox="1">
            <a:spLocks noGrp="1"/>
          </p:cNvSpPr>
          <p:nvPr>
            <p:ph type="title"/>
          </p:nvPr>
        </p:nvSpPr>
        <p:spPr>
          <a:xfrm>
            <a:off x="0" y="527275"/>
            <a:ext cx="7786800" cy="645600"/>
          </a:xfrm>
          <a:prstGeom prst="rect">
            <a:avLst/>
          </a:prstGeom>
        </p:spPr>
        <p:txBody>
          <a:bodyPr spcFirstLastPara="1" wrap="square" lIns="91425" tIns="91425" rIns="91425" bIns="91425" anchor="t" anchorCtr="0">
            <a:noAutofit/>
          </a:bodyPr>
          <a:lstStyle/>
          <a:p>
            <a:pPr lvl="0" algn="l"/>
            <a:r>
              <a:rPr lang="en-GB" sz="3200" b="0" dirty="0"/>
              <a:t>Economic analysis (</a:t>
            </a:r>
            <a:r>
              <a:rPr lang="en-US" sz="3200" b="0" dirty="0"/>
              <a:t>Internal Rate of Return (IRR)):</a:t>
            </a:r>
            <a:endParaRPr sz="3200" b="0" dirty="0"/>
          </a:p>
        </p:txBody>
      </p:sp>
      <p:sp>
        <p:nvSpPr>
          <p:cNvPr id="1334" name="Google Shape;1334;p44"/>
          <p:cNvSpPr txBox="1">
            <a:spLocks noGrp="1"/>
          </p:cNvSpPr>
          <p:nvPr>
            <p:ph type="body" idx="4294967295"/>
          </p:nvPr>
        </p:nvSpPr>
        <p:spPr>
          <a:xfrm>
            <a:off x="6002" y="1285939"/>
            <a:ext cx="8250148" cy="1169285"/>
          </a:xfrm>
          <a:prstGeom prst="rect">
            <a:avLst/>
          </a:prstGeom>
        </p:spPr>
        <p:txBody>
          <a:bodyPr spcFirstLastPara="1" wrap="square" lIns="91425" tIns="91425" rIns="91425" bIns="91425" anchor="t" anchorCtr="0">
            <a:noAutofit/>
          </a:bodyPr>
          <a:lstStyle/>
          <a:p>
            <a:pPr algn="just"/>
            <a:r>
              <a:rPr lang="en-US" sz="1800" dirty="0"/>
              <a:t>It is a measure used in capital budgeting to estimate the profitability of potential investments. In other words, it is the expected composite annual rate of return that will be derived from the project or investment.</a:t>
            </a:r>
          </a:p>
        </p:txBody>
      </p:sp>
      <p:sp>
        <p:nvSpPr>
          <p:cNvPr id="1336" name="Google Shape;1336;p44"/>
          <p:cNvSpPr/>
          <p:nvPr/>
        </p:nvSpPr>
        <p:spPr>
          <a:xfrm>
            <a:off x="8725500" y="527275"/>
            <a:ext cx="418500" cy="26148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316;p31"/>
          <p:cNvSpPr txBox="1">
            <a:spLocks/>
          </p:cNvSpPr>
          <p:nvPr/>
        </p:nvSpPr>
        <p:spPr>
          <a:xfrm>
            <a:off x="8712486" y="4746661"/>
            <a:ext cx="359595" cy="286799"/>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Bebas Neue"/>
              <a:buNone/>
              <a:defRPr sz="3000" b="1" i="0" u="none" strike="noStrike" cap="none">
                <a:solidFill>
                  <a:schemeClr val="dk1"/>
                </a:solidFill>
                <a:latin typeface="Bebas Neue"/>
                <a:ea typeface="Bebas Neue"/>
                <a:cs typeface="Bebas Neue"/>
                <a:sym typeface="Bebas Neue"/>
              </a:defRPr>
            </a:lvl1pPr>
            <a:lvl2pPr marR="0" lvl="1"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9pPr>
          </a:lstStyle>
          <a:p>
            <a:pPr algn="ctr"/>
            <a:r>
              <a:rPr lang="en" sz="1600" b="0" dirty="0">
                <a:solidFill>
                  <a:schemeClr val="tx1"/>
                </a:solidFill>
              </a:rPr>
              <a:t>14</a:t>
            </a:r>
          </a:p>
        </p:txBody>
      </p:sp>
      <p:sp>
        <p:nvSpPr>
          <p:cNvPr id="65" name="Google Shape;1347;p45"/>
          <p:cNvSpPr txBox="1">
            <a:spLocks/>
          </p:cNvSpPr>
          <p:nvPr/>
        </p:nvSpPr>
        <p:spPr>
          <a:xfrm>
            <a:off x="0" y="2547038"/>
            <a:ext cx="7786800" cy="6456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000"/>
              <a:buFont typeface="Bebas Neue"/>
              <a:buNone/>
              <a:defRPr sz="3000" b="1" i="0" u="none" strike="noStrike" cap="none">
                <a:solidFill>
                  <a:schemeClr val="dk1"/>
                </a:solidFill>
                <a:latin typeface="Bebas Neue"/>
                <a:ea typeface="Bebas Neue"/>
                <a:cs typeface="Bebas Neue"/>
                <a:sym typeface="Bebas Neue"/>
              </a:defRPr>
            </a:lvl1pPr>
            <a:lvl2pPr marR="0" lvl="1" algn="ctr"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9pPr>
          </a:lstStyle>
          <a:p>
            <a:pPr algn="l"/>
            <a:r>
              <a:rPr lang="en-GB" sz="3200" b="0" dirty="0"/>
              <a:t>Economic analysis (Cost Volume Profit Model):</a:t>
            </a:r>
          </a:p>
        </p:txBody>
      </p:sp>
      <p:sp>
        <p:nvSpPr>
          <p:cNvPr id="66" name="Google Shape;1365;p45"/>
          <p:cNvSpPr/>
          <p:nvPr/>
        </p:nvSpPr>
        <p:spPr>
          <a:xfrm>
            <a:off x="0" y="3131800"/>
            <a:ext cx="6400800" cy="142378"/>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مستطيل 1"/>
          <p:cNvSpPr/>
          <p:nvPr/>
        </p:nvSpPr>
        <p:spPr>
          <a:xfrm>
            <a:off x="122785" y="3311680"/>
            <a:ext cx="8589701" cy="1754326"/>
          </a:xfrm>
          <a:prstGeom prst="rect">
            <a:avLst/>
          </a:prstGeom>
        </p:spPr>
        <p:txBody>
          <a:bodyPr wrap="square">
            <a:spAutoFit/>
          </a:bodyPr>
          <a:lstStyle/>
          <a:p>
            <a:pPr marL="285750" indent="-285750" algn="just">
              <a:buSzPct val="120000"/>
              <a:buFont typeface="Arial" panose="020B0604020202020204" pitchFamily="34" charset="0"/>
              <a:buChar char="•"/>
            </a:pPr>
            <a:r>
              <a:rPr lang="en-US" sz="1800" dirty="0">
                <a:latin typeface="Lato" panose="020B0604020202020204" charset="0"/>
              </a:rPr>
              <a:t>It is used to determine how changes in cost and volume affect a company's operating income and net income.</a:t>
            </a:r>
          </a:p>
          <a:p>
            <a:pPr marL="285750" indent="-285750" algn="just">
              <a:buSzPct val="120000"/>
              <a:buFont typeface="Arial" panose="020B0604020202020204" pitchFamily="34" charset="0"/>
              <a:buChar char="•"/>
            </a:pPr>
            <a:endParaRPr lang="en-US" sz="1800" dirty="0">
              <a:latin typeface="Lato" panose="020B0604020202020204" charset="0"/>
            </a:endParaRPr>
          </a:p>
          <a:p>
            <a:pPr marL="285750" indent="-285750" algn="just">
              <a:buSzPct val="120000"/>
              <a:buFont typeface="Arial" panose="020B0604020202020204" pitchFamily="34" charset="0"/>
              <a:buChar char="•"/>
            </a:pPr>
            <a:r>
              <a:rPr lang="en-US" sz="1800" dirty="0">
                <a:latin typeface="Lato" panose="020B0604020202020204" charset="0"/>
              </a:rPr>
              <a:t>In conducting this analysis, there are several assumptions. The price of sales per unit is constant, the cost of variables per unit is constant and the total fixed costs are constant.</a:t>
            </a:r>
            <a:endParaRPr lang="ar-SA" sz="1800" dirty="0">
              <a:latin typeface="Lato" panose="020B0604020202020204" charset="0"/>
            </a:endParaRPr>
          </a:p>
        </p:txBody>
      </p:sp>
      <p:sp>
        <p:nvSpPr>
          <p:cNvPr id="68" name="Google Shape;1365;p45"/>
          <p:cNvSpPr/>
          <p:nvPr/>
        </p:nvSpPr>
        <p:spPr>
          <a:xfrm>
            <a:off x="-1" y="1058239"/>
            <a:ext cx="6863137" cy="148388"/>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3606" y="587298"/>
            <a:ext cx="7786800" cy="645600"/>
          </a:xfrm>
        </p:spPr>
        <p:txBody>
          <a:bodyPr/>
          <a:lstStyle/>
          <a:p>
            <a:pPr marL="139700" indent="0" algn="l"/>
            <a:r>
              <a:rPr lang="en-US" sz="3200" b="0" dirty="0"/>
              <a:t>Technical Analysis:</a:t>
            </a:r>
            <a:endParaRPr lang="ar-LY" b="0" dirty="0"/>
          </a:p>
        </p:txBody>
      </p:sp>
      <p:sp>
        <p:nvSpPr>
          <p:cNvPr id="3" name="Google Shape;1361;p45"/>
          <p:cNvSpPr txBox="1">
            <a:spLocks/>
          </p:cNvSpPr>
          <p:nvPr/>
        </p:nvSpPr>
        <p:spPr>
          <a:xfrm>
            <a:off x="0" y="1150706"/>
            <a:ext cx="8938517" cy="2661008"/>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17500" algn="l" rtl="0">
              <a:lnSpc>
                <a:spcPct val="115000"/>
              </a:lnSpc>
              <a:spcBef>
                <a:spcPts val="0"/>
              </a:spcBef>
              <a:spcAft>
                <a:spcPts val="0"/>
              </a:spcAft>
              <a:buClr>
                <a:schemeClr val="dk1"/>
              </a:buClr>
              <a:buSzPts val="1400"/>
              <a:buFont typeface="Lato"/>
              <a:buChar char="●"/>
              <a:defRPr sz="1400" b="0" i="0" u="none" strike="noStrike" cap="none">
                <a:solidFill>
                  <a:schemeClr val="dk1"/>
                </a:solidFill>
                <a:latin typeface="Lato"/>
                <a:ea typeface="Lato"/>
                <a:cs typeface="Lato"/>
                <a:sym typeface="Lato"/>
              </a:defRPr>
            </a:lvl1pPr>
            <a:lvl2pPr marL="914400" marR="0" lvl="1" indent="-317500" algn="l" rtl="0">
              <a:lnSpc>
                <a:spcPct val="115000"/>
              </a:lnSpc>
              <a:spcBef>
                <a:spcPts val="1600"/>
              </a:spcBef>
              <a:spcAft>
                <a:spcPts val="0"/>
              </a:spcAft>
              <a:buClr>
                <a:schemeClr val="dk1"/>
              </a:buClr>
              <a:buSzPts val="1400"/>
              <a:buFont typeface="Lato"/>
              <a:buChar char="○"/>
              <a:defRPr sz="1400" b="0" i="0" u="none" strike="noStrike" cap="none">
                <a:solidFill>
                  <a:schemeClr val="dk1"/>
                </a:solidFill>
                <a:latin typeface="Lato"/>
                <a:ea typeface="Lato"/>
                <a:cs typeface="Lato"/>
                <a:sym typeface="Lato"/>
              </a:defRPr>
            </a:lvl2pPr>
            <a:lvl3pPr marL="1371600" marR="0" lvl="2" indent="-317500" algn="l" rtl="0">
              <a:lnSpc>
                <a:spcPct val="115000"/>
              </a:lnSpc>
              <a:spcBef>
                <a:spcPts val="1600"/>
              </a:spcBef>
              <a:spcAft>
                <a:spcPts val="0"/>
              </a:spcAft>
              <a:buClr>
                <a:schemeClr val="dk1"/>
              </a:buClr>
              <a:buSzPts val="1400"/>
              <a:buFont typeface="Lato"/>
              <a:buChar char="■"/>
              <a:defRPr sz="1400" b="0" i="0" u="none" strike="noStrike" cap="none">
                <a:solidFill>
                  <a:schemeClr val="dk1"/>
                </a:solidFill>
                <a:latin typeface="Lato"/>
                <a:ea typeface="Lato"/>
                <a:cs typeface="Lato"/>
                <a:sym typeface="Lato"/>
              </a:defRPr>
            </a:lvl3pPr>
            <a:lvl4pPr marL="1828800" marR="0" lvl="3" indent="-317500" algn="l" rtl="0">
              <a:lnSpc>
                <a:spcPct val="115000"/>
              </a:lnSpc>
              <a:spcBef>
                <a:spcPts val="1600"/>
              </a:spcBef>
              <a:spcAft>
                <a:spcPts val="0"/>
              </a:spcAft>
              <a:buClr>
                <a:schemeClr val="dk1"/>
              </a:buClr>
              <a:buSzPts val="1400"/>
              <a:buFont typeface="Lato"/>
              <a:buChar char="●"/>
              <a:defRPr sz="1400" b="0" i="0" u="none" strike="noStrike" cap="none">
                <a:solidFill>
                  <a:schemeClr val="dk1"/>
                </a:solidFill>
                <a:latin typeface="Lato"/>
                <a:ea typeface="Lato"/>
                <a:cs typeface="Lato"/>
                <a:sym typeface="Lato"/>
              </a:defRPr>
            </a:lvl4pPr>
            <a:lvl5pPr marL="2286000" marR="0" lvl="4" indent="-317500" algn="l" rtl="0">
              <a:lnSpc>
                <a:spcPct val="115000"/>
              </a:lnSpc>
              <a:spcBef>
                <a:spcPts val="1600"/>
              </a:spcBef>
              <a:spcAft>
                <a:spcPts val="0"/>
              </a:spcAft>
              <a:buClr>
                <a:schemeClr val="dk1"/>
              </a:buClr>
              <a:buSzPts val="1400"/>
              <a:buFont typeface="Lato"/>
              <a:buChar char="○"/>
              <a:defRPr sz="1400" b="0" i="0" u="none" strike="noStrike" cap="none">
                <a:solidFill>
                  <a:schemeClr val="dk1"/>
                </a:solidFill>
                <a:latin typeface="Lato"/>
                <a:ea typeface="Lato"/>
                <a:cs typeface="Lato"/>
                <a:sym typeface="Lato"/>
              </a:defRPr>
            </a:lvl5pPr>
            <a:lvl6pPr marL="2743200" marR="0" lvl="5" indent="-317500" algn="l" rtl="0">
              <a:lnSpc>
                <a:spcPct val="115000"/>
              </a:lnSpc>
              <a:spcBef>
                <a:spcPts val="1600"/>
              </a:spcBef>
              <a:spcAft>
                <a:spcPts val="0"/>
              </a:spcAft>
              <a:buClr>
                <a:schemeClr val="dk1"/>
              </a:buClr>
              <a:buSzPts val="1400"/>
              <a:buFont typeface="Lato"/>
              <a:buChar char="■"/>
              <a:defRPr sz="1400" b="0" i="0" u="none" strike="noStrike" cap="none">
                <a:solidFill>
                  <a:schemeClr val="dk1"/>
                </a:solidFill>
                <a:latin typeface="Lato"/>
                <a:ea typeface="Lato"/>
                <a:cs typeface="Lato"/>
                <a:sym typeface="Lato"/>
              </a:defRPr>
            </a:lvl6pPr>
            <a:lvl7pPr marL="3200400" marR="0" lvl="6" indent="-317500" algn="l" rtl="0">
              <a:lnSpc>
                <a:spcPct val="115000"/>
              </a:lnSpc>
              <a:spcBef>
                <a:spcPts val="1600"/>
              </a:spcBef>
              <a:spcAft>
                <a:spcPts val="0"/>
              </a:spcAft>
              <a:buClr>
                <a:schemeClr val="dk1"/>
              </a:buClr>
              <a:buSzPts val="1400"/>
              <a:buFont typeface="Lato"/>
              <a:buChar char="●"/>
              <a:defRPr sz="1400" b="0" i="0" u="none" strike="noStrike" cap="none">
                <a:solidFill>
                  <a:schemeClr val="dk1"/>
                </a:solidFill>
                <a:latin typeface="Lato"/>
                <a:ea typeface="Lato"/>
                <a:cs typeface="Lato"/>
                <a:sym typeface="Lato"/>
              </a:defRPr>
            </a:lvl7pPr>
            <a:lvl8pPr marL="3657600" marR="0" lvl="7" indent="-317500" algn="l" rtl="0">
              <a:lnSpc>
                <a:spcPct val="115000"/>
              </a:lnSpc>
              <a:spcBef>
                <a:spcPts val="1600"/>
              </a:spcBef>
              <a:spcAft>
                <a:spcPts val="0"/>
              </a:spcAft>
              <a:buClr>
                <a:schemeClr val="dk1"/>
              </a:buClr>
              <a:buSzPts val="1400"/>
              <a:buFont typeface="Lato"/>
              <a:buChar char="○"/>
              <a:defRPr sz="1400" b="0" i="0" u="none" strike="noStrike" cap="none">
                <a:solidFill>
                  <a:schemeClr val="dk1"/>
                </a:solidFill>
                <a:latin typeface="Lato"/>
                <a:ea typeface="Lato"/>
                <a:cs typeface="Lato"/>
                <a:sym typeface="Lato"/>
              </a:defRPr>
            </a:lvl8pPr>
            <a:lvl9pPr marL="4114800" marR="0" lvl="8" indent="-317500" algn="l" rtl="0">
              <a:lnSpc>
                <a:spcPct val="115000"/>
              </a:lnSpc>
              <a:spcBef>
                <a:spcPts val="1600"/>
              </a:spcBef>
              <a:spcAft>
                <a:spcPts val="1600"/>
              </a:spcAft>
              <a:buClr>
                <a:schemeClr val="dk1"/>
              </a:buClr>
              <a:buSzPts val="1400"/>
              <a:buFont typeface="Lato"/>
              <a:buChar char="■"/>
              <a:defRPr sz="1400" b="0" i="0" u="none" strike="noStrike" cap="none">
                <a:solidFill>
                  <a:schemeClr val="dk1"/>
                </a:solidFill>
                <a:latin typeface="Lato"/>
                <a:ea typeface="Lato"/>
                <a:cs typeface="Lato"/>
                <a:sym typeface="Lato"/>
              </a:defRPr>
            </a:lvl9pPr>
          </a:lstStyle>
          <a:p>
            <a:pPr algn="just"/>
            <a:r>
              <a:rPr lang="en-US" sz="1800" dirty="0"/>
              <a:t>Consists of determining whether technical capability to manufacture the product. </a:t>
            </a:r>
          </a:p>
          <a:p>
            <a:pPr algn="just"/>
            <a:endParaRPr lang="en-US" sz="1800" dirty="0"/>
          </a:p>
          <a:p>
            <a:pPr algn="just"/>
            <a:r>
              <a:rPr lang="en-US" sz="1800" dirty="0"/>
              <a:t>This covers such issues as ensuring materials are available to make the product to the specification required and ensuring the appropriate machinery and skills are available to work with these materials.</a:t>
            </a:r>
          </a:p>
        </p:txBody>
      </p:sp>
      <p:sp>
        <p:nvSpPr>
          <p:cNvPr id="4" name="Google Shape;1365;p45"/>
          <p:cNvSpPr/>
          <p:nvPr/>
        </p:nvSpPr>
        <p:spPr>
          <a:xfrm>
            <a:off x="0" y="1150706"/>
            <a:ext cx="3010328" cy="164385"/>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316;p31"/>
          <p:cNvSpPr txBox="1">
            <a:spLocks/>
          </p:cNvSpPr>
          <p:nvPr/>
        </p:nvSpPr>
        <p:spPr>
          <a:xfrm>
            <a:off x="8712486" y="4746661"/>
            <a:ext cx="359595" cy="286799"/>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Bebas Neue"/>
              <a:buNone/>
              <a:defRPr sz="3000" b="1" i="0" u="none" strike="noStrike" cap="none">
                <a:solidFill>
                  <a:schemeClr val="dk1"/>
                </a:solidFill>
                <a:latin typeface="Bebas Neue"/>
                <a:ea typeface="Bebas Neue"/>
                <a:cs typeface="Bebas Neue"/>
                <a:sym typeface="Bebas Neue"/>
              </a:defRPr>
            </a:lvl1pPr>
            <a:lvl2pPr marR="0" lvl="1"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9pPr>
          </a:lstStyle>
          <a:p>
            <a:pPr algn="ctr"/>
            <a:r>
              <a:rPr lang="en" sz="1600" b="0" dirty="0">
                <a:solidFill>
                  <a:schemeClr val="tx1"/>
                </a:solidFill>
              </a:rPr>
              <a:t>15</a:t>
            </a:r>
          </a:p>
        </p:txBody>
      </p:sp>
      <p:pic>
        <p:nvPicPr>
          <p:cNvPr id="3082" name="Picture 10" descr="Technical Analysis: Introduction to Trend and Trendline - TraderSi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2144" y="3097566"/>
            <a:ext cx="3421294" cy="20459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14043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346"/>
        <p:cNvGrpSpPr/>
        <p:nvPr/>
      </p:nvGrpSpPr>
      <p:grpSpPr>
        <a:xfrm>
          <a:off x="0" y="0"/>
          <a:ext cx="0" cy="0"/>
          <a:chOff x="0" y="0"/>
          <a:chExt cx="0" cy="0"/>
        </a:xfrm>
      </p:grpSpPr>
      <p:sp>
        <p:nvSpPr>
          <p:cNvPr id="1347" name="Google Shape;1347;p45"/>
          <p:cNvSpPr txBox="1">
            <a:spLocks noGrp="1"/>
          </p:cNvSpPr>
          <p:nvPr>
            <p:ph type="title"/>
          </p:nvPr>
        </p:nvSpPr>
        <p:spPr>
          <a:xfrm>
            <a:off x="-154112" y="592975"/>
            <a:ext cx="7786800" cy="645600"/>
          </a:xfrm>
          <a:prstGeom prst="rect">
            <a:avLst/>
          </a:prstGeom>
        </p:spPr>
        <p:txBody>
          <a:bodyPr spcFirstLastPara="1" wrap="square" lIns="91425" tIns="91425" rIns="91425" bIns="91425" anchor="t" anchorCtr="0">
            <a:noAutofit/>
          </a:bodyPr>
          <a:lstStyle/>
          <a:p>
            <a:pPr marL="139700" algn="l"/>
            <a:r>
              <a:rPr lang="en-US" sz="3200" b="0" dirty="0">
                <a:solidFill>
                  <a:srgbClr val="263238"/>
                </a:solidFill>
              </a:rPr>
              <a:t>3. </a:t>
            </a:r>
            <a:r>
              <a:rPr lang="en-US" sz="3200" b="0" dirty="0"/>
              <a:t>Preliminary Design:</a:t>
            </a:r>
          </a:p>
        </p:txBody>
      </p:sp>
      <p:sp>
        <p:nvSpPr>
          <p:cNvPr id="1361" name="Google Shape;1361;p45"/>
          <p:cNvSpPr txBox="1">
            <a:spLocks noGrp="1"/>
          </p:cNvSpPr>
          <p:nvPr>
            <p:ph type="body" idx="4294967295"/>
          </p:nvPr>
        </p:nvSpPr>
        <p:spPr>
          <a:xfrm>
            <a:off x="92467" y="1482633"/>
            <a:ext cx="8804953" cy="2914706"/>
          </a:xfrm>
          <a:prstGeom prst="rect">
            <a:avLst/>
          </a:prstGeom>
        </p:spPr>
        <p:txBody>
          <a:bodyPr spcFirstLastPara="1" wrap="square" lIns="91425" tIns="91425" rIns="91425" bIns="91425" anchor="ctr" anchorCtr="0">
            <a:noAutofit/>
          </a:bodyPr>
          <a:lstStyle/>
          <a:p>
            <a:pPr algn="just"/>
            <a:r>
              <a:rPr lang="en-US" sz="1800" dirty="0"/>
              <a:t>Product concepts that pass the feasibility stage enter preliminary design. The specification of the components of the package requires a product /</a:t>
            </a:r>
            <a:r>
              <a:rPr lang="en-GB" sz="1800" dirty="0"/>
              <a:t> </a:t>
            </a:r>
            <a:r>
              <a:rPr lang="en-US" sz="1800" dirty="0"/>
              <a:t>service structure that describes the relationship between the components and a bill of materials or a list of component quantities derived from the product structure. </a:t>
            </a:r>
          </a:p>
          <a:p>
            <a:pPr marL="139700" indent="0" algn="just">
              <a:buNone/>
            </a:pPr>
            <a:endParaRPr lang="en-US" sz="1800" dirty="0"/>
          </a:p>
          <a:p>
            <a:pPr algn="just"/>
            <a:r>
              <a:rPr lang="en-US" sz="1800" dirty="0"/>
              <a:t>The process by which the package is created must also be specified in terms of mapping out the sequence of activities that are undertaken. This can be achieved with the aid of such devices as process flow charts.</a:t>
            </a:r>
            <a:endParaRPr lang="ar-SA" sz="1800" dirty="0"/>
          </a:p>
        </p:txBody>
      </p:sp>
      <p:sp>
        <p:nvSpPr>
          <p:cNvPr id="1365" name="Google Shape;1365;p45"/>
          <p:cNvSpPr/>
          <p:nvPr/>
        </p:nvSpPr>
        <p:spPr>
          <a:xfrm>
            <a:off x="0" y="1172874"/>
            <a:ext cx="3082247" cy="142218"/>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316;p31"/>
          <p:cNvSpPr txBox="1">
            <a:spLocks/>
          </p:cNvSpPr>
          <p:nvPr/>
        </p:nvSpPr>
        <p:spPr>
          <a:xfrm>
            <a:off x="8712486" y="4746661"/>
            <a:ext cx="359595" cy="286799"/>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Bebas Neue"/>
              <a:buNone/>
              <a:defRPr sz="3000" b="1" i="0" u="none" strike="noStrike" cap="none">
                <a:solidFill>
                  <a:schemeClr val="dk1"/>
                </a:solidFill>
                <a:latin typeface="Bebas Neue"/>
                <a:ea typeface="Bebas Neue"/>
                <a:cs typeface="Bebas Neue"/>
                <a:sym typeface="Bebas Neue"/>
              </a:defRPr>
            </a:lvl1pPr>
            <a:lvl2pPr marR="0" lvl="1"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9pPr>
          </a:lstStyle>
          <a:p>
            <a:pPr algn="ctr"/>
            <a:r>
              <a:rPr lang="en" sz="1600" b="0" dirty="0">
                <a:solidFill>
                  <a:schemeClr val="tx1"/>
                </a:solidFill>
              </a:rPr>
              <a:t>16</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691662"/>
            <a:ext cx="2362551" cy="645600"/>
          </a:xfrm>
        </p:spPr>
        <p:txBody>
          <a:bodyPr/>
          <a:lstStyle/>
          <a:p>
            <a:pPr algn="l"/>
            <a:r>
              <a:rPr lang="en-US" sz="3200" b="0" dirty="0"/>
              <a:t>4. Final Design</a:t>
            </a:r>
            <a:endParaRPr lang="ar-LY" b="0" dirty="0"/>
          </a:p>
        </p:txBody>
      </p:sp>
      <p:sp>
        <p:nvSpPr>
          <p:cNvPr id="3" name="Google Shape;1361;p45"/>
          <p:cNvSpPr txBox="1">
            <a:spLocks/>
          </p:cNvSpPr>
          <p:nvPr/>
        </p:nvSpPr>
        <p:spPr>
          <a:xfrm>
            <a:off x="92467" y="1482633"/>
            <a:ext cx="8517277" cy="1085906"/>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17500" algn="l" rtl="0">
              <a:lnSpc>
                <a:spcPct val="115000"/>
              </a:lnSpc>
              <a:spcBef>
                <a:spcPts val="0"/>
              </a:spcBef>
              <a:spcAft>
                <a:spcPts val="0"/>
              </a:spcAft>
              <a:buClr>
                <a:schemeClr val="dk1"/>
              </a:buClr>
              <a:buSzPts val="1400"/>
              <a:buFont typeface="Lato"/>
              <a:buChar char="●"/>
              <a:defRPr sz="1400" b="0" i="0" u="none" strike="noStrike" cap="none">
                <a:solidFill>
                  <a:schemeClr val="dk1"/>
                </a:solidFill>
                <a:latin typeface="Lato"/>
                <a:ea typeface="Lato"/>
                <a:cs typeface="Lato"/>
                <a:sym typeface="Lato"/>
              </a:defRPr>
            </a:lvl1pPr>
            <a:lvl2pPr marL="914400" marR="0" lvl="1" indent="-317500" algn="l" rtl="0">
              <a:lnSpc>
                <a:spcPct val="115000"/>
              </a:lnSpc>
              <a:spcBef>
                <a:spcPts val="1600"/>
              </a:spcBef>
              <a:spcAft>
                <a:spcPts val="0"/>
              </a:spcAft>
              <a:buClr>
                <a:schemeClr val="dk1"/>
              </a:buClr>
              <a:buSzPts val="1400"/>
              <a:buFont typeface="Lato"/>
              <a:buChar char="○"/>
              <a:defRPr sz="1400" b="0" i="0" u="none" strike="noStrike" cap="none">
                <a:solidFill>
                  <a:schemeClr val="dk1"/>
                </a:solidFill>
                <a:latin typeface="Lato"/>
                <a:ea typeface="Lato"/>
                <a:cs typeface="Lato"/>
                <a:sym typeface="Lato"/>
              </a:defRPr>
            </a:lvl2pPr>
            <a:lvl3pPr marL="1371600" marR="0" lvl="2" indent="-317500" algn="l" rtl="0">
              <a:lnSpc>
                <a:spcPct val="115000"/>
              </a:lnSpc>
              <a:spcBef>
                <a:spcPts val="1600"/>
              </a:spcBef>
              <a:spcAft>
                <a:spcPts val="0"/>
              </a:spcAft>
              <a:buClr>
                <a:schemeClr val="dk1"/>
              </a:buClr>
              <a:buSzPts val="1400"/>
              <a:buFont typeface="Lato"/>
              <a:buChar char="■"/>
              <a:defRPr sz="1400" b="0" i="0" u="none" strike="noStrike" cap="none">
                <a:solidFill>
                  <a:schemeClr val="dk1"/>
                </a:solidFill>
                <a:latin typeface="Lato"/>
                <a:ea typeface="Lato"/>
                <a:cs typeface="Lato"/>
                <a:sym typeface="Lato"/>
              </a:defRPr>
            </a:lvl3pPr>
            <a:lvl4pPr marL="1828800" marR="0" lvl="3" indent="-317500" algn="l" rtl="0">
              <a:lnSpc>
                <a:spcPct val="115000"/>
              </a:lnSpc>
              <a:spcBef>
                <a:spcPts val="1600"/>
              </a:spcBef>
              <a:spcAft>
                <a:spcPts val="0"/>
              </a:spcAft>
              <a:buClr>
                <a:schemeClr val="dk1"/>
              </a:buClr>
              <a:buSzPts val="1400"/>
              <a:buFont typeface="Lato"/>
              <a:buChar char="●"/>
              <a:defRPr sz="1400" b="0" i="0" u="none" strike="noStrike" cap="none">
                <a:solidFill>
                  <a:schemeClr val="dk1"/>
                </a:solidFill>
                <a:latin typeface="Lato"/>
                <a:ea typeface="Lato"/>
                <a:cs typeface="Lato"/>
                <a:sym typeface="Lato"/>
              </a:defRPr>
            </a:lvl4pPr>
            <a:lvl5pPr marL="2286000" marR="0" lvl="4" indent="-317500" algn="l" rtl="0">
              <a:lnSpc>
                <a:spcPct val="115000"/>
              </a:lnSpc>
              <a:spcBef>
                <a:spcPts val="1600"/>
              </a:spcBef>
              <a:spcAft>
                <a:spcPts val="0"/>
              </a:spcAft>
              <a:buClr>
                <a:schemeClr val="dk1"/>
              </a:buClr>
              <a:buSzPts val="1400"/>
              <a:buFont typeface="Lato"/>
              <a:buChar char="○"/>
              <a:defRPr sz="1400" b="0" i="0" u="none" strike="noStrike" cap="none">
                <a:solidFill>
                  <a:schemeClr val="dk1"/>
                </a:solidFill>
                <a:latin typeface="Lato"/>
                <a:ea typeface="Lato"/>
                <a:cs typeface="Lato"/>
                <a:sym typeface="Lato"/>
              </a:defRPr>
            </a:lvl5pPr>
            <a:lvl6pPr marL="2743200" marR="0" lvl="5" indent="-317500" algn="l" rtl="0">
              <a:lnSpc>
                <a:spcPct val="115000"/>
              </a:lnSpc>
              <a:spcBef>
                <a:spcPts val="1600"/>
              </a:spcBef>
              <a:spcAft>
                <a:spcPts val="0"/>
              </a:spcAft>
              <a:buClr>
                <a:schemeClr val="dk1"/>
              </a:buClr>
              <a:buSzPts val="1400"/>
              <a:buFont typeface="Lato"/>
              <a:buChar char="■"/>
              <a:defRPr sz="1400" b="0" i="0" u="none" strike="noStrike" cap="none">
                <a:solidFill>
                  <a:schemeClr val="dk1"/>
                </a:solidFill>
                <a:latin typeface="Lato"/>
                <a:ea typeface="Lato"/>
                <a:cs typeface="Lato"/>
                <a:sym typeface="Lato"/>
              </a:defRPr>
            </a:lvl6pPr>
            <a:lvl7pPr marL="3200400" marR="0" lvl="6" indent="-317500" algn="l" rtl="0">
              <a:lnSpc>
                <a:spcPct val="115000"/>
              </a:lnSpc>
              <a:spcBef>
                <a:spcPts val="1600"/>
              </a:spcBef>
              <a:spcAft>
                <a:spcPts val="0"/>
              </a:spcAft>
              <a:buClr>
                <a:schemeClr val="dk1"/>
              </a:buClr>
              <a:buSzPts val="1400"/>
              <a:buFont typeface="Lato"/>
              <a:buChar char="●"/>
              <a:defRPr sz="1400" b="0" i="0" u="none" strike="noStrike" cap="none">
                <a:solidFill>
                  <a:schemeClr val="dk1"/>
                </a:solidFill>
                <a:latin typeface="Lato"/>
                <a:ea typeface="Lato"/>
                <a:cs typeface="Lato"/>
                <a:sym typeface="Lato"/>
              </a:defRPr>
            </a:lvl7pPr>
            <a:lvl8pPr marL="3657600" marR="0" lvl="7" indent="-317500" algn="l" rtl="0">
              <a:lnSpc>
                <a:spcPct val="115000"/>
              </a:lnSpc>
              <a:spcBef>
                <a:spcPts val="1600"/>
              </a:spcBef>
              <a:spcAft>
                <a:spcPts val="0"/>
              </a:spcAft>
              <a:buClr>
                <a:schemeClr val="dk1"/>
              </a:buClr>
              <a:buSzPts val="1400"/>
              <a:buFont typeface="Lato"/>
              <a:buChar char="○"/>
              <a:defRPr sz="1400" b="0" i="0" u="none" strike="noStrike" cap="none">
                <a:solidFill>
                  <a:schemeClr val="dk1"/>
                </a:solidFill>
                <a:latin typeface="Lato"/>
                <a:ea typeface="Lato"/>
                <a:cs typeface="Lato"/>
                <a:sym typeface="Lato"/>
              </a:defRPr>
            </a:lvl8pPr>
            <a:lvl9pPr marL="4114800" marR="0" lvl="8" indent="-317500" algn="l" rtl="0">
              <a:lnSpc>
                <a:spcPct val="115000"/>
              </a:lnSpc>
              <a:spcBef>
                <a:spcPts val="1600"/>
              </a:spcBef>
              <a:spcAft>
                <a:spcPts val="1600"/>
              </a:spcAft>
              <a:buClr>
                <a:schemeClr val="dk1"/>
              </a:buClr>
              <a:buSzPts val="1400"/>
              <a:buFont typeface="Lato"/>
              <a:buChar char="■"/>
              <a:defRPr sz="1400" b="0" i="0" u="none" strike="noStrike" cap="none">
                <a:solidFill>
                  <a:schemeClr val="dk1"/>
                </a:solidFill>
                <a:latin typeface="Lato"/>
                <a:ea typeface="Lato"/>
                <a:cs typeface="Lato"/>
                <a:sym typeface="Lato"/>
              </a:defRPr>
            </a:lvl9pPr>
          </a:lstStyle>
          <a:p>
            <a:pPr algn="just"/>
            <a:r>
              <a:rPr lang="en-US" sz="1800" dirty="0"/>
              <a:t>The final design stage involves the use of a prototype to test the preliminary design until a final design can be chosen. </a:t>
            </a:r>
          </a:p>
        </p:txBody>
      </p:sp>
      <p:sp>
        <p:nvSpPr>
          <p:cNvPr id="4" name="Google Shape;1365;p45"/>
          <p:cNvSpPr/>
          <p:nvPr/>
        </p:nvSpPr>
        <p:spPr>
          <a:xfrm>
            <a:off x="1" y="1195044"/>
            <a:ext cx="2095928" cy="142218"/>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316;p31"/>
          <p:cNvSpPr txBox="1">
            <a:spLocks/>
          </p:cNvSpPr>
          <p:nvPr/>
        </p:nvSpPr>
        <p:spPr>
          <a:xfrm>
            <a:off x="8712486" y="4746661"/>
            <a:ext cx="359595" cy="286799"/>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Bebas Neue"/>
              <a:buNone/>
              <a:defRPr sz="3000" b="1" i="0" u="none" strike="noStrike" cap="none">
                <a:solidFill>
                  <a:schemeClr val="dk1"/>
                </a:solidFill>
                <a:latin typeface="Bebas Neue"/>
                <a:ea typeface="Bebas Neue"/>
                <a:cs typeface="Bebas Neue"/>
                <a:sym typeface="Bebas Neue"/>
              </a:defRPr>
            </a:lvl1pPr>
            <a:lvl2pPr marR="0" lvl="1"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9pPr>
          </a:lstStyle>
          <a:p>
            <a:pPr algn="ctr"/>
            <a:r>
              <a:rPr lang="en" sz="1600" b="0" dirty="0">
                <a:solidFill>
                  <a:schemeClr val="tx1"/>
                </a:solidFill>
              </a:rPr>
              <a:t>17</a:t>
            </a:r>
          </a:p>
        </p:txBody>
      </p:sp>
      <p:pic>
        <p:nvPicPr>
          <p:cNvPr id="2050" name="Picture 2" descr="A Guide to Prototype Design – UX Design Process | Topt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35969" y="2556716"/>
            <a:ext cx="4459279" cy="23333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77744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369"/>
        <p:cNvGrpSpPr/>
        <p:nvPr/>
      </p:nvGrpSpPr>
      <p:grpSpPr>
        <a:xfrm>
          <a:off x="0" y="0"/>
          <a:ext cx="0" cy="0"/>
          <a:chOff x="0" y="0"/>
          <a:chExt cx="0" cy="0"/>
        </a:xfrm>
      </p:grpSpPr>
      <p:sp>
        <p:nvSpPr>
          <p:cNvPr id="1372" name="Google Shape;1372;p46"/>
          <p:cNvSpPr txBox="1">
            <a:spLocks noGrp="1"/>
          </p:cNvSpPr>
          <p:nvPr>
            <p:ph type="subTitle" idx="1"/>
          </p:nvPr>
        </p:nvSpPr>
        <p:spPr>
          <a:xfrm>
            <a:off x="0" y="859598"/>
            <a:ext cx="7772400" cy="692100"/>
          </a:xfrm>
          <a:prstGeom prst="rect">
            <a:avLst/>
          </a:prstGeom>
        </p:spPr>
        <p:txBody>
          <a:bodyPr spcFirstLastPara="1" wrap="square" lIns="91425" tIns="91425" rIns="91425" bIns="91425" anchor="ctr" anchorCtr="0">
            <a:noAutofit/>
          </a:bodyPr>
          <a:lstStyle/>
          <a:p>
            <a:pPr marL="0" lvl="0" indent="0" algn="l"/>
            <a:r>
              <a:rPr lang="en-US" sz="3200" dirty="0"/>
              <a:t>Why you need a Design Strategy?</a:t>
            </a:r>
            <a:endParaRPr sz="3200" dirty="0"/>
          </a:p>
        </p:txBody>
      </p:sp>
      <p:sp>
        <p:nvSpPr>
          <p:cNvPr id="1373" name="Google Shape;1373;p46"/>
          <p:cNvSpPr/>
          <p:nvPr/>
        </p:nvSpPr>
        <p:spPr>
          <a:xfrm>
            <a:off x="-1" y="1485997"/>
            <a:ext cx="4479533" cy="168141"/>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361;p45"/>
          <p:cNvSpPr txBox="1">
            <a:spLocks/>
          </p:cNvSpPr>
          <p:nvPr/>
        </p:nvSpPr>
        <p:spPr>
          <a:xfrm>
            <a:off x="0" y="1944970"/>
            <a:ext cx="8517277" cy="1085906"/>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17500" algn="l" rtl="0">
              <a:lnSpc>
                <a:spcPct val="115000"/>
              </a:lnSpc>
              <a:spcBef>
                <a:spcPts val="0"/>
              </a:spcBef>
              <a:spcAft>
                <a:spcPts val="0"/>
              </a:spcAft>
              <a:buClr>
                <a:schemeClr val="dk1"/>
              </a:buClr>
              <a:buSzPts val="1400"/>
              <a:buFont typeface="Lato"/>
              <a:buChar char="●"/>
              <a:defRPr sz="1400" b="0" i="0" u="none" strike="noStrike" cap="none">
                <a:solidFill>
                  <a:schemeClr val="dk1"/>
                </a:solidFill>
                <a:latin typeface="Lato"/>
                <a:ea typeface="Lato"/>
                <a:cs typeface="Lato"/>
                <a:sym typeface="Lato"/>
              </a:defRPr>
            </a:lvl1pPr>
            <a:lvl2pPr marL="914400" marR="0" lvl="1" indent="-317500" algn="l" rtl="0">
              <a:lnSpc>
                <a:spcPct val="115000"/>
              </a:lnSpc>
              <a:spcBef>
                <a:spcPts val="1600"/>
              </a:spcBef>
              <a:spcAft>
                <a:spcPts val="0"/>
              </a:spcAft>
              <a:buClr>
                <a:schemeClr val="dk1"/>
              </a:buClr>
              <a:buSzPts val="1400"/>
              <a:buFont typeface="Lato"/>
              <a:buChar char="○"/>
              <a:defRPr sz="1400" b="0" i="0" u="none" strike="noStrike" cap="none">
                <a:solidFill>
                  <a:schemeClr val="dk1"/>
                </a:solidFill>
                <a:latin typeface="Lato"/>
                <a:ea typeface="Lato"/>
                <a:cs typeface="Lato"/>
                <a:sym typeface="Lato"/>
              </a:defRPr>
            </a:lvl2pPr>
            <a:lvl3pPr marL="1371600" marR="0" lvl="2" indent="-317500" algn="l" rtl="0">
              <a:lnSpc>
                <a:spcPct val="115000"/>
              </a:lnSpc>
              <a:spcBef>
                <a:spcPts val="1600"/>
              </a:spcBef>
              <a:spcAft>
                <a:spcPts val="0"/>
              </a:spcAft>
              <a:buClr>
                <a:schemeClr val="dk1"/>
              </a:buClr>
              <a:buSzPts val="1400"/>
              <a:buFont typeface="Lato"/>
              <a:buChar char="■"/>
              <a:defRPr sz="1400" b="0" i="0" u="none" strike="noStrike" cap="none">
                <a:solidFill>
                  <a:schemeClr val="dk1"/>
                </a:solidFill>
                <a:latin typeface="Lato"/>
                <a:ea typeface="Lato"/>
                <a:cs typeface="Lato"/>
                <a:sym typeface="Lato"/>
              </a:defRPr>
            </a:lvl3pPr>
            <a:lvl4pPr marL="1828800" marR="0" lvl="3" indent="-317500" algn="l" rtl="0">
              <a:lnSpc>
                <a:spcPct val="115000"/>
              </a:lnSpc>
              <a:spcBef>
                <a:spcPts val="1600"/>
              </a:spcBef>
              <a:spcAft>
                <a:spcPts val="0"/>
              </a:spcAft>
              <a:buClr>
                <a:schemeClr val="dk1"/>
              </a:buClr>
              <a:buSzPts val="1400"/>
              <a:buFont typeface="Lato"/>
              <a:buChar char="●"/>
              <a:defRPr sz="1400" b="0" i="0" u="none" strike="noStrike" cap="none">
                <a:solidFill>
                  <a:schemeClr val="dk1"/>
                </a:solidFill>
                <a:latin typeface="Lato"/>
                <a:ea typeface="Lato"/>
                <a:cs typeface="Lato"/>
                <a:sym typeface="Lato"/>
              </a:defRPr>
            </a:lvl4pPr>
            <a:lvl5pPr marL="2286000" marR="0" lvl="4" indent="-317500" algn="l" rtl="0">
              <a:lnSpc>
                <a:spcPct val="115000"/>
              </a:lnSpc>
              <a:spcBef>
                <a:spcPts val="1600"/>
              </a:spcBef>
              <a:spcAft>
                <a:spcPts val="0"/>
              </a:spcAft>
              <a:buClr>
                <a:schemeClr val="dk1"/>
              </a:buClr>
              <a:buSzPts val="1400"/>
              <a:buFont typeface="Lato"/>
              <a:buChar char="○"/>
              <a:defRPr sz="1400" b="0" i="0" u="none" strike="noStrike" cap="none">
                <a:solidFill>
                  <a:schemeClr val="dk1"/>
                </a:solidFill>
                <a:latin typeface="Lato"/>
                <a:ea typeface="Lato"/>
                <a:cs typeface="Lato"/>
                <a:sym typeface="Lato"/>
              </a:defRPr>
            </a:lvl5pPr>
            <a:lvl6pPr marL="2743200" marR="0" lvl="5" indent="-317500" algn="l" rtl="0">
              <a:lnSpc>
                <a:spcPct val="115000"/>
              </a:lnSpc>
              <a:spcBef>
                <a:spcPts val="1600"/>
              </a:spcBef>
              <a:spcAft>
                <a:spcPts val="0"/>
              </a:spcAft>
              <a:buClr>
                <a:schemeClr val="dk1"/>
              </a:buClr>
              <a:buSzPts val="1400"/>
              <a:buFont typeface="Lato"/>
              <a:buChar char="■"/>
              <a:defRPr sz="1400" b="0" i="0" u="none" strike="noStrike" cap="none">
                <a:solidFill>
                  <a:schemeClr val="dk1"/>
                </a:solidFill>
                <a:latin typeface="Lato"/>
                <a:ea typeface="Lato"/>
                <a:cs typeface="Lato"/>
                <a:sym typeface="Lato"/>
              </a:defRPr>
            </a:lvl6pPr>
            <a:lvl7pPr marL="3200400" marR="0" lvl="6" indent="-317500" algn="l" rtl="0">
              <a:lnSpc>
                <a:spcPct val="115000"/>
              </a:lnSpc>
              <a:spcBef>
                <a:spcPts val="1600"/>
              </a:spcBef>
              <a:spcAft>
                <a:spcPts val="0"/>
              </a:spcAft>
              <a:buClr>
                <a:schemeClr val="dk1"/>
              </a:buClr>
              <a:buSzPts val="1400"/>
              <a:buFont typeface="Lato"/>
              <a:buChar char="●"/>
              <a:defRPr sz="1400" b="0" i="0" u="none" strike="noStrike" cap="none">
                <a:solidFill>
                  <a:schemeClr val="dk1"/>
                </a:solidFill>
                <a:latin typeface="Lato"/>
                <a:ea typeface="Lato"/>
                <a:cs typeface="Lato"/>
                <a:sym typeface="Lato"/>
              </a:defRPr>
            </a:lvl7pPr>
            <a:lvl8pPr marL="3657600" marR="0" lvl="7" indent="-317500" algn="l" rtl="0">
              <a:lnSpc>
                <a:spcPct val="115000"/>
              </a:lnSpc>
              <a:spcBef>
                <a:spcPts val="1600"/>
              </a:spcBef>
              <a:spcAft>
                <a:spcPts val="0"/>
              </a:spcAft>
              <a:buClr>
                <a:schemeClr val="dk1"/>
              </a:buClr>
              <a:buSzPts val="1400"/>
              <a:buFont typeface="Lato"/>
              <a:buChar char="○"/>
              <a:defRPr sz="1400" b="0" i="0" u="none" strike="noStrike" cap="none">
                <a:solidFill>
                  <a:schemeClr val="dk1"/>
                </a:solidFill>
                <a:latin typeface="Lato"/>
                <a:ea typeface="Lato"/>
                <a:cs typeface="Lato"/>
                <a:sym typeface="Lato"/>
              </a:defRPr>
            </a:lvl8pPr>
            <a:lvl9pPr marL="4114800" marR="0" lvl="8" indent="-317500" algn="l" rtl="0">
              <a:lnSpc>
                <a:spcPct val="115000"/>
              </a:lnSpc>
              <a:spcBef>
                <a:spcPts val="1600"/>
              </a:spcBef>
              <a:spcAft>
                <a:spcPts val="1600"/>
              </a:spcAft>
              <a:buClr>
                <a:schemeClr val="dk1"/>
              </a:buClr>
              <a:buSzPts val="1400"/>
              <a:buFont typeface="Lato"/>
              <a:buChar char="■"/>
              <a:defRPr sz="1400" b="0" i="0" u="none" strike="noStrike" cap="none">
                <a:solidFill>
                  <a:schemeClr val="dk1"/>
                </a:solidFill>
                <a:latin typeface="Lato"/>
                <a:ea typeface="Lato"/>
                <a:cs typeface="Lato"/>
                <a:sym typeface="Lato"/>
              </a:defRPr>
            </a:lvl9pPr>
          </a:lstStyle>
          <a:p>
            <a:pPr marL="596900" indent="-457200">
              <a:buFont typeface="+mj-lt"/>
              <a:buAutoNum type="arabicPeriod"/>
            </a:pPr>
            <a:r>
              <a:rPr lang="en-US" sz="2000" dirty="0"/>
              <a:t>To </a:t>
            </a:r>
            <a:r>
              <a:rPr lang="en-GB" sz="2000" dirty="0"/>
              <a:t>k</a:t>
            </a:r>
            <a:r>
              <a:rPr lang="en-US" sz="2000" dirty="0"/>
              <a:t>now </a:t>
            </a:r>
            <a:r>
              <a:rPr lang="en-GB" sz="2000" dirty="0"/>
              <a:t>w</a:t>
            </a:r>
            <a:r>
              <a:rPr lang="en-US" sz="2000" dirty="0"/>
              <a:t>hat is your </a:t>
            </a:r>
            <a:r>
              <a:rPr lang="en-GB" sz="2000" dirty="0"/>
              <a:t>product</a:t>
            </a:r>
            <a:endParaRPr lang="en-US" sz="2000" dirty="0"/>
          </a:p>
          <a:p>
            <a:pPr marL="596900" indent="-457200">
              <a:buFont typeface="+mj-lt"/>
              <a:buAutoNum type="arabicPeriod"/>
            </a:pPr>
            <a:r>
              <a:rPr lang="en-US" sz="2000" dirty="0"/>
              <a:t>Steps of the </a:t>
            </a:r>
            <a:r>
              <a:rPr lang="en-GB" sz="2000" dirty="0"/>
              <a:t>product successful </a:t>
            </a:r>
            <a:endParaRPr lang="en-US" sz="2000" dirty="0"/>
          </a:p>
          <a:p>
            <a:pPr marL="596900" indent="-457200">
              <a:buFont typeface="+mj-lt"/>
              <a:buAutoNum type="arabicPeriod"/>
            </a:pPr>
            <a:r>
              <a:rPr lang="en-US" sz="2000" dirty="0"/>
              <a:t>Helps you understand what you should design.</a:t>
            </a:r>
          </a:p>
        </p:txBody>
      </p:sp>
      <p:sp>
        <p:nvSpPr>
          <p:cNvPr id="8" name="Google Shape;316;p31"/>
          <p:cNvSpPr txBox="1">
            <a:spLocks/>
          </p:cNvSpPr>
          <p:nvPr/>
        </p:nvSpPr>
        <p:spPr>
          <a:xfrm>
            <a:off x="8712486" y="4746661"/>
            <a:ext cx="359595" cy="286799"/>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Bebas Neue"/>
              <a:buNone/>
              <a:defRPr sz="3000" b="1" i="0" u="none" strike="noStrike" cap="none">
                <a:solidFill>
                  <a:schemeClr val="dk1"/>
                </a:solidFill>
                <a:latin typeface="Bebas Neue"/>
                <a:ea typeface="Bebas Neue"/>
                <a:cs typeface="Bebas Neue"/>
                <a:sym typeface="Bebas Neue"/>
              </a:defRPr>
            </a:lvl1pPr>
            <a:lvl2pPr marR="0" lvl="1"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9pPr>
          </a:lstStyle>
          <a:p>
            <a:pPr algn="ctr"/>
            <a:r>
              <a:rPr lang="en" sz="1600" b="0" dirty="0">
                <a:solidFill>
                  <a:schemeClr val="tx1"/>
                </a:solidFill>
              </a:rPr>
              <a:t>18</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377"/>
        <p:cNvGrpSpPr/>
        <p:nvPr/>
      </p:nvGrpSpPr>
      <p:grpSpPr>
        <a:xfrm>
          <a:off x="0" y="0"/>
          <a:ext cx="0" cy="0"/>
          <a:chOff x="0" y="0"/>
          <a:chExt cx="0" cy="0"/>
        </a:xfrm>
      </p:grpSpPr>
      <p:sp>
        <p:nvSpPr>
          <p:cNvPr id="1383" name="Google Shape;1383;p47"/>
          <p:cNvSpPr txBox="1">
            <a:spLocks noGrp="1"/>
          </p:cNvSpPr>
          <p:nvPr>
            <p:ph type="subTitle" idx="5"/>
          </p:nvPr>
        </p:nvSpPr>
        <p:spPr>
          <a:xfrm>
            <a:off x="811220" y="2588253"/>
            <a:ext cx="2835303" cy="1441143"/>
          </a:xfrm>
          <a:prstGeom prst="rect">
            <a:avLst/>
          </a:prstGeom>
        </p:spPr>
        <p:txBody>
          <a:bodyPr spcFirstLastPara="1" wrap="square" lIns="91425" tIns="91425" rIns="91425" bIns="91425" anchor="ctr" anchorCtr="0">
            <a:noAutofit/>
          </a:bodyPr>
          <a:lstStyle/>
          <a:p>
            <a:pPr marL="285750" lvl="0" indent="-285750" algn="l">
              <a:buSzPct val="100000"/>
              <a:buFont typeface="Arial" panose="020B0604020202020204" pitchFamily="34" charset="0"/>
              <a:buChar char="•"/>
            </a:pPr>
            <a:r>
              <a:rPr lang="en" sz="2400" dirty="0">
                <a:latin typeface="Lato"/>
                <a:ea typeface="Lato"/>
                <a:cs typeface="Lato"/>
                <a:sym typeface="Lato"/>
              </a:rPr>
              <a:t>Desig</a:t>
            </a:r>
            <a:r>
              <a:rPr lang="en-US" sz="2400" dirty="0">
                <a:latin typeface="Lato" panose="020B0604020202020204" charset="0"/>
              </a:rPr>
              <a:t>n</a:t>
            </a:r>
            <a:endParaRPr lang="en" sz="2400" dirty="0">
              <a:latin typeface="Lato" panose="020B0604020202020204" charset="0"/>
              <a:ea typeface="Lato"/>
              <a:cs typeface="Lato"/>
              <a:sym typeface="Lato"/>
            </a:endParaRPr>
          </a:p>
          <a:p>
            <a:pPr marL="285750" lvl="0" indent="-285750" algn="l">
              <a:buSzPct val="100000"/>
              <a:buFont typeface="Arial" panose="020B0604020202020204" pitchFamily="34" charset="0"/>
              <a:buChar char="•"/>
            </a:pPr>
            <a:r>
              <a:rPr lang="en-GB" sz="2400" dirty="0">
                <a:latin typeface="Lato" panose="020B0604020202020204" charset="0"/>
              </a:rPr>
              <a:t>B</a:t>
            </a:r>
            <a:r>
              <a:rPr lang="en" sz="2400" dirty="0">
                <a:latin typeface="Lato"/>
                <a:ea typeface="Lato"/>
                <a:cs typeface="Lato"/>
                <a:sym typeface="Lato"/>
              </a:rPr>
              <a:t>usi</a:t>
            </a:r>
            <a:r>
              <a:rPr lang="en-US" sz="2400" dirty="0">
                <a:latin typeface="Lato" panose="020B0604020202020204" charset="0"/>
              </a:rPr>
              <a:t>n</a:t>
            </a:r>
            <a:r>
              <a:rPr lang="en" sz="2400" dirty="0">
                <a:latin typeface="Lato"/>
                <a:ea typeface="Lato"/>
                <a:cs typeface="Lato"/>
                <a:sym typeface="Lato"/>
              </a:rPr>
              <a:t>ess</a:t>
            </a:r>
          </a:p>
          <a:p>
            <a:pPr marL="285750" lvl="0" indent="-285750" algn="l">
              <a:buSzPct val="100000"/>
              <a:buFont typeface="Arial" panose="020B0604020202020204" pitchFamily="34" charset="0"/>
              <a:buChar char="•"/>
            </a:pPr>
            <a:r>
              <a:rPr lang="en" sz="2400" dirty="0">
                <a:latin typeface="Lato"/>
                <a:ea typeface="Lato"/>
                <a:cs typeface="Lato"/>
                <a:sym typeface="Lato"/>
              </a:rPr>
              <a:t>Tech</a:t>
            </a:r>
            <a:r>
              <a:rPr lang="en-US" sz="2400" dirty="0">
                <a:latin typeface="Lato" panose="020B0604020202020204" charset="0"/>
              </a:rPr>
              <a:t>n</a:t>
            </a:r>
            <a:r>
              <a:rPr lang="en" sz="2400" dirty="0">
                <a:latin typeface="Lato"/>
                <a:ea typeface="Lato"/>
                <a:cs typeface="Lato"/>
                <a:sym typeface="Lato"/>
              </a:rPr>
              <a:t>ology </a:t>
            </a:r>
            <a:endParaRPr sz="2400" dirty="0">
              <a:latin typeface="Lato"/>
              <a:ea typeface="Lato"/>
              <a:cs typeface="Lato"/>
              <a:sym typeface="Lato"/>
            </a:endParaRPr>
          </a:p>
        </p:txBody>
      </p:sp>
      <p:sp>
        <p:nvSpPr>
          <p:cNvPr id="1384" name="Google Shape;1384;p47"/>
          <p:cNvSpPr/>
          <p:nvPr/>
        </p:nvSpPr>
        <p:spPr>
          <a:xfrm>
            <a:off x="8725500" y="527275"/>
            <a:ext cx="418500" cy="26148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 name="Google Shape;1385;p47"/>
          <p:cNvSpPr/>
          <p:nvPr/>
        </p:nvSpPr>
        <p:spPr>
          <a:xfrm>
            <a:off x="0" y="2001425"/>
            <a:ext cx="418500" cy="26148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316;p31"/>
          <p:cNvSpPr txBox="1">
            <a:spLocks/>
          </p:cNvSpPr>
          <p:nvPr/>
        </p:nvSpPr>
        <p:spPr>
          <a:xfrm>
            <a:off x="8712486" y="4746661"/>
            <a:ext cx="359595" cy="286799"/>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Bebas Neue"/>
              <a:buNone/>
              <a:defRPr sz="3000" b="1" i="0" u="none" strike="noStrike" cap="none">
                <a:solidFill>
                  <a:schemeClr val="dk1"/>
                </a:solidFill>
                <a:latin typeface="Bebas Neue"/>
                <a:ea typeface="Bebas Neue"/>
                <a:cs typeface="Bebas Neue"/>
                <a:sym typeface="Bebas Neue"/>
              </a:defRPr>
            </a:lvl1pPr>
            <a:lvl2pPr marR="0" lvl="1"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9pPr>
          </a:lstStyle>
          <a:p>
            <a:pPr algn="ctr"/>
            <a:r>
              <a:rPr lang="en" sz="1600" b="0" dirty="0">
                <a:solidFill>
                  <a:schemeClr val="tx1"/>
                </a:solidFill>
              </a:rPr>
              <a:t>20</a:t>
            </a:r>
          </a:p>
        </p:txBody>
      </p:sp>
      <p:pic>
        <p:nvPicPr>
          <p:cNvPr id="7" name="صورة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28872" y="239302"/>
            <a:ext cx="3972953" cy="2091028"/>
          </a:xfrm>
          <a:prstGeom prst="rect">
            <a:avLst/>
          </a:prstGeom>
        </p:spPr>
      </p:pic>
      <p:sp>
        <p:nvSpPr>
          <p:cNvPr id="8" name="سهم إلى اليمين 7"/>
          <p:cNvSpPr/>
          <p:nvPr/>
        </p:nvSpPr>
        <p:spPr>
          <a:xfrm>
            <a:off x="3395041" y="3031695"/>
            <a:ext cx="2102436" cy="55425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LY"/>
          </a:p>
        </p:txBody>
      </p:sp>
      <p:sp>
        <p:nvSpPr>
          <p:cNvPr id="19" name="Google Shape;1383;p47"/>
          <p:cNvSpPr txBox="1">
            <a:spLocks noGrp="1"/>
          </p:cNvSpPr>
          <p:nvPr>
            <p:ph type="subTitle" idx="5"/>
          </p:nvPr>
        </p:nvSpPr>
        <p:spPr>
          <a:xfrm>
            <a:off x="5693837" y="2588252"/>
            <a:ext cx="2835303" cy="1441143"/>
          </a:xfrm>
          <a:prstGeom prst="rect">
            <a:avLst/>
          </a:prstGeom>
        </p:spPr>
        <p:txBody>
          <a:bodyPr spcFirstLastPara="1" wrap="square" lIns="91425" tIns="91425" rIns="91425" bIns="91425" anchor="ctr" anchorCtr="0">
            <a:noAutofit/>
          </a:bodyPr>
          <a:lstStyle/>
          <a:p>
            <a:pPr marL="0" lvl="0" indent="0">
              <a:buSzPct val="100000"/>
            </a:pPr>
            <a:r>
              <a:rPr lang="en-US" sz="2400" dirty="0">
                <a:latin typeface="Lato"/>
                <a:ea typeface="Lato"/>
                <a:cs typeface="Lato"/>
                <a:sym typeface="Lato"/>
              </a:rPr>
              <a:t>Sustainability</a:t>
            </a:r>
            <a:endParaRPr sz="2400" dirty="0">
              <a:latin typeface="Lato"/>
              <a:ea typeface="Lato"/>
              <a:cs typeface="Lato"/>
              <a:sym typeface="Lato"/>
            </a:endParaRPr>
          </a:p>
        </p:txBody>
      </p:sp>
      <p:sp>
        <p:nvSpPr>
          <p:cNvPr id="20" name="Google Shape;1383;p47"/>
          <p:cNvSpPr txBox="1">
            <a:spLocks noGrp="1"/>
          </p:cNvSpPr>
          <p:nvPr>
            <p:ph type="subTitle" idx="5"/>
          </p:nvPr>
        </p:nvSpPr>
        <p:spPr>
          <a:xfrm>
            <a:off x="3322319" y="2727937"/>
            <a:ext cx="2009969" cy="349593"/>
          </a:xfrm>
          <a:prstGeom prst="rect">
            <a:avLst/>
          </a:prstGeom>
        </p:spPr>
        <p:txBody>
          <a:bodyPr spcFirstLastPara="1" wrap="square" lIns="91425" tIns="91425" rIns="91425" bIns="91425" anchor="ctr" anchorCtr="0">
            <a:noAutofit/>
          </a:bodyPr>
          <a:lstStyle/>
          <a:p>
            <a:pPr marL="0" lvl="0" indent="0">
              <a:buSzPct val="100000"/>
            </a:pPr>
            <a:r>
              <a:rPr lang="en-US" sz="2400" b="1" dirty="0">
                <a:latin typeface="Lato"/>
                <a:ea typeface="Lato"/>
                <a:cs typeface="Lato"/>
                <a:sym typeface="Lato"/>
              </a:rPr>
              <a:t>Leads to</a:t>
            </a:r>
            <a:endParaRPr sz="2400" b="1" dirty="0">
              <a:latin typeface="Lato"/>
              <a:ea typeface="Lato"/>
              <a:cs typeface="Lato"/>
              <a:sym typeface="Lato"/>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13"/>
        <p:cNvGrpSpPr/>
        <p:nvPr/>
      </p:nvGrpSpPr>
      <p:grpSpPr>
        <a:xfrm>
          <a:off x="0" y="0"/>
          <a:ext cx="0" cy="0"/>
          <a:chOff x="0" y="0"/>
          <a:chExt cx="0" cy="0"/>
        </a:xfrm>
      </p:grpSpPr>
      <p:sp>
        <p:nvSpPr>
          <p:cNvPr id="314" name="Google Shape;314;p31"/>
          <p:cNvSpPr/>
          <p:nvPr/>
        </p:nvSpPr>
        <p:spPr>
          <a:xfrm>
            <a:off x="0" y="0"/>
            <a:ext cx="1969200" cy="51537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31"/>
          <p:cNvSpPr txBox="1">
            <a:spLocks noGrp="1"/>
          </p:cNvSpPr>
          <p:nvPr>
            <p:ph type="body" idx="1"/>
          </p:nvPr>
        </p:nvSpPr>
        <p:spPr>
          <a:xfrm>
            <a:off x="1969200" y="722488"/>
            <a:ext cx="1801346" cy="411900"/>
          </a:xfrm>
          <a:prstGeom prst="rect">
            <a:avLst/>
          </a:prstGeom>
        </p:spPr>
        <p:txBody>
          <a:bodyPr spcFirstLastPara="1" wrap="square" lIns="91425" tIns="91425" rIns="91425" bIns="91425" anchor="ctr" anchorCtr="0">
            <a:noAutofit/>
          </a:bodyPr>
          <a:lstStyle/>
          <a:p>
            <a:pPr marL="0" lvl="0" indent="0">
              <a:buNone/>
            </a:pPr>
            <a:r>
              <a:rPr lang="en-US" sz="1800" dirty="0"/>
              <a:t>Introduction</a:t>
            </a:r>
          </a:p>
        </p:txBody>
      </p:sp>
      <p:sp>
        <p:nvSpPr>
          <p:cNvPr id="316" name="Google Shape;316;p31"/>
          <p:cNvSpPr txBox="1">
            <a:spLocks noGrp="1"/>
          </p:cNvSpPr>
          <p:nvPr>
            <p:ph type="title"/>
          </p:nvPr>
        </p:nvSpPr>
        <p:spPr>
          <a:xfrm>
            <a:off x="1304818" y="631413"/>
            <a:ext cx="664382" cy="610968"/>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200" dirty="0"/>
              <a:t>01</a:t>
            </a:r>
            <a:endParaRPr sz="3200" dirty="0"/>
          </a:p>
        </p:txBody>
      </p:sp>
      <p:sp>
        <p:nvSpPr>
          <p:cNvPr id="317" name="Google Shape;317;p31"/>
          <p:cNvSpPr txBox="1">
            <a:spLocks noGrp="1"/>
          </p:cNvSpPr>
          <p:nvPr>
            <p:ph type="title" idx="2"/>
          </p:nvPr>
        </p:nvSpPr>
        <p:spPr>
          <a:xfrm>
            <a:off x="1316005" y="1152569"/>
            <a:ext cx="664382" cy="538408"/>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200" dirty="0"/>
              <a:t>02</a:t>
            </a:r>
            <a:endParaRPr sz="3200" dirty="0"/>
          </a:p>
        </p:txBody>
      </p:sp>
      <p:sp>
        <p:nvSpPr>
          <p:cNvPr id="318" name="Google Shape;318;p31"/>
          <p:cNvSpPr txBox="1">
            <a:spLocks noGrp="1"/>
          </p:cNvSpPr>
          <p:nvPr>
            <p:ph type="title" idx="3"/>
          </p:nvPr>
        </p:nvSpPr>
        <p:spPr>
          <a:xfrm>
            <a:off x="112809" y="170612"/>
            <a:ext cx="4289896" cy="612279"/>
          </a:xfrm>
          <a:prstGeom prst="rect">
            <a:avLst/>
          </a:prstGeom>
        </p:spPr>
        <p:txBody>
          <a:bodyPr spcFirstLastPara="1" wrap="square" lIns="91425" tIns="91425" rIns="91425" bIns="91425" anchor="ctr" anchorCtr="0">
            <a:noAutofit/>
          </a:bodyPr>
          <a:lstStyle/>
          <a:p>
            <a:pPr lvl="0" algn="l"/>
            <a:r>
              <a:rPr lang="en-US" sz="3200" b="0" dirty="0">
                <a:solidFill>
                  <a:schemeClr val="bg1"/>
                </a:solidFill>
              </a:rPr>
              <a:t>C</a:t>
            </a:r>
            <a:r>
              <a:rPr lang="en" sz="3200" b="0" dirty="0">
                <a:solidFill>
                  <a:schemeClr val="bg1"/>
                </a:solidFill>
              </a:rPr>
              <a:t>o</a:t>
            </a:r>
            <a:r>
              <a:rPr lang="en-US" sz="3200" b="0" dirty="0">
                <a:solidFill>
                  <a:schemeClr val="bg1"/>
                </a:solidFill>
              </a:rPr>
              <a:t>n</a:t>
            </a:r>
            <a:r>
              <a:rPr lang="en" sz="3200" b="0" dirty="0">
                <a:solidFill>
                  <a:schemeClr val="bg1"/>
                </a:solidFill>
              </a:rPr>
              <a:t>te</a:t>
            </a:r>
            <a:r>
              <a:rPr lang="en-US" sz="3200" b="0" dirty="0">
                <a:solidFill>
                  <a:schemeClr val="bg1"/>
                </a:solidFill>
              </a:rPr>
              <a:t>n</a:t>
            </a:r>
            <a:r>
              <a:rPr lang="en" sz="3200" b="0" dirty="0">
                <a:solidFill>
                  <a:schemeClr val="bg1"/>
                </a:solidFill>
              </a:rPr>
              <a:t>t:</a:t>
            </a:r>
            <a:endParaRPr sz="3200" b="0" dirty="0">
              <a:solidFill>
                <a:schemeClr val="bg1"/>
              </a:solidFill>
              <a:latin typeface="Lato" panose="020B0604020202020204" charset="0"/>
            </a:endParaRPr>
          </a:p>
        </p:txBody>
      </p:sp>
      <p:sp>
        <p:nvSpPr>
          <p:cNvPr id="319" name="Google Shape;319;p31"/>
          <p:cNvSpPr txBox="1">
            <a:spLocks noGrp="1"/>
          </p:cNvSpPr>
          <p:nvPr>
            <p:ph type="title" idx="4"/>
          </p:nvPr>
        </p:nvSpPr>
        <p:spPr>
          <a:xfrm>
            <a:off x="1278716" y="1692387"/>
            <a:ext cx="742308" cy="684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200" dirty="0"/>
              <a:t>03</a:t>
            </a:r>
            <a:endParaRPr sz="3200" dirty="0"/>
          </a:p>
        </p:txBody>
      </p:sp>
      <p:sp>
        <p:nvSpPr>
          <p:cNvPr id="320" name="Google Shape;320;p31"/>
          <p:cNvSpPr txBox="1">
            <a:spLocks noGrp="1"/>
          </p:cNvSpPr>
          <p:nvPr>
            <p:ph type="title" idx="5"/>
          </p:nvPr>
        </p:nvSpPr>
        <p:spPr>
          <a:xfrm>
            <a:off x="1285335" y="2226137"/>
            <a:ext cx="703345" cy="684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200" dirty="0"/>
              <a:t>04</a:t>
            </a:r>
            <a:endParaRPr sz="4400" dirty="0"/>
          </a:p>
        </p:txBody>
      </p:sp>
      <p:sp>
        <p:nvSpPr>
          <p:cNvPr id="324" name="Google Shape;324;p31"/>
          <p:cNvSpPr txBox="1">
            <a:spLocks noGrp="1"/>
          </p:cNvSpPr>
          <p:nvPr>
            <p:ph type="body" idx="9"/>
          </p:nvPr>
        </p:nvSpPr>
        <p:spPr>
          <a:xfrm>
            <a:off x="1956151" y="1789767"/>
            <a:ext cx="3730349" cy="508369"/>
          </a:xfrm>
          <a:prstGeom prst="rect">
            <a:avLst/>
          </a:prstGeom>
        </p:spPr>
        <p:txBody>
          <a:bodyPr spcFirstLastPara="1" wrap="square" lIns="91425" tIns="91425" rIns="91425" bIns="91425" anchor="ctr" anchorCtr="0">
            <a:noAutofit/>
          </a:bodyPr>
          <a:lstStyle/>
          <a:p>
            <a:pPr marL="0" lvl="0" indent="0">
              <a:buNone/>
            </a:pPr>
            <a:r>
              <a:rPr lang="en-US" sz="1800" dirty="0"/>
              <a:t>Product design and process / service design </a:t>
            </a:r>
            <a:endParaRPr sz="1800" dirty="0"/>
          </a:p>
        </p:txBody>
      </p:sp>
      <p:sp>
        <p:nvSpPr>
          <p:cNvPr id="326" name="Google Shape;326;p31"/>
          <p:cNvSpPr txBox="1">
            <a:spLocks noGrp="1"/>
          </p:cNvSpPr>
          <p:nvPr>
            <p:ph type="body" idx="14"/>
          </p:nvPr>
        </p:nvSpPr>
        <p:spPr>
          <a:xfrm>
            <a:off x="1969200" y="2352832"/>
            <a:ext cx="3992586" cy="411900"/>
          </a:xfrm>
          <a:prstGeom prst="rect">
            <a:avLst/>
          </a:prstGeom>
        </p:spPr>
        <p:txBody>
          <a:bodyPr spcFirstLastPara="1" wrap="square" lIns="91425" tIns="91425" rIns="91425" bIns="91425" anchor="ctr" anchorCtr="0">
            <a:noAutofit/>
          </a:bodyPr>
          <a:lstStyle/>
          <a:p>
            <a:pPr marL="0" lvl="0" indent="0">
              <a:buNone/>
            </a:pPr>
            <a:r>
              <a:rPr lang="en" sz="1800" dirty="0"/>
              <a:t>Market a</a:t>
            </a:r>
            <a:r>
              <a:rPr lang="en-US" sz="1800" dirty="0"/>
              <a:t>n</a:t>
            </a:r>
            <a:r>
              <a:rPr lang="en" sz="1800" dirty="0"/>
              <a:t>alysis (Product Life Cycle) </a:t>
            </a:r>
            <a:endParaRPr sz="1800" dirty="0"/>
          </a:p>
        </p:txBody>
      </p:sp>
      <p:sp>
        <p:nvSpPr>
          <p:cNvPr id="328" name="Google Shape;328;p31"/>
          <p:cNvSpPr/>
          <p:nvPr/>
        </p:nvSpPr>
        <p:spPr>
          <a:xfrm>
            <a:off x="5686500" y="4410275"/>
            <a:ext cx="3457500" cy="1314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5;p31"/>
          <p:cNvSpPr txBox="1">
            <a:spLocks noGrp="1"/>
          </p:cNvSpPr>
          <p:nvPr>
            <p:ph type="body" idx="1"/>
          </p:nvPr>
        </p:nvSpPr>
        <p:spPr>
          <a:xfrm>
            <a:off x="1956151" y="1210791"/>
            <a:ext cx="4065499" cy="505418"/>
          </a:xfrm>
          <a:prstGeom prst="rect">
            <a:avLst/>
          </a:prstGeom>
        </p:spPr>
        <p:txBody>
          <a:bodyPr spcFirstLastPara="1" wrap="square" lIns="91425" tIns="91425" rIns="91425" bIns="91425" anchor="ctr" anchorCtr="0">
            <a:noAutofit/>
          </a:bodyPr>
          <a:lstStyle/>
          <a:p>
            <a:pPr marL="0" lvl="0" indent="0">
              <a:buNone/>
            </a:pPr>
            <a:r>
              <a:rPr lang="en-US" sz="1800" dirty="0"/>
              <a:t>Definition of product design and process design</a:t>
            </a:r>
          </a:p>
        </p:txBody>
      </p:sp>
      <p:sp>
        <p:nvSpPr>
          <p:cNvPr id="32" name="Google Shape;316;p31"/>
          <p:cNvSpPr txBox="1">
            <a:spLocks/>
          </p:cNvSpPr>
          <p:nvPr/>
        </p:nvSpPr>
        <p:spPr>
          <a:xfrm>
            <a:off x="8712486" y="4746661"/>
            <a:ext cx="359595" cy="286799"/>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Bebas Neue"/>
              <a:buNone/>
              <a:defRPr sz="3000" b="1" i="0" u="none" strike="noStrike" cap="none">
                <a:solidFill>
                  <a:schemeClr val="dk1"/>
                </a:solidFill>
                <a:latin typeface="Bebas Neue"/>
                <a:ea typeface="Bebas Neue"/>
                <a:cs typeface="Bebas Neue"/>
                <a:sym typeface="Bebas Neue"/>
              </a:defRPr>
            </a:lvl1pPr>
            <a:lvl2pPr marR="0" lvl="1"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9pPr>
          </a:lstStyle>
          <a:p>
            <a:pPr algn="ctr"/>
            <a:r>
              <a:rPr lang="en" sz="1600" b="0" dirty="0"/>
              <a:t>02</a:t>
            </a:r>
          </a:p>
        </p:txBody>
      </p:sp>
      <p:sp>
        <p:nvSpPr>
          <p:cNvPr id="33" name="Google Shape;320;p31"/>
          <p:cNvSpPr txBox="1">
            <a:spLocks/>
          </p:cNvSpPr>
          <p:nvPr/>
        </p:nvSpPr>
        <p:spPr>
          <a:xfrm>
            <a:off x="1298198" y="4067975"/>
            <a:ext cx="703345" cy="684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6000"/>
              <a:buFont typeface="Bebas Neue"/>
              <a:buNone/>
              <a:defRPr sz="6000" b="1" i="0" u="none" strike="noStrike" cap="none">
                <a:solidFill>
                  <a:schemeClr val="lt1"/>
                </a:solidFill>
                <a:latin typeface="Bebas Neue"/>
                <a:ea typeface="Bebas Neue"/>
                <a:cs typeface="Bebas Neue"/>
                <a:sym typeface="Bebas Neue"/>
              </a:defRPr>
            </a:lvl1pPr>
            <a:lvl2pPr marR="0" lvl="1"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2pPr>
            <a:lvl3pPr marR="0" lvl="2"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3pPr>
            <a:lvl4pPr marR="0" lvl="3"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4pPr>
            <a:lvl5pPr marR="0" lvl="4"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5pPr>
            <a:lvl6pPr marR="0" lvl="5"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6pPr>
            <a:lvl7pPr marR="0" lvl="6"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7pPr>
            <a:lvl8pPr marR="0" lvl="7"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8pPr>
            <a:lvl9pPr marR="0" lvl="8"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9pPr>
          </a:lstStyle>
          <a:p>
            <a:r>
              <a:rPr lang="en" sz="3200" dirty="0"/>
              <a:t>08</a:t>
            </a:r>
          </a:p>
        </p:txBody>
      </p:sp>
      <p:sp>
        <p:nvSpPr>
          <p:cNvPr id="34" name="Google Shape;320;p31"/>
          <p:cNvSpPr txBox="1">
            <a:spLocks/>
          </p:cNvSpPr>
          <p:nvPr/>
        </p:nvSpPr>
        <p:spPr>
          <a:xfrm>
            <a:off x="1291767" y="4541675"/>
            <a:ext cx="703345" cy="684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6000"/>
              <a:buFont typeface="Bebas Neue"/>
              <a:buNone/>
              <a:defRPr sz="6000" b="1" i="0" u="none" strike="noStrike" cap="none">
                <a:solidFill>
                  <a:schemeClr val="lt1"/>
                </a:solidFill>
                <a:latin typeface="Bebas Neue"/>
                <a:ea typeface="Bebas Neue"/>
                <a:cs typeface="Bebas Neue"/>
                <a:sym typeface="Bebas Neue"/>
              </a:defRPr>
            </a:lvl1pPr>
            <a:lvl2pPr marR="0" lvl="1"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2pPr>
            <a:lvl3pPr marR="0" lvl="2"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3pPr>
            <a:lvl4pPr marR="0" lvl="3"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4pPr>
            <a:lvl5pPr marR="0" lvl="4"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5pPr>
            <a:lvl6pPr marR="0" lvl="5"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6pPr>
            <a:lvl7pPr marR="0" lvl="6"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7pPr>
            <a:lvl8pPr marR="0" lvl="7"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8pPr>
            <a:lvl9pPr marR="0" lvl="8"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9pPr>
          </a:lstStyle>
          <a:p>
            <a:r>
              <a:rPr lang="en" sz="3200" dirty="0"/>
              <a:t>09</a:t>
            </a:r>
            <a:endParaRPr lang="en" sz="4400" dirty="0"/>
          </a:p>
        </p:txBody>
      </p:sp>
      <p:sp>
        <p:nvSpPr>
          <p:cNvPr id="35" name="Google Shape;320;p31"/>
          <p:cNvSpPr txBox="1">
            <a:spLocks/>
          </p:cNvSpPr>
          <p:nvPr/>
        </p:nvSpPr>
        <p:spPr>
          <a:xfrm>
            <a:off x="5457090" y="715541"/>
            <a:ext cx="703345" cy="684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6000"/>
              <a:buFont typeface="Bebas Neue"/>
              <a:buNone/>
              <a:defRPr sz="6000" b="1" i="0" u="none" strike="noStrike" cap="none">
                <a:solidFill>
                  <a:schemeClr val="lt1"/>
                </a:solidFill>
                <a:latin typeface="Bebas Neue"/>
                <a:ea typeface="Bebas Neue"/>
                <a:cs typeface="Bebas Neue"/>
                <a:sym typeface="Bebas Neue"/>
              </a:defRPr>
            </a:lvl1pPr>
            <a:lvl2pPr marR="0" lvl="1"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2pPr>
            <a:lvl3pPr marR="0" lvl="2"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3pPr>
            <a:lvl4pPr marR="0" lvl="3"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4pPr>
            <a:lvl5pPr marR="0" lvl="4"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5pPr>
            <a:lvl6pPr marR="0" lvl="5"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6pPr>
            <a:lvl7pPr marR="0" lvl="6"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7pPr>
            <a:lvl8pPr marR="0" lvl="7"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8pPr>
            <a:lvl9pPr marR="0" lvl="8"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9pPr>
          </a:lstStyle>
          <a:p>
            <a:r>
              <a:rPr lang="en" sz="3200" dirty="0">
                <a:solidFill>
                  <a:srgbClr val="263238"/>
                </a:solidFill>
              </a:rPr>
              <a:t>10</a:t>
            </a:r>
          </a:p>
        </p:txBody>
      </p:sp>
      <p:sp>
        <p:nvSpPr>
          <p:cNvPr id="36" name="Google Shape;320;p31"/>
          <p:cNvSpPr txBox="1">
            <a:spLocks/>
          </p:cNvSpPr>
          <p:nvPr/>
        </p:nvSpPr>
        <p:spPr>
          <a:xfrm>
            <a:off x="1304818" y="3142613"/>
            <a:ext cx="703345" cy="684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6000"/>
              <a:buFont typeface="Bebas Neue"/>
              <a:buNone/>
              <a:defRPr sz="6000" b="1" i="0" u="none" strike="noStrike" cap="none">
                <a:solidFill>
                  <a:schemeClr val="lt1"/>
                </a:solidFill>
                <a:latin typeface="Bebas Neue"/>
                <a:ea typeface="Bebas Neue"/>
                <a:cs typeface="Bebas Neue"/>
                <a:sym typeface="Bebas Neue"/>
              </a:defRPr>
            </a:lvl1pPr>
            <a:lvl2pPr marR="0" lvl="1"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2pPr>
            <a:lvl3pPr marR="0" lvl="2"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3pPr>
            <a:lvl4pPr marR="0" lvl="3"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4pPr>
            <a:lvl5pPr marR="0" lvl="4"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5pPr>
            <a:lvl6pPr marR="0" lvl="5"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6pPr>
            <a:lvl7pPr marR="0" lvl="6"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7pPr>
            <a:lvl8pPr marR="0" lvl="7"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8pPr>
            <a:lvl9pPr marR="0" lvl="8"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9pPr>
          </a:lstStyle>
          <a:p>
            <a:r>
              <a:rPr lang="en" sz="3200" dirty="0"/>
              <a:t>06</a:t>
            </a:r>
          </a:p>
        </p:txBody>
      </p:sp>
      <p:sp>
        <p:nvSpPr>
          <p:cNvPr id="37" name="Google Shape;320;p31"/>
          <p:cNvSpPr txBox="1">
            <a:spLocks/>
          </p:cNvSpPr>
          <p:nvPr/>
        </p:nvSpPr>
        <p:spPr>
          <a:xfrm>
            <a:off x="1311663" y="2684112"/>
            <a:ext cx="703345" cy="684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6000"/>
              <a:buFont typeface="Bebas Neue"/>
              <a:buNone/>
              <a:defRPr sz="6000" b="1" i="0" u="none" strike="noStrike" cap="none">
                <a:solidFill>
                  <a:schemeClr val="lt1"/>
                </a:solidFill>
                <a:latin typeface="Bebas Neue"/>
                <a:ea typeface="Bebas Neue"/>
                <a:cs typeface="Bebas Neue"/>
                <a:sym typeface="Bebas Neue"/>
              </a:defRPr>
            </a:lvl1pPr>
            <a:lvl2pPr marR="0" lvl="1"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2pPr>
            <a:lvl3pPr marR="0" lvl="2"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3pPr>
            <a:lvl4pPr marR="0" lvl="3"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4pPr>
            <a:lvl5pPr marR="0" lvl="4"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5pPr>
            <a:lvl6pPr marR="0" lvl="5"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6pPr>
            <a:lvl7pPr marR="0" lvl="6"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7pPr>
            <a:lvl8pPr marR="0" lvl="7"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8pPr>
            <a:lvl9pPr marR="0" lvl="8"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9pPr>
          </a:lstStyle>
          <a:p>
            <a:r>
              <a:rPr lang="en" sz="3200" dirty="0"/>
              <a:t>05</a:t>
            </a:r>
            <a:endParaRPr lang="en" sz="4400" dirty="0"/>
          </a:p>
        </p:txBody>
      </p:sp>
      <p:sp>
        <p:nvSpPr>
          <p:cNvPr id="38" name="Google Shape;320;p31"/>
          <p:cNvSpPr txBox="1">
            <a:spLocks/>
          </p:cNvSpPr>
          <p:nvPr/>
        </p:nvSpPr>
        <p:spPr>
          <a:xfrm>
            <a:off x="1291767" y="3607590"/>
            <a:ext cx="703345" cy="684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6000"/>
              <a:buFont typeface="Bebas Neue"/>
              <a:buNone/>
              <a:defRPr sz="6000" b="1" i="0" u="none" strike="noStrike" cap="none">
                <a:solidFill>
                  <a:schemeClr val="lt1"/>
                </a:solidFill>
                <a:latin typeface="Bebas Neue"/>
                <a:ea typeface="Bebas Neue"/>
                <a:cs typeface="Bebas Neue"/>
                <a:sym typeface="Bebas Neue"/>
              </a:defRPr>
            </a:lvl1pPr>
            <a:lvl2pPr marR="0" lvl="1"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2pPr>
            <a:lvl3pPr marR="0" lvl="2"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3pPr>
            <a:lvl4pPr marR="0" lvl="3"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4pPr>
            <a:lvl5pPr marR="0" lvl="4"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5pPr>
            <a:lvl6pPr marR="0" lvl="5"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6pPr>
            <a:lvl7pPr marR="0" lvl="6"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7pPr>
            <a:lvl8pPr marR="0" lvl="7"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8pPr>
            <a:lvl9pPr marR="0" lvl="8"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9pPr>
          </a:lstStyle>
          <a:p>
            <a:r>
              <a:rPr lang="en" sz="3200" dirty="0"/>
              <a:t>07</a:t>
            </a:r>
            <a:endParaRPr lang="en" sz="4400" dirty="0"/>
          </a:p>
        </p:txBody>
      </p:sp>
      <p:sp>
        <p:nvSpPr>
          <p:cNvPr id="39" name="Google Shape;326;p31"/>
          <p:cNvSpPr txBox="1">
            <a:spLocks noGrp="1"/>
          </p:cNvSpPr>
          <p:nvPr>
            <p:ph type="body" idx="14"/>
          </p:nvPr>
        </p:nvSpPr>
        <p:spPr>
          <a:xfrm>
            <a:off x="1956151" y="2784019"/>
            <a:ext cx="2184910" cy="411900"/>
          </a:xfrm>
          <a:prstGeom prst="rect">
            <a:avLst/>
          </a:prstGeom>
        </p:spPr>
        <p:txBody>
          <a:bodyPr spcFirstLastPara="1" wrap="square" lIns="91425" tIns="91425" rIns="91425" bIns="91425" anchor="ctr" anchorCtr="0">
            <a:noAutofit/>
          </a:bodyPr>
          <a:lstStyle/>
          <a:p>
            <a:pPr marL="0" lvl="0" indent="0">
              <a:buNone/>
            </a:pPr>
            <a:r>
              <a:rPr lang="en" sz="1800" dirty="0"/>
              <a:t>Eco</a:t>
            </a:r>
            <a:r>
              <a:rPr lang="en-US" sz="1800" dirty="0"/>
              <a:t>n</a:t>
            </a:r>
            <a:r>
              <a:rPr lang="en" sz="1800" dirty="0"/>
              <a:t>omic a</a:t>
            </a:r>
            <a:r>
              <a:rPr lang="en-US" sz="1800" dirty="0"/>
              <a:t>n</a:t>
            </a:r>
            <a:r>
              <a:rPr lang="en" sz="1800" dirty="0"/>
              <a:t>alysis   </a:t>
            </a:r>
            <a:endParaRPr sz="1800" dirty="0"/>
          </a:p>
        </p:txBody>
      </p:sp>
      <p:sp>
        <p:nvSpPr>
          <p:cNvPr id="40" name="Google Shape;326;p31"/>
          <p:cNvSpPr txBox="1">
            <a:spLocks noGrp="1"/>
          </p:cNvSpPr>
          <p:nvPr>
            <p:ph type="body" idx="14"/>
          </p:nvPr>
        </p:nvSpPr>
        <p:spPr>
          <a:xfrm>
            <a:off x="1956151" y="3291996"/>
            <a:ext cx="2446554" cy="411900"/>
          </a:xfrm>
          <a:prstGeom prst="rect">
            <a:avLst/>
          </a:prstGeom>
        </p:spPr>
        <p:txBody>
          <a:bodyPr spcFirstLastPara="1" wrap="square" lIns="91425" tIns="91425" rIns="91425" bIns="91425" anchor="ctr" anchorCtr="0">
            <a:noAutofit/>
          </a:bodyPr>
          <a:lstStyle/>
          <a:p>
            <a:pPr marL="0" lvl="0" indent="0">
              <a:buNone/>
            </a:pPr>
            <a:r>
              <a:rPr lang="en-GB" sz="1800" dirty="0"/>
              <a:t>Tech</a:t>
            </a:r>
            <a:r>
              <a:rPr lang="en-US" sz="1800" dirty="0"/>
              <a:t>nical </a:t>
            </a:r>
            <a:r>
              <a:rPr lang="en-GB" sz="1800" dirty="0"/>
              <a:t>analysis </a:t>
            </a:r>
            <a:endParaRPr sz="1800" dirty="0"/>
          </a:p>
        </p:txBody>
      </p:sp>
      <p:sp>
        <p:nvSpPr>
          <p:cNvPr id="41" name="Google Shape;326;p31"/>
          <p:cNvSpPr txBox="1">
            <a:spLocks noGrp="1"/>
          </p:cNvSpPr>
          <p:nvPr>
            <p:ph type="body" idx="14"/>
          </p:nvPr>
        </p:nvSpPr>
        <p:spPr>
          <a:xfrm>
            <a:off x="1941020" y="3743806"/>
            <a:ext cx="3713137" cy="378451"/>
          </a:xfrm>
          <a:prstGeom prst="rect">
            <a:avLst/>
          </a:prstGeom>
        </p:spPr>
        <p:txBody>
          <a:bodyPr spcFirstLastPara="1" wrap="square" lIns="91425" tIns="91425" rIns="91425" bIns="91425" anchor="ctr" anchorCtr="0">
            <a:noAutofit/>
          </a:bodyPr>
          <a:lstStyle/>
          <a:p>
            <a:pPr marL="0" lvl="0" indent="0">
              <a:buNone/>
            </a:pPr>
            <a:r>
              <a:rPr lang="en-US" sz="1800" dirty="0"/>
              <a:t>Why you need a design strategy?</a:t>
            </a:r>
            <a:endParaRPr sz="1800" dirty="0"/>
          </a:p>
        </p:txBody>
      </p:sp>
      <p:sp>
        <p:nvSpPr>
          <p:cNvPr id="43" name="Google Shape;326;p31"/>
          <p:cNvSpPr txBox="1">
            <a:spLocks noGrp="1"/>
          </p:cNvSpPr>
          <p:nvPr>
            <p:ph type="body" idx="14"/>
          </p:nvPr>
        </p:nvSpPr>
        <p:spPr>
          <a:xfrm>
            <a:off x="1941020" y="4211523"/>
            <a:ext cx="3713137" cy="378451"/>
          </a:xfrm>
          <a:prstGeom prst="rect">
            <a:avLst/>
          </a:prstGeom>
        </p:spPr>
        <p:txBody>
          <a:bodyPr spcFirstLastPara="1" wrap="square" lIns="91425" tIns="91425" rIns="91425" bIns="91425" anchor="ctr" anchorCtr="0">
            <a:noAutofit/>
          </a:bodyPr>
          <a:lstStyle/>
          <a:p>
            <a:pPr marL="0" lvl="0" indent="0">
              <a:buNone/>
            </a:pPr>
            <a:r>
              <a:rPr lang="en-US" sz="1800" dirty="0"/>
              <a:t>Improving product design</a:t>
            </a:r>
            <a:endParaRPr sz="1800" dirty="0"/>
          </a:p>
        </p:txBody>
      </p:sp>
      <p:sp>
        <p:nvSpPr>
          <p:cNvPr id="44" name="Google Shape;326;p31"/>
          <p:cNvSpPr txBox="1">
            <a:spLocks noGrp="1"/>
          </p:cNvSpPr>
          <p:nvPr>
            <p:ph type="body" idx="14"/>
          </p:nvPr>
        </p:nvSpPr>
        <p:spPr>
          <a:xfrm>
            <a:off x="1973363" y="4674031"/>
            <a:ext cx="3713137" cy="378451"/>
          </a:xfrm>
          <a:prstGeom prst="rect">
            <a:avLst/>
          </a:prstGeom>
        </p:spPr>
        <p:txBody>
          <a:bodyPr spcFirstLastPara="1" wrap="square" lIns="91425" tIns="91425" rIns="91425" bIns="91425" anchor="ctr" anchorCtr="0">
            <a:noAutofit/>
          </a:bodyPr>
          <a:lstStyle/>
          <a:p>
            <a:pPr marL="0" lvl="0" indent="0">
              <a:buNone/>
            </a:pPr>
            <a:r>
              <a:rPr lang="en-US" sz="1800" dirty="0"/>
              <a:t>Factors affecting the DFM</a:t>
            </a:r>
            <a:endParaRPr sz="1800" dirty="0"/>
          </a:p>
        </p:txBody>
      </p:sp>
      <p:sp>
        <p:nvSpPr>
          <p:cNvPr id="45" name="Google Shape;315;p31"/>
          <p:cNvSpPr txBox="1">
            <a:spLocks noGrp="1"/>
          </p:cNvSpPr>
          <p:nvPr>
            <p:ph type="body" idx="1"/>
          </p:nvPr>
        </p:nvSpPr>
        <p:spPr>
          <a:xfrm>
            <a:off x="6028409" y="761124"/>
            <a:ext cx="2863874" cy="489869"/>
          </a:xfrm>
          <a:prstGeom prst="rect">
            <a:avLst/>
          </a:prstGeom>
        </p:spPr>
        <p:txBody>
          <a:bodyPr spcFirstLastPara="1" wrap="square" lIns="91425" tIns="91425" rIns="91425" bIns="91425" anchor="ctr" anchorCtr="0">
            <a:noAutofit/>
          </a:bodyPr>
          <a:lstStyle/>
          <a:p>
            <a:pPr marL="0" lvl="0" indent="0">
              <a:buNone/>
            </a:pPr>
            <a:r>
              <a:rPr lang="en-US" sz="1800" dirty="0"/>
              <a:t>Concurrent engineering  </a:t>
            </a:r>
          </a:p>
        </p:txBody>
      </p:sp>
      <p:sp>
        <p:nvSpPr>
          <p:cNvPr id="47" name="Google Shape;320;p31"/>
          <p:cNvSpPr txBox="1">
            <a:spLocks/>
          </p:cNvSpPr>
          <p:nvPr/>
        </p:nvSpPr>
        <p:spPr>
          <a:xfrm>
            <a:off x="5484538" y="1169993"/>
            <a:ext cx="703345" cy="684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6000"/>
              <a:buFont typeface="Bebas Neue"/>
              <a:buNone/>
              <a:defRPr sz="6000" b="1" i="0" u="none" strike="noStrike" cap="none">
                <a:solidFill>
                  <a:schemeClr val="lt1"/>
                </a:solidFill>
                <a:latin typeface="Bebas Neue"/>
                <a:ea typeface="Bebas Neue"/>
                <a:cs typeface="Bebas Neue"/>
                <a:sym typeface="Bebas Neue"/>
              </a:defRPr>
            </a:lvl1pPr>
            <a:lvl2pPr marR="0" lvl="1"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2pPr>
            <a:lvl3pPr marR="0" lvl="2"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3pPr>
            <a:lvl4pPr marR="0" lvl="3"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4pPr>
            <a:lvl5pPr marR="0" lvl="4"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5pPr>
            <a:lvl6pPr marR="0" lvl="5"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6pPr>
            <a:lvl7pPr marR="0" lvl="6"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7pPr>
            <a:lvl8pPr marR="0" lvl="7"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8pPr>
            <a:lvl9pPr marR="0" lvl="8"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9pPr>
          </a:lstStyle>
          <a:p>
            <a:r>
              <a:rPr lang="en" sz="3200" dirty="0">
                <a:solidFill>
                  <a:srgbClr val="263238"/>
                </a:solidFill>
              </a:rPr>
              <a:t>11</a:t>
            </a:r>
          </a:p>
        </p:txBody>
      </p:sp>
      <p:sp>
        <p:nvSpPr>
          <p:cNvPr id="48" name="Google Shape;315;p31"/>
          <p:cNvSpPr txBox="1">
            <a:spLocks noGrp="1"/>
          </p:cNvSpPr>
          <p:nvPr>
            <p:ph type="body" idx="1"/>
          </p:nvPr>
        </p:nvSpPr>
        <p:spPr>
          <a:xfrm>
            <a:off x="6049098" y="1296576"/>
            <a:ext cx="2863874" cy="489869"/>
          </a:xfrm>
          <a:prstGeom prst="rect">
            <a:avLst/>
          </a:prstGeom>
        </p:spPr>
        <p:txBody>
          <a:bodyPr spcFirstLastPara="1" wrap="square" lIns="91425" tIns="91425" rIns="91425" bIns="91425" anchor="ctr" anchorCtr="0">
            <a:noAutofit/>
          </a:bodyPr>
          <a:lstStyle/>
          <a:p>
            <a:pPr marL="0" lvl="0" indent="0">
              <a:buNone/>
            </a:pPr>
            <a:r>
              <a:rPr lang="en-US" sz="1800" dirty="0"/>
              <a:t>Sequential VS Concurrent engineering  </a:t>
            </a:r>
          </a:p>
        </p:txBody>
      </p:sp>
      <p:sp>
        <p:nvSpPr>
          <p:cNvPr id="49" name="Google Shape;320;p31"/>
          <p:cNvSpPr txBox="1">
            <a:spLocks/>
          </p:cNvSpPr>
          <p:nvPr/>
        </p:nvSpPr>
        <p:spPr>
          <a:xfrm>
            <a:off x="5504401" y="1710267"/>
            <a:ext cx="703345" cy="684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6000"/>
              <a:buFont typeface="Bebas Neue"/>
              <a:buNone/>
              <a:defRPr sz="6000" b="1" i="0" u="none" strike="noStrike" cap="none">
                <a:solidFill>
                  <a:schemeClr val="lt1"/>
                </a:solidFill>
                <a:latin typeface="Bebas Neue"/>
                <a:ea typeface="Bebas Neue"/>
                <a:cs typeface="Bebas Neue"/>
                <a:sym typeface="Bebas Neue"/>
              </a:defRPr>
            </a:lvl1pPr>
            <a:lvl2pPr marR="0" lvl="1"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2pPr>
            <a:lvl3pPr marR="0" lvl="2"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3pPr>
            <a:lvl4pPr marR="0" lvl="3"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4pPr>
            <a:lvl5pPr marR="0" lvl="4"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5pPr>
            <a:lvl6pPr marR="0" lvl="5"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6pPr>
            <a:lvl7pPr marR="0" lvl="6"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7pPr>
            <a:lvl8pPr marR="0" lvl="7"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8pPr>
            <a:lvl9pPr marR="0" lvl="8"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9pPr>
          </a:lstStyle>
          <a:p>
            <a:r>
              <a:rPr lang="en" sz="3200" dirty="0">
                <a:solidFill>
                  <a:srgbClr val="263238"/>
                </a:solidFill>
              </a:rPr>
              <a:t>12</a:t>
            </a:r>
          </a:p>
        </p:txBody>
      </p:sp>
      <p:sp>
        <p:nvSpPr>
          <p:cNvPr id="50" name="Google Shape;320;p31"/>
          <p:cNvSpPr txBox="1">
            <a:spLocks/>
          </p:cNvSpPr>
          <p:nvPr/>
        </p:nvSpPr>
        <p:spPr>
          <a:xfrm>
            <a:off x="5504401" y="2242179"/>
            <a:ext cx="703345" cy="684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6000"/>
              <a:buFont typeface="Bebas Neue"/>
              <a:buNone/>
              <a:defRPr sz="6000" b="1" i="0" u="none" strike="noStrike" cap="none">
                <a:solidFill>
                  <a:schemeClr val="lt1"/>
                </a:solidFill>
                <a:latin typeface="Bebas Neue"/>
                <a:ea typeface="Bebas Neue"/>
                <a:cs typeface="Bebas Neue"/>
                <a:sym typeface="Bebas Neue"/>
              </a:defRPr>
            </a:lvl1pPr>
            <a:lvl2pPr marR="0" lvl="1"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2pPr>
            <a:lvl3pPr marR="0" lvl="2"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3pPr>
            <a:lvl4pPr marR="0" lvl="3"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4pPr>
            <a:lvl5pPr marR="0" lvl="4"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5pPr>
            <a:lvl6pPr marR="0" lvl="5"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6pPr>
            <a:lvl7pPr marR="0" lvl="6"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7pPr>
            <a:lvl8pPr marR="0" lvl="7"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8pPr>
            <a:lvl9pPr marR="0" lvl="8" algn="ctr" rtl="0">
              <a:lnSpc>
                <a:spcPct val="10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9pPr>
          </a:lstStyle>
          <a:p>
            <a:r>
              <a:rPr lang="en" sz="3200" dirty="0">
                <a:solidFill>
                  <a:srgbClr val="263238"/>
                </a:solidFill>
              </a:rPr>
              <a:t>13</a:t>
            </a:r>
          </a:p>
        </p:txBody>
      </p:sp>
      <p:sp>
        <p:nvSpPr>
          <p:cNvPr id="30" name="Google Shape;315;p31"/>
          <p:cNvSpPr txBox="1">
            <a:spLocks noGrp="1"/>
          </p:cNvSpPr>
          <p:nvPr>
            <p:ph type="body" idx="1"/>
          </p:nvPr>
        </p:nvSpPr>
        <p:spPr>
          <a:xfrm>
            <a:off x="6041513" y="1821717"/>
            <a:ext cx="2863874" cy="489869"/>
          </a:xfrm>
          <a:prstGeom prst="rect">
            <a:avLst/>
          </a:prstGeom>
        </p:spPr>
        <p:txBody>
          <a:bodyPr spcFirstLastPara="1" wrap="square" lIns="91425" tIns="91425" rIns="91425" bIns="91425" anchor="ctr" anchorCtr="0">
            <a:noAutofit/>
          </a:bodyPr>
          <a:lstStyle/>
          <a:p>
            <a:pPr marL="0" lvl="0" indent="0">
              <a:buNone/>
            </a:pPr>
            <a:r>
              <a:rPr lang="en-US" sz="1800" dirty="0"/>
              <a:t>Conclusion</a:t>
            </a:r>
          </a:p>
        </p:txBody>
      </p:sp>
      <p:sp>
        <p:nvSpPr>
          <p:cNvPr id="42" name="Google Shape;315;p31"/>
          <p:cNvSpPr txBox="1">
            <a:spLocks noGrp="1"/>
          </p:cNvSpPr>
          <p:nvPr>
            <p:ph type="body" idx="1"/>
          </p:nvPr>
        </p:nvSpPr>
        <p:spPr>
          <a:xfrm>
            <a:off x="6041513" y="2282897"/>
            <a:ext cx="2863874" cy="489869"/>
          </a:xfrm>
          <a:prstGeom prst="rect">
            <a:avLst/>
          </a:prstGeom>
        </p:spPr>
        <p:txBody>
          <a:bodyPr spcFirstLastPara="1" wrap="square" lIns="91425" tIns="91425" rIns="91425" bIns="91425" anchor="ctr" anchorCtr="0">
            <a:noAutofit/>
          </a:bodyPr>
          <a:lstStyle/>
          <a:p>
            <a:pPr marL="0" lvl="0" indent="0">
              <a:buNone/>
            </a:pPr>
            <a:r>
              <a:rPr lang="en-US" sz="1800" dirty="0"/>
              <a:t>References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389"/>
        <p:cNvGrpSpPr/>
        <p:nvPr/>
      </p:nvGrpSpPr>
      <p:grpSpPr>
        <a:xfrm>
          <a:off x="0" y="0"/>
          <a:ext cx="0" cy="0"/>
          <a:chOff x="0" y="0"/>
          <a:chExt cx="0" cy="0"/>
        </a:xfrm>
      </p:grpSpPr>
      <p:sp>
        <p:nvSpPr>
          <p:cNvPr id="1390" name="Google Shape;1390;p48"/>
          <p:cNvSpPr txBox="1">
            <a:spLocks noGrp="1"/>
          </p:cNvSpPr>
          <p:nvPr>
            <p:ph type="title"/>
          </p:nvPr>
        </p:nvSpPr>
        <p:spPr>
          <a:xfrm>
            <a:off x="0" y="623225"/>
            <a:ext cx="4091700" cy="645600"/>
          </a:xfrm>
          <a:prstGeom prst="rect">
            <a:avLst/>
          </a:prstGeom>
        </p:spPr>
        <p:txBody>
          <a:bodyPr spcFirstLastPara="1" wrap="square" lIns="91425" tIns="91425" rIns="91425" bIns="91425" anchor="ctr" anchorCtr="0">
            <a:noAutofit/>
          </a:bodyPr>
          <a:lstStyle/>
          <a:p>
            <a:r>
              <a:rPr lang="en-US" sz="3200" b="0" dirty="0"/>
              <a:t>Improving Product Design:</a:t>
            </a:r>
          </a:p>
        </p:txBody>
      </p:sp>
      <p:sp>
        <p:nvSpPr>
          <p:cNvPr id="1391" name="Google Shape;1391;p48"/>
          <p:cNvSpPr txBox="1">
            <a:spLocks noGrp="1"/>
          </p:cNvSpPr>
          <p:nvPr>
            <p:ph type="body" idx="1"/>
          </p:nvPr>
        </p:nvSpPr>
        <p:spPr>
          <a:xfrm>
            <a:off x="305657" y="1478936"/>
            <a:ext cx="8314362" cy="1957260"/>
          </a:xfrm>
          <a:prstGeom prst="rect">
            <a:avLst/>
          </a:prstGeom>
        </p:spPr>
        <p:txBody>
          <a:bodyPr spcFirstLastPara="1" wrap="square" lIns="91425" tIns="91425" rIns="91425" bIns="91425" anchor="ctr" anchorCtr="0">
            <a:noAutofit/>
          </a:bodyPr>
          <a:lstStyle/>
          <a:p>
            <a:pPr algn="just">
              <a:lnSpc>
                <a:spcPct val="150000"/>
              </a:lnSpc>
            </a:pPr>
            <a:r>
              <a:rPr lang="en-US" sz="1800" dirty="0"/>
              <a:t>There are number of methods help in improving product design.</a:t>
            </a:r>
          </a:p>
          <a:p>
            <a:pPr algn="just">
              <a:lnSpc>
                <a:spcPct val="150000"/>
              </a:lnSpc>
            </a:pPr>
            <a:r>
              <a:rPr lang="en-US" sz="1800" b="1" dirty="0"/>
              <a:t>Design of Manufacture (DFM) </a:t>
            </a:r>
          </a:p>
          <a:p>
            <a:pPr algn="just">
              <a:lnSpc>
                <a:spcPct val="150000"/>
              </a:lnSpc>
            </a:pPr>
            <a:r>
              <a:rPr lang="en-US" sz="1800" b="1" dirty="0"/>
              <a:t>(DFM) </a:t>
            </a:r>
            <a:r>
              <a:rPr lang="en-US" sz="1800" dirty="0"/>
              <a:t>is a concept which provides guidelines on how to produce the product easily and at low cost using techniques such as Simplification, Standardization and Modularization.</a:t>
            </a:r>
          </a:p>
        </p:txBody>
      </p:sp>
      <p:graphicFrame>
        <p:nvGraphicFramePr>
          <p:cNvPr id="1392" name="Google Shape;1392;p48"/>
          <p:cNvGraphicFramePr/>
          <p:nvPr>
            <p:extLst>
              <p:ext uri="{D42A27DB-BD31-4B8C-83A1-F6EECF244321}">
                <p14:modId xmlns:p14="http://schemas.microsoft.com/office/powerpoint/2010/main" val="1869855450"/>
              </p:ext>
            </p:extLst>
          </p:nvPr>
        </p:nvGraphicFramePr>
        <p:xfrm>
          <a:off x="2527442" y="4166385"/>
          <a:ext cx="4602823" cy="723675"/>
        </p:xfrm>
        <a:graphic>
          <a:graphicData uri="http://schemas.openxmlformats.org/drawingml/2006/table">
            <a:tbl>
              <a:tblPr firstRow="1" bandRow="1">
                <a:noFill/>
                <a:tableStyleId>{E22EE364-1111-459B-AD25-C569D1309220}</a:tableStyleId>
              </a:tblPr>
              <a:tblGrid>
                <a:gridCol w="1345916">
                  <a:extLst>
                    <a:ext uri="{9D8B030D-6E8A-4147-A177-3AD203B41FA5}">
                      <a16:colId xmlns:a16="http://schemas.microsoft.com/office/drawing/2014/main" val="20000"/>
                    </a:ext>
                  </a:extLst>
                </a:gridCol>
                <a:gridCol w="1674687">
                  <a:extLst>
                    <a:ext uri="{9D8B030D-6E8A-4147-A177-3AD203B41FA5}">
                      <a16:colId xmlns:a16="http://schemas.microsoft.com/office/drawing/2014/main" val="20001"/>
                    </a:ext>
                  </a:extLst>
                </a:gridCol>
                <a:gridCol w="1582220">
                  <a:extLst>
                    <a:ext uri="{9D8B030D-6E8A-4147-A177-3AD203B41FA5}">
                      <a16:colId xmlns:a16="http://schemas.microsoft.com/office/drawing/2014/main" val="20002"/>
                    </a:ext>
                  </a:extLst>
                </a:gridCol>
              </a:tblGrid>
              <a:tr h="723675">
                <a:tc>
                  <a:txBody>
                    <a:bodyPr/>
                    <a:lstStyle/>
                    <a:p>
                      <a:pPr marL="0" marR="0" lvl="0" indent="0" algn="ctr" rtl="0">
                        <a:lnSpc>
                          <a:spcPct val="100000"/>
                        </a:lnSpc>
                        <a:spcBef>
                          <a:spcPts val="0"/>
                        </a:spcBef>
                        <a:spcAft>
                          <a:spcPts val="0"/>
                        </a:spcAft>
                        <a:buNone/>
                      </a:pPr>
                      <a:endParaRPr u="none" strike="noStrike" cap="none" dirty="0">
                        <a:solidFill>
                          <a:srgbClr val="434343"/>
                        </a:solidFill>
                        <a:latin typeface="Lato"/>
                        <a:ea typeface="Lato"/>
                        <a:cs typeface="Lato"/>
                        <a:sym typeface="Lato"/>
                      </a:endParaRPr>
                    </a:p>
                    <a:p>
                      <a:pPr marL="0" marR="38100" lvl="0" indent="0" algn="ctr" rtl="0">
                        <a:lnSpc>
                          <a:spcPct val="100000"/>
                        </a:lnSpc>
                        <a:spcBef>
                          <a:spcPts val="600"/>
                        </a:spcBef>
                        <a:spcAft>
                          <a:spcPts val="0"/>
                        </a:spcAft>
                        <a:buNone/>
                      </a:pPr>
                      <a:r>
                        <a:rPr lang="en" sz="1600" u="none" strike="noStrike" cap="none" dirty="0">
                          <a:solidFill>
                            <a:srgbClr val="434343"/>
                          </a:solidFill>
                          <a:latin typeface="Lato"/>
                          <a:ea typeface="Lato"/>
                          <a:cs typeface="Lato"/>
                          <a:sym typeface="Lato"/>
                        </a:rPr>
                        <a:t>Simplificatio</a:t>
                      </a:r>
                      <a:r>
                        <a:rPr lang="en-US" sz="1600" b="0" i="0" u="none" strike="noStrike" cap="none" dirty="0">
                          <a:solidFill>
                            <a:srgbClr val="434343"/>
                          </a:solidFill>
                          <a:effectLst/>
                          <a:latin typeface="Lato" panose="020B0604020202020204" charset="0"/>
                          <a:ea typeface="Calibri"/>
                          <a:cs typeface="Calibri"/>
                          <a:sym typeface="Arial"/>
                        </a:rPr>
                        <a:t>n</a:t>
                      </a:r>
                      <a:endParaRPr sz="1600" b="0" u="none" strike="noStrike" cap="none" dirty="0">
                        <a:solidFill>
                          <a:srgbClr val="434343"/>
                        </a:solidFill>
                        <a:latin typeface="Lato" panose="020B0604020202020204" charset="0"/>
                        <a:ea typeface="Lato"/>
                        <a:cs typeface="Lato"/>
                        <a:sym typeface="Lato"/>
                      </a:endParaRPr>
                    </a:p>
                  </a:txBody>
                  <a:tcPr marL="0" marR="0" marT="0" marB="0">
                    <a:lnL w="28575" cap="flat" cmpd="sng">
                      <a:solidFill>
                        <a:schemeClr val="dk2"/>
                      </a:solidFill>
                      <a:prstDash val="solid"/>
                      <a:round/>
                      <a:headEnd type="none" w="sm" len="sm"/>
                      <a:tailEnd type="none" w="sm" len="sm"/>
                    </a:lnL>
                    <a:lnR w="28575" cap="flat" cmpd="sng" algn="ctr">
                      <a:solidFill>
                        <a:schemeClr val="dk2"/>
                      </a:solidFill>
                      <a:prstDash val="solid"/>
                      <a:round/>
                      <a:headEnd type="none" w="sm" len="sm"/>
                      <a:tailEnd type="none" w="sm" len="sm"/>
                    </a:lnR>
                    <a:lnT w="28575" cap="flat" cmpd="sng" algn="ctr">
                      <a:solidFill>
                        <a:schemeClr val="dk2"/>
                      </a:solidFill>
                      <a:prstDash val="solid"/>
                      <a:round/>
                      <a:headEnd type="none" w="sm" len="sm"/>
                      <a:tailEnd type="none" w="sm" len="sm"/>
                    </a:lnT>
                    <a:lnB w="28575" cap="flat" cmpd="sng">
                      <a:solidFill>
                        <a:schemeClr val="dk2"/>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u="none" strike="noStrike" cap="none" dirty="0">
                        <a:solidFill>
                          <a:srgbClr val="434343"/>
                        </a:solidFill>
                        <a:latin typeface="Lato"/>
                        <a:ea typeface="Lato"/>
                        <a:cs typeface="Lato"/>
                        <a:sym typeface="Lato"/>
                      </a:endParaRPr>
                    </a:p>
                    <a:p>
                      <a:pPr marL="76200" marR="0" lvl="0" indent="0" algn="ctr" rtl="0">
                        <a:lnSpc>
                          <a:spcPct val="100000"/>
                        </a:lnSpc>
                        <a:spcBef>
                          <a:spcPts val="600"/>
                        </a:spcBef>
                        <a:spcAft>
                          <a:spcPts val="0"/>
                        </a:spcAft>
                        <a:buNone/>
                      </a:pPr>
                      <a:r>
                        <a:rPr lang="en" sz="1600" b="0" u="none" strike="noStrike" cap="none" dirty="0">
                          <a:solidFill>
                            <a:srgbClr val="434343"/>
                          </a:solidFill>
                          <a:latin typeface="Lato" panose="020B0604020202020204" charset="0"/>
                          <a:ea typeface="Lato"/>
                          <a:cs typeface="Lato"/>
                          <a:sym typeface="Lato"/>
                        </a:rPr>
                        <a:t>Sta</a:t>
                      </a:r>
                      <a:r>
                        <a:rPr lang="en-US" sz="1600" b="0" i="0" u="none" strike="noStrike" cap="none" dirty="0">
                          <a:solidFill>
                            <a:srgbClr val="434343"/>
                          </a:solidFill>
                          <a:effectLst/>
                          <a:latin typeface="Lato" panose="020B0604020202020204" charset="0"/>
                          <a:ea typeface="Calibri"/>
                          <a:cs typeface="Calibri"/>
                          <a:sym typeface="Arial"/>
                        </a:rPr>
                        <a:t>n</a:t>
                      </a:r>
                      <a:r>
                        <a:rPr lang="en" sz="1600" b="0" u="none" strike="noStrike" cap="none" dirty="0">
                          <a:solidFill>
                            <a:srgbClr val="434343"/>
                          </a:solidFill>
                          <a:latin typeface="Lato" panose="020B0604020202020204" charset="0"/>
                          <a:ea typeface="Lato"/>
                          <a:cs typeface="Lato"/>
                          <a:sym typeface="Lato"/>
                        </a:rPr>
                        <a:t>dardizatio</a:t>
                      </a:r>
                      <a:r>
                        <a:rPr lang="en-US" sz="1600" b="0" i="0" u="none" strike="noStrike" cap="none" dirty="0">
                          <a:solidFill>
                            <a:srgbClr val="434343"/>
                          </a:solidFill>
                          <a:effectLst/>
                          <a:latin typeface="Lato" panose="020B0604020202020204" charset="0"/>
                          <a:ea typeface="Calibri"/>
                          <a:cs typeface="Calibri"/>
                          <a:sym typeface="Arial"/>
                        </a:rPr>
                        <a:t>n</a:t>
                      </a:r>
                      <a:endParaRPr sz="1600" b="0" u="none" strike="noStrike" cap="none" dirty="0">
                        <a:solidFill>
                          <a:srgbClr val="434343"/>
                        </a:solidFill>
                        <a:latin typeface="Lato" panose="020B0604020202020204" charset="0"/>
                        <a:ea typeface="Lato"/>
                        <a:cs typeface="Lato"/>
                        <a:sym typeface="Lato"/>
                      </a:endParaRPr>
                    </a:p>
                  </a:txBody>
                  <a:tcPr marL="0" marR="0" marT="0" marB="0">
                    <a:lnL w="28575" cap="flat" cmpd="sng" algn="ctr">
                      <a:solidFill>
                        <a:schemeClr val="dk2"/>
                      </a:solidFill>
                      <a:prstDash val="solid"/>
                      <a:round/>
                      <a:headEnd type="none" w="sm" len="sm"/>
                      <a:tailEnd type="none" w="sm" len="sm"/>
                    </a:lnL>
                    <a:lnR w="28575" cap="flat" cmpd="sng" algn="ctr">
                      <a:solidFill>
                        <a:schemeClr val="dk2"/>
                      </a:solidFill>
                      <a:prstDash val="solid"/>
                      <a:round/>
                      <a:headEnd type="none" w="sm" len="sm"/>
                      <a:tailEnd type="none" w="sm" len="sm"/>
                    </a:lnR>
                    <a:lnT w="28575" cap="flat" cmpd="sng">
                      <a:solidFill>
                        <a:schemeClr val="dk2"/>
                      </a:solidFill>
                      <a:prstDash val="solid"/>
                      <a:round/>
                      <a:headEnd type="none" w="sm" len="sm"/>
                      <a:tailEnd type="none" w="sm" len="sm"/>
                    </a:lnT>
                    <a:lnB w="28575" cap="flat" cmpd="sng">
                      <a:solidFill>
                        <a:schemeClr val="dk2"/>
                      </a:solidFill>
                      <a:prstDash val="solid"/>
                      <a:round/>
                      <a:headEnd type="none" w="sm" len="sm"/>
                      <a:tailEnd type="none" w="sm" len="sm"/>
                    </a:lnB>
                  </a:tcPr>
                </a:tc>
                <a:tc>
                  <a:txBody>
                    <a:bodyPr/>
                    <a:lstStyle/>
                    <a:p>
                      <a:pPr marL="0" marR="0" lvl="0" indent="0" algn="ctr" rtl="0">
                        <a:lnSpc>
                          <a:spcPct val="100000"/>
                        </a:lnSpc>
                        <a:spcBef>
                          <a:spcPts val="0"/>
                        </a:spcBef>
                        <a:spcAft>
                          <a:spcPts val="0"/>
                        </a:spcAft>
                        <a:buNone/>
                      </a:pPr>
                      <a:endParaRPr u="none" strike="noStrike" cap="none" dirty="0">
                        <a:solidFill>
                          <a:srgbClr val="434343"/>
                        </a:solidFill>
                        <a:latin typeface="Lato"/>
                        <a:ea typeface="Lato"/>
                        <a:cs typeface="Lato"/>
                        <a:sym typeface="Lato"/>
                      </a:endParaRPr>
                    </a:p>
                    <a:p>
                      <a:pPr marL="0" marR="0" lvl="0" indent="0" algn="ctr" rtl="0">
                        <a:lnSpc>
                          <a:spcPct val="100000"/>
                        </a:lnSpc>
                        <a:spcBef>
                          <a:spcPts val="600"/>
                        </a:spcBef>
                        <a:spcAft>
                          <a:spcPts val="0"/>
                        </a:spcAft>
                        <a:buNone/>
                      </a:pPr>
                      <a:r>
                        <a:rPr lang="en" sz="1600" u="none" strike="noStrike" cap="none" dirty="0">
                          <a:solidFill>
                            <a:srgbClr val="434343"/>
                          </a:solidFill>
                          <a:latin typeface="Lato"/>
                          <a:ea typeface="Lato"/>
                          <a:cs typeface="Lato"/>
                          <a:sym typeface="Lato"/>
                        </a:rPr>
                        <a:t>Modularizatio</a:t>
                      </a:r>
                      <a:r>
                        <a:rPr lang="en-US" sz="1600" b="0" i="0" u="none" strike="noStrike" cap="none" dirty="0">
                          <a:solidFill>
                            <a:srgbClr val="434343"/>
                          </a:solidFill>
                          <a:effectLst/>
                          <a:latin typeface="Lato" panose="020B0604020202020204" charset="0"/>
                          <a:ea typeface="Calibri"/>
                          <a:cs typeface="Calibri"/>
                          <a:sym typeface="Arial"/>
                        </a:rPr>
                        <a:t>n</a:t>
                      </a:r>
                      <a:endParaRPr sz="1600" b="0" u="none" strike="noStrike" cap="none" dirty="0">
                        <a:solidFill>
                          <a:srgbClr val="434343"/>
                        </a:solidFill>
                        <a:latin typeface="Lato" panose="020B0604020202020204" charset="0"/>
                        <a:ea typeface="Lato"/>
                        <a:cs typeface="Lato"/>
                        <a:sym typeface="Lato"/>
                      </a:endParaRPr>
                    </a:p>
                  </a:txBody>
                  <a:tcPr marL="0" marR="0" marT="0" marB="0">
                    <a:lnL w="28575" cap="flat" cmpd="sng" algn="ctr">
                      <a:solidFill>
                        <a:schemeClr val="dk2"/>
                      </a:solidFill>
                      <a:prstDash val="solid"/>
                      <a:round/>
                      <a:headEnd type="none" w="sm" len="sm"/>
                      <a:tailEnd type="none" w="sm" len="sm"/>
                    </a:lnL>
                    <a:lnR w="28575" cap="flat" cmpd="sng">
                      <a:solidFill>
                        <a:schemeClr val="dk2"/>
                      </a:solidFill>
                      <a:prstDash val="solid"/>
                      <a:round/>
                      <a:headEnd type="none" w="sm" len="sm"/>
                      <a:tailEnd type="none" w="sm" len="sm"/>
                    </a:lnR>
                    <a:lnT w="28575" cap="flat" cmpd="sng">
                      <a:solidFill>
                        <a:schemeClr val="dk2"/>
                      </a:solidFill>
                      <a:prstDash val="solid"/>
                      <a:round/>
                      <a:headEnd type="none" w="sm" len="sm"/>
                      <a:tailEnd type="none" w="sm" len="sm"/>
                    </a:lnT>
                    <a:lnB w="28575" cap="flat" cmpd="sng">
                      <a:solidFill>
                        <a:schemeClr val="dk2"/>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sp>
        <p:nvSpPr>
          <p:cNvPr id="1393" name="Google Shape;1393;p48"/>
          <p:cNvSpPr/>
          <p:nvPr/>
        </p:nvSpPr>
        <p:spPr>
          <a:xfrm>
            <a:off x="-1" y="1172874"/>
            <a:ext cx="3688423" cy="182446"/>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316;p31"/>
          <p:cNvSpPr txBox="1">
            <a:spLocks/>
          </p:cNvSpPr>
          <p:nvPr/>
        </p:nvSpPr>
        <p:spPr>
          <a:xfrm>
            <a:off x="8712486" y="4746661"/>
            <a:ext cx="359595" cy="286799"/>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Bebas Neue"/>
              <a:buNone/>
              <a:defRPr sz="3000" b="1" i="0" u="none" strike="noStrike" cap="none">
                <a:solidFill>
                  <a:schemeClr val="dk1"/>
                </a:solidFill>
                <a:latin typeface="Bebas Neue"/>
                <a:ea typeface="Bebas Neue"/>
                <a:cs typeface="Bebas Neue"/>
                <a:sym typeface="Bebas Neue"/>
              </a:defRPr>
            </a:lvl1pPr>
            <a:lvl2pPr marR="0" lvl="1"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9pPr>
          </a:lstStyle>
          <a:p>
            <a:pPr algn="ctr"/>
            <a:r>
              <a:rPr lang="en" sz="1600" b="0" dirty="0">
                <a:solidFill>
                  <a:schemeClr val="tx1"/>
                </a:solidFill>
              </a:rPr>
              <a:t>20</a:t>
            </a:r>
          </a:p>
        </p:txBody>
      </p:sp>
      <p:sp>
        <p:nvSpPr>
          <p:cNvPr id="3" name="مستطيل 2"/>
          <p:cNvSpPr/>
          <p:nvPr/>
        </p:nvSpPr>
        <p:spPr>
          <a:xfrm>
            <a:off x="2510748" y="3646307"/>
            <a:ext cx="4619517" cy="4726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LY"/>
          </a:p>
        </p:txBody>
      </p:sp>
      <p:sp>
        <p:nvSpPr>
          <p:cNvPr id="9" name="Google Shape;1390;p48"/>
          <p:cNvSpPr txBox="1">
            <a:spLocks/>
          </p:cNvSpPr>
          <p:nvPr/>
        </p:nvSpPr>
        <p:spPr>
          <a:xfrm>
            <a:off x="2774656" y="3559812"/>
            <a:ext cx="4091700" cy="645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Bebas Neue"/>
              <a:buNone/>
              <a:defRPr sz="3000" b="1" i="0" u="none" strike="noStrike" cap="none">
                <a:solidFill>
                  <a:schemeClr val="dk1"/>
                </a:solidFill>
                <a:latin typeface="Bebas Neue"/>
                <a:ea typeface="Bebas Neue"/>
                <a:cs typeface="Bebas Neue"/>
                <a:sym typeface="Bebas Neue"/>
              </a:defRPr>
            </a:lvl1pPr>
            <a:lvl2pPr marR="0" lvl="1"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9pPr>
          </a:lstStyle>
          <a:p>
            <a:pPr algn="ctr"/>
            <a:r>
              <a:rPr lang="en-US" sz="2400" b="0" dirty="0">
                <a:latin typeface="Lato" panose="020B0604020202020204" charset="0"/>
              </a:rPr>
              <a:t>Improving Product Design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397"/>
        <p:cNvGrpSpPr/>
        <p:nvPr/>
      </p:nvGrpSpPr>
      <p:grpSpPr>
        <a:xfrm>
          <a:off x="0" y="0"/>
          <a:ext cx="0" cy="0"/>
          <a:chOff x="0" y="0"/>
          <a:chExt cx="0" cy="0"/>
        </a:xfrm>
      </p:grpSpPr>
      <p:sp>
        <p:nvSpPr>
          <p:cNvPr id="1398" name="Google Shape;1398;p49"/>
          <p:cNvSpPr txBox="1">
            <a:spLocks noGrp="1"/>
          </p:cNvSpPr>
          <p:nvPr>
            <p:ph type="title"/>
          </p:nvPr>
        </p:nvSpPr>
        <p:spPr>
          <a:xfrm>
            <a:off x="-28031" y="628894"/>
            <a:ext cx="7786800" cy="645600"/>
          </a:xfrm>
          <a:prstGeom prst="rect">
            <a:avLst/>
          </a:prstGeom>
        </p:spPr>
        <p:txBody>
          <a:bodyPr spcFirstLastPara="1" wrap="square" lIns="91425" tIns="91425" rIns="91425" bIns="91425" anchor="t" anchorCtr="0">
            <a:noAutofit/>
          </a:bodyPr>
          <a:lstStyle/>
          <a:p>
            <a:r>
              <a:rPr lang="en-US" dirty="0"/>
              <a:t>Five factors affect the Design of Manufacture (DFM) are:</a:t>
            </a:r>
          </a:p>
        </p:txBody>
      </p:sp>
      <p:sp>
        <p:nvSpPr>
          <p:cNvPr id="1404" name="Google Shape;1404;p49"/>
          <p:cNvSpPr txBox="1">
            <a:spLocks noGrp="1"/>
          </p:cNvSpPr>
          <p:nvPr>
            <p:ph type="body" idx="4294967295"/>
          </p:nvPr>
        </p:nvSpPr>
        <p:spPr>
          <a:xfrm>
            <a:off x="195208" y="1291158"/>
            <a:ext cx="8137134" cy="3441844"/>
          </a:xfrm>
          <a:prstGeom prst="rect">
            <a:avLst/>
          </a:prstGeom>
        </p:spPr>
        <p:txBody>
          <a:bodyPr spcFirstLastPara="1" wrap="square" lIns="91425" tIns="91425" rIns="91425" bIns="91425" anchor="ctr" anchorCtr="0">
            <a:noAutofit/>
          </a:bodyPr>
          <a:lstStyle/>
          <a:p>
            <a:pPr marL="482600" indent="-342900" algn="just">
              <a:buSzPct val="100000"/>
              <a:buFont typeface="+mj-lt"/>
              <a:buAutoNum type="arabicPeriod"/>
            </a:pPr>
            <a:r>
              <a:rPr lang="en-US" sz="2400" dirty="0"/>
              <a:t>The design itself</a:t>
            </a:r>
          </a:p>
          <a:p>
            <a:pPr marL="482600" indent="-342900" algn="just">
              <a:buSzPct val="100000"/>
              <a:buFont typeface="+mj-lt"/>
              <a:buAutoNum type="arabicPeriod"/>
            </a:pPr>
            <a:r>
              <a:rPr lang="en-US" sz="2400" dirty="0"/>
              <a:t>Review </a:t>
            </a:r>
            <a:r>
              <a:rPr lang="en-GB" sz="2400" dirty="0"/>
              <a:t>manufacturing </a:t>
            </a:r>
            <a:r>
              <a:rPr lang="en-US" sz="2400" dirty="0"/>
              <a:t>process</a:t>
            </a:r>
          </a:p>
          <a:p>
            <a:pPr marL="482600" indent="-342900" algn="just">
              <a:buSzPct val="100000"/>
              <a:buFont typeface="+mj-lt"/>
              <a:buAutoNum type="arabicPeriod"/>
            </a:pPr>
            <a:r>
              <a:rPr lang="en-US" sz="2400" dirty="0"/>
              <a:t>Material selection.</a:t>
            </a:r>
          </a:p>
          <a:p>
            <a:pPr marL="482600" indent="-342900" algn="just">
              <a:buSzPct val="100000"/>
              <a:buFont typeface="+mj-lt"/>
              <a:buAutoNum type="arabicPeriod"/>
            </a:pPr>
            <a:r>
              <a:rPr lang="en-US" sz="2400" dirty="0"/>
              <a:t>Environmental consideration</a:t>
            </a:r>
          </a:p>
          <a:p>
            <a:pPr marL="482600" indent="-342900" algn="just">
              <a:buSzPct val="100000"/>
              <a:buFont typeface="+mj-lt"/>
              <a:buAutoNum type="arabicPeriod"/>
            </a:pPr>
            <a:r>
              <a:rPr lang="en-US" sz="2400" dirty="0"/>
              <a:t>Compliance and </a:t>
            </a:r>
            <a:r>
              <a:rPr lang="en-GB" sz="2400" dirty="0"/>
              <a:t>testing</a:t>
            </a:r>
            <a:r>
              <a:rPr lang="en-US" sz="2400" dirty="0"/>
              <a:t>.</a:t>
            </a:r>
          </a:p>
          <a:p>
            <a:pPr marL="139700" indent="0">
              <a:buNone/>
            </a:pPr>
            <a:endParaRPr lang="en-US" dirty="0"/>
          </a:p>
        </p:txBody>
      </p:sp>
      <p:sp>
        <p:nvSpPr>
          <p:cNvPr id="1412" name="Google Shape;1412;p49"/>
          <p:cNvSpPr/>
          <p:nvPr/>
        </p:nvSpPr>
        <p:spPr>
          <a:xfrm>
            <a:off x="-1" y="1172875"/>
            <a:ext cx="7222733" cy="118283"/>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316;p31"/>
          <p:cNvSpPr txBox="1">
            <a:spLocks/>
          </p:cNvSpPr>
          <p:nvPr/>
        </p:nvSpPr>
        <p:spPr>
          <a:xfrm>
            <a:off x="8712486" y="4746661"/>
            <a:ext cx="359595" cy="286799"/>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Bebas Neue"/>
              <a:buNone/>
              <a:defRPr sz="3000" b="1" i="0" u="none" strike="noStrike" cap="none">
                <a:solidFill>
                  <a:schemeClr val="dk1"/>
                </a:solidFill>
                <a:latin typeface="Bebas Neue"/>
                <a:ea typeface="Bebas Neue"/>
                <a:cs typeface="Bebas Neue"/>
                <a:sym typeface="Bebas Neue"/>
              </a:defRPr>
            </a:lvl1pPr>
            <a:lvl2pPr marR="0" lvl="1"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9pPr>
          </a:lstStyle>
          <a:p>
            <a:pPr algn="ctr"/>
            <a:r>
              <a:rPr lang="en" sz="1600" b="0" dirty="0">
                <a:solidFill>
                  <a:schemeClr val="tx1"/>
                </a:solidFill>
              </a:rPr>
              <a:t>21</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450"/>
        <p:cNvGrpSpPr/>
        <p:nvPr/>
      </p:nvGrpSpPr>
      <p:grpSpPr>
        <a:xfrm>
          <a:off x="0" y="0"/>
          <a:ext cx="0" cy="0"/>
          <a:chOff x="0" y="0"/>
          <a:chExt cx="0" cy="0"/>
        </a:xfrm>
      </p:grpSpPr>
      <p:sp>
        <p:nvSpPr>
          <p:cNvPr id="1457" name="Google Shape;1457;p50"/>
          <p:cNvSpPr txBox="1">
            <a:spLocks noGrp="1"/>
          </p:cNvSpPr>
          <p:nvPr>
            <p:ph type="title"/>
          </p:nvPr>
        </p:nvSpPr>
        <p:spPr>
          <a:xfrm>
            <a:off x="678600" y="527275"/>
            <a:ext cx="4201625" cy="645600"/>
          </a:xfrm>
          <a:prstGeom prst="rect">
            <a:avLst/>
          </a:prstGeom>
        </p:spPr>
        <p:txBody>
          <a:bodyPr spcFirstLastPara="1" wrap="square" lIns="91425" tIns="91425" rIns="91425" bIns="91425" anchor="t" anchorCtr="0">
            <a:noAutofit/>
          </a:bodyPr>
          <a:lstStyle/>
          <a:p>
            <a:pPr lvl="0" algn="l"/>
            <a:r>
              <a:rPr lang="en-US" sz="3200" b="0" dirty="0">
                <a:solidFill>
                  <a:srgbClr val="434343"/>
                </a:solidFill>
              </a:rPr>
              <a:t>Concurrent Engineering: </a:t>
            </a:r>
            <a:endParaRPr b="0" dirty="0">
              <a:solidFill>
                <a:srgbClr val="434343"/>
              </a:solidFill>
            </a:endParaRPr>
          </a:p>
        </p:txBody>
      </p:sp>
      <p:sp>
        <p:nvSpPr>
          <p:cNvPr id="1466" name="Google Shape;1466;p50"/>
          <p:cNvSpPr txBox="1">
            <a:spLocks noGrp="1"/>
          </p:cNvSpPr>
          <p:nvPr>
            <p:ph type="body" idx="7"/>
          </p:nvPr>
        </p:nvSpPr>
        <p:spPr>
          <a:xfrm>
            <a:off x="426883" y="967392"/>
            <a:ext cx="8465400" cy="3779269"/>
          </a:xfrm>
          <a:prstGeom prst="rect">
            <a:avLst/>
          </a:prstGeom>
        </p:spPr>
        <p:txBody>
          <a:bodyPr spcFirstLastPara="1" wrap="square" lIns="91425" tIns="91425" rIns="91425" bIns="91425" anchor="ctr" anchorCtr="0">
            <a:noAutofit/>
          </a:bodyPr>
          <a:lstStyle/>
          <a:p>
            <a:pPr marL="285750" indent="-285750" algn="just"/>
            <a:r>
              <a:rPr lang="en-US" sz="1800" dirty="0"/>
              <a:t>Concurrent </a:t>
            </a:r>
            <a:r>
              <a:rPr lang="en-GB" sz="1800" dirty="0"/>
              <a:t>engineering</a:t>
            </a:r>
            <a:r>
              <a:rPr lang="en-US" sz="1800" dirty="0"/>
              <a:t> is a long term business strategy, with long term benefits to business. Though initial implementation can be challenging, the competitive advantage means it is beneficial in the long term. It removes the need to have multiple design reworks, by creating an environment for designing a product right the first time round. </a:t>
            </a:r>
          </a:p>
          <a:p>
            <a:pPr marL="285750" indent="-285750" algn="just"/>
            <a:endParaRPr lang="en-US" sz="1800" dirty="0"/>
          </a:p>
          <a:p>
            <a:pPr marL="285750" indent="-285750" algn="just"/>
            <a:r>
              <a:rPr lang="en-US" sz="1800" dirty="0"/>
              <a:t>Concurrent engineering, also known as simultaneous engineering, is a method of designing and developing products, in which the different stages run simultaneously, rather than consecutively.</a:t>
            </a:r>
          </a:p>
          <a:p>
            <a:pPr marL="0" indent="0" algn="l">
              <a:buNone/>
            </a:pPr>
            <a:endParaRPr sz="1800" dirty="0"/>
          </a:p>
        </p:txBody>
      </p:sp>
      <p:sp>
        <p:nvSpPr>
          <p:cNvPr id="1476" name="Google Shape;1476;p50"/>
          <p:cNvSpPr/>
          <p:nvPr/>
        </p:nvSpPr>
        <p:spPr>
          <a:xfrm>
            <a:off x="0" y="0"/>
            <a:ext cx="418500" cy="26148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16;p31"/>
          <p:cNvSpPr txBox="1">
            <a:spLocks/>
          </p:cNvSpPr>
          <p:nvPr/>
        </p:nvSpPr>
        <p:spPr>
          <a:xfrm>
            <a:off x="8712486" y="4746661"/>
            <a:ext cx="359595" cy="286799"/>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Bebas Neue"/>
              <a:buNone/>
              <a:defRPr sz="3000" b="1" i="0" u="none" strike="noStrike" cap="none">
                <a:solidFill>
                  <a:schemeClr val="dk1"/>
                </a:solidFill>
                <a:latin typeface="Bebas Neue"/>
                <a:ea typeface="Bebas Neue"/>
                <a:cs typeface="Bebas Neue"/>
                <a:sym typeface="Bebas Neue"/>
              </a:defRPr>
            </a:lvl1pPr>
            <a:lvl2pPr marR="0" lvl="1"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9pPr>
          </a:lstStyle>
          <a:p>
            <a:pPr algn="ctr"/>
            <a:r>
              <a:rPr lang="en" sz="1600" b="0" dirty="0">
                <a:solidFill>
                  <a:schemeClr val="tx1"/>
                </a:solidFill>
              </a:rPr>
              <a:t>22</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91616" y="346450"/>
            <a:ext cx="7786800" cy="645600"/>
          </a:xfrm>
        </p:spPr>
        <p:txBody>
          <a:bodyPr/>
          <a:lstStyle/>
          <a:p>
            <a:pPr algn="ctr"/>
            <a:r>
              <a:rPr lang="en-US" sz="2800" b="0" dirty="0">
                <a:solidFill>
                  <a:srgbClr val="434343"/>
                </a:solidFill>
              </a:rPr>
              <a:t>Sequential engineering vs. Concurrent Engineering </a:t>
            </a:r>
            <a:endParaRPr lang="ar-LY" b="0" dirty="0"/>
          </a:p>
        </p:txBody>
      </p:sp>
      <p:sp>
        <p:nvSpPr>
          <p:cNvPr id="5" name="Google Shape;1476;p50"/>
          <p:cNvSpPr/>
          <p:nvPr/>
        </p:nvSpPr>
        <p:spPr>
          <a:xfrm>
            <a:off x="0" y="0"/>
            <a:ext cx="418500" cy="26148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6" name="صورة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28454" y="992050"/>
            <a:ext cx="6113124" cy="4151450"/>
          </a:xfrm>
          <a:prstGeom prst="rect">
            <a:avLst/>
          </a:prstGeom>
        </p:spPr>
      </p:pic>
      <p:sp>
        <p:nvSpPr>
          <p:cNvPr id="8" name="Google Shape;316;p31"/>
          <p:cNvSpPr txBox="1">
            <a:spLocks/>
          </p:cNvSpPr>
          <p:nvPr/>
        </p:nvSpPr>
        <p:spPr>
          <a:xfrm>
            <a:off x="8712486" y="4746661"/>
            <a:ext cx="359595" cy="286799"/>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Bebas Neue"/>
              <a:buNone/>
              <a:defRPr sz="3000" b="1" i="0" u="none" strike="noStrike" cap="none">
                <a:solidFill>
                  <a:schemeClr val="dk1"/>
                </a:solidFill>
                <a:latin typeface="Bebas Neue"/>
                <a:ea typeface="Bebas Neue"/>
                <a:cs typeface="Bebas Neue"/>
                <a:sym typeface="Bebas Neue"/>
              </a:defRPr>
            </a:lvl1pPr>
            <a:lvl2pPr marR="0" lvl="1"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9pPr>
          </a:lstStyle>
          <a:p>
            <a:pPr algn="ctr"/>
            <a:r>
              <a:rPr lang="en" sz="1600" b="0" dirty="0">
                <a:solidFill>
                  <a:schemeClr val="tx1"/>
                </a:solidFill>
              </a:rPr>
              <a:t>23</a:t>
            </a:r>
          </a:p>
        </p:txBody>
      </p:sp>
    </p:spTree>
    <p:extLst>
      <p:ext uri="{BB962C8B-B14F-4D97-AF65-F5344CB8AC3E}">
        <p14:creationId xmlns:p14="http://schemas.microsoft.com/office/powerpoint/2010/main" val="32407140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3200" b="0" dirty="0">
                <a:solidFill>
                  <a:srgbClr val="434343"/>
                </a:solidFill>
              </a:rPr>
              <a:t>Why Concurrent Engineering? </a:t>
            </a:r>
            <a:endParaRPr lang="ar-LY" sz="3200" dirty="0"/>
          </a:p>
        </p:txBody>
      </p:sp>
      <p:sp>
        <p:nvSpPr>
          <p:cNvPr id="3" name="عنصر نائب للنص 2"/>
          <p:cNvSpPr>
            <a:spLocks noGrp="1"/>
          </p:cNvSpPr>
          <p:nvPr>
            <p:ph type="body" idx="1"/>
          </p:nvPr>
        </p:nvSpPr>
        <p:spPr>
          <a:xfrm>
            <a:off x="326032" y="1172875"/>
            <a:ext cx="8711981" cy="3184474"/>
          </a:xfrm>
        </p:spPr>
        <p:txBody>
          <a:bodyPr/>
          <a:lstStyle/>
          <a:p>
            <a:pPr algn="just"/>
            <a:r>
              <a:rPr lang="en-US" sz="1800" dirty="0"/>
              <a:t>Traditional sequential engineering is the term used to describe linear product development processes, where design and development steps are carried out one after another focusing on one field of expertise at a time. </a:t>
            </a:r>
          </a:p>
          <a:p>
            <a:pPr algn="just"/>
            <a:endParaRPr lang="en-US" sz="1800" dirty="0"/>
          </a:p>
          <a:p>
            <a:pPr algn="just"/>
            <a:r>
              <a:rPr lang="en-US" sz="1800" dirty="0"/>
              <a:t>During the industrial revolution, this forced companies to hire specialized people and departments due to products getting more complex. This in turn, paved way to “over the wall” mentality where each team member or department only focused on their tasks and passed the completed work onto the next</a:t>
            </a:r>
          </a:p>
          <a:p>
            <a:pPr algn="just"/>
            <a:endParaRPr lang="en-US" sz="1800" dirty="0"/>
          </a:p>
          <a:p>
            <a:pPr algn="just"/>
            <a:r>
              <a:rPr lang="en-US" sz="1800" dirty="0"/>
              <a:t>Concurrent engineering is an approach developed in the 1980s to eliminate some of the issues with the ‘over the wall’ method. </a:t>
            </a:r>
            <a:endParaRPr lang="ar-LY" sz="1800" dirty="0"/>
          </a:p>
        </p:txBody>
      </p:sp>
      <p:sp>
        <p:nvSpPr>
          <p:cNvPr id="5" name="Google Shape;1476;p50"/>
          <p:cNvSpPr/>
          <p:nvPr/>
        </p:nvSpPr>
        <p:spPr>
          <a:xfrm>
            <a:off x="0" y="0"/>
            <a:ext cx="418500" cy="26148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316;p31"/>
          <p:cNvSpPr txBox="1">
            <a:spLocks/>
          </p:cNvSpPr>
          <p:nvPr/>
        </p:nvSpPr>
        <p:spPr>
          <a:xfrm>
            <a:off x="8712486" y="4746661"/>
            <a:ext cx="359595" cy="286799"/>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Bebas Neue"/>
              <a:buNone/>
              <a:defRPr sz="3000" b="1" i="0" u="none" strike="noStrike" cap="none">
                <a:solidFill>
                  <a:schemeClr val="dk1"/>
                </a:solidFill>
                <a:latin typeface="Bebas Neue"/>
                <a:ea typeface="Bebas Neue"/>
                <a:cs typeface="Bebas Neue"/>
                <a:sym typeface="Bebas Neue"/>
              </a:defRPr>
            </a:lvl1pPr>
            <a:lvl2pPr marR="0" lvl="1"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9pPr>
          </a:lstStyle>
          <a:p>
            <a:pPr algn="ctr"/>
            <a:r>
              <a:rPr lang="en" sz="1600" b="0" dirty="0">
                <a:solidFill>
                  <a:schemeClr val="tx1"/>
                </a:solidFill>
              </a:rPr>
              <a:t>24</a:t>
            </a:r>
          </a:p>
        </p:txBody>
      </p:sp>
    </p:spTree>
    <p:extLst>
      <p:ext uri="{BB962C8B-B14F-4D97-AF65-F5344CB8AC3E}">
        <p14:creationId xmlns:p14="http://schemas.microsoft.com/office/powerpoint/2010/main" val="21401075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78600" y="527275"/>
            <a:ext cx="2115971" cy="645600"/>
          </a:xfrm>
        </p:spPr>
        <p:txBody>
          <a:bodyPr/>
          <a:lstStyle/>
          <a:p>
            <a:r>
              <a:rPr lang="en-US" sz="3200" b="0" dirty="0"/>
              <a:t>co</a:t>
            </a:r>
            <a:r>
              <a:rPr lang="en" sz="3200" b="0" dirty="0"/>
              <a:t>nclusion</a:t>
            </a:r>
            <a:endParaRPr lang="ar-LY" sz="3200" b="0" dirty="0"/>
          </a:p>
        </p:txBody>
      </p:sp>
      <p:sp>
        <p:nvSpPr>
          <p:cNvPr id="3" name="عنصر نائب للنص 2"/>
          <p:cNvSpPr>
            <a:spLocks noGrp="1"/>
          </p:cNvSpPr>
          <p:nvPr>
            <p:ph type="body" idx="1"/>
          </p:nvPr>
        </p:nvSpPr>
        <p:spPr>
          <a:xfrm>
            <a:off x="226031" y="1027931"/>
            <a:ext cx="8239369" cy="3554343"/>
          </a:xfrm>
        </p:spPr>
        <p:txBody>
          <a:bodyPr/>
          <a:lstStyle/>
          <a:p>
            <a:pPr algn="just"/>
            <a:r>
              <a:rPr lang="en-US" sz="1800" dirty="0">
                <a:solidFill>
                  <a:srgbClr val="263238"/>
                </a:solidFill>
              </a:rPr>
              <a:t>Product and service design is a key factor in satisfying the customer. To be successful in product and service design, organizations must be continually aware of what customers want, what the competition is doing, what government regulations are, and what new technologies are available.</a:t>
            </a:r>
          </a:p>
          <a:p>
            <a:pPr algn="just"/>
            <a:endParaRPr lang="en-US" sz="1800" dirty="0">
              <a:solidFill>
                <a:srgbClr val="263238"/>
              </a:solidFill>
            </a:endParaRPr>
          </a:p>
          <a:p>
            <a:pPr algn="just"/>
            <a:r>
              <a:rPr lang="en-US" sz="1800" dirty="0">
                <a:solidFill>
                  <a:srgbClr val="263238"/>
                </a:solidFill>
              </a:rPr>
              <a:t>Successful design often incorporates many of these basic principles: Determine what customers want as a starting point; minimize the number of parts needed to manufacture an item or the number of steps to provide a service; simplify assembly or service, standardize as much as possible; and make the design robust.</a:t>
            </a:r>
            <a:r>
              <a:rPr lang="en-US" sz="1800" b="1" i="1" dirty="0">
                <a:solidFill>
                  <a:srgbClr val="263238"/>
                </a:solidFill>
              </a:rPr>
              <a:t> </a:t>
            </a:r>
            <a:endParaRPr lang="en-US" sz="1800" dirty="0">
              <a:solidFill>
                <a:srgbClr val="263238"/>
              </a:solidFill>
            </a:endParaRPr>
          </a:p>
          <a:p>
            <a:endParaRPr lang="en-US" dirty="0"/>
          </a:p>
          <a:p>
            <a:endParaRPr lang="ar-LY" dirty="0"/>
          </a:p>
        </p:txBody>
      </p:sp>
      <p:sp>
        <p:nvSpPr>
          <p:cNvPr id="5" name="Google Shape;316;p31"/>
          <p:cNvSpPr txBox="1">
            <a:spLocks/>
          </p:cNvSpPr>
          <p:nvPr/>
        </p:nvSpPr>
        <p:spPr>
          <a:xfrm>
            <a:off x="8712486" y="4746661"/>
            <a:ext cx="359595" cy="286799"/>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Bebas Neue"/>
              <a:buNone/>
              <a:defRPr sz="3000" b="1" i="0" u="none" strike="noStrike" cap="none">
                <a:solidFill>
                  <a:schemeClr val="dk1"/>
                </a:solidFill>
                <a:latin typeface="Bebas Neue"/>
                <a:ea typeface="Bebas Neue"/>
                <a:cs typeface="Bebas Neue"/>
                <a:sym typeface="Bebas Neue"/>
              </a:defRPr>
            </a:lvl1pPr>
            <a:lvl2pPr marR="0" lvl="1"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9pPr>
          </a:lstStyle>
          <a:p>
            <a:pPr algn="ctr"/>
            <a:r>
              <a:rPr lang="en" sz="1600" b="0" dirty="0">
                <a:solidFill>
                  <a:schemeClr val="tx1"/>
                </a:solidFill>
              </a:rPr>
              <a:t>25</a:t>
            </a:r>
          </a:p>
        </p:txBody>
      </p:sp>
    </p:spTree>
    <p:extLst>
      <p:ext uri="{BB962C8B-B14F-4D97-AF65-F5344CB8AC3E}">
        <p14:creationId xmlns:p14="http://schemas.microsoft.com/office/powerpoint/2010/main" val="25640685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535"/>
        <p:cNvGrpSpPr/>
        <p:nvPr/>
      </p:nvGrpSpPr>
      <p:grpSpPr>
        <a:xfrm>
          <a:off x="0" y="0"/>
          <a:ext cx="0" cy="0"/>
          <a:chOff x="0" y="0"/>
          <a:chExt cx="0" cy="0"/>
        </a:xfrm>
      </p:grpSpPr>
      <p:sp>
        <p:nvSpPr>
          <p:cNvPr id="1536" name="Google Shape;1536;p52"/>
          <p:cNvSpPr txBox="1">
            <a:spLocks noGrp="1"/>
          </p:cNvSpPr>
          <p:nvPr>
            <p:ph type="title"/>
          </p:nvPr>
        </p:nvSpPr>
        <p:spPr>
          <a:xfrm>
            <a:off x="360101" y="136857"/>
            <a:ext cx="2485840" cy="645600"/>
          </a:xfrm>
          <a:prstGeom prst="rect">
            <a:avLst/>
          </a:prstGeom>
        </p:spPr>
        <p:txBody>
          <a:bodyPr spcFirstLastPara="1" wrap="square" lIns="91425" tIns="91425" rIns="91425" bIns="91425" anchor="t" anchorCtr="0">
            <a:noAutofit/>
          </a:bodyPr>
          <a:lstStyle/>
          <a:p>
            <a:pPr lvl="0"/>
            <a:r>
              <a:rPr lang="en-US" sz="3200" b="0" dirty="0"/>
              <a:t>References </a:t>
            </a:r>
            <a:endParaRPr sz="3200" b="0" dirty="0"/>
          </a:p>
        </p:txBody>
      </p:sp>
      <p:sp>
        <p:nvSpPr>
          <p:cNvPr id="1537" name="Google Shape;1537;p52"/>
          <p:cNvSpPr txBox="1">
            <a:spLocks noGrp="1"/>
          </p:cNvSpPr>
          <p:nvPr>
            <p:ph type="body" idx="1"/>
          </p:nvPr>
        </p:nvSpPr>
        <p:spPr>
          <a:xfrm>
            <a:off x="452064" y="706237"/>
            <a:ext cx="8075487" cy="4962418"/>
          </a:xfrm>
          <a:prstGeom prst="rect">
            <a:avLst/>
          </a:prstGeom>
        </p:spPr>
        <p:txBody>
          <a:bodyPr spcFirstLastPara="1" wrap="square" lIns="91425" tIns="91425" rIns="91425" bIns="91425" anchor="ctr" anchorCtr="0">
            <a:noAutofit/>
          </a:bodyPr>
          <a:lstStyle/>
          <a:p>
            <a:pPr algn="just"/>
            <a:r>
              <a:rPr lang="en-US" sz="1300" dirty="0"/>
              <a:t>Meng, H., Wang, M., Olumayegun, O., Luo, X., &amp; Liu, X. (2019). Process design, operation and economic evaluation of compressed air energy storage (CAES) for wind power through modelling and simulation. Renewable Energy, 136, 923-936.‏ </a:t>
            </a:r>
          </a:p>
          <a:p>
            <a:pPr marL="139700" indent="0" algn="just">
              <a:buNone/>
            </a:pPr>
            <a:endParaRPr lang="en-US" sz="1300" dirty="0"/>
          </a:p>
          <a:p>
            <a:pPr algn="just"/>
            <a:r>
              <a:rPr lang="en-US" sz="1300" dirty="0"/>
              <a:t>Albert Porter, Operation Management, 2009, ISBN 978-87-761-464-9. </a:t>
            </a:r>
          </a:p>
          <a:p>
            <a:pPr algn="just"/>
            <a:endParaRPr lang="en-US" sz="1300" dirty="0"/>
          </a:p>
          <a:p>
            <a:pPr algn="just"/>
            <a:r>
              <a:rPr lang="en-US" sz="1300" dirty="0"/>
              <a:t>Engineering, C. (n.d.). </a:t>
            </a:r>
            <a:r>
              <a:rPr lang="en-US" sz="1300" i="1" dirty="0"/>
              <a:t>What is concurrent engineering?</a:t>
            </a:r>
            <a:r>
              <a:rPr lang="en-US" sz="1300" dirty="0"/>
              <a:t> Concurrent Engineering. Retrieved January 1, 2022, from </a:t>
            </a:r>
            <a:r>
              <a:rPr lang="en-US" sz="1300" dirty="0">
                <a:hlinkClick r:id="rId3"/>
              </a:rPr>
              <a:t>https://www.concurrent-engineering.co.uk/what-is-concurrent-engineering?fbclid=IwAR20mBbTWgAD_Itr75EHgnE6QIbS6yPFqyGpCMeTFr5VEciBI61HZTRFTg0</a:t>
            </a:r>
            <a:r>
              <a:rPr lang="en-US" sz="1300" dirty="0"/>
              <a:t>.</a:t>
            </a:r>
          </a:p>
          <a:p>
            <a:pPr algn="just"/>
            <a:endParaRPr lang="en-US" sz="1300" dirty="0"/>
          </a:p>
          <a:p>
            <a:pPr algn="just"/>
            <a:r>
              <a:rPr lang="en-US" sz="1300" i="1" dirty="0"/>
              <a:t>Product and service design</a:t>
            </a:r>
            <a:r>
              <a:rPr lang="en-US" sz="1300" dirty="0"/>
              <a:t>. Teamwork Solutions Group. (n.d.). Retrieved January 1, 2022, from </a:t>
            </a:r>
            <a:r>
              <a:rPr lang="en-US" sz="1300" dirty="0">
                <a:hlinkClick r:id="rId4"/>
              </a:rPr>
              <a:t>https://www.winwithteamwork.com/what-we-do/all-services/product-and-service-design?fbclid=IwAR1ZCFl_yAUxYaP9T1d_i03-w9fCoknthFKqdTd9u4g91B8kuA0WS_I1c_o</a:t>
            </a:r>
            <a:r>
              <a:rPr lang="en-US" sz="1300" dirty="0"/>
              <a:t>. </a:t>
            </a:r>
          </a:p>
          <a:p>
            <a:pPr algn="just"/>
            <a:endParaRPr lang="en-US" sz="1300" dirty="0"/>
          </a:p>
          <a:p>
            <a:pPr algn="just"/>
            <a:r>
              <a:rPr lang="en-US" sz="1300" dirty="0"/>
              <a:t>Prakash, S. J. (2021, December 31). </a:t>
            </a:r>
            <a:r>
              <a:rPr lang="en-US" sz="1300" i="1" dirty="0"/>
              <a:t>Concurrent and Sequential Engineering - New Product Development</a:t>
            </a:r>
            <a:r>
              <a:rPr lang="en-US" sz="1300" dirty="0"/>
              <a:t>. Engineering Product Design. Retrieved January 1, 2022, from </a:t>
            </a:r>
            <a:r>
              <a:rPr lang="en-US" sz="1300" dirty="0">
                <a:hlinkClick r:id="rId5"/>
              </a:rPr>
              <a:t>https://engineeringproductdesign.com/concurrent-vs-sequential-engineering/?fbclid=IwAR0qUwVRul2GXrR-qo2FarTC9HN7j-PqOxXmpbosCpLLYlHfBUd4vjix0EM</a:t>
            </a:r>
            <a:r>
              <a:rPr lang="en-US" sz="1300" dirty="0"/>
              <a:t>.  </a:t>
            </a:r>
          </a:p>
          <a:p>
            <a:endParaRPr lang="en-US" dirty="0"/>
          </a:p>
          <a:p>
            <a:endParaRPr lang="en-US" dirty="0"/>
          </a:p>
          <a:p>
            <a:endParaRPr lang="en-US" dirty="0"/>
          </a:p>
        </p:txBody>
      </p:sp>
      <p:sp>
        <p:nvSpPr>
          <p:cNvPr id="10" name="Google Shape;316;p31"/>
          <p:cNvSpPr txBox="1">
            <a:spLocks/>
          </p:cNvSpPr>
          <p:nvPr/>
        </p:nvSpPr>
        <p:spPr>
          <a:xfrm>
            <a:off x="8712486" y="4746661"/>
            <a:ext cx="359595" cy="286799"/>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Bebas Neue"/>
              <a:buNone/>
              <a:defRPr sz="3000" b="1" i="0" u="none" strike="noStrike" cap="none">
                <a:solidFill>
                  <a:schemeClr val="dk1"/>
                </a:solidFill>
                <a:latin typeface="Bebas Neue"/>
                <a:ea typeface="Bebas Neue"/>
                <a:cs typeface="Bebas Neue"/>
                <a:sym typeface="Bebas Neue"/>
              </a:defRPr>
            </a:lvl1pPr>
            <a:lvl2pPr marR="0" lvl="1"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9pPr>
          </a:lstStyle>
          <a:p>
            <a:pPr algn="ctr"/>
            <a:r>
              <a:rPr lang="en" sz="1600" b="0" dirty="0">
                <a:solidFill>
                  <a:schemeClr val="tx1"/>
                </a:solidFill>
              </a:rPr>
              <a:t>26</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480"/>
        <p:cNvGrpSpPr/>
        <p:nvPr/>
      </p:nvGrpSpPr>
      <p:grpSpPr>
        <a:xfrm>
          <a:off x="0" y="0"/>
          <a:ext cx="0" cy="0"/>
          <a:chOff x="0" y="0"/>
          <a:chExt cx="0" cy="0"/>
        </a:xfrm>
      </p:grpSpPr>
      <p:sp>
        <p:nvSpPr>
          <p:cNvPr id="1481" name="Google Shape;1481;p51"/>
          <p:cNvSpPr txBox="1">
            <a:spLocks noGrp="1"/>
          </p:cNvSpPr>
          <p:nvPr>
            <p:ph type="title"/>
          </p:nvPr>
        </p:nvSpPr>
        <p:spPr>
          <a:xfrm>
            <a:off x="685800" y="806090"/>
            <a:ext cx="7772700" cy="1402224"/>
          </a:xfrm>
          <a:prstGeom prst="rect">
            <a:avLst/>
          </a:prstGeom>
        </p:spPr>
        <p:txBody>
          <a:bodyPr spcFirstLastPara="1" wrap="square" lIns="91425" tIns="91425" rIns="91425" bIns="91425" anchor="ctr" anchorCtr="0">
            <a:noAutofit/>
          </a:bodyPr>
          <a:lstStyle/>
          <a:p>
            <a:pPr lvl="0" algn="ctr"/>
            <a:r>
              <a:rPr lang="en" sz="6600" dirty="0"/>
              <a:t>THANK you for listening!</a:t>
            </a:r>
            <a:endParaRPr sz="6600" dirty="0"/>
          </a:p>
        </p:txBody>
      </p:sp>
      <p:sp>
        <p:nvSpPr>
          <p:cNvPr id="1482" name="Google Shape;1482;p51"/>
          <p:cNvSpPr txBox="1">
            <a:spLocks noGrp="1"/>
          </p:cNvSpPr>
          <p:nvPr>
            <p:ph type="subTitle" idx="1"/>
          </p:nvPr>
        </p:nvSpPr>
        <p:spPr>
          <a:xfrm>
            <a:off x="2877150" y="2596059"/>
            <a:ext cx="3390000" cy="537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600" dirty="0"/>
              <a:t>any questions?</a:t>
            </a:r>
            <a:endParaRPr sz="3600" dirty="0"/>
          </a:p>
        </p:txBody>
      </p:sp>
      <p:sp>
        <p:nvSpPr>
          <p:cNvPr id="1531" name="Google Shape;1531;p51"/>
          <p:cNvSpPr/>
          <p:nvPr/>
        </p:nvSpPr>
        <p:spPr>
          <a:xfrm>
            <a:off x="2843400" y="2285199"/>
            <a:ext cx="3457500" cy="1314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 name="مستطيل 2"/>
          <p:cNvSpPr/>
          <p:nvPr/>
        </p:nvSpPr>
        <p:spPr>
          <a:xfrm>
            <a:off x="5537771" y="3287730"/>
            <a:ext cx="3051425" cy="1047965"/>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LY"/>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07"/>
        <p:cNvGrpSpPr/>
        <p:nvPr/>
      </p:nvGrpSpPr>
      <p:grpSpPr>
        <a:xfrm>
          <a:off x="0" y="0"/>
          <a:ext cx="0" cy="0"/>
          <a:chOff x="0" y="0"/>
          <a:chExt cx="0" cy="0"/>
        </a:xfrm>
      </p:grpSpPr>
      <p:sp>
        <p:nvSpPr>
          <p:cNvPr id="308" name="Google Shape;308;p30"/>
          <p:cNvSpPr txBox="1">
            <a:spLocks noGrp="1"/>
          </p:cNvSpPr>
          <p:nvPr>
            <p:ph type="title"/>
          </p:nvPr>
        </p:nvSpPr>
        <p:spPr>
          <a:xfrm>
            <a:off x="1" y="583511"/>
            <a:ext cx="2661006" cy="645600"/>
          </a:xfrm>
          <a:prstGeom prst="rect">
            <a:avLst/>
          </a:prstGeom>
        </p:spPr>
        <p:txBody>
          <a:bodyPr spcFirstLastPara="1" wrap="square" lIns="91425" tIns="91425" rIns="91425" bIns="91425" anchor="t" anchorCtr="0">
            <a:noAutofit/>
          </a:bodyPr>
          <a:lstStyle/>
          <a:p>
            <a:pPr lvl="0"/>
            <a:r>
              <a:rPr lang="en" sz="3200" b="0" dirty="0"/>
              <a:t>I</a:t>
            </a:r>
            <a:r>
              <a:rPr lang="en-US" sz="3200" b="0" dirty="0"/>
              <a:t>introduction:</a:t>
            </a:r>
            <a:r>
              <a:rPr lang="en-US" sz="3200" dirty="0"/>
              <a:t/>
            </a:r>
            <a:br>
              <a:rPr lang="en-US" sz="3200" dirty="0"/>
            </a:br>
            <a:r>
              <a:rPr lang="en-US" sz="3200" dirty="0"/>
              <a:t/>
            </a:r>
            <a:br>
              <a:rPr lang="en-US" sz="3200" dirty="0"/>
            </a:br>
            <a:endParaRPr dirty="0"/>
          </a:p>
        </p:txBody>
      </p:sp>
      <p:sp>
        <p:nvSpPr>
          <p:cNvPr id="309" name="Google Shape;309;p30"/>
          <p:cNvSpPr txBox="1">
            <a:spLocks noGrp="1"/>
          </p:cNvSpPr>
          <p:nvPr>
            <p:ph type="body" idx="1"/>
          </p:nvPr>
        </p:nvSpPr>
        <p:spPr>
          <a:xfrm>
            <a:off x="319003" y="1304275"/>
            <a:ext cx="8229095" cy="3489812"/>
          </a:xfrm>
          <a:prstGeom prst="rect">
            <a:avLst/>
          </a:prstGeom>
        </p:spPr>
        <p:txBody>
          <a:bodyPr spcFirstLastPara="1" wrap="square" lIns="91425" tIns="91425" rIns="91425" bIns="91425" anchor="ctr" anchorCtr="0">
            <a:noAutofit/>
          </a:bodyPr>
          <a:lstStyle/>
          <a:p>
            <a:pPr marL="285750" indent="-285750" algn="just"/>
            <a:r>
              <a:rPr lang="en-US" sz="1800" dirty="0"/>
              <a:t>Products and services fuel your business with the revenue they generate. Because they are at the heart of your business operations, it’s important to take a calculated, strategic approach to designing your products and services. </a:t>
            </a:r>
          </a:p>
          <a:p>
            <a:pPr marL="0" lvl="0" indent="0" algn="just">
              <a:buNone/>
            </a:pPr>
            <a:endParaRPr lang="en-US" sz="1800" dirty="0"/>
          </a:p>
          <a:p>
            <a:pPr marL="285750" indent="-285750" algn="just"/>
            <a:r>
              <a:rPr lang="en-US" sz="1800" dirty="0"/>
              <a:t>Service design is the coordination and combination of people, communication, and material components to create quality service. </a:t>
            </a:r>
          </a:p>
          <a:p>
            <a:pPr marL="0" lvl="0" indent="0" algn="just">
              <a:buNone/>
            </a:pPr>
            <a:endParaRPr lang="en-US" sz="1800" dirty="0"/>
          </a:p>
          <a:p>
            <a:pPr marL="285750" indent="-285750" algn="just"/>
            <a:r>
              <a:rPr lang="en-US" sz="1800" dirty="0"/>
              <a:t>Product design is the combination of manufacturing capabilities with product and business knowledge to convert ideas into physical and usable objects. </a:t>
            </a:r>
          </a:p>
          <a:p>
            <a:pPr marL="0" indent="0" algn="just">
              <a:buNone/>
            </a:pPr>
            <a:endParaRPr lang="en-US" sz="1600" dirty="0"/>
          </a:p>
        </p:txBody>
      </p:sp>
      <p:sp>
        <p:nvSpPr>
          <p:cNvPr id="4" name="Google Shape;316;p31"/>
          <p:cNvSpPr txBox="1">
            <a:spLocks/>
          </p:cNvSpPr>
          <p:nvPr/>
        </p:nvSpPr>
        <p:spPr>
          <a:xfrm>
            <a:off x="8712486" y="4746661"/>
            <a:ext cx="359595" cy="286799"/>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Bebas Neue"/>
              <a:buNone/>
              <a:defRPr sz="3000" b="1" i="0" u="none" strike="noStrike" cap="none">
                <a:solidFill>
                  <a:schemeClr val="dk1"/>
                </a:solidFill>
                <a:latin typeface="Bebas Neue"/>
                <a:ea typeface="Bebas Neue"/>
                <a:cs typeface="Bebas Neue"/>
                <a:sym typeface="Bebas Neue"/>
              </a:defRPr>
            </a:lvl1pPr>
            <a:lvl2pPr marR="0" lvl="1"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9pPr>
          </a:lstStyle>
          <a:p>
            <a:pPr algn="ctr"/>
            <a:r>
              <a:rPr lang="en" sz="1600" b="0" dirty="0"/>
              <a:t>03</a:t>
            </a:r>
          </a:p>
        </p:txBody>
      </p:sp>
      <p:sp>
        <p:nvSpPr>
          <p:cNvPr id="5" name="Google Shape;414;p32"/>
          <p:cNvSpPr/>
          <p:nvPr/>
        </p:nvSpPr>
        <p:spPr>
          <a:xfrm>
            <a:off x="1" y="1150706"/>
            <a:ext cx="2085653" cy="153569"/>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42"/>
        <p:cNvGrpSpPr/>
        <p:nvPr/>
      </p:nvGrpSpPr>
      <p:grpSpPr>
        <a:xfrm>
          <a:off x="0" y="0"/>
          <a:ext cx="0" cy="0"/>
          <a:chOff x="0" y="0"/>
          <a:chExt cx="0" cy="0"/>
        </a:xfrm>
      </p:grpSpPr>
      <p:sp>
        <p:nvSpPr>
          <p:cNvPr id="343" name="Google Shape;343;p32"/>
          <p:cNvSpPr txBox="1">
            <a:spLocks noGrp="1"/>
          </p:cNvSpPr>
          <p:nvPr>
            <p:ph type="title"/>
          </p:nvPr>
        </p:nvSpPr>
        <p:spPr>
          <a:xfrm>
            <a:off x="-1" y="526211"/>
            <a:ext cx="4301966" cy="645600"/>
          </a:xfrm>
          <a:prstGeom prst="rect">
            <a:avLst/>
          </a:prstGeom>
        </p:spPr>
        <p:txBody>
          <a:bodyPr spcFirstLastPara="1" wrap="square" lIns="91425" tIns="91425" rIns="91425" bIns="91425" anchor="ctr" anchorCtr="0">
            <a:noAutofit/>
          </a:bodyPr>
          <a:lstStyle/>
          <a:p>
            <a:pPr lvl="0"/>
            <a:r>
              <a:rPr lang="en-US" sz="3200" b="0" dirty="0"/>
              <a:t>Definitions of </a:t>
            </a:r>
            <a:r>
              <a:rPr lang="en" sz="3200" b="0" dirty="0"/>
              <a:t>Product desigN:</a:t>
            </a:r>
            <a:endParaRPr sz="3200" b="0" dirty="0"/>
          </a:p>
        </p:txBody>
      </p:sp>
      <p:sp>
        <p:nvSpPr>
          <p:cNvPr id="344" name="Google Shape;344;p32"/>
          <p:cNvSpPr txBox="1">
            <a:spLocks noGrp="1"/>
          </p:cNvSpPr>
          <p:nvPr>
            <p:ph type="body" idx="2"/>
          </p:nvPr>
        </p:nvSpPr>
        <p:spPr>
          <a:xfrm>
            <a:off x="209084" y="1385911"/>
            <a:ext cx="8185763" cy="3278556"/>
          </a:xfrm>
          <a:prstGeom prst="rect">
            <a:avLst/>
          </a:prstGeom>
        </p:spPr>
        <p:txBody>
          <a:bodyPr spcFirstLastPara="1" wrap="square" lIns="91425" tIns="91425" rIns="91425" bIns="91425" anchor="ctr" anchorCtr="0">
            <a:noAutofit/>
          </a:bodyPr>
          <a:lstStyle/>
          <a:p>
            <a:pPr algn="just"/>
            <a:r>
              <a:rPr lang="en-US" sz="2000" b="1" dirty="0">
                <a:solidFill>
                  <a:schemeClr val="bg1">
                    <a:lumMod val="10000"/>
                  </a:schemeClr>
                </a:solidFill>
              </a:rPr>
              <a:t>Design: </a:t>
            </a:r>
            <a:r>
              <a:rPr lang="en-US" sz="2000" dirty="0">
                <a:solidFill>
                  <a:schemeClr val="bg1">
                    <a:lumMod val="10000"/>
                  </a:schemeClr>
                </a:solidFill>
              </a:rPr>
              <a:t>To design refers to the process of originating and developing a plant for a product, service or process.</a:t>
            </a:r>
          </a:p>
          <a:p>
            <a:pPr marL="114300" indent="0" algn="just">
              <a:buNone/>
            </a:pPr>
            <a:endParaRPr lang="en-US" sz="2000" dirty="0">
              <a:solidFill>
                <a:schemeClr val="bg1">
                  <a:lumMod val="10000"/>
                </a:schemeClr>
              </a:solidFill>
            </a:endParaRPr>
          </a:p>
          <a:p>
            <a:pPr algn="just"/>
            <a:r>
              <a:rPr lang="en-US" sz="2000" b="1" dirty="0">
                <a:solidFill>
                  <a:schemeClr val="bg1">
                    <a:lumMod val="10000"/>
                  </a:schemeClr>
                </a:solidFill>
              </a:rPr>
              <a:t>Process: </a:t>
            </a:r>
            <a:r>
              <a:rPr lang="en-US" sz="2000" dirty="0">
                <a:solidFill>
                  <a:schemeClr val="bg1">
                    <a:lumMod val="10000"/>
                  </a:schemeClr>
                </a:solidFill>
              </a:rPr>
              <a:t>Is any part of organization which takes a set of input resources, which are then used to transform into outputs of products and service.</a:t>
            </a:r>
          </a:p>
          <a:p>
            <a:pPr lvl="0"/>
            <a:endParaRPr sz="1900" dirty="0"/>
          </a:p>
        </p:txBody>
      </p:sp>
      <p:sp>
        <p:nvSpPr>
          <p:cNvPr id="414" name="Google Shape;414;p32"/>
          <p:cNvSpPr/>
          <p:nvPr/>
        </p:nvSpPr>
        <p:spPr>
          <a:xfrm>
            <a:off x="1" y="1171254"/>
            <a:ext cx="4048018" cy="133021"/>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32"/>
          <p:cNvSpPr/>
          <p:nvPr/>
        </p:nvSpPr>
        <p:spPr>
          <a:xfrm>
            <a:off x="8725500" y="2528700"/>
            <a:ext cx="418500" cy="26148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316;p31"/>
          <p:cNvSpPr txBox="1">
            <a:spLocks/>
          </p:cNvSpPr>
          <p:nvPr/>
        </p:nvSpPr>
        <p:spPr>
          <a:xfrm>
            <a:off x="8712486" y="4746661"/>
            <a:ext cx="359595" cy="286799"/>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Bebas Neue"/>
              <a:buNone/>
              <a:defRPr sz="3000" b="1" i="0" u="none" strike="noStrike" cap="none">
                <a:solidFill>
                  <a:schemeClr val="dk1"/>
                </a:solidFill>
                <a:latin typeface="Bebas Neue"/>
                <a:ea typeface="Bebas Neue"/>
                <a:cs typeface="Bebas Neue"/>
                <a:sym typeface="Bebas Neue"/>
              </a:defRPr>
            </a:lvl1pPr>
            <a:lvl2pPr marR="0" lvl="1"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9pPr>
          </a:lstStyle>
          <a:p>
            <a:pPr algn="ctr"/>
            <a:r>
              <a:rPr lang="en" sz="1600" b="0" dirty="0">
                <a:solidFill>
                  <a:schemeClr val="bg1"/>
                </a:solidFill>
              </a:rPr>
              <a:t>04</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19"/>
        <p:cNvGrpSpPr/>
        <p:nvPr/>
      </p:nvGrpSpPr>
      <p:grpSpPr>
        <a:xfrm>
          <a:off x="0" y="0"/>
          <a:ext cx="0" cy="0"/>
          <a:chOff x="0" y="0"/>
          <a:chExt cx="0" cy="0"/>
        </a:xfrm>
      </p:grpSpPr>
      <p:sp>
        <p:nvSpPr>
          <p:cNvPr id="420" name="Google Shape;420;p33"/>
          <p:cNvSpPr txBox="1">
            <a:spLocks noGrp="1"/>
          </p:cNvSpPr>
          <p:nvPr>
            <p:ph type="body" idx="1"/>
          </p:nvPr>
        </p:nvSpPr>
        <p:spPr>
          <a:xfrm>
            <a:off x="-53940" y="702219"/>
            <a:ext cx="7975316" cy="2625982"/>
          </a:xfrm>
          <a:prstGeom prst="rect">
            <a:avLst/>
          </a:prstGeom>
        </p:spPr>
        <p:txBody>
          <a:bodyPr spcFirstLastPara="1" wrap="square" lIns="91425" tIns="91425" rIns="91425" bIns="91425" anchor="ctr" anchorCtr="0">
            <a:noAutofit/>
          </a:bodyPr>
          <a:lstStyle/>
          <a:p>
            <a:r>
              <a:rPr lang="en-US" sz="2000" b="1" dirty="0">
                <a:solidFill>
                  <a:schemeClr val="bg1">
                    <a:lumMod val="10000"/>
                  </a:schemeClr>
                </a:solidFill>
              </a:rPr>
              <a:t>Service industry: </a:t>
            </a:r>
            <a:r>
              <a:rPr lang="en-US" sz="2000" dirty="0">
                <a:solidFill>
                  <a:schemeClr val="bg1">
                    <a:lumMod val="10000"/>
                  </a:schemeClr>
                </a:solidFill>
              </a:rPr>
              <a:t>it is impossible to separate service design and process design- they are the same.</a:t>
            </a:r>
          </a:p>
          <a:p>
            <a:pPr marL="114300" indent="0">
              <a:buNone/>
            </a:pPr>
            <a:endParaRPr lang="en-US" sz="2000" dirty="0">
              <a:solidFill>
                <a:schemeClr val="bg1">
                  <a:lumMod val="10000"/>
                </a:schemeClr>
              </a:solidFill>
            </a:endParaRPr>
          </a:p>
          <a:p>
            <a:r>
              <a:rPr lang="en-US" sz="2000" b="1" dirty="0">
                <a:solidFill>
                  <a:schemeClr val="bg1">
                    <a:lumMod val="10000"/>
                  </a:schemeClr>
                </a:solidFill>
              </a:rPr>
              <a:t>Manufacturing industry: </a:t>
            </a:r>
            <a:r>
              <a:rPr lang="en-US" sz="2000" dirty="0">
                <a:solidFill>
                  <a:schemeClr val="bg1">
                    <a:lumMod val="10000"/>
                  </a:schemeClr>
                </a:solidFill>
              </a:rPr>
              <a:t>It is possible to separate product design and process design.</a:t>
            </a:r>
          </a:p>
        </p:txBody>
      </p:sp>
      <p:sp>
        <p:nvSpPr>
          <p:cNvPr id="421" name="Google Shape;421;p33"/>
          <p:cNvSpPr txBox="1">
            <a:spLocks noGrp="1"/>
          </p:cNvSpPr>
          <p:nvPr>
            <p:ph type="subTitle" idx="2"/>
          </p:nvPr>
        </p:nvSpPr>
        <p:spPr>
          <a:xfrm>
            <a:off x="0" y="252486"/>
            <a:ext cx="6557481" cy="697847"/>
          </a:xfrm>
          <a:prstGeom prst="rect">
            <a:avLst/>
          </a:prstGeom>
        </p:spPr>
        <p:txBody>
          <a:bodyPr spcFirstLastPara="1" wrap="square" lIns="91425" tIns="91425" rIns="91425" bIns="91425" anchor="ctr" anchorCtr="0">
            <a:noAutofit/>
          </a:bodyPr>
          <a:lstStyle/>
          <a:p>
            <a:pPr marL="0" lvl="0" indent="0"/>
            <a:r>
              <a:rPr lang="en-US" sz="3200" dirty="0"/>
              <a:t>Process Design and Product/ Service Design : </a:t>
            </a:r>
            <a:endParaRPr sz="3200" dirty="0"/>
          </a:p>
        </p:txBody>
      </p:sp>
      <p:sp>
        <p:nvSpPr>
          <p:cNvPr id="423" name="Google Shape;423;p33"/>
          <p:cNvSpPr/>
          <p:nvPr/>
        </p:nvSpPr>
        <p:spPr>
          <a:xfrm>
            <a:off x="0" y="877764"/>
            <a:ext cx="6154220" cy="155127"/>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33"/>
          <p:cNvSpPr/>
          <p:nvPr/>
        </p:nvSpPr>
        <p:spPr>
          <a:xfrm>
            <a:off x="8725500" y="1172875"/>
            <a:ext cx="418500" cy="26148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316;p31"/>
          <p:cNvSpPr txBox="1">
            <a:spLocks/>
          </p:cNvSpPr>
          <p:nvPr/>
        </p:nvSpPr>
        <p:spPr>
          <a:xfrm>
            <a:off x="8712486" y="4746661"/>
            <a:ext cx="359595" cy="286799"/>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Bebas Neue"/>
              <a:buNone/>
              <a:defRPr sz="3000" b="1" i="0" u="none" strike="noStrike" cap="none">
                <a:solidFill>
                  <a:schemeClr val="dk1"/>
                </a:solidFill>
                <a:latin typeface="Bebas Neue"/>
                <a:ea typeface="Bebas Neue"/>
                <a:cs typeface="Bebas Neue"/>
                <a:sym typeface="Bebas Neue"/>
              </a:defRPr>
            </a:lvl1pPr>
            <a:lvl2pPr marR="0" lvl="1"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9pPr>
          </a:lstStyle>
          <a:p>
            <a:pPr algn="ctr"/>
            <a:r>
              <a:rPr lang="en" sz="1600" b="0" dirty="0">
                <a:solidFill>
                  <a:schemeClr val="tx1"/>
                </a:solidFill>
              </a:rPr>
              <a:t>05</a:t>
            </a:r>
          </a:p>
        </p:txBody>
      </p:sp>
      <p:pic>
        <p:nvPicPr>
          <p:cNvPr id="9" name="Picture 1">
            <a:extLst>
              <a:ext uri="{FF2B5EF4-FFF2-40B4-BE49-F238E27FC236}">
                <a16:creationId xmlns:a16="http://schemas.microsoft.com/office/drawing/2014/main" id="{ABDBA036-0A96-F549-ABC0-14FF9CFB42D1}"/>
              </a:ext>
            </a:extLst>
          </p:cNvPr>
          <p:cNvPicPr>
            <a:picLocks noChangeAspect="1"/>
          </p:cNvPicPr>
          <p:nvPr/>
        </p:nvPicPr>
        <p:blipFill>
          <a:blip r:embed="rId3"/>
          <a:stretch>
            <a:fillRect/>
          </a:stretch>
        </p:blipFill>
        <p:spPr>
          <a:xfrm>
            <a:off x="3552956" y="2765632"/>
            <a:ext cx="4227321" cy="2377868"/>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68"/>
        <p:cNvGrpSpPr/>
        <p:nvPr/>
      </p:nvGrpSpPr>
      <p:grpSpPr>
        <a:xfrm>
          <a:off x="0" y="0"/>
          <a:ext cx="0" cy="0"/>
          <a:chOff x="0" y="0"/>
          <a:chExt cx="0" cy="0"/>
        </a:xfrm>
      </p:grpSpPr>
      <p:sp>
        <p:nvSpPr>
          <p:cNvPr id="969" name="Google Shape;969;p40"/>
          <p:cNvSpPr txBox="1">
            <a:spLocks noGrp="1"/>
          </p:cNvSpPr>
          <p:nvPr>
            <p:ph type="title"/>
          </p:nvPr>
        </p:nvSpPr>
        <p:spPr>
          <a:xfrm>
            <a:off x="657544" y="917692"/>
            <a:ext cx="7872573" cy="1239882"/>
          </a:xfrm>
          <a:prstGeom prst="rect">
            <a:avLst/>
          </a:prstGeom>
        </p:spPr>
        <p:txBody>
          <a:bodyPr spcFirstLastPara="1" wrap="square" lIns="91425" tIns="91425" rIns="91425" bIns="91425" anchor="ctr" anchorCtr="0">
            <a:noAutofit/>
          </a:bodyPr>
          <a:lstStyle/>
          <a:p>
            <a:pPr lvl="0" algn="ctr"/>
            <a:r>
              <a:rPr lang="en-US" dirty="0">
                <a:latin typeface="Bebas Neue" panose="020B0604020202020204" charset="0"/>
              </a:rPr>
              <a:t>Product and service design involves:</a:t>
            </a:r>
            <a:endParaRPr dirty="0">
              <a:latin typeface="Bebas Neue" panose="020B0604020202020204" charset="0"/>
            </a:endParaRPr>
          </a:p>
        </p:txBody>
      </p:sp>
      <p:sp>
        <p:nvSpPr>
          <p:cNvPr id="1200" name="Google Shape;1200;p40"/>
          <p:cNvSpPr/>
          <p:nvPr/>
        </p:nvSpPr>
        <p:spPr>
          <a:xfrm>
            <a:off x="8725500" y="2528700"/>
            <a:ext cx="418500" cy="26148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1" name="Google Shape;1201;p40"/>
          <p:cNvSpPr/>
          <p:nvPr/>
        </p:nvSpPr>
        <p:spPr>
          <a:xfrm>
            <a:off x="0" y="0"/>
            <a:ext cx="418500" cy="26148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1399;p49"/>
          <p:cNvSpPr/>
          <p:nvPr/>
        </p:nvSpPr>
        <p:spPr>
          <a:xfrm>
            <a:off x="1706276" y="2384821"/>
            <a:ext cx="5775107" cy="1081430"/>
          </a:xfrm>
          <a:custGeom>
            <a:avLst/>
            <a:gdLst/>
            <a:ahLst/>
            <a:cxnLst/>
            <a:rect l="l" t="t" r="r" b="b"/>
            <a:pathLst>
              <a:path w="42616" h="7980" extrusionOk="0">
                <a:moveTo>
                  <a:pt x="4324" y="1"/>
                </a:moveTo>
                <a:cubicBezTo>
                  <a:pt x="3159" y="1"/>
                  <a:pt x="1997" y="512"/>
                  <a:pt x="1246" y="1424"/>
                </a:cubicBezTo>
                <a:cubicBezTo>
                  <a:pt x="180" y="2720"/>
                  <a:pt x="1" y="4577"/>
                  <a:pt x="867" y="6031"/>
                </a:cubicBezTo>
                <a:cubicBezTo>
                  <a:pt x="1600" y="7262"/>
                  <a:pt x="2935" y="7980"/>
                  <a:pt x="4331" y="7980"/>
                </a:cubicBezTo>
                <a:cubicBezTo>
                  <a:pt x="4576" y="7980"/>
                  <a:pt x="4822" y="7958"/>
                  <a:pt x="5067" y="7913"/>
                </a:cubicBezTo>
                <a:cubicBezTo>
                  <a:pt x="6219" y="7700"/>
                  <a:pt x="7170" y="6971"/>
                  <a:pt x="7733" y="6006"/>
                </a:cubicBezTo>
                <a:cubicBezTo>
                  <a:pt x="8105" y="5370"/>
                  <a:pt x="8773" y="4970"/>
                  <a:pt x="9508" y="4970"/>
                </a:cubicBezTo>
                <a:lnTo>
                  <a:pt x="10488" y="4970"/>
                </a:lnTo>
                <a:cubicBezTo>
                  <a:pt x="11237" y="4970"/>
                  <a:pt x="11919" y="5376"/>
                  <a:pt x="12300" y="6020"/>
                </a:cubicBezTo>
                <a:lnTo>
                  <a:pt x="12307" y="6031"/>
                </a:lnTo>
                <a:cubicBezTo>
                  <a:pt x="13039" y="7262"/>
                  <a:pt x="14375" y="7980"/>
                  <a:pt x="15771" y="7980"/>
                </a:cubicBezTo>
                <a:cubicBezTo>
                  <a:pt x="16016" y="7980"/>
                  <a:pt x="16262" y="7958"/>
                  <a:pt x="16507" y="7913"/>
                </a:cubicBezTo>
                <a:cubicBezTo>
                  <a:pt x="17658" y="7700"/>
                  <a:pt x="18610" y="6971"/>
                  <a:pt x="19173" y="6006"/>
                </a:cubicBezTo>
                <a:cubicBezTo>
                  <a:pt x="19545" y="5370"/>
                  <a:pt x="20213" y="4970"/>
                  <a:pt x="20946" y="4970"/>
                </a:cubicBezTo>
                <a:lnTo>
                  <a:pt x="21928" y="4970"/>
                </a:lnTo>
                <a:cubicBezTo>
                  <a:pt x="22677" y="4970"/>
                  <a:pt x="23359" y="5376"/>
                  <a:pt x="23740" y="6020"/>
                </a:cubicBezTo>
                <a:lnTo>
                  <a:pt x="23747" y="6031"/>
                </a:lnTo>
                <a:cubicBezTo>
                  <a:pt x="24479" y="7262"/>
                  <a:pt x="25815" y="7980"/>
                  <a:pt x="27210" y="7980"/>
                </a:cubicBezTo>
                <a:cubicBezTo>
                  <a:pt x="27454" y="7980"/>
                  <a:pt x="27700" y="7958"/>
                  <a:pt x="27945" y="7913"/>
                </a:cubicBezTo>
                <a:cubicBezTo>
                  <a:pt x="29098" y="7700"/>
                  <a:pt x="30048" y="6971"/>
                  <a:pt x="30613" y="6006"/>
                </a:cubicBezTo>
                <a:cubicBezTo>
                  <a:pt x="30985" y="5370"/>
                  <a:pt x="31652" y="4970"/>
                  <a:pt x="32388" y="4970"/>
                </a:cubicBezTo>
                <a:lnTo>
                  <a:pt x="33368" y="4970"/>
                </a:lnTo>
                <a:cubicBezTo>
                  <a:pt x="34117" y="4970"/>
                  <a:pt x="34799" y="5376"/>
                  <a:pt x="35180" y="6020"/>
                </a:cubicBezTo>
                <a:lnTo>
                  <a:pt x="35187" y="6031"/>
                </a:lnTo>
                <a:cubicBezTo>
                  <a:pt x="35920" y="7262"/>
                  <a:pt x="37255" y="7980"/>
                  <a:pt x="38651" y="7980"/>
                </a:cubicBezTo>
                <a:cubicBezTo>
                  <a:pt x="38896" y="7980"/>
                  <a:pt x="39142" y="7958"/>
                  <a:pt x="39387" y="7913"/>
                </a:cubicBezTo>
                <a:cubicBezTo>
                  <a:pt x="41256" y="7567"/>
                  <a:pt x="42594" y="5866"/>
                  <a:pt x="42615" y="3993"/>
                </a:cubicBezTo>
                <a:cubicBezTo>
                  <a:pt x="42599" y="2323"/>
                  <a:pt x="41557" y="833"/>
                  <a:pt x="39994" y="246"/>
                </a:cubicBezTo>
                <a:cubicBezTo>
                  <a:pt x="39559" y="81"/>
                  <a:pt x="39100" y="2"/>
                  <a:pt x="38642" y="2"/>
                </a:cubicBezTo>
                <a:cubicBezTo>
                  <a:pt x="37477" y="2"/>
                  <a:pt x="36315" y="513"/>
                  <a:pt x="35565" y="1426"/>
                </a:cubicBezTo>
                <a:cubicBezTo>
                  <a:pt x="35428" y="1592"/>
                  <a:pt x="35304" y="1770"/>
                  <a:pt x="35195" y="1957"/>
                </a:cubicBezTo>
                <a:cubicBezTo>
                  <a:pt x="34817" y="2606"/>
                  <a:pt x="34133" y="3018"/>
                  <a:pt x="33382" y="3018"/>
                </a:cubicBezTo>
                <a:lnTo>
                  <a:pt x="32420" y="3018"/>
                </a:lnTo>
                <a:cubicBezTo>
                  <a:pt x="31683" y="3018"/>
                  <a:pt x="30996" y="2632"/>
                  <a:pt x="30624" y="1994"/>
                </a:cubicBezTo>
                <a:cubicBezTo>
                  <a:pt x="30157" y="1190"/>
                  <a:pt x="29425" y="572"/>
                  <a:pt x="28556" y="244"/>
                </a:cubicBezTo>
                <a:cubicBezTo>
                  <a:pt x="28121" y="80"/>
                  <a:pt x="27663" y="1"/>
                  <a:pt x="27205" y="1"/>
                </a:cubicBezTo>
                <a:cubicBezTo>
                  <a:pt x="26039" y="1"/>
                  <a:pt x="24877" y="513"/>
                  <a:pt x="24125" y="1426"/>
                </a:cubicBezTo>
                <a:cubicBezTo>
                  <a:pt x="23989" y="1592"/>
                  <a:pt x="23865" y="1770"/>
                  <a:pt x="23755" y="1957"/>
                </a:cubicBezTo>
                <a:cubicBezTo>
                  <a:pt x="23377" y="2606"/>
                  <a:pt x="22695" y="3018"/>
                  <a:pt x="21944" y="3018"/>
                </a:cubicBezTo>
                <a:lnTo>
                  <a:pt x="20981" y="3018"/>
                </a:lnTo>
                <a:cubicBezTo>
                  <a:pt x="20243" y="3018"/>
                  <a:pt x="19556" y="2632"/>
                  <a:pt x="19185" y="1994"/>
                </a:cubicBezTo>
                <a:cubicBezTo>
                  <a:pt x="18717" y="1190"/>
                  <a:pt x="17987" y="572"/>
                  <a:pt x="17116" y="244"/>
                </a:cubicBezTo>
                <a:cubicBezTo>
                  <a:pt x="16681" y="80"/>
                  <a:pt x="16223" y="1"/>
                  <a:pt x="15766" y="1"/>
                </a:cubicBezTo>
                <a:cubicBezTo>
                  <a:pt x="14600" y="1"/>
                  <a:pt x="13437" y="513"/>
                  <a:pt x="12686" y="1426"/>
                </a:cubicBezTo>
                <a:cubicBezTo>
                  <a:pt x="12549" y="1592"/>
                  <a:pt x="12425" y="1770"/>
                  <a:pt x="12316" y="1957"/>
                </a:cubicBezTo>
                <a:cubicBezTo>
                  <a:pt x="11937" y="2606"/>
                  <a:pt x="11255" y="3016"/>
                  <a:pt x="10504" y="3016"/>
                </a:cubicBezTo>
                <a:lnTo>
                  <a:pt x="9541" y="3016"/>
                </a:lnTo>
                <a:cubicBezTo>
                  <a:pt x="8805" y="3016"/>
                  <a:pt x="8116" y="2632"/>
                  <a:pt x="7745" y="1994"/>
                </a:cubicBezTo>
                <a:cubicBezTo>
                  <a:pt x="7277" y="1190"/>
                  <a:pt x="6547" y="572"/>
                  <a:pt x="5676" y="244"/>
                </a:cubicBezTo>
                <a:cubicBezTo>
                  <a:pt x="5241" y="80"/>
                  <a:pt x="4782" y="1"/>
                  <a:pt x="432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1400;p49"/>
          <p:cNvSpPr/>
          <p:nvPr/>
        </p:nvSpPr>
        <p:spPr>
          <a:xfrm>
            <a:off x="1796765" y="2444449"/>
            <a:ext cx="962021" cy="962174"/>
          </a:xfrm>
          <a:custGeom>
            <a:avLst/>
            <a:gdLst/>
            <a:ahLst/>
            <a:cxnLst/>
            <a:rect l="l" t="t" r="r" b="b"/>
            <a:pathLst>
              <a:path w="7099" h="7100" extrusionOk="0">
                <a:moveTo>
                  <a:pt x="3550" y="1"/>
                </a:moveTo>
                <a:cubicBezTo>
                  <a:pt x="1589" y="1"/>
                  <a:pt x="0" y="1589"/>
                  <a:pt x="0" y="3551"/>
                </a:cubicBezTo>
                <a:cubicBezTo>
                  <a:pt x="0" y="5511"/>
                  <a:pt x="1589" y="7099"/>
                  <a:pt x="3550" y="7099"/>
                </a:cubicBezTo>
                <a:cubicBezTo>
                  <a:pt x="5510" y="7099"/>
                  <a:pt x="7099" y="5511"/>
                  <a:pt x="7099" y="3551"/>
                </a:cubicBezTo>
                <a:cubicBezTo>
                  <a:pt x="7099" y="1589"/>
                  <a:pt x="5510" y="1"/>
                  <a:pt x="355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1400;p49"/>
          <p:cNvSpPr/>
          <p:nvPr/>
        </p:nvSpPr>
        <p:spPr>
          <a:xfrm>
            <a:off x="3358437" y="2444449"/>
            <a:ext cx="962021" cy="962174"/>
          </a:xfrm>
          <a:custGeom>
            <a:avLst/>
            <a:gdLst/>
            <a:ahLst/>
            <a:cxnLst/>
            <a:rect l="l" t="t" r="r" b="b"/>
            <a:pathLst>
              <a:path w="7099" h="7100" extrusionOk="0">
                <a:moveTo>
                  <a:pt x="3550" y="1"/>
                </a:moveTo>
                <a:cubicBezTo>
                  <a:pt x="1589" y="1"/>
                  <a:pt x="0" y="1589"/>
                  <a:pt x="0" y="3551"/>
                </a:cubicBezTo>
                <a:cubicBezTo>
                  <a:pt x="0" y="5511"/>
                  <a:pt x="1589" y="7099"/>
                  <a:pt x="3550" y="7099"/>
                </a:cubicBezTo>
                <a:cubicBezTo>
                  <a:pt x="5510" y="7099"/>
                  <a:pt x="7099" y="5511"/>
                  <a:pt x="7099" y="3551"/>
                </a:cubicBezTo>
                <a:cubicBezTo>
                  <a:pt x="7099" y="1589"/>
                  <a:pt x="5510" y="1"/>
                  <a:pt x="355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1400;p49"/>
          <p:cNvSpPr/>
          <p:nvPr/>
        </p:nvSpPr>
        <p:spPr>
          <a:xfrm>
            <a:off x="4920109" y="2442433"/>
            <a:ext cx="962021" cy="962174"/>
          </a:xfrm>
          <a:custGeom>
            <a:avLst/>
            <a:gdLst/>
            <a:ahLst/>
            <a:cxnLst/>
            <a:rect l="l" t="t" r="r" b="b"/>
            <a:pathLst>
              <a:path w="7099" h="7100" extrusionOk="0">
                <a:moveTo>
                  <a:pt x="3550" y="1"/>
                </a:moveTo>
                <a:cubicBezTo>
                  <a:pt x="1589" y="1"/>
                  <a:pt x="0" y="1589"/>
                  <a:pt x="0" y="3551"/>
                </a:cubicBezTo>
                <a:cubicBezTo>
                  <a:pt x="0" y="5511"/>
                  <a:pt x="1589" y="7099"/>
                  <a:pt x="3550" y="7099"/>
                </a:cubicBezTo>
                <a:cubicBezTo>
                  <a:pt x="5510" y="7099"/>
                  <a:pt x="7099" y="5511"/>
                  <a:pt x="7099" y="3551"/>
                </a:cubicBezTo>
                <a:cubicBezTo>
                  <a:pt x="7099" y="1589"/>
                  <a:pt x="5510" y="1"/>
                  <a:pt x="355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1400;p49"/>
          <p:cNvSpPr/>
          <p:nvPr/>
        </p:nvSpPr>
        <p:spPr>
          <a:xfrm>
            <a:off x="6458145" y="2442433"/>
            <a:ext cx="962021" cy="962174"/>
          </a:xfrm>
          <a:custGeom>
            <a:avLst/>
            <a:gdLst/>
            <a:ahLst/>
            <a:cxnLst/>
            <a:rect l="l" t="t" r="r" b="b"/>
            <a:pathLst>
              <a:path w="7099" h="7100" extrusionOk="0">
                <a:moveTo>
                  <a:pt x="3550" y="1"/>
                </a:moveTo>
                <a:cubicBezTo>
                  <a:pt x="1589" y="1"/>
                  <a:pt x="0" y="1589"/>
                  <a:pt x="0" y="3551"/>
                </a:cubicBezTo>
                <a:cubicBezTo>
                  <a:pt x="0" y="5511"/>
                  <a:pt x="1589" y="7099"/>
                  <a:pt x="3550" y="7099"/>
                </a:cubicBezTo>
                <a:cubicBezTo>
                  <a:pt x="5510" y="7099"/>
                  <a:pt x="7099" y="5511"/>
                  <a:pt x="7099" y="3551"/>
                </a:cubicBezTo>
                <a:cubicBezTo>
                  <a:pt x="7099" y="1589"/>
                  <a:pt x="5510" y="1"/>
                  <a:pt x="355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316;p31"/>
          <p:cNvSpPr txBox="1">
            <a:spLocks/>
          </p:cNvSpPr>
          <p:nvPr/>
        </p:nvSpPr>
        <p:spPr>
          <a:xfrm>
            <a:off x="8712486" y="4746661"/>
            <a:ext cx="359595" cy="286799"/>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Bebas Neue"/>
              <a:buNone/>
              <a:defRPr sz="3000" b="1" i="0" u="none" strike="noStrike" cap="none">
                <a:solidFill>
                  <a:schemeClr val="dk1"/>
                </a:solidFill>
                <a:latin typeface="Bebas Neue"/>
                <a:ea typeface="Bebas Neue"/>
                <a:cs typeface="Bebas Neue"/>
                <a:sym typeface="Bebas Neue"/>
              </a:defRPr>
            </a:lvl1pPr>
            <a:lvl2pPr marR="0" lvl="1"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9pPr>
          </a:lstStyle>
          <a:p>
            <a:pPr algn="ctr"/>
            <a:r>
              <a:rPr lang="en" sz="1600" b="0" dirty="0">
                <a:solidFill>
                  <a:schemeClr val="bg1"/>
                </a:solidFill>
              </a:rPr>
              <a:t>06</a:t>
            </a:r>
          </a:p>
        </p:txBody>
      </p:sp>
      <p:sp>
        <p:nvSpPr>
          <p:cNvPr id="241" name="Google Shape;316;p31"/>
          <p:cNvSpPr txBox="1">
            <a:spLocks/>
          </p:cNvSpPr>
          <p:nvPr/>
        </p:nvSpPr>
        <p:spPr>
          <a:xfrm>
            <a:off x="1947370" y="2721255"/>
            <a:ext cx="660809" cy="476788"/>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Bebas Neue"/>
              <a:buNone/>
              <a:defRPr sz="3000" b="1" i="0" u="none" strike="noStrike" cap="none">
                <a:solidFill>
                  <a:schemeClr val="dk1"/>
                </a:solidFill>
                <a:latin typeface="Bebas Neue"/>
                <a:ea typeface="Bebas Neue"/>
                <a:cs typeface="Bebas Neue"/>
                <a:sym typeface="Bebas Neue"/>
              </a:defRPr>
            </a:lvl1pPr>
            <a:lvl2pPr marR="0" lvl="1"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9pPr>
          </a:lstStyle>
          <a:p>
            <a:pPr algn="ctr"/>
            <a:r>
              <a:rPr lang="en" sz="3200" b="0" dirty="0">
                <a:solidFill>
                  <a:schemeClr val="tx1"/>
                </a:solidFill>
              </a:rPr>
              <a:t>1</a:t>
            </a:r>
            <a:endParaRPr lang="en" sz="1600" b="0" dirty="0">
              <a:solidFill>
                <a:schemeClr val="tx1"/>
              </a:solidFill>
            </a:endParaRPr>
          </a:p>
        </p:txBody>
      </p:sp>
      <p:sp>
        <p:nvSpPr>
          <p:cNvPr id="242" name="Google Shape;316;p31"/>
          <p:cNvSpPr txBox="1">
            <a:spLocks/>
          </p:cNvSpPr>
          <p:nvPr/>
        </p:nvSpPr>
        <p:spPr>
          <a:xfrm>
            <a:off x="3659649" y="2780120"/>
            <a:ext cx="359595" cy="286799"/>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Bebas Neue"/>
              <a:buNone/>
              <a:defRPr sz="3000" b="1" i="0" u="none" strike="noStrike" cap="none">
                <a:solidFill>
                  <a:schemeClr val="dk1"/>
                </a:solidFill>
                <a:latin typeface="Bebas Neue"/>
                <a:ea typeface="Bebas Neue"/>
                <a:cs typeface="Bebas Neue"/>
                <a:sym typeface="Bebas Neue"/>
              </a:defRPr>
            </a:lvl1pPr>
            <a:lvl2pPr marR="0" lvl="1"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9pPr>
          </a:lstStyle>
          <a:p>
            <a:pPr algn="ctr"/>
            <a:r>
              <a:rPr lang="en" sz="3200" b="0" dirty="0">
                <a:solidFill>
                  <a:schemeClr val="tx1"/>
                </a:solidFill>
              </a:rPr>
              <a:t>2</a:t>
            </a:r>
            <a:endParaRPr lang="en" sz="1600" b="0" dirty="0">
              <a:solidFill>
                <a:schemeClr val="tx1"/>
              </a:solidFill>
            </a:endParaRPr>
          </a:p>
        </p:txBody>
      </p:sp>
      <p:sp>
        <p:nvSpPr>
          <p:cNvPr id="243" name="Google Shape;316;p31"/>
          <p:cNvSpPr txBox="1">
            <a:spLocks/>
          </p:cNvSpPr>
          <p:nvPr/>
        </p:nvSpPr>
        <p:spPr>
          <a:xfrm>
            <a:off x="5209504" y="2780120"/>
            <a:ext cx="359595" cy="286799"/>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Bebas Neue"/>
              <a:buNone/>
              <a:defRPr sz="3000" b="1" i="0" u="none" strike="noStrike" cap="none">
                <a:solidFill>
                  <a:schemeClr val="dk1"/>
                </a:solidFill>
                <a:latin typeface="Bebas Neue"/>
                <a:ea typeface="Bebas Neue"/>
                <a:cs typeface="Bebas Neue"/>
                <a:sym typeface="Bebas Neue"/>
              </a:defRPr>
            </a:lvl1pPr>
            <a:lvl2pPr marR="0" lvl="1"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9pPr>
          </a:lstStyle>
          <a:p>
            <a:pPr algn="ctr"/>
            <a:r>
              <a:rPr lang="en" sz="3200" b="0" dirty="0">
                <a:solidFill>
                  <a:schemeClr val="tx1"/>
                </a:solidFill>
              </a:rPr>
              <a:t>3</a:t>
            </a:r>
            <a:endParaRPr lang="en" sz="1600" b="0" dirty="0">
              <a:solidFill>
                <a:schemeClr val="tx1"/>
              </a:solidFill>
            </a:endParaRPr>
          </a:p>
        </p:txBody>
      </p:sp>
      <p:sp>
        <p:nvSpPr>
          <p:cNvPr id="244" name="Google Shape;316;p31"/>
          <p:cNvSpPr txBox="1">
            <a:spLocks/>
          </p:cNvSpPr>
          <p:nvPr/>
        </p:nvSpPr>
        <p:spPr>
          <a:xfrm>
            <a:off x="6768353" y="2816249"/>
            <a:ext cx="359595" cy="286799"/>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Bebas Neue"/>
              <a:buNone/>
              <a:defRPr sz="3000" b="1" i="0" u="none" strike="noStrike" cap="none">
                <a:solidFill>
                  <a:schemeClr val="dk1"/>
                </a:solidFill>
                <a:latin typeface="Bebas Neue"/>
                <a:ea typeface="Bebas Neue"/>
                <a:cs typeface="Bebas Neue"/>
                <a:sym typeface="Bebas Neue"/>
              </a:defRPr>
            </a:lvl1pPr>
            <a:lvl2pPr marR="0" lvl="1"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9pPr>
          </a:lstStyle>
          <a:p>
            <a:pPr algn="ctr"/>
            <a:r>
              <a:rPr lang="en" sz="3200" b="0" dirty="0">
                <a:solidFill>
                  <a:schemeClr val="tx1"/>
                </a:solidFill>
              </a:rPr>
              <a:t>4</a:t>
            </a:r>
            <a:endParaRPr lang="en" sz="1600" b="0" dirty="0">
              <a:solidFill>
                <a:schemeClr val="tx1"/>
              </a:solidFill>
            </a:endParaRPr>
          </a:p>
        </p:txBody>
      </p:sp>
      <p:sp>
        <p:nvSpPr>
          <p:cNvPr id="245" name="Google Shape;1406;p49"/>
          <p:cNvSpPr txBox="1">
            <a:spLocks/>
          </p:cNvSpPr>
          <p:nvPr/>
        </p:nvSpPr>
        <p:spPr>
          <a:xfrm>
            <a:off x="1489568" y="3473850"/>
            <a:ext cx="1628589" cy="682785"/>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17500" algn="l" rtl="0">
              <a:lnSpc>
                <a:spcPct val="115000"/>
              </a:lnSpc>
              <a:spcBef>
                <a:spcPts val="0"/>
              </a:spcBef>
              <a:spcAft>
                <a:spcPts val="0"/>
              </a:spcAft>
              <a:buClr>
                <a:schemeClr val="dk1"/>
              </a:buClr>
              <a:buSzPts val="1400"/>
              <a:buFont typeface="Lato"/>
              <a:buChar char="●"/>
              <a:defRPr sz="1400" b="0" i="0" u="none" strike="noStrike" cap="none">
                <a:solidFill>
                  <a:schemeClr val="dk1"/>
                </a:solidFill>
                <a:latin typeface="Lato"/>
                <a:ea typeface="Lato"/>
                <a:cs typeface="Lato"/>
                <a:sym typeface="Lato"/>
              </a:defRPr>
            </a:lvl1pPr>
            <a:lvl2pPr marL="914400" marR="0" lvl="1" indent="-317500" algn="l" rtl="0">
              <a:lnSpc>
                <a:spcPct val="115000"/>
              </a:lnSpc>
              <a:spcBef>
                <a:spcPts val="1600"/>
              </a:spcBef>
              <a:spcAft>
                <a:spcPts val="0"/>
              </a:spcAft>
              <a:buClr>
                <a:schemeClr val="dk1"/>
              </a:buClr>
              <a:buSzPts val="1400"/>
              <a:buFont typeface="Lato"/>
              <a:buChar char="○"/>
              <a:defRPr sz="1400" b="0" i="0" u="none" strike="noStrike" cap="none">
                <a:solidFill>
                  <a:schemeClr val="dk1"/>
                </a:solidFill>
                <a:latin typeface="Lato"/>
                <a:ea typeface="Lato"/>
                <a:cs typeface="Lato"/>
                <a:sym typeface="Lato"/>
              </a:defRPr>
            </a:lvl2pPr>
            <a:lvl3pPr marL="1371600" marR="0" lvl="2" indent="-317500" algn="l" rtl="0">
              <a:lnSpc>
                <a:spcPct val="115000"/>
              </a:lnSpc>
              <a:spcBef>
                <a:spcPts val="1600"/>
              </a:spcBef>
              <a:spcAft>
                <a:spcPts val="0"/>
              </a:spcAft>
              <a:buClr>
                <a:schemeClr val="dk1"/>
              </a:buClr>
              <a:buSzPts val="1400"/>
              <a:buFont typeface="Lato"/>
              <a:buChar char="■"/>
              <a:defRPr sz="1400" b="0" i="0" u="none" strike="noStrike" cap="none">
                <a:solidFill>
                  <a:schemeClr val="dk1"/>
                </a:solidFill>
                <a:latin typeface="Lato"/>
                <a:ea typeface="Lato"/>
                <a:cs typeface="Lato"/>
                <a:sym typeface="Lato"/>
              </a:defRPr>
            </a:lvl3pPr>
            <a:lvl4pPr marL="1828800" marR="0" lvl="3" indent="-317500" algn="l" rtl="0">
              <a:lnSpc>
                <a:spcPct val="115000"/>
              </a:lnSpc>
              <a:spcBef>
                <a:spcPts val="1600"/>
              </a:spcBef>
              <a:spcAft>
                <a:spcPts val="0"/>
              </a:spcAft>
              <a:buClr>
                <a:schemeClr val="dk1"/>
              </a:buClr>
              <a:buSzPts val="1400"/>
              <a:buFont typeface="Lato"/>
              <a:buChar char="●"/>
              <a:defRPr sz="1400" b="0" i="0" u="none" strike="noStrike" cap="none">
                <a:solidFill>
                  <a:schemeClr val="dk1"/>
                </a:solidFill>
                <a:latin typeface="Lato"/>
                <a:ea typeface="Lato"/>
                <a:cs typeface="Lato"/>
                <a:sym typeface="Lato"/>
              </a:defRPr>
            </a:lvl4pPr>
            <a:lvl5pPr marL="2286000" marR="0" lvl="4" indent="-317500" algn="l" rtl="0">
              <a:lnSpc>
                <a:spcPct val="115000"/>
              </a:lnSpc>
              <a:spcBef>
                <a:spcPts val="1600"/>
              </a:spcBef>
              <a:spcAft>
                <a:spcPts val="0"/>
              </a:spcAft>
              <a:buClr>
                <a:schemeClr val="dk1"/>
              </a:buClr>
              <a:buSzPts val="1400"/>
              <a:buFont typeface="Lato"/>
              <a:buChar char="○"/>
              <a:defRPr sz="1400" b="0" i="0" u="none" strike="noStrike" cap="none">
                <a:solidFill>
                  <a:schemeClr val="dk1"/>
                </a:solidFill>
                <a:latin typeface="Lato"/>
                <a:ea typeface="Lato"/>
                <a:cs typeface="Lato"/>
                <a:sym typeface="Lato"/>
              </a:defRPr>
            </a:lvl5pPr>
            <a:lvl6pPr marL="2743200" marR="0" lvl="5" indent="-317500" algn="l" rtl="0">
              <a:lnSpc>
                <a:spcPct val="115000"/>
              </a:lnSpc>
              <a:spcBef>
                <a:spcPts val="1600"/>
              </a:spcBef>
              <a:spcAft>
                <a:spcPts val="0"/>
              </a:spcAft>
              <a:buClr>
                <a:schemeClr val="dk1"/>
              </a:buClr>
              <a:buSzPts val="1400"/>
              <a:buFont typeface="Lato"/>
              <a:buChar char="■"/>
              <a:defRPr sz="1400" b="0" i="0" u="none" strike="noStrike" cap="none">
                <a:solidFill>
                  <a:schemeClr val="dk1"/>
                </a:solidFill>
                <a:latin typeface="Lato"/>
                <a:ea typeface="Lato"/>
                <a:cs typeface="Lato"/>
                <a:sym typeface="Lato"/>
              </a:defRPr>
            </a:lvl6pPr>
            <a:lvl7pPr marL="3200400" marR="0" lvl="6" indent="-317500" algn="l" rtl="0">
              <a:lnSpc>
                <a:spcPct val="115000"/>
              </a:lnSpc>
              <a:spcBef>
                <a:spcPts val="1600"/>
              </a:spcBef>
              <a:spcAft>
                <a:spcPts val="0"/>
              </a:spcAft>
              <a:buClr>
                <a:schemeClr val="dk1"/>
              </a:buClr>
              <a:buSzPts val="1400"/>
              <a:buFont typeface="Lato"/>
              <a:buChar char="●"/>
              <a:defRPr sz="1400" b="0" i="0" u="none" strike="noStrike" cap="none">
                <a:solidFill>
                  <a:schemeClr val="dk1"/>
                </a:solidFill>
                <a:latin typeface="Lato"/>
                <a:ea typeface="Lato"/>
                <a:cs typeface="Lato"/>
                <a:sym typeface="Lato"/>
              </a:defRPr>
            </a:lvl7pPr>
            <a:lvl8pPr marL="3657600" marR="0" lvl="7" indent="-317500" algn="l" rtl="0">
              <a:lnSpc>
                <a:spcPct val="115000"/>
              </a:lnSpc>
              <a:spcBef>
                <a:spcPts val="1600"/>
              </a:spcBef>
              <a:spcAft>
                <a:spcPts val="0"/>
              </a:spcAft>
              <a:buClr>
                <a:schemeClr val="dk1"/>
              </a:buClr>
              <a:buSzPts val="1400"/>
              <a:buFont typeface="Lato"/>
              <a:buChar char="○"/>
              <a:defRPr sz="1400" b="0" i="0" u="none" strike="noStrike" cap="none">
                <a:solidFill>
                  <a:schemeClr val="dk1"/>
                </a:solidFill>
                <a:latin typeface="Lato"/>
                <a:ea typeface="Lato"/>
                <a:cs typeface="Lato"/>
                <a:sym typeface="Lato"/>
              </a:defRPr>
            </a:lvl8pPr>
            <a:lvl9pPr marL="4114800" marR="0" lvl="8" indent="-317500" algn="l" rtl="0">
              <a:lnSpc>
                <a:spcPct val="115000"/>
              </a:lnSpc>
              <a:spcBef>
                <a:spcPts val="1600"/>
              </a:spcBef>
              <a:spcAft>
                <a:spcPts val="1600"/>
              </a:spcAft>
              <a:buClr>
                <a:schemeClr val="dk1"/>
              </a:buClr>
              <a:buSzPts val="1400"/>
              <a:buFont typeface="Lato"/>
              <a:buChar char="■"/>
              <a:defRPr sz="1400" b="0" i="0" u="none" strike="noStrike" cap="none">
                <a:solidFill>
                  <a:schemeClr val="dk1"/>
                </a:solidFill>
                <a:latin typeface="Lato"/>
                <a:ea typeface="Lato"/>
                <a:cs typeface="Lato"/>
                <a:sym typeface="Lato"/>
              </a:defRPr>
            </a:lvl9pPr>
          </a:lstStyle>
          <a:p>
            <a:pPr marL="0" indent="0" algn="ctr">
              <a:lnSpc>
                <a:spcPct val="100000"/>
              </a:lnSpc>
              <a:buFont typeface="Lato"/>
              <a:buNone/>
            </a:pPr>
            <a:r>
              <a:rPr lang="en-US" sz="1800" dirty="0"/>
              <a:t>Generating Ideas </a:t>
            </a:r>
          </a:p>
        </p:txBody>
      </p:sp>
      <p:sp>
        <p:nvSpPr>
          <p:cNvPr id="246" name="Google Shape;1406;p49"/>
          <p:cNvSpPr txBox="1">
            <a:spLocks/>
          </p:cNvSpPr>
          <p:nvPr/>
        </p:nvSpPr>
        <p:spPr>
          <a:xfrm>
            <a:off x="3099440" y="3458426"/>
            <a:ext cx="1480012" cy="682785"/>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17500" algn="l" rtl="0">
              <a:lnSpc>
                <a:spcPct val="115000"/>
              </a:lnSpc>
              <a:spcBef>
                <a:spcPts val="0"/>
              </a:spcBef>
              <a:spcAft>
                <a:spcPts val="0"/>
              </a:spcAft>
              <a:buClr>
                <a:schemeClr val="dk1"/>
              </a:buClr>
              <a:buSzPts val="1400"/>
              <a:buFont typeface="Lato"/>
              <a:buChar char="●"/>
              <a:defRPr sz="1400" b="0" i="0" u="none" strike="noStrike" cap="none">
                <a:solidFill>
                  <a:schemeClr val="dk1"/>
                </a:solidFill>
                <a:latin typeface="Lato"/>
                <a:ea typeface="Lato"/>
                <a:cs typeface="Lato"/>
                <a:sym typeface="Lato"/>
              </a:defRPr>
            </a:lvl1pPr>
            <a:lvl2pPr marL="914400" marR="0" lvl="1" indent="-317500" algn="l" rtl="0">
              <a:lnSpc>
                <a:spcPct val="115000"/>
              </a:lnSpc>
              <a:spcBef>
                <a:spcPts val="1600"/>
              </a:spcBef>
              <a:spcAft>
                <a:spcPts val="0"/>
              </a:spcAft>
              <a:buClr>
                <a:schemeClr val="dk1"/>
              </a:buClr>
              <a:buSzPts val="1400"/>
              <a:buFont typeface="Lato"/>
              <a:buChar char="○"/>
              <a:defRPr sz="1400" b="0" i="0" u="none" strike="noStrike" cap="none">
                <a:solidFill>
                  <a:schemeClr val="dk1"/>
                </a:solidFill>
                <a:latin typeface="Lato"/>
                <a:ea typeface="Lato"/>
                <a:cs typeface="Lato"/>
                <a:sym typeface="Lato"/>
              </a:defRPr>
            </a:lvl2pPr>
            <a:lvl3pPr marL="1371600" marR="0" lvl="2" indent="-317500" algn="l" rtl="0">
              <a:lnSpc>
                <a:spcPct val="115000"/>
              </a:lnSpc>
              <a:spcBef>
                <a:spcPts val="1600"/>
              </a:spcBef>
              <a:spcAft>
                <a:spcPts val="0"/>
              </a:spcAft>
              <a:buClr>
                <a:schemeClr val="dk1"/>
              </a:buClr>
              <a:buSzPts val="1400"/>
              <a:buFont typeface="Lato"/>
              <a:buChar char="■"/>
              <a:defRPr sz="1400" b="0" i="0" u="none" strike="noStrike" cap="none">
                <a:solidFill>
                  <a:schemeClr val="dk1"/>
                </a:solidFill>
                <a:latin typeface="Lato"/>
                <a:ea typeface="Lato"/>
                <a:cs typeface="Lato"/>
                <a:sym typeface="Lato"/>
              </a:defRPr>
            </a:lvl3pPr>
            <a:lvl4pPr marL="1828800" marR="0" lvl="3" indent="-317500" algn="l" rtl="0">
              <a:lnSpc>
                <a:spcPct val="115000"/>
              </a:lnSpc>
              <a:spcBef>
                <a:spcPts val="1600"/>
              </a:spcBef>
              <a:spcAft>
                <a:spcPts val="0"/>
              </a:spcAft>
              <a:buClr>
                <a:schemeClr val="dk1"/>
              </a:buClr>
              <a:buSzPts val="1400"/>
              <a:buFont typeface="Lato"/>
              <a:buChar char="●"/>
              <a:defRPr sz="1400" b="0" i="0" u="none" strike="noStrike" cap="none">
                <a:solidFill>
                  <a:schemeClr val="dk1"/>
                </a:solidFill>
                <a:latin typeface="Lato"/>
                <a:ea typeface="Lato"/>
                <a:cs typeface="Lato"/>
                <a:sym typeface="Lato"/>
              </a:defRPr>
            </a:lvl4pPr>
            <a:lvl5pPr marL="2286000" marR="0" lvl="4" indent="-317500" algn="l" rtl="0">
              <a:lnSpc>
                <a:spcPct val="115000"/>
              </a:lnSpc>
              <a:spcBef>
                <a:spcPts val="1600"/>
              </a:spcBef>
              <a:spcAft>
                <a:spcPts val="0"/>
              </a:spcAft>
              <a:buClr>
                <a:schemeClr val="dk1"/>
              </a:buClr>
              <a:buSzPts val="1400"/>
              <a:buFont typeface="Lato"/>
              <a:buChar char="○"/>
              <a:defRPr sz="1400" b="0" i="0" u="none" strike="noStrike" cap="none">
                <a:solidFill>
                  <a:schemeClr val="dk1"/>
                </a:solidFill>
                <a:latin typeface="Lato"/>
                <a:ea typeface="Lato"/>
                <a:cs typeface="Lato"/>
                <a:sym typeface="Lato"/>
              </a:defRPr>
            </a:lvl5pPr>
            <a:lvl6pPr marL="2743200" marR="0" lvl="5" indent="-317500" algn="l" rtl="0">
              <a:lnSpc>
                <a:spcPct val="115000"/>
              </a:lnSpc>
              <a:spcBef>
                <a:spcPts val="1600"/>
              </a:spcBef>
              <a:spcAft>
                <a:spcPts val="0"/>
              </a:spcAft>
              <a:buClr>
                <a:schemeClr val="dk1"/>
              </a:buClr>
              <a:buSzPts val="1400"/>
              <a:buFont typeface="Lato"/>
              <a:buChar char="■"/>
              <a:defRPr sz="1400" b="0" i="0" u="none" strike="noStrike" cap="none">
                <a:solidFill>
                  <a:schemeClr val="dk1"/>
                </a:solidFill>
                <a:latin typeface="Lato"/>
                <a:ea typeface="Lato"/>
                <a:cs typeface="Lato"/>
                <a:sym typeface="Lato"/>
              </a:defRPr>
            </a:lvl6pPr>
            <a:lvl7pPr marL="3200400" marR="0" lvl="6" indent="-317500" algn="l" rtl="0">
              <a:lnSpc>
                <a:spcPct val="115000"/>
              </a:lnSpc>
              <a:spcBef>
                <a:spcPts val="1600"/>
              </a:spcBef>
              <a:spcAft>
                <a:spcPts val="0"/>
              </a:spcAft>
              <a:buClr>
                <a:schemeClr val="dk1"/>
              </a:buClr>
              <a:buSzPts val="1400"/>
              <a:buFont typeface="Lato"/>
              <a:buChar char="●"/>
              <a:defRPr sz="1400" b="0" i="0" u="none" strike="noStrike" cap="none">
                <a:solidFill>
                  <a:schemeClr val="dk1"/>
                </a:solidFill>
                <a:latin typeface="Lato"/>
                <a:ea typeface="Lato"/>
                <a:cs typeface="Lato"/>
                <a:sym typeface="Lato"/>
              </a:defRPr>
            </a:lvl7pPr>
            <a:lvl8pPr marL="3657600" marR="0" lvl="7" indent="-317500" algn="l" rtl="0">
              <a:lnSpc>
                <a:spcPct val="115000"/>
              </a:lnSpc>
              <a:spcBef>
                <a:spcPts val="1600"/>
              </a:spcBef>
              <a:spcAft>
                <a:spcPts val="0"/>
              </a:spcAft>
              <a:buClr>
                <a:schemeClr val="dk1"/>
              </a:buClr>
              <a:buSzPts val="1400"/>
              <a:buFont typeface="Lato"/>
              <a:buChar char="○"/>
              <a:defRPr sz="1400" b="0" i="0" u="none" strike="noStrike" cap="none">
                <a:solidFill>
                  <a:schemeClr val="dk1"/>
                </a:solidFill>
                <a:latin typeface="Lato"/>
                <a:ea typeface="Lato"/>
                <a:cs typeface="Lato"/>
                <a:sym typeface="Lato"/>
              </a:defRPr>
            </a:lvl8pPr>
            <a:lvl9pPr marL="4114800" marR="0" lvl="8" indent="-317500" algn="l" rtl="0">
              <a:lnSpc>
                <a:spcPct val="115000"/>
              </a:lnSpc>
              <a:spcBef>
                <a:spcPts val="1600"/>
              </a:spcBef>
              <a:spcAft>
                <a:spcPts val="1600"/>
              </a:spcAft>
              <a:buClr>
                <a:schemeClr val="dk1"/>
              </a:buClr>
              <a:buSzPts val="1400"/>
              <a:buFont typeface="Lato"/>
              <a:buChar char="■"/>
              <a:defRPr sz="1400" b="0" i="0" u="none" strike="noStrike" cap="none">
                <a:solidFill>
                  <a:schemeClr val="dk1"/>
                </a:solidFill>
                <a:latin typeface="Lato"/>
                <a:ea typeface="Lato"/>
                <a:cs typeface="Lato"/>
                <a:sym typeface="Lato"/>
              </a:defRPr>
            </a:lvl9pPr>
          </a:lstStyle>
          <a:p>
            <a:pPr marL="0" indent="0" algn="ctr">
              <a:lnSpc>
                <a:spcPct val="100000"/>
              </a:lnSpc>
              <a:buFont typeface="Lato"/>
              <a:buNone/>
            </a:pPr>
            <a:r>
              <a:rPr lang="en-US" sz="1800" dirty="0"/>
              <a:t>Product Screening </a:t>
            </a:r>
          </a:p>
        </p:txBody>
      </p:sp>
      <p:sp>
        <p:nvSpPr>
          <p:cNvPr id="247" name="Google Shape;1406;p49"/>
          <p:cNvSpPr txBox="1">
            <a:spLocks/>
          </p:cNvSpPr>
          <p:nvPr/>
        </p:nvSpPr>
        <p:spPr>
          <a:xfrm>
            <a:off x="4530038" y="3458425"/>
            <a:ext cx="1673857" cy="682785"/>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17500" algn="l" rtl="0">
              <a:lnSpc>
                <a:spcPct val="115000"/>
              </a:lnSpc>
              <a:spcBef>
                <a:spcPts val="0"/>
              </a:spcBef>
              <a:spcAft>
                <a:spcPts val="0"/>
              </a:spcAft>
              <a:buClr>
                <a:schemeClr val="dk1"/>
              </a:buClr>
              <a:buSzPts val="1400"/>
              <a:buFont typeface="Lato"/>
              <a:buChar char="●"/>
              <a:defRPr sz="1400" b="0" i="0" u="none" strike="noStrike" cap="none">
                <a:solidFill>
                  <a:schemeClr val="dk1"/>
                </a:solidFill>
                <a:latin typeface="Lato"/>
                <a:ea typeface="Lato"/>
                <a:cs typeface="Lato"/>
                <a:sym typeface="Lato"/>
              </a:defRPr>
            </a:lvl1pPr>
            <a:lvl2pPr marL="914400" marR="0" lvl="1" indent="-317500" algn="l" rtl="0">
              <a:lnSpc>
                <a:spcPct val="115000"/>
              </a:lnSpc>
              <a:spcBef>
                <a:spcPts val="1600"/>
              </a:spcBef>
              <a:spcAft>
                <a:spcPts val="0"/>
              </a:spcAft>
              <a:buClr>
                <a:schemeClr val="dk1"/>
              </a:buClr>
              <a:buSzPts val="1400"/>
              <a:buFont typeface="Lato"/>
              <a:buChar char="○"/>
              <a:defRPr sz="1400" b="0" i="0" u="none" strike="noStrike" cap="none">
                <a:solidFill>
                  <a:schemeClr val="dk1"/>
                </a:solidFill>
                <a:latin typeface="Lato"/>
                <a:ea typeface="Lato"/>
                <a:cs typeface="Lato"/>
                <a:sym typeface="Lato"/>
              </a:defRPr>
            </a:lvl2pPr>
            <a:lvl3pPr marL="1371600" marR="0" lvl="2" indent="-317500" algn="l" rtl="0">
              <a:lnSpc>
                <a:spcPct val="115000"/>
              </a:lnSpc>
              <a:spcBef>
                <a:spcPts val="1600"/>
              </a:spcBef>
              <a:spcAft>
                <a:spcPts val="0"/>
              </a:spcAft>
              <a:buClr>
                <a:schemeClr val="dk1"/>
              </a:buClr>
              <a:buSzPts val="1400"/>
              <a:buFont typeface="Lato"/>
              <a:buChar char="■"/>
              <a:defRPr sz="1400" b="0" i="0" u="none" strike="noStrike" cap="none">
                <a:solidFill>
                  <a:schemeClr val="dk1"/>
                </a:solidFill>
                <a:latin typeface="Lato"/>
                <a:ea typeface="Lato"/>
                <a:cs typeface="Lato"/>
                <a:sym typeface="Lato"/>
              </a:defRPr>
            </a:lvl3pPr>
            <a:lvl4pPr marL="1828800" marR="0" lvl="3" indent="-317500" algn="l" rtl="0">
              <a:lnSpc>
                <a:spcPct val="115000"/>
              </a:lnSpc>
              <a:spcBef>
                <a:spcPts val="1600"/>
              </a:spcBef>
              <a:spcAft>
                <a:spcPts val="0"/>
              </a:spcAft>
              <a:buClr>
                <a:schemeClr val="dk1"/>
              </a:buClr>
              <a:buSzPts val="1400"/>
              <a:buFont typeface="Lato"/>
              <a:buChar char="●"/>
              <a:defRPr sz="1400" b="0" i="0" u="none" strike="noStrike" cap="none">
                <a:solidFill>
                  <a:schemeClr val="dk1"/>
                </a:solidFill>
                <a:latin typeface="Lato"/>
                <a:ea typeface="Lato"/>
                <a:cs typeface="Lato"/>
                <a:sym typeface="Lato"/>
              </a:defRPr>
            </a:lvl4pPr>
            <a:lvl5pPr marL="2286000" marR="0" lvl="4" indent="-317500" algn="l" rtl="0">
              <a:lnSpc>
                <a:spcPct val="115000"/>
              </a:lnSpc>
              <a:spcBef>
                <a:spcPts val="1600"/>
              </a:spcBef>
              <a:spcAft>
                <a:spcPts val="0"/>
              </a:spcAft>
              <a:buClr>
                <a:schemeClr val="dk1"/>
              </a:buClr>
              <a:buSzPts val="1400"/>
              <a:buFont typeface="Lato"/>
              <a:buChar char="○"/>
              <a:defRPr sz="1400" b="0" i="0" u="none" strike="noStrike" cap="none">
                <a:solidFill>
                  <a:schemeClr val="dk1"/>
                </a:solidFill>
                <a:latin typeface="Lato"/>
                <a:ea typeface="Lato"/>
                <a:cs typeface="Lato"/>
                <a:sym typeface="Lato"/>
              </a:defRPr>
            </a:lvl5pPr>
            <a:lvl6pPr marL="2743200" marR="0" lvl="5" indent="-317500" algn="l" rtl="0">
              <a:lnSpc>
                <a:spcPct val="115000"/>
              </a:lnSpc>
              <a:spcBef>
                <a:spcPts val="1600"/>
              </a:spcBef>
              <a:spcAft>
                <a:spcPts val="0"/>
              </a:spcAft>
              <a:buClr>
                <a:schemeClr val="dk1"/>
              </a:buClr>
              <a:buSzPts val="1400"/>
              <a:buFont typeface="Lato"/>
              <a:buChar char="■"/>
              <a:defRPr sz="1400" b="0" i="0" u="none" strike="noStrike" cap="none">
                <a:solidFill>
                  <a:schemeClr val="dk1"/>
                </a:solidFill>
                <a:latin typeface="Lato"/>
                <a:ea typeface="Lato"/>
                <a:cs typeface="Lato"/>
                <a:sym typeface="Lato"/>
              </a:defRPr>
            </a:lvl6pPr>
            <a:lvl7pPr marL="3200400" marR="0" lvl="6" indent="-317500" algn="l" rtl="0">
              <a:lnSpc>
                <a:spcPct val="115000"/>
              </a:lnSpc>
              <a:spcBef>
                <a:spcPts val="1600"/>
              </a:spcBef>
              <a:spcAft>
                <a:spcPts val="0"/>
              </a:spcAft>
              <a:buClr>
                <a:schemeClr val="dk1"/>
              </a:buClr>
              <a:buSzPts val="1400"/>
              <a:buFont typeface="Lato"/>
              <a:buChar char="●"/>
              <a:defRPr sz="1400" b="0" i="0" u="none" strike="noStrike" cap="none">
                <a:solidFill>
                  <a:schemeClr val="dk1"/>
                </a:solidFill>
                <a:latin typeface="Lato"/>
                <a:ea typeface="Lato"/>
                <a:cs typeface="Lato"/>
                <a:sym typeface="Lato"/>
              </a:defRPr>
            </a:lvl7pPr>
            <a:lvl8pPr marL="3657600" marR="0" lvl="7" indent="-317500" algn="l" rtl="0">
              <a:lnSpc>
                <a:spcPct val="115000"/>
              </a:lnSpc>
              <a:spcBef>
                <a:spcPts val="1600"/>
              </a:spcBef>
              <a:spcAft>
                <a:spcPts val="0"/>
              </a:spcAft>
              <a:buClr>
                <a:schemeClr val="dk1"/>
              </a:buClr>
              <a:buSzPts val="1400"/>
              <a:buFont typeface="Lato"/>
              <a:buChar char="○"/>
              <a:defRPr sz="1400" b="0" i="0" u="none" strike="noStrike" cap="none">
                <a:solidFill>
                  <a:schemeClr val="dk1"/>
                </a:solidFill>
                <a:latin typeface="Lato"/>
                <a:ea typeface="Lato"/>
                <a:cs typeface="Lato"/>
                <a:sym typeface="Lato"/>
              </a:defRPr>
            </a:lvl8pPr>
            <a:lvl9pPr marL="4114800" marR="0" lvl="8" indent="-317500" algn="l" rtl="0">
              <a:lnSpc>
                <a:spcPct val="115000"/>
              </a:lnSpc>
              <a:spcBef>
                <a:spcPts val="1600"/>
              </a:spcBef>
              <a:spcAft>
                <a:spcPts val="1600"/>
              </a:spcAft>
              <a:buClr>
                <a:schemeClr val="dk1"/>
              </a:buClr>
              <a:buSzPts val="1400"/>
              <a:buFont typeface="Lato"/>
              <a:buChar char="■"/>
              <a:defRPr sz="1400" b="0" i="0" u="none" strike="noStrike" cap="none">
                <a:solidFill>
                  <a:schemeClr val="dk1"/>
                </a:solidFill>
                <a:latin typeface="Lato"/>
                <a:ea typeface="Lato"/>
                <a:cs typeface="Lato"/>
                <a:sym typeface="Lato"/>
              </a:defRPr>
            </a:lvl9pPr>
          </a:lstStyle>
          <a:p>
            <a:pPr marL="139700" indent="0" algn="ctr">
              <a:buNone/>
            </a:pPr>
            <a:r>
              <a:rPr lang="en-US" sz="1800" dirty="0">
                <a:solidFill>
                  <a:srgbClr val="263238"/>
                </a:solidFill>
              </a:rPr>
              <a:t>Preliminary Design</a:t>
            </a:r>
          </a:p>
        </p:txBody>
      </p:sp>
      <p:sp>
        <p:nvSpPr>
          <p:cNvPr id="248" name="Google Shape;1406;p49"/>
          <p:cNvSpPr txBox="1">
            <a:spLocks/>
          </p:cNvSpPr>
          <p:nvPr/>
        </p:nvSpPr>
        <p:spPr>
          <a:xfrm>
            <a:off x="6323152" y="3456701"/>
            <a:ext cx="1249996" cy="682785"/>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17500" algn="l" rtl="0">
              <a:lnSpc>
                <a:spcPct val="115000"/>
              </a:lnSpc>
              <a:spcBef>
                <a:spcPts val="0"/>
              </a:spcBef>
              <a:spcAft>
                <a:spcPts val="0"/>
              </a:spcAft>
              <a:buClr>
                <a:schemeClr val="dk1"/>
              </a:buClr>
              <a:buSzPts val="1400"/>
              <a:buFont typeface="Lato"/>
              <a:buChar char="●"/>
              <a:defRPr sz="1400" b="0" i="0" u="none" strike="noStrike" cap="none">
                <a:solidFill>
                  <a:schemeClr val="dk1"/>
                </a:solidFill>
                <a:latin typeface="Lato"/>
                <a:ea typeface="Lato"/>
                <a:cs typeface="Lato"/>
                <a:sym typeface="Lato"/>
              </a:defRPr>
            </a:lvl1pPr>
            <a:lvl2pPr marL="914400" marR="0" lvl="1" indent="-317500" algn="l" rtl="0">
              <a:lnSpc>
                <a:spcPct val="115000"/>
              </a:lnSpc>
              <a:spcBef>
                <a:spcPts val="1600"/>
              </a:spcBef>
              <a:spcAft>
                <a:spcPts val="0"/>
              </a:spcAft>
              <a:buClr>
                <a:schemeClr val="dk1"/>
              </a:buClr>
              <a:buSzPts val="1400"/>
              <a:buFont typeface="Lato"/>
              <a:buChar char="○"/>
              <a:defRPr sz="1400" b="0" i="0" u="none" strike="noStrike" cap="none">
                <a:solidFill>
                  <a:schemeClr val="dk1"/>
                </a:solidFill>
                <a:latin typeface="Lato"/>
                <a:ea typeface="Lato"/>
                <a:cs typeface="Lato"/>
                <a:sym typeface="Lato"/>
              </a:defRPr>
            </a:lvl2pPr>
            <a:lvl3pPr marL="1371600" marR="0" lvl="2" indent="-317500" algn="l" rtl="0">
              <a:lnSpc>
                <a:spcPct val="115000"/>
              </a:lnSpc>
              <a:spcBef>
                <a:spcPts val="1600"/>
              </a:spcBef>
              <a:spcAft>
                <a:spcPts val="0"/>
              </a:spcAft>
              <a:buClr>
                <a:schemeClr val="dk1"/>
              </a:buClr>
              <a:buSzPts val="1400"/>
              <a:buFont typeface="Lato"/>
              <a:buChar char="■"/>
              <a:defRPr sz="1400" b="0" i="0" u="none" strike="noStrike" cap="none">
                <a:solidFill>
                  <a:schemeClr val="dk1"/>
                </a:solidFill>
                <a:latin typeface="Lato"/>
                <a:ea typeface="Lato"/>
                <a:cs typeface="Lato"/>
                <a:sym typeface="Lato"/>
              </a:defRPr>
            </a:lvl3pPr>
            <a:lvl4pPr marL="1828800" marR="0" lvl="3" indent="-317500" algn="l" rtl="0">
              <a:lnSpc>
                <a:spcPct val="115000"/>
              </a:lnSpc>
              <a:spcBef>
                <a:spcPts val="1600"/>
              </a:spcBef>
              <a:spcAft>
                <a:spcPts val="0"/>
              </a:spcAft>
              <a:buClr>
                <a:schemeClr val="dk1"/>
              </a:buClr>
              <a:buSzPts val="1400"/>
              <a:buFont typeface="Lato"/>
              <a:buChar char="●"/>
              <a:defRPr sz="1400" b="0" i="0" u="none" strike="noStrike" cap="none">
                <a:solidFill>
                  <a:schemeClr val="dk1"/>
                </a:solidFill>
                <a:latin typeface="Lato"/>
                <a:ea typeface="Lato"/>
                <a:cs typeface="Lato"/>
                <a:sym typeface="Lato"/>
              </a:defRPr>
            </a:lvl4pPr>
            <a:lvl5pPr marL="2286000" marR="0" lvl="4" indent="-317500" algn="l" rtl="0">
              <a:lnSpc>
                <a:spcPct val="115000"/>
              </a:lnSpc>
              <a:spcBef>
                <a:spcPts val="1600"/>
              </a:spcBef>
              <a:spcAft>
                <a:spcPts val="0"/>
              </a:spcAft>
              <a:buClr>
                <a:schemeClr val="dk1"/>
              </a:buClr>
              <a:buSzPts val="1400"/>
              <a:buFont typeface="Lato"/>
              <a:buChar char="○"/>
              <a:defRPr sz="1400" b="0" i="0" u="none" strike="noStrike" cap="none">
                <a:solidFill>
                  <a:schemeClr val="dk1"/>
                </a:solidFill>
                <a:latin typeface="Lato"/>
                <a:ea typeface="Lato"/>
                <a:cs typeface="Lato"/>
                <a:sym typeface="Lato"/>
              </a:defRPr>
            </a:lvl5pPr>
            <a:lvl6pPr marL="2743200" marR="0" lvl="5" indent="-317500" algn="l" rtl="0">
              <a:lnSpc>
                <a:spcPct val="115000"/>
              </a:lnSpc>
              <a:spcBef>
                <a:spcPts val="1600"/>
              </a:spcBef>
              <a:spcAft>
                <a:spcPts val="0"/>
              </a:spcAft>
              <a:buClr>
                <a:schemeClr val="dk1"/>
              </a:buClr>
              <a:buSzPts val="1400"/>
              <a:buFont typeface="Lato"/>
              <a:buChar char="■"/>
              <a:defRPr sz="1400" b="0" i="0" u="none" strike="noStrike" cap="none">
                <a:solidFill>
                  <a:schemeClr val="dk1"/>
                </a:solidFill>
                <a:latin typeface="Lato"/>
                <a:ea typeface="Lato"/>
                <a:cs typeface="Lato"/>
                <a:sym typeface="Lato"/>
              </a:defRPr>
            </a:lvl6pPr>
            <a:lvl7pPr marL="3200400" marR="0" lvl="6" indent="-317500" algn="l" rtl="0">
              <a:lnSpc>
                <a:spcPct val="115000"/>
              </a:lnSpc>
              <a:spcBef>
                <a:spcPts val="1600"/>
              </a:spcBef>
              <a:spcAft>
                <a:spcPts val="0"/>
              </a:spcAft>
              <a:buClr>
                <a:schemeClr val="dk1"/>
              </a:buClr>
              <a:buSzPts val="1400"/>
              <a:buFont typeface="Lato"/>
              <a:buChar char="●"/>
              <a:defRPr sz="1400" b="0" i="0" u="none" strike="noStrike" cap="none">
                <a:solidFill>
                  <a:schemeClr val="dk1"/>
                </a:solidFill>
                <a:latin typeface="Lato"/>
                <a:ea typeface="Lato"/>
                <a:cs typeface="Lato"/>
                <a:sym typeface="Lato"/>
              </a:defRPr>
            </a:lvl7pPr>
            <a:lvl8pPr marL="3657600" marR="0" lvl="7" indent="-317500" algn="l" rtl="0">
              <a:lnSpc>
                <a:spcPct val="115000"/>
              </a:lnSpc>
              <a:spcBef>
                <a:spcPts val="1600"/>
              </a:spcBef>
              <a:spcAft>
                <a:spcPts val="0"/>
              </a:spcAft>
              <a:buClr>
                <a:schemeClr val="dk1"/>
              </a:buClr>
              <a:buSzPts val="1400"/>
              <a:buFont typeface="Lato"/>
              <a:buChar char="○"/>
              <a:defRPr sz="1400" b="0" i="0" u="none" strike="noStrike" cap="none">
                <a:solidFill>
                  <a:schemeClr val="dk1"/>
                </a:solidFill>
                <a:latin typeface="Lato"/>
                <a:ea typeface="Lato"/>
                <a:cs typeface="Lato"/>
                <a:sym typeface="Lato"/>
              </a:defRPr>
            </a:lvl8pPr>
            <a:lvl9pPr marL="4114800" marR="0" lvl="8" indent="-317500" algn="l" rtl="0">
              <a:lnSpc>
                <a:spcPct val="115000"/>
              </a:lnSpc>
              <a:spcBef>
                <a:spcPts val="1600"/>
              </a:spcBef>
              <a:spcAft>
                <a:spcPts val="1600"/>
              </a:spcAft>
              <a:buClr>
                <a:schemeClr val="dk1"/>
              </a:buClr>
              <a:buSzPts val="1400"/>
              <a:buFont typeface="Lato"/>
              <a:buChar char="■"/>
              <a:defRPr sz="1400" b="0" i="0" u="none" strike="noStrike" cap="none">
                <a:solidFill>
                  <a:schemeClr val="dk1"/>
                </a:solidFill>
                <a:latin typeface="Lato"/>
                <a:ea typeface="Lato"/>
                <a:cs typeface="Lato"/>
                <a:sym typeface="Lato"/>
              </a:defRPr>
            </a:lvl9pPr>
          </a:lstStyle>
          <a:p>
            <a:pPr marL="0" indent="0" algn="ctr">
              <a:lnSpc>
                <a:spcPct val="100000"/>
              </a:lnSpc>
              <a:buFont typeface="Lato"/>
              <a:buNone/>
            </a:pPr>
            <a:r>
              <a:rPr lang="en-US" sz="1800" dirty="0"/>
              <a:t>Final Design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22"/>
        <p:cNvGrpSpPr/>
        <p:nvPr/>
      </p:nvGrpSpPr>
      <p:grpSpPr>
        <a:xfrm>
          <a:off x="0" y="0"/>
          <a:ext cx="0" cy="0"/>
          <a:chOff x="0" y="0"/>
          <a:chExt cx="0" cy="0"/>
        </a:xfrm>
      </p:grpSpPr>
      <p:sp>
        <p:nvSpPr>
          <p:cNvPr id="723" name="Google Shape;723;p36"/>
          <p:cNvSpPr txBox="1">
            <a:spLocks noGrp="1"/>
          </p:cNvSpPr>
          <p:nvPr>
            <p:ph type="title"/>
          </p:nvPr>
        </p:nvSpPr>
        <p:spPr>
          <a:xfrm>
            <a:off x="113522" y="485907"/>
            <a:ext cx="3122838" cy="645600"/>
          </a:xfrm>
          <a:prstGeom prst="rect">
            <a:avLst/>
          </a:prstGeom>
        </p:spPr>
        <p:txBody>
          <a:bodyPr spcFirstLastPara="1" wrap="square" lIns="91425" tIns="91425" rIns="91425" bIns="91425" anchor="t" anchorCtr="0">
            <a:noAutofit/>
          </a:bodyPr>
          <a:lstStyle/>
          <a:p>
            <a:pPr lvl="0"/>
            <a:r>
              <a:rPr lang="en" sz="3200" b="0" dirty="0"/>
              <a:t>1. GeNeratiNg Ideas:</a:t>
            </a:r>
            <a:endParaRPr sz="3200" b="0" dirty="0"/>
          </a:p>
        </p:txBody>
      </p:sp>
      <p:sp>
        <p:nvSpPr>
          <p:cNvPr id="725" name="Google Shape;725;p36"/>
          <p:cNvSpPr txBox="1">
            <a:spLocks noGrp="1"/>
          </p:cNvSpPr>
          <p:nvPr>
            <p:ph type="body" idx="1"/>
          </p:nvPr>
        </p:nvSpPr>
        <p:spPr>
          <a:xfrm>
            <a:off x="267129" y="1365314"/>
            <a:ext cx="8363164" cy="3622925"/>
          </a:xfrm>
          <a:prstGeom prst="rect">
            <a:avLst/>
          </a:prstGeom>
        </p:spPr>
        <p:txBody>
          <a:bodyPr spcFirstLastPara="1" wrap="square" lIns="91425" tIns="91425" rIns="91425" bIns="91425" anchor="ctr" anchorCtr="0">
            <a:noAutofit/>
          </a:bodyPr>
          <a:lstStyle/>
          <a:p>
            <a:pPr algn="just">
              <a:lnSpc>
                <a:spcPct val="150000"/>
              </a:lnSpc>
            </a:pPr>
            <a:r>
              <a:rPr lang="en-US" sz="1600" dirty="0">
                <a:solidFill>
                  <a:schemeClr val="bg1">
                    <a:lumMod val="10000"/>
                  </a:schemeClr>
                </a:solidFill>
              </a:rPr>
              <a:t>Market research.</a:t>
            </a:r>
          </a:p>
          <a:p>
            <a:pPr algn="just">
              <a:lnSpc>
                <a:spcPct val="150000"/>
              </a:lnSpc>
            </a:pPr>
            <a:r>
              <a:rPr lang="en-US" sz="1600" dirty="0">
                <a:solidFill>
                  <a:schemeClr val="bg1">
                    <a:lumMod val="10000"/>
                  </a:schemeClr>
                </a:solidFill>
              </a:rPr>
              <a:t>Customer viewpoints.</a:t>
            </a:r>
          </a:p>
          <a:p>
            <a:pPr algn="just">
              <a:lnSpc>
                <a:spcPct val="150000"/>
              </a:lnSpc>
            </a:pPr>
            <a:r>
              <a:rPr lang="en-GB" sz="1600" dirty="0">
                <a:solidFill>
                  <a:schemeClr val="bg1">
                    <a:lumMod val="10000"/>
                  </a:schemeClr>
                </a:solidFill>
              </a:rPr>
              <a:t>Competitors.</a:t>
            </a:r>
            <a:endParaRPr lang="en-US" sz="1600" dirty="0">
              <a:solidFill>
                <a:schemeClr val="bg1">
                  <a:lumMod val="10000"/>
                </a:schemeClr>
              </a:solidFill>
            </a:endParaRPr>
          </a:p>
          <a:p>
            <a:pPr algn="just">
              <a:lnSpc>
                <a:spcPct val="150000"/>
              </a:lnSpc>
            </a:pPr>
            <a:r>
              <a:rPr lang="en-US" sz="1600" dirty="0">
                <a:solidFill>
                  <a:schemeClr val="bg1">
                    <a:lumMod val="10000"/>
                  </a:schemeClr>
                </a:solidFill>
              </a:rPr>
              <a:t>Reverse Engineering: is a systematic approach to dismantling and inspecting a competitor’s  product to look for the aspects of design that could be incorporated into the organization own product.</a:t>
            </a:r>
            <a:endParaRPr lang="en-GB" sz="1600" dirty="0">
              <a:solidFill>
                <a:schemeClr val="bg1">
                  <a:lumMod val="10000"/>
                </a:schemeClr>
              </a:solidFill>
            </a:endParaRPr>
          </a:p>
          <a:p>
            <a:pPr algn="just">
              <a:lnSpc>
                <a:spcPct val="150000"/>
              </a:lnSpc>
            </a:pPr>
            <a:r>
              <a:rPr lang="en-US" sz="1600" dirty="0">
                <a:solidFill>
                  <a:schemeClr val="bg1">
                    <a:lumMod val="10000"/>
                  </a:schemeClr>
                </a:solidFill>
              </a:rPr>
              <a:t>Benchmarking: compares a product against what is considered to best in the market segment and the making recommendations on how the product can be improved to meet the standard.</a:t>
            </a:r>
          </a:p>
        </p:txBody>
      </p:sp>
      <p:sp>
        <p:nvSpPr>
          <p:cNvPr id="728" name="Google Shape;728;p36"/>
          <p:cNvSpPr/>
          <p:nvPr/>
        </p:nvSpPr>
        <p:spPr>
          <a:xfrm>
            <a:off x="0" y="1172875"/>
            <a:ext cx="3457500" cy="1314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 name="Google Shape;838;p36"/>
          <p:cNvSpPr/>
          <p:nvPr/>
        </p:nvSpPr>
        <p:spPr>
          <a:xfrm rot="-5400000">
            <a:off x="6931475" y="-1098150"/>
            <a:ext cx="418500" cy="26148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316;p31"/>
          <p:cNvSpPr txBox="1">
            <a:spLocks/>
          </p:cNvSpPr>
          <p:nvPr/>
        </p:nvSpPr>
        <p:spPr>
          <a:xfrm>
            <a:off x="8712486" y="4746661"/>
            <a:ext cx="359595" cy="286799"/>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Bebas Neue"/>
              <a:buNone/>
              <a:defRPr sz="3000" b="1" i="0" u="none" strike="noStrike" cap="none">
                <a:solidFill>
                  <a:schemeClr val="dk1"/>
                </a:solidFill>
                <a:latin typeface="Bebas Neue"/>
                <a:ea typeface="Bebas Neue"/>
                <a:cs typeface="Bebas Neue"/>
                <a:sym typeface="Bebas Neue"/>
              </a:defRPr>
            </a:lvl1pPr>
            <a:lvl2pPr marR="0" lvl="1"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9pPr>
          </a:lstStyle>
          <a:p>
            <a:pPr algn="ctr"/>
            <a:r>
              <a:rPr lang="en" sz="1600" b="0" dirty="0">
                <a:solidFill>
                  <a:schemeClr val="tx1"/>
                </a:solidFill>
              </a:rPr>
              <a:t>07</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722"/>
        <p:cNvGrpSpPr/>
        <p:nvPr/>
      </p:nvGrpSpPr>
      <p:grpSpPr>
        <a:xfrm>
          <a:off x="0" y="0"/>
          <a:ext cx="0" cy="0"/>
          <a:chOff x="0" y="0"/>
          <a:chExt cx="0" cy="0"/>
        </a:xfrm>
      </p:grpSpPr>
      <p:sp>
        <p:nvSpPr>
          <p:cNvPr id="723" name="Google Shape;723;p36"/>
          <p:cNvSpPr txBox="1">
            <a:spLocks noGrp="1"/>
          </p:cNvSpPr>
          <p:nvPr>
            <p:ph type="title"/>
          </p:nvPr>
        </p:nvSpPr>
        <p:spPr>
          <a:xfrm>
            <a:off x="0" y="527275"/>
            <a:ext cx="3801438" cy="645600"/>
          </a:xfrm>
          <a:prstGeom prst="rect">
            <a:avLst/>
          </a:prstGeom>
        </p:spPr>
        <p:txBody>
          <a:bodyPr spcFirstLastPara="1" wrap="square" lIns="91425" tIns="91425" rIns="91425" bIns="91425" anchor="t" anchorCtr="0">
            <a:noAutofit/>
          </a:bodyPr>
          <a:lstStyle/>
          <a:p>
            <a:pPr lvl="0"/>
            <a:r>
              <a:rPr lang="en" sz="3200" b="0" dirty="0"/>
              <a:t>2. </a:t>
            </a:r>
            <a:r>
              <a:rPr lang="en-US" sz="3200" b="0" dirty="0"/>
              <a:t>Product Screening:</a:t>
            </a:r>
            <a:endParaRPr sz="3200" b="0" dirty="0"/>
          </a:p>
        </p:txBody>
      </p:sp>
      <p:sp>
        <p:nvSpPr>
          <p:cNvPr id="725" name="Google Shape;725;p36"/>
          <p:cNvSpPr txBox="1">
            <a:spLocks noGrp="1"/>
          </p:cNvSpPr>
          <p:nvPr>
            <p:ph type="body" idx="1"/>
          </p:nvPr>
        </p:nvSpPr>
        <p:spPr>
          <a:xfrm>
            <a:off x="452064" y="1387011"/>
            <a:ext cx="7428215" cy="1212351"/>
          </a:xfrm>
          <a:prstGeom prst="rect">
            <a:avLst/>
          </a:prstGeom>
        </p:spPr>
        <p:txBody>
          <a:bodyPr spcFirstLastPara="1" wrap="square" lIns="91425" tIns="91425" rIns="91425" bIns="91425" anchor="ctr" anchorCtr="0">
            <a:noAutofit/>
          </a:bodyPr>
          <a:lstStyle/>
          <a:p>
            <a:pPr algn="l"/>
            <a:r>
              <a:rPr lang="en-US" sz="1800" dirty="0"/>
              <a:t>This process consist of Market Analysis, Economic Analysis and Technical Analysis.</a:t>
            </a:r>
          </a:p>
        </p:txBody>
      </p:sp>
      <p:sp>
        <p:nvSpPr>
          <p:cNvPr id="728" name="Google Shape;728;p36"/>
          <p:cNvSpPr/>
          <p:nvPr/>
        </p:nvSpPr>
        <p:spPr>
          <a:xfrm>
            <a:off x="0" y="1172875"/>
            <a:ext cx="3457500" cy="1314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 name="Google Shape;838;p36"/>
          <p:cNvSpPr/>
          <p:nvPr/>
        </p:nvSpPr>
        <p:spPr>
          <a:xfrm rot="-5400000">
            <a:off x="6931475" y="-1098150"/>
            <a:ext cx="418500" cy="26148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316;p31"/>
          <p:cNvSpPr txBox="1">
            <a:spLocks/>
          </p:cNvSpPr>
          <p:nvPr/>
        </p:nvSpPr>
        <p:spPr>
          <a:xfrm>
            <a:off x="8712486" y="4746661"/>
            <a:ext cx="359595" cy="286799"/>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Bebas Neue"/>
              <a:buNone/>
              <a:defRPr sz="3000" b="1" i="0" u="none" strike="noStrike" cap="none">
                <a:solidFill>
                  <a:schemeClr val="dk1"/>
                </a:solidFill>
                <a:latin typeface="Bebas Neue"/>
                <a:ea typeface="Bebas Neue"/>
                <a:cs typeface="Bebas Neue"/>
                <a:sym typeface="Bebas Neue"/>
              </a:defRPr>
            </a:lvl1pPr>
            <a:lvl2pPr marR="0" lvl="1"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9pPr>
          </a:lstStyle>
          <a:p>
            <a:pPr algn="ctr"/>
            <a:r>
              <a:rPr lang="en" sz="1600" b="0" dirty="0">
                <a:solidFill>
                  <a:schemeClr val="tx1"/>
                </a:solidFill>
              </a:rPr>
              <a:t>08</a:t>
            </a:r>
          </a:p>
        </p:txBody>
      </p:sp>
      <p:pic>
        <p:nvPicPr>
          <p:cNvPr id="1026" name="Picture 2" descr="How to Be a Product Manager 2020. This guide was written to provide… | by  Joshua | Mediu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34644" y="2142478"/>
            <a:ext cx="2997362" cy="27475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60359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90"/>
        <p:cNvGrpSpPr/>
        <p:nvPr/>
      </p:nvGrpSpPr>
      <p:grpSpPr>
        <a:xfrm>
          <a:off x="0" y="0"/>
          <a:ext cx="0" cy="0"/>
          <a:chOff x="0" y="0"/>
          <a:chExt cx="0" cy="0"/>
        </a:xfrm>
      </p:grpSpPr>
      <p:sp>
        <p:nvSpPr>
          <p:cNvPr id="493" name="Google Shape;493;p35"/>
          <p:cNvSpPr/>
          <p:nvPr/>
        </p:nvSpPr>
        <p:spPr>
          <a:xfrm>
            <a:off x="0" y="527275"/>
            <a:ext cx="418500" cy="26148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33" name="Picture 3">
            <a:extLst>
              <a:ext uri="{FF2B5EF4-FFF2-40B4-BE49-F238E27FC236}">
                <a16:creationId xmlns:a16="http://schemas.microsoft.com/office/drawing/2014/main" id="{5379003B-61F8-1445-ACE9-C030B06E0392}"/>
              </a:ext>
            </a:extLst>
          </p:cNvPr>
          <p:cNvPicPr>
            <a:picLocks noChangeAspect="1"/>
          </p:cNvPicPr>
          <p:nvPr/>
        </p:nvPicPr>
        <p:blipFill rotWithShape="1">
          <a:blip r:embed="rId3"/>
          <a:srcRect t="8885" b="16936"/>
          <a:stretch/>
        </p:blipFill>
        <p:spPr>
          <a:xfrm>
            <a:off x="625665" y="1489753"/>
            <a:ext cx="7933764" cy="3022836"/>
          </a:xfrm>
          <a:prstGeom prst="rect">
            <a:avLst/>
          </a:prstGeom>
        </p:spPr>
      </p:pic>
      <p:sp>
        <p:nvSpPr>
          <p:cNvPr id="235" name="Google Shape;344;p42"/>
          <p:cNvSpPr txBox="1">
            <a:spLocks noGrp="1"/>
          </p:cNvSpPr>
          <p:nvPr/>
        </p:nvSpPr>
        <p:spPr>
          <a:xfrm>
            <a:off x="849009" y="223087"/>
            <a:ext cx="7710420" cy="1266666"/>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600"/>
              <a:buFont typeface="Enriqueta"/>
              <a:buNone/>
              <a:defRPr sz="15000" b="1" i="0" u="none" strike="noStrike" cap="none">
                <a:solidFill>
                  <a:schemeClr val="dk1"/>
                </a:solidFill>
                <a:latin typeface="Enriqueta"/>
                <a:ea typeface="Enriqueta"/>
                <a:cs typeface="Enriqueta"/>
                <a:sym typeface="Enriqueta"/>
              </a:defRPr>
            </a:lvl1pPr>
            <a:lvl2pPr marR="0" lvl="1" algn="ctr"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r>
              <a:rPr lang="en-US" sz="4400" b="0" dirty="0">
                <a:latin typeface="Bebas Neue" panose="020B0604020202020204" charset="0"/>
              </a:rPr>
              <a:t>Market Analysis ( Product life cycle )</a:t>
            </a:r>
            <a:endParaRPr sz="4400" b="0" dirty="0">
              <a:latin typeface="Bebas Neue" panose="020B0604020202020204" charset="0"/>
            </a:endParaRPr>
          </a:p>
        </p:txBody>
      </p:sp>
      <p:sp>
        <p:nvSpPr>
          <p:cNvPr id="236" name="Google Shape;316;p31"/>
          <p:cNvSpPr txBox="1">
            <a:spLocks/>
          </p:cNvSpPr>
          <p:nvPr/>
        </p:nvSpPr>
        <p:spPr>
          <a:xfrm>
            <a:off x="8712486" y="4746661"/>
            <a:ext cx="359595" cy="286799"/>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Bebas Neue"/>
              <a:buNone/>
              <a:defRPr sz="3000" b="1" i="0" u="none" strike="noStrike" cap="none">
                <a:solidFill>
                  <a:schemeClr val="dk1"/>
                </a:solidFill>
                <a:latin typeface="Bebas Neue"/>
                <a:ea typeface="Bebas Neue"/>
                <a:cs typeface="Bebas Neue"/>
                <a:sym typeface="Bebas Neue"/>
              </a:defRPr>
            </a:lvl1pPr>
            <a:lvl2pPr marR="0" lvl="1"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Arial"/>
                <a:ea typeface="Arial"/>
                <a:cs typeface="Arial"/>
                <a:sym typeface="Arial"/>
              </a:defRPr>
            </a:lvl9pPr>
          </a:lstStyle>
          <a:p>
            <a:pPr algn="ctr"/>
            <a:r>
              <a:rPr lang="en" sz="1600" b="0" dirty="0">
                <a:solidFill>
                  <a:schemeClr val="tx1"/>
                </a:solidFill>
              </a:rPr>
              <a:t>09</a:t>
            </a:r>
          </a:p>
        </p:txBody>
      </p:sp>
    </p:spTree>
  </p:cSld>
  <p:clrMapOvr>
    <a:masterClrMapping/>
  </p:clrMapOvr>
</p:sld>
</file>

<file path=ppt/theme/theme1.xml><?xml version="1.0" encoding="utf-8"?>
<a:theme xmlns:a="http://schemas.openxmlformats.org/drawingml/2006/main" name="Social Skills Learning by Slidesgo">
  <a:themeElements>
    <a:clrScheme name="Simple Light">
      <a:dk1>
        <a:srgbClr val="263238"/>
      </a:dk1>
      <a:lt1>
        <a:srgbClr val="FFFFFF"/>
      </a:lt1>
      <a:dk2>
        <a:srgbClr val="455A64"/>
      </a:dk2>
      <a:lt2>
        <a:srgbClr val="EEEEEE"/>
      </a:lt2>
      <a:accent1>
        <a:srgbClr val="FFC727"/>
      </a:accent1>
      <a:accent2>
        <a:srgbClr val="2C2945"/>
      </a:accent2>
      <a:accent3>
        <a:srgbClr val="AD6359"/>
      </a:accent3>
      <a:accent4>
        <a:srgbClr val="F7A9A0"/>
      </a:accent4>
      <a:accent5>
        <a:srgbClr val="EFEFEF"/>
      </a:accent5>
      <a:accent6>
        <a:srgbClr val="F3F3F3"/>
      </a:accent6>
      <a:hlink>
        <a:srgbClr val="263238"/>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241</TotalTime>
  <Words>1725</Words>
  <Application>Microsoft Office PowerPoint</Application>
  <PresentationFormat>On-screen Show (16:9)</PresentationFormat>
  <Paragraphs>184</Paragraphs>
  <Slides>27</Slides>
  <Notes>22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27</vt:i4>
      </vt:variant>
    </vt:vector>
  </HeadingPairs>
  <TitlesOfParts>
    <vt:vector size="36" baseType="lpstr">
      <vt:lpstr>Lato</vt:lpstr>
      <vt:lpstr>Open Sans</vt:lpstr>
      <vt:lpstr>Helvetica Neue Bold Condensed</vt:lpstr>
      <vt:lpstr>Bebas Neue</vt:lpstr>
      <vt:lpstr>Century Gothic</vt:lpstr>
      <vt:lpstr>Calibri</vt:lpstr>
      <vt:lpstr>Enriqueta</vt:lpstr>
      <vt:lpstr>Arial</vt:lpstr>
      <vt:lpstr>Social Skills Learning by Slidesgo</vt:lpstr>
      <vt:lpstr>Module: Operations Management  Instructor Name: Dr. Zuhair Bousnaina Group Four</vt:lpstr>
      <vt:lpstr>01</vt:lpstr>
      <vt:lpstr>Iintroduction:  </vt:lpstr>
      <vt:lpstr>Definitions of Product desigN:</vt:lpstr>
      <vt:lpstr>PowerPoint Presentation</vt:lpstr>
      <vt:lpstr>Product and service design involves:</vt:lpstr>
      <vt:lpstr>1. GeNeratiNg Ideas:</vt:lpstr>
      <vt:lpstr>2. Product Screening:</vt:lpstr>
      <vt:lpstr>PowerPoint Presentation</vt:lpstr>
      <vt:lpstr>Prodct life cycle (cont.) </vt:lpstr>
      <vt:lpstr>Economic Analysis: </vt:lpstr>
      <vt:lpstr>Economic analysis (Cost Benefit Analysis):</vt:lpstr>
      <vt:lpstr>Economic analysis (Net Present Value (NPV)):</vt:lpstr>
      <vt:lpstr>Economic analysis (Internal Rate of Return (IRR)):</vt:lpstr>
      <vt:lpstr>Technical Analysis:</vt:lpstr>
      <vt:lpstr>3. Preliminary Design:</vt:lpstr>
      <vt:lpstr>4. Final Design</vt:lpstr>
      <vt:lpstr>PowerPoint Presentation</vt:lpstr>
      <vt:lpstr>PowerPoint Presentation</vt:lpstr>
      <vt:lpstr>Improving Product Design:</vt:lpstr>
      <vt:lpstr>Five factors affect the Design of Manufacture (DFM) are:</vt:lpstr>
      <vt:lpstr>Concurrent Engineering: </vt:lpstr>
      <vt:lpstr>Sequential engineering vs. Concurrent Engineering </vt:lpstr>
      <vt:lpstr>Why Concurrent Engineering? </vt:lpstr>
      <vt:lpstr>conclusion</vt:lpstr>
      <vt:lpstr>References </vt:lpstr>
      <vt:lpstr>THANK you for listening!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Product and Service Design</dc:title>
  <cp:lastModifiedBy>user</cp:lastModifiedBy>
  <cp:revision>28</cp:revision>
  <dcterms:modified xsi:type="dcterms:W3CDTF">2022-01-15T13:21:52Z</dcterms:modified>
</cp:coreProperties>
</file>