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E65929F5-145E-481C-B8AB-47C0097BD054}" type="datetimeFigureOut">
              <a:rPr lang="ar-SA" smtClean="0"/>
              <a:t>07/05/1443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F2FE2E77-BCCE-4736-A4A3-872F7F16D1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258741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AE621289-DE37-4F83-A5B3-71EFBF30CEE5}" type="datetimeFigureOut">
              <a:rPr lang="ar-SA" smtClean="0"/>
              <a:t>07/05/1443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106B423E-06DF-4BA6-91DD-479134D849A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76686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0E4E9B96-1058-44AA-A74A-7713740A3B67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6167-8CC3-4840-9E99-26C4E1B6F632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CBB9-1809-4134-AB29-BD4E85528134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8E6B-7516-4E16-91DC-0F5A062B1386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93665-6C9D-4120-8369-D39E27D49E2C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E1CC6-9D21-4563-8703-2E44E70B8D6A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EF5F1-439D-48A7-8A15-EB8105AC6983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AA7F9E65-4698-4AC4-BB7D-AC23AAB68124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8254F6B3-EB55-4640-8D4E-A97609717BA9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1F673-6454-44F1-8B54-B4F71AF696C5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F0679-090A-4145-95BB-22D5FE66CC16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455C3-3535-4662-A9C9-647F2AD3B63C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24AB-4CA6-43EB-9871-82E36CF5ED9D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5D0E-A9D3-403E-8949-2AC52B9DDACB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53DEC-CDAD-41CE-BFFD-4F84CF2F21C1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D6200-B794-48A5-A340-6E301D194C97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6503-AAF9-464B-901D-00FBEDD43889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A3C51DB6-8006-403E-9178-B6465556C646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omar_2897@limu.edu.ly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ichiganstateuniversityonline.com/resources/leadership/guide-to-ethical-decision-making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C1FB3-76A1-BC40-A292-D5029A1217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992729"/>
            <a:ext cx="9846874" cy="2677648"/>
          </a:xfrm>
        </p:spPr>
        <p:txBody>
          <a:bodyPr/>
          <a:lstStyle/>
          <a:p>
            <a:r>
              <a:rPr lang="en-US" dirty="0"/>
              <a:t>Describing the B</a:t>
            </a:r>
            <a:r>
              <a:rPr lang="en-US" dirty="0" smtClean="0"/>
              <a:t>asic </a:t>
            </a:r>
            <a:r>
              <a:rPr lang="en-US" dirty="0"/>
              <a:t>E</a:t>
            </a:r>
            <a:r>
              <a:rPr lang="en-US" dirty="0" smtClean="0"/>
              <a:t>thical </a:t>
            </a:r>
            <a:r>
              <a:rPr lang="en-US" dirty="0"/>
              <a:t>D</a:t>
            </a:r>
            <a:r>
              <a:rPr lang="en-US" dirty="0" smtClean="0"/>
              <a:t>ecision </a:t>
            </a:r>
            <a:r>
              <a:rPr lang="en-US" dirty="0"/>
              <a:t>M</a:t>
            </a:r>
            <a:r>
              <a:rPr lang="en-US" dirty="0" smtClean="0"/>
              <a:t>aking </a:t>
            </a:r>
            <a:r>
              <a:rPr lang="en-US" dirty="0"/>
              <a:t>Process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4064E0-B61C-0341-A3F0-54F031EBCF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5128766"/>
            <a:ext cx="8825658" cy="94351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By: </a:t>
            </a:r>
            <a:r>
              <a:rPr lang="en-US" dirty="0" smtClean="0"/>
              <a:t>Omar </a:t>
            </a:r>
            <a:r>
              <a:rPr lang="en-US" dirty="0" err="1" smtClean="0"/>
              <a:t>benomran</a:t>
            </a:r>
            <a:endParaRPr lang="en-US" dirty="0" smtClean="0"/>
          </a:p>
          <a:p>
            <a:r>
              <a:rPr lang="en-US" dirty="0" smtClean="0"/>
              <a:t>Email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omar_2897@limu.edu.ly</a:t>
            </a:r>
            <a:r>
              <a:rPr lang="en-US" dirty="0"/>
              <a:t> </a:t>
            </a:r>
          </a:p>
          <a:p>
            <a:r>
              <a:rPr lang="en-US" dirty="0"/>
              <a:t>Date: 2021/11/09 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1DFBACF7-8937-EB4B-ACDE-AC042BBF9A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8600" y="483569"/>
            <a:ext cx="1402158" cy="1402158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01D880C9-6039-6E40-BB9B-68380AB48D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782" y="483569"/>
            <a:ext cx="1966598" cy="14021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6EAD1D-0384-8B43-B8B3-949AD8127933}"/>
              </a:ext>
            </a:extLst>
          </p:cNvPr>
          <p:cNvSpPr txBox="1"/>
          <p:nvPr/>
        </p:nvSpPr>
        <p:spPr>
          <a:xfrm>
            <a:off x="2541380" y="672565"/>
            <a:ext cx="625868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Libyan international medical </a:t>
            </a:r>
            <a:r>
              <a:rPr lang="en-US" dirty="0" smtClean="0">
                <a:solidFill>
                  <a:schemeClr val="bg1"/>
                </a:solidFill>
              </a:rPr>
              <a:t>university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Faculty of Business Administration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066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1F373-BB1B-D545-980E-87AAF18BE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99660-7003-F04F-84FA-2A278823D0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9904932" cy="341630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200" dirty="0"/>
              <a:t>The first thing you should look at in a business is it’s ethics.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2062-DCA2-42DA-9779-2BBEEB83D3A6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732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CE866-39A9-BF40-8773-05E760943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F0304-DA0B-2E4A-ADAE-3FB01565E2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3170" y="3429000"/>
            <a:ext cx="8825659" cy="3416300"/>
          </a:xfrm>
        </p:spPr>
        <p:txBody>
          <a:bodyPr/>
          <a:lstStyle/>
          <a:p>
            <a:r>
              <a:rPr lang="en-US" sz="2400">
                <a:effectLst/>
              </a:rPr>
              <a:t>(n.d.). Retrieved November 09, 2021, from </a:t>
            </a:r>
            <a:r>
              <a:rPr lang="en-US" sz="2400">
                <a:effectLst/>
                <a:hlinkClick r:id="rId2"/>
              </a:rPr>
              <a:t>https://www.michiganstateuniversityonline.com/resources/leadership/guide-to-ethical-decision-making/</a:t>
            </a:r>
            <a:r>
              <a:rPr lang="en-US" sz="2400">
                <a:effectLst/>
              </a:rPr>
              <a:t> </a:t>
            </a: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F14D6-CE4F-44E7-8978-D48AD2F7995B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539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71368-54AC-B442-BD1A-4AB7A5F2E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9047" y="1077013"/>
            <a:ext cx="8453906" cy="2696632"/>
          </a:xfrm>
        </p:spPr>
        <p:txBody>
          <a:bodyPr/>
          <a:lstStyle/>
          <a:p>
            <a:pPr algn="ctr"/>
            <a:r>
              <a:rPr lang="en-US" sz="6600" b="1" i="1"/>
              <a:t>Thank you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E2F17-5843-45A7-AF26-2C1ACB4C50D7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051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F114E-A943-9B40-857C-4F0169621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E5D2C9-7CC5-8A4B-817D-F4F6F192C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10171272" cy="3416300"/>
          </a:xfrm>
        </p:spPr>
        <p:txBody>
          <a:bodyPr>
            <a:normAutofit/>
          </a:bodyPr>
          <a:lstStyle/>
          <a:p>
            <a:r>
              <a:rPr lang="en-US" sz="3600"/>
              <a:t>Introduction</a:t>
            </a:r>
          </a:p>
          <a:p>
            <a:r>
              <a:rPr lang="en-US" sz="3600"/>
              <a:t>The 6 steps for making an ethical decision</a:t>
            </a:r>
          </a:p>
          <a:p>
            <a:r>
              <a:rPr lang="en-US" sz="3600"/>
              <a:t>Conclusion </a:t>
            </a:r>
          </a:p>
          <a:p>
            <a:r>
              <a:rPr lang="en-US" sz="3600"/>
              <a:t>References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2A15B-F97F-424A-85B5-7BD1EB49C177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110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4AB39-6189-EC4F-BFEE-DDC1C2F29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034F1F-2697-424F-9239-2C0A86242F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/>
              <a:t>The heart of a good business is not profits or best-of-breed products and services. Those are results from what lies at the core of good business: good ethics.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ED28-59E7-4A92-B323-9F0580B40B90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368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E1F58-F9EA-9D46-917E-323DFDE5B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Firstly Know the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86364-93B9-AB4D-8C29-F98B1420F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US" sz="3600" b="0" i="0" dirty="0">
                <a:solidFill>
                  <a:srgbClr val="575757"/>
                </a:solidFill>
                <a:effectLst/>
                <a:latin typeface="Avenir Next"/>
              </a:rPr>
              <a:t>Before tackling an ethical issue, clearly define the nature of the challenge. 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72892-53CD-46DE-A4A6-11AF8BB2C26E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807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A3B9D-86FF-D34F-814A-100BB745F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876480"/>
          </a:xfrm>
        </p:spPr>
        <p:txBody>
          <a:bodyPr/>
          <a:lstStyle/>
          <a:p>
            <a:r>
              <a:rPr lang="en-US"/>
              <a:t>Secondly Identify the Required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1D6CAC-0805-4042-A7EF-8D10EB17E1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US" sz="3600" b="0" i="0">
                <a:solidFill>
                  <a:srgbClr val="575757"/>
                </a:solidFill>
                <a:effectLst/>
                <a:latin typeface="Avenir Next"/>
              </a:rPr>
              <a:t>List the information you will need to obtain in order to make an informed decision. </a:t>
            </a:r>
            <a:endParaRPr lang="en-US" sz="36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653C5-A307-413A-993C-B1BE1424FA41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046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F56CD-A712-C549-B036-7D330BA99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Thirdly List the Concerns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950D-9FF9-344F-8718-F0D15D64F2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600"/>
              <a:t>Explore all of the factors that can influence a decision. Who are the people involved in the ethical issue? What are their individual concerns? What are the pertinent laws?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3270-A435-49D7-9B9C-B5CFD428EF97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91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E7184-A507-B949-802A-77AFAD2B6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Fourthly Develop Possible Resolutions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D46E8B-CF68-034E-AA87-C2A5D66AE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983018"/>
            <a:ext cx="8825659" cy="3416300"/>
          </a:xfrm>
        </p:spPr>
        <p:txBody>
          <a:bodyPr>
            <a:normAutofit/>
          </a:bodyPr>
          <a:lstStyle/>
          <a:p>
            <a:pPr algn="just"/>
            <a:r>
              <a:rPr lang="en-US" sz="3600"/>
              <a:t>At this stage, begin looking in detail at potential resolutions and their likely outcomes.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21DC-754E-47D1-BE5D-2D9DFAA9EDEC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852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FBDBA-3EA4-5D4F-9469-B327C2B06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Fifthly Evaluate the Resolutions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BA027B-802F-504E-9372-CB6A21778F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3113477"/>
            <a:ext cx="9625714" cy="3416300"/>
          </a:xfrm>
        </p:spPr>
        <p:txBody>
          <a:bodyPr>
            <a:normAutofit/>
          </a:bodyPr>
          <a:lstStyle/>
          <a:p>
            <a:pPr algn="just"/>
            <a:r>
              <a:rPr lang="en-US" sz="3600" b="0" i="0">
                <a:solidFill>
                  <a:srgbClr val="575757"/>
                </a:solidFill>
                <a:effectLst/>
                <a:latin typeface="Avenir Next"/>
              </a:rPr>
              <a:t>What are the projected outcomes for each potential resolution in terms of cost, legality, and impact?</a:t>
            </a:r>
            <a:endParaRPr lang="en-US" sz="36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D3CB7-55F5-4277-91E1-DA817E9BF601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396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81343-CD87-6C4D-BC52-A5D051B83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Finally Recommend an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7E3DBA-268C-1B41-A39A-1282F51A66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9115739" cy="3280832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3600" b="0" i="0">
                <a:solidFill>
                  <a:srgbClr val="575757"/>
                </a:solidFill>
                <a:effectLst/>
                <a:latin typeface="Avenir Next"/>
              </a:rPr>
              <a:t>It’s time to decide. Not making a choice is the wrong choice. Business leaders must work through these steps and arrive at a decision if they hope to retain trust among team members, executives, shareholders, and consumers. </a:t>
            </a:r>
            <a:endParaRPr lang="en-US" sz="36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ABA3-99BC-4345-B07A-58BCAA17333B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5297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029" id="{ED3996BA-162B-43C7-B0E2-A5CA4E649741}" vid="{187088E4-27D7-4455-856F-4A44258D82E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294</Words>
  <Application>Microsoft Office PowerPoint</Application>
  <PresentationFormat>Widescreen</PresentationFormat>
  <Paragraphs>52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Avenir Next</vt:lpstr>
      <vt:lpstr>Calibri</vt:lpstr>
      <vt:lpstr>Century Gothic</vt:lpstr>
      <vt:lpstr>Wingdings 3</vt:lpstr>
      <vt:lpstr>Ion Boardroom</vt:lpstr>
      <vt:lpstr>Describing the Basic Ethical Decision Making Process</vt:lpstr>
      <vt:lpstr>Content</vt:lpstr>
      <vt:lpstr>Introduction</vt:lpstr>
      <vt:lpstr>Firstly Know the Facts</vt:lpstr>
      <vt:lpstr>Secondly Identify the Required Information</vt:lpstr>
      <vt:lpstr>Thirdly List the Concerns</vt:lpstr>
      <vt:lpstr>Fourthly Develop Possible Resolutions</vt:lpstr>
      <vt:lpstr>Fifthly Evaluate the Resolutions</vt:lpstr>
      <vt:lpstr>Finally Recommend an Action</vt:lpstr>
      <vt:lpstr>Conclusion</vt:lpstr>
      <vt:lpstr>Reference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Describing the basic ethical decision making Process</dc:title>
  <dc:creator>tboomar4@gmail.com</dc:creator>
  <cp:lastModifiedBy>user</cp:lastModifiedBy>
  <cp:revision>8</cp:revision>
  <dcterms:created xsi:type="dcterms:W3CDTF">2021-11-09T14:52:05Z</dcterms:created>
  <dcterms:modified xsi:type="dcterms:W3CDTF">2021-12-11T11:31:22Z</dcterms:modified>
</cp:coreProperties>
</file>