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4" r:id="rId7"/>
    <p:sldId id="261"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415D42-4368-421D-8672-307B116D7FDE}" type="datetimeFigureOut">
              <a:rPr lang="en-US" smtClean="0"/>
              <a:t>5/24/2022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6D2EE-7B24-4AA0-BA78-58FD2AF7D3B6}" type="slidenum">
              <a:rPr lang="en-US" smtClean="0"/>
              <a:t>‹#›</a:t>
            </a:fld>
            <a:endParaRPr lang="en-US"/>
          </a:p>
        </p:txBody>
      </p:sp>
    </p:spTree>
    <p:extLst>
      <p:ext uri="{BB962C8B-B14F-4D97-AF65-F5344CB8AC3E}">
        <p14:creationId xmlns:p14="http://schemas.microsoft.com/office/powerpoint/2010/main" val="3109202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E8C2901C-5224-45A5-904C-FF8F4D68CDFC}" type="datetime1">
              <a:rPr lang="en-US" smtClean="0"/>
              <a:t>5/24/2022</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90C1F2-73C1-4C88-9101-FCAB5BFA4BA1}" type="datetime1">
              <a:rPr lang="en-US" smtClean="0"/>
              <a:t>5/24/2022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0CBE89-9FC0-49BB-B0A1-6ACFA098FC9F}" type="datetime1">
              <a:rPr lang="en-US" smtClean="0"/>
              <a:t>5/24/2022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639631-AFBD-4EE0-A253-8D97FB285FFE}" type="datetime1">
              <a:rPr lang="en-US" smtClean="0"/>
              <a:t>5/24/2022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4667E41-A9BC-4C77-ADA6-DD0206D223B6}" type="datetime1">
              <a:rPr lang="en-US" smtClean="0"/>
              <a:t>5/24/2022</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554B4F-2453-4F74-AB41-7CB4D89F4152}" type="datetime1">
              <a:rPr lang="en-US" smtClean="0"/>
              <a:t>5/24/2022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43E079-3F13-4D3D-AF40-03EB53C31385}" type="datetime1">
              <a:rPr lang="en-US" smtClean="0"/>
              <a:t>5/24/2022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A7E44D-B2CE-433E-B311-BA884F01F338}" type="datetime1">
              <a:rPr lang="en-US" smtClean="0"/>
              <a:t>5/24/2022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36ADAE-42A9-4E47-B919-B547BA15B6C0}" type="datetime1">
              <a:rPr lang="en-US" smtClean="0"/>
              <a:t>5/24/2022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1F265B5-7BD4-4B8D-9BC9-DB9C7446B0A3}" type="datetime1">
              <a:rPr lang="en-US" smtClean="0"/>
              <a:t>5/24/2022</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0BF61C0-EBB4-46B4-8085-E519F8F5F43E}" type="datetime1">
              <a:rPr lang="en-US" smtClean="0"/>
              <a:t>5/24/2022</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90A76491-5AEB-42B2-87D2-A64BCF81E0A6}" type="datetime1">
              <a:rPr lang="en-US" smtClean="0"/>
              <a:t>5/24/2022</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venture-lab.org/2021/business-research-types-benefits-and-its-importance/" TargetMode="External"/><Relationship Id="rId2" Type="http://schemas.openxmlformats.org/officeDocument/2006/relationships/hyperlink" Target="https://www.questionpro.com/blog/business-research/"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0496" y="2187614"/>
            <a:ext cx="9661176" cy="2433330"/>
          </a:xfrm>
        </p:spPr>
        <p:txBody>
          <a:bodyPr/>
          <a:lstStyle/>
          <a:p>
            <a:r>
              <a:rPr lang="en-US" sz="6000" dirty="0"/>
              <a:t/>
            </a:r>
            <a:br>
              <a:rPr lang="en-US" sz="6000" dirty="0"/>
            </a:br>
            <a:r>
              <a:rPr lang="en-US" sz="6000" b="1" cap="none" dirty="0"/>
              <a:t>The Importance of Business Research</a:t>
            </a:r>
            <a:endParaRPr lang="en-US" sz="6000" b="1" cap="none" dirty="0"/>
          </a:p>
        </p:txBody>
      </p:sp>
      <p:sp>
        <p:nvSpPr>
          <p:cNvPr id="3" name="Subtitle 2"/>
          <p:cNvSpPr>
            <a:spLocks noGrp="1"/>
          </p:cNvSpPr>
          <p:nvPr>
            <p:ph type="subTitle" idx="1"/>
          </p:nvPr>
        </p:nvSpPr>
        <p:spPr>
          <a:xfrm>
            <a:off x="165306" y="5483327"/>
            <a:ext cx="6831673" cy="1086237"/>
          </a:xfrm>
        </p:spPr>
        <p:txBody>
          <a:bodyPr>
            <a:normAutofit fontScale="92500" lnSpcReduction="10000"/>
          </a:bodyPr>
          <a:lstStyle/>
          <a:p>
            <a:pPr algn="l"/>
            <a:r>
              <a:rPr lang="en-US" b="1" dirty="0"/>
              <a:t>Student name: Hussain </a:t>
            </a:r>
            <a:r>
              <a:rPr lang="en-US" b="1" dirty="0" err="1"/>
              <a:t>Eltaira</a:t>
            </a:r>
            <a:endParaRPr lang="en-US" b="1" dirty="0"/>
          </a:p>
          <a:p>
            <a:pPr algn="l"/>
            <a:r>
              <a:rPr lang="en-US" b="1" dirty="0"/>
              <a:t>ID :3809</a:t>
            </a:r>
          </a:p>
          <a:p>
            <a:pPr algn="l"/>
            <a:r>
              <a:rPr lang="en-US" b="1" dirty="0"/>
              <a:t>Email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3410" y="612648"/>
            <a:ext cx="7068574" cy="105785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324844"/>
            <a:ext cx="1310640" cy="12084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Slide Number Placeholder 6"/>
          <p:cNvSpPr>
            <a:spLocks noGrp="1"/>
          </p:cNvSpPr>
          <p:nvPr>
            <p:ph type="sldNum" sz="quarter" idx="12"/>
          </p:nvPr>
        </p:nvSpPr>
        <p:spPr/>
        <p:txBody>
          <a:bodyPr/>
          <a:lstStyle/>
          <a:p>
            <a:fld id="{69E57DC2-970A-4B3E-BB1C-7A09969E49DF}" type="slidenum">
              <a:rPr lang="en-US" smtClean="0"/>
              <a:pPr/>
              <a:t>1</a:t>
            </a:fld>
            <a:endParaRPr lang="en-US" dirty="0"/>
          </a:p>
        </p:txBody>
      </p:sp>
    </p:spTree>
    <p:extLst>
      <p:ext uri="{BB962C8B-B14F-4D97-AF65-F5344CB8AC3E}">
        <p14:creationId xmlns:p14="http://schemas.microsoft.com/office/powerpoint/2010/main" val="136387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a:t>
            </a:r>
          </a:p>
        </p:txBody>
      </p:sp>
      <p:sp>
        <p:nvSpPr>
          <p:cNvPr id="3" name="Content Placeholder 2"/>
          <p:cNvSpPr>
            <a:spLocks noGrp="1"/>
          </p:cNvSpPr>
          <p:nvPr>
            <p:ph idx="1"/>
          </p:nvPr>
        </p:nvSpPr>
        <p:spPr/>
        <p:txBody>
          <a:bodyPr/>
          <a:lstStyle/>
          <a:p>
            <a:r>
              <a:rPr lang="en-US" dirty="0"/>
              <a:t>Introduction</a:t>
            </a:r>
          </a:p>
          <a:p>
            <a:r>
              <a:rPr lang="en-US" dirty="0"/>
              <a:t>the important of business research</a:t>
            </a:r>
          </a:p>
          <a:p>
            <a:r>
              <a:rPr lang="en-US" dirty="0"/>
              <a:t>Conclusion </a:t>
            </a:r>
          </a:p>
          <a:p>
            <a:r>
              <a:rPr lang="en-US" dirty="0"/>
              <a:t>References</a:t>
            </a:r>
          </a:p>
        </p:txBody>
      </p:sp>
      <p:sp>
        <p:nvSpPr>
          <p:cNvPr id="4" name="Slide Number Placeholder 3"/>
          <p:cNvSpPr>
            <a:spLocks noGrp="1"/>
          </p:cNvSpPr>
          <p:nvPr>
            <p:ph type="sldNum" sz="quarter" idx="12"/>
          </p:nvPr>
        </p:nvSpPr>
        <p:spPr/>
        <p:txBody>
          <a:bodyPr/>
          <a:lstStyle/>
          <a:p>
            <a:fld id="{69E57DC2-970A-4B3E-BB1C-7A09969E49DF}" type="slidenum">
              <a:rPr lang="en-US" smtClean="0"/>
              <a:t>2</a:t>
            </a:fld>
            <a:endParaRPr lang="en-US" dirty="0"/>
          </a:p>
        </p:txBody>
      </p:sp>
    </p:spTree>
    <p:extLst>
      <p:ext uri="{BB962C8B-B14F-4D97-AF65-F5344CB8AC3E}">
        <p14:creationId xmlns:p14="http://schemas.microsoft.com/office/powerpoint/2010/main" val="189652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Business research is a process of acquiring detailed information of all the areas of business and using such information in maximizing the sales and profit of the business.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2464" y="3539902"/>
            <a:ext cx="5760094" cy="2441798"/>
          </a:xfrm>
          <a:prstGeom prst="rect">
            <a:avLst/>
          </a:prstGeom>
        </p:spPr>
      </p:pic>
      <p:sp>
        <p:nvSpPr>
          <p:cNvPr id="5" name="Slide Number Placeholder 4"/>
          <p:cNvSpPr>
            <a:spLocks noGrp="1"/>
          </p:cNvSpPr>
          <p:nvPr>
            <p:ph type="sldNum" sz="quarter" idx="12"/>
          </p:nvPr>
        </p:nvSpPr>
        <p:spPr/>
        <p:txBody>
          <a:bodyPr/>
          <a:lstStyle/>
          <a:p>
            <a:fld id="{69E57DC2-970A-4B3E-BB1C-7A09969E49DF}" type="slidenum">
              <a:rPr lang="en-US" smtClean="0"/>
              <a:t>3</a:t>
            </a:fld>
            <a:endParaRPr lang="en-US" dirty="0"/>
          </a:p>
        </p:txBody>
      </p:sp>
    </p:spTree>
    <p:extLst>
      <p:ext uri="{BB962C8B-B14F-4D97-AF65-F5344CB8AC3E}">
        <p14:creationId xmlns:p14="http://schemas.microsoft.com/office/powerpoint/2010/main" val="415936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Example</a:t>
            </a:r>
          </a:p>
        </p:txBody>
      </p:sp>
      <p:sp>
        <p:nvSpPr>
          <p:cNvPr id="3" name="Content Placeholder 2"/>
          <p:cNvSpPr>
            <a:spLocks noGrp="1"/>
          </p:cNvSpPr>
          <p:nvPr>
            <p:ph idx="1"/>
          </p:nvPr>
        </p:nvSpPr>
        <p:spPr>
          <a:xfrm>
            <a:off x="1371600" y="2340864"/>
            <a:ext cx="9601200" cy="3581400"/>
          </a:xfrm>
        </p:spPr>
        <p:txBody>
          <a:bodyPr/>
          <a:lstStyle/>
          <a:p>
            <a:r>
              <a:rPr lang="en-US" dirty="0"/>
              <a:t>A mobile company wants to launch a new model in the market.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496" y="3385376"/>
            <a:ext cx="5362765" cy="2536888"/>
          </a:xfrm>
          <a:prstGeom prst="rect">
            <a:avLst/>
          </a:prstGeom>
        </p:spPr>
      </p:pic>
      <p:sp>
        <p:nvSpPr>
          <p:cNvPr id="6" name="Slide Number Placeholder 5"/>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124360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important of business research</a:t>
            </a:r>
            <a:br>
              <a:rPr lang="en-US" dirty="0"/>
            </a:br>
            <a:endParaRPr lang="en-US" dirty="0"/>
          </a:p>
        </p:txBody>
      </p:sp>
      <p:sp>
        <p:nvSpPr>
          <p:cNvPr id="3" name="Content Placeholder 2"/>
          <p:cNvSpPr>
            <a:spLocks noGrp="1"/>
          </p:cNvSpPr>
          <p:nvPr>
            <p:ph idx="1"/>
          </p:nvPr>
        </p:nvSpPr>
        <p:spPr/>
        <p:txBody>
          <a:bodyPr/>
          <a:lstStyle/>
          <a:p>
            <a:r>
              <a:rPr lang="en-US" dirty="0"/>
              <a:t>Business research is one of the most effective ways to understand customers, the market and competitors. Such research helps companies to understand the demand and supply of the market. Using such research will help businesses reduce costs, and create solutions or products that are targeted to the demand in the market and the correct audience.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1562" y="3768570"/>
            <a:ext cx="5938837" cy="2684816"/>
          </a:xfrm>
          <a:prstGeom prst="rect">
            <a:avLst/>
          </a:prstGeom>
        </p:spPr>
      </p:pic>
      <p:sp>
        <p:nvSpPr>
          <p:cNvPr id="5" name="Slide Number Placeholder 4"/>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1332629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Continuation</a:t>
            </a:r>
          </a:p>
        </p:txBody>
      </p:sp>
      <p:sp>
        <p:nvSpPr>
          <p:cNvPr id="3" name="Content Placeholder 2"/>
          <p:cNvSpPr>
            <a:spLocks noGrp="1"/>
          </p:cNvSpPr>
          <p:nvPr>
            <p:ph idx="1"/>
          </p:nvPr>
        </p:nvSpPr>
        <p:spPr>
          <a:xfrm>
            <a:off x="1371600" y="1671828"/>
            <a:ext cx="9601200" cy="3581400"/>
          </a:xfrm>
        </p:spPr>
        <p:txBody>
          <a:bodyPr/>
          <a:lstStyle/>
          <a:p>
            <a:r>
              <a:rPr lang="en-US" dirty="0"/>
              <a:t>This will help the company grow its revenue and market share. Business research also helps recruit ideal candidates for various roles in the company. By conducting such research a company can carry out a SWOT analysis, i.e. understand the strengths, weaknesses, opportunities, and threats. With the help of this information, wise decisions can be made to ensure business success.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9790" y="3611880"/>
            <a:ext cx="8358378" cy="2267712"/>
          </a:xfrm>
          <a:prstGeom prst="rect">
            <a:avLst/>
          </a:prstGeom>
        </p:spPr>
      </p:pic>
      <p:sp>
        <p:nvSpPr>
          <p:cNvPr id="6" name="Slide Number Placeholder 5"/>
          <p:cNvSpPr>
            <a:spLocks noGrp="1"/>
          </p:cNvSpPr>
          <p:nvPr>
            <p:ph type="sldNum" sz="quarter" idx="12"/>
          </p:nvPr>
        </p:nvSpPr>
        <p:spPr/>
        <p:txBody>
          <a:bodyPr/>
          <a:lstStyle/>
          <a:p>
            <a:fld id="{69E57DC2-970A-4B3E-BB1C-7A09969E49DF}" type="slidenum">
              <a:rPr lang="en-US" smtClean="0"/>
              <a:t>6</a:t>
            </a:fld>
            <a:endParaRPr lang="en-US" dirty="0"/>
          </a:p>
        </p:txBody>
      </p:sp>
    </p:spTree>
    <p:extLst>
      <p:ext uri="{BB962C8B-B14F-4D97-AF65-F5344CB8AC3E}">
        <p14:creationId xmlns:p14="http://schemas.microsoft.com/office/powerpoint/2010/main" val="4117169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p>
        </p:txBody>
      </p:sp>
      <p:sp>
        <p:nvSpPr>
          <p:cNvPr id="3" name="Content Placeholder 2"/>
          <p:cNvSpPr>
            <a:spLocks noGrp="1"/>
          </p:cNvSpPr>
          <p:nvPr>
            <p:ph idx="1"/>
          </p:nvPr>
        </p:nvSpPr>
        <p:spPr/>
        <p:txBody>
          <a:bodyPr/>
          <a:lstStyle/>
          <a:p>
            <a:r>
              <a:rPr lang="en-US" sz="2800" dirty="0"/>
              <a:t>Business research is the first step that any business owner needs to set up his business The main reason why such research is of utmost importance is that it helps businesses to grow in terms of revenue, market share and brand value.</a:t>
            </a:r>
          </a:p>
          <a:p>
            <a:endParaRPr lang="en-US" dirty="0"/>
          </a:p>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3652865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a:t>Business research: Definition, methods, types and examples. </a:t>
            </a:r>
            <a:r>
              <a:rPr lang="en-US" dirty="0" err="1"/>
              <a:t>QuestionPro</a:t>
            </a:r>
            <a:r>
              <a:rPr lang="en-US" dirty="0"/>
              <a:t>. (2020, February 27). Retrieved March 25, 2022, from </a:t>
            </a:r>
            <a:r>
              <a:rPr lang="en-US" dirty="0">
                <a:hlinkClick r:id="rId2"/>
              </a:rPr>
              <a:t>https://www.questionpro.com/blog/business-research/</a:t>
            </a:r>
            <a:endParaRPr lang="en-US" dirty="0"/>
          </a:p>
          <a:p>
            <a:r>
              <a:rPr lang="en-US" dirty="0"/>
              <a:t>Biz </a:t>
            </a:r>
            <a:r>
              <a:rPr lang="en-US" dirty="0" err="1"/>
              <a:t>Tips·March</a:t>
            </a:r>
            <a:r>
              <a:rPr lang="en-US" dirty="0"/>
              <a:t> 22, 2022, Biz </a:t>
            </a:r>
            <a:r>
              <a:rPr lang="en-US" dirty="0" err="1"/>
              <a:t>Tips·March</a:t>
            </a:r>
            <a:r>
              <a:rPr lang="en-US" dirty="0"/>
              <a:t> 18, 2022, Biz </a:t>
            </a:r>
            <a:r>
              <a:rPr lang="en-US" dirty="0" err="1"/>
              <a:t>Tips·March</a:t>
            </a:r>
            <a:r>
              <a:rPr lang="en-US" dirty="0"/>
              <a:t> 1, 2022, read, B. min, &amp;amp; </a:t>
            </a:r>
            <a:r>
              <a:rPr lang="en-US" dirty="0" err="1"/>
              <a:t>Finance·February</a:t>
            </a:r>
            <a:r>
              <a:rPr lang="en-US" dirty="0"/>
              <a:t> 24, 2022. (2021, May 25). Business research: Types, benefits, and its importance. </a:t>
            </a:r>
            <a:r>
              <a:rPr lang="en-US" dirty="0" err="1"/>
              <a:t>VentureLab</a:t>
            </a:r>
            <a:r>
              <a:rPr lang="en-US" dirty="0"/>
              <a:t> ‣. Retrieved March 25, 2022, from </a:t>
            </a:r>
            <a:r>
              <a:rPr lang="en-US" dirty="0">
                <a:hlinkClick r:id="rId3"/>
              </a:rPr>
              <a:t>https://venture-lab.org/2021/business-research-types-benefits-and-its-importance/</a:t>
            </a:r>
            <a:endParaRPr lang="en-US" dirty="0"/>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8</a:t>
            </a:fld>
            <a:endParaRPr lang="en-US" dirty="0"/>
          </a:p>
        </p:txBody>
      </p:sp>
    </p:spTree>
    <p:extLst>
      <p:ext uri="{BB962C8B-B14F-4D97-AF65-F5344CB8AC3E}">
        <p14:creationId xmlns:p14="http://schemas.microsoft.com/office/powerpoint/2010/main" val="11219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6656" y="0"/>
            <a:ext cx="11515344" cy="6857999"/>
          </a:xfrm>
        </p:spPr>
      </p:pic>
      <p:sp>
        <p:nvSpPr>
          <p:cNvPr id="5" name="Slide Number Placeholder 4"/>
          <p:cNvSpPr>
            <a:spLocks noGrp="1"/>
          </p:cNvSpPr>
          <p:nvPr>
            <p:ph type="sldNum" sz="quarter" idx="12"/>
          </p:nvPr>
        </p:nvSpPr>
        <p:spPr/>
        <p:txBody>
          <a:bodyPr/>
          <a:lstStyle/>
          <a:p>
            <a:fld id="{69E57DC2-970A-4B3E-BB1C-7A09969E49DF}" type="slidenum">
              <a:rPr lang="en-US" smtClean="0"/>
              <a:t>9</a:t>
            </a:fld>
            <a:endParaRPr lang="en-US" dirty="0"/>
          </a:p>
        </p:txBody>
      </p:sp>
    </p:spTree>
    <p:extLst>
      <p:ext uri="{BB962C8B-B14F-4D97-AF65-F5344CB8AC3E}">
        <p14:creationId xmlns:p14="http://schemas.microsoft.com/office/powerpoint/2010/main" val="32200135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69</TotalTime>
  <Words>345</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Franklin Gothic Book</vt:lpstr>
      <vt:lpstr>Crop</vt:lpstr>
      <vt:lpstr> The Importance of Business Research</vt:lpstr>
      <vt:lpstr>Content </vt:lpstr>
      <vt:lpstr>Introduction</vt:lpstr>
      <vt:lpstr>Example</vt:lpstr>
      <vt:lpstr>the important of business research </vt:lpstr>
      <vt:lpstr>Continuation</vt:lpstr>
      <vt:lpstr>Conclusion </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important of business research</dc:title>
  <dc:creator>Technology</dc:creator>
  <cp:lastModifiedBy>Maher Fattouh</cp:lastModifiedBy>
  <cp:revision>10</cp:revision>
  <dcterms:created xsi:type="dcterms:W3CDTF">2022-03-25T16:11:03Z</dcterms:created>
  <dcterms:modified xsi:type="dcterms:W3CDTF">2022-05-24T11:59:24Z</dcterms:modified>
</cp:coreProperties>
</file>