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86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4779" autoAdjust="0"/>
    <p:restoredTop sz="94660"/>
  </p:normalViewPr>
  <p:slideViewPr>
    <p:cSldViewPr snapToGrid="0">
      <p:cViewPr varScale="1">
        <p:scale>
          <a:sx n="69" d="100"/>
          <a:sy n="69" d="100"/>
        </p:scale>
        <p:origin x="94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B5A9D5-0CBF-4F8D-A1D0-674B06EAF1E2}" type="datetimeFigureOut">
              <a:rPr lang="en-GB" smtClean="0"/>
              <a:t>08/12/2021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C32398-61A6-4CAB-8BAE-57B8018165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5326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BBE4A-F669-43C9-B62B-B0EF7B2883E6}" type="datetime1">
              <a:rPr lang="en-US" smtClean="0"/>
              <a:t>12/8/2021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9661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1767A-B032-47DA-8FDD-E4B5CEE9C194}" type="datetime1">
              <a:rPr lang="en-US" smtClean="0"/>
              <a:t>12/8/2021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190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E6013-40B9-4037-A2FE-40434028B8D6}" type="datetime1">
              <a:rPr lang="en-US" smtClean="0"/>
              <a:t>12/8/2021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22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FD5E4-0058-4679-AD68-B1D7A5060E79}" type="datetime1">
              <a:rPr lang="en-US" smtClean="0"/>
              <a:t>12/8/2021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3230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CC44-5F10-4E6E-963B-8084B082F4F7}" type="datetime1">
              <a:rPr lang="en-US" smtClean="0"/>
              <a:t>12/8/2021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910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2F82D-68F9-4A1A-BDC8-C8E9FB79CC10}" type="datetime1">
              <a:rPr lang="en-US" smtClean="0"/>
              <a:t>12/8/2021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369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E20A4-7B83-4C10-AFBE-C7C2BDFBBFB5}" type="datetime1">
              <a:rPr lang="en-US" smtClean="0"/>
              <a:t>12/8/2021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170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E206D-042E-42B6-BD7B-435ED2A72651}" type="datetime1">
              <a:rPr lang="en-US" smtClean="0"/>
              <a:t>12/8/2021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0737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02629-39D3-4D70-B5B8-08A7360E4563}" type="datetime1">
              <a:rPr lang="en-US" smtClean="0"/>
              <a:t>12/8/2021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6045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37070-413D-4BED-91B8-43149EAB6390}" type="datetime1">
              <a:rPr lang="en-US" smtClean="0"/>
              <a:t>12/8/2021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060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C0E5F-2748-4AD4-8C44-EB545E81E1E7}" type="datetime1">
              <a:rPr lang="en-US" smtClean="0"/>
              <a:t>12/8/2021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489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705F569A-CCB0-47D1-A1E9-1F5F8E49B3C7}" type="datetime1">
              <a:rPr lang="en-US" smtClean="0"/>
              <a:t>12/8/2021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tx1">
                    <a:alpha val="20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11484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09591" y="2920253"/>
            <a:ext cx="9170126" cy="2225153"/>
          </a:xfrm>
        </p:spPr>
        <p:txBody>
          <a:bodyPr/>
          <a:lstStyle/>
          <a:p>
            <a:pPr algn="ctr"/>
            <a:r>
              <a:rPr lang="en-GB" dirty="0"/>
              <a:t>Privatization and Its Implementation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1886" y="6257109"/>
            <a:ext cx="11560629" cy="98035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Arwa Fawzi Ghaith 3275    </a:t>
            </a:r>
            <a:r>
              <a:rPr lang="en-GB" sz="2800" dirty="0"/>
              <a:t> </a:t>
            </a:r>
            <a:r>
              <a:rPr lang="en-GB" sz="2800" dirty="0" smtClean="0"/>
              <a:t>                                                 Arwa_3275@limu.edu.ly</a:t>
            </a:r>
            <a:endParaRPr lang="en-GB" sz="2800" dirty="0"/>
          </a:p>
        </p:txBody>
      </p:sp>
      <p:sp>
        <p:nvSpPr>
          <p:cNvPr id="4" name="Rectangle 3"/>
          <p:cNvSpPr/>
          <p:nvPr/>
        </p:nvSpPr>
        <p:spPr>
          <a:xfrm>
            <a:off x="1524778" y="1670332"/>
            <a:ext cx="9170126" cy="35400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765852" y="912167"/>
            <a:ext cx="9027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24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871541" y="615667"/>
            <a:ext cx="8387551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Libyan International Medical </a:t>
            </a:r>
            <a:r>
              <a:rPr lang="en-GB" sz="2800" dirty="0" smtClean="0"/>
              <a:t>University </a:t>
            </a:r>
            <a:r>
              <a:rPr lang="en-GB" sz="2800" dirty="0"/>
              <a:t/>
            </a:r>
            <a:br>
              <a:rPr lang="en-GB" sz="2800" dirty="0"/>
            </a:br>
            <a:r>
              <a:rPr lang="en-GB" sz="2800" dirty="0"/>
              <a:t>Faculty Of Business Administration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3308" y="214613"/>
            <a:ext cx="1626409" cy="1626409"/>
          </a:xfrm>
          <a:prstGeom prst="rect">
            <a:avLst/>
          </a:prstGeom>
        </p:spPr>
      </p:pic>
      <p:pic>
        <p:nvPicPr>
          <p:cNvPr id="8" name="Picture 7" descr="ლიბიის საერთაშორისო სამედიცინო უნივერსიტეტი - ვიკიპედია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0915" y="214613"/>
            <a:ext cx="1626409" cy="166643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18857" y="5733889"/>
            <a:ext cx="4506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24</a:t>
            </a:r>
            <a:r>
              <a:rPr lang="en-GB" sz="2800" baseline="30000" dirty="0" smtClean="0"/>
              <a:t>th</a:t>
            </a:r>
            <a:r>
              <a:rPr lang="en-GB" sz="2800" dirty="0" smtClean="0"/>
              <a:t> of November, 2021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23676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56754" y="117565"/>
            <a:ext cx="11861075" cy="65836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657223" y="499533"/>
            <a:ext cx="10903405" cy="117251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657225" y="1815737"/>
            <a:ext cx="10890342" cy="436299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770709" y="499533"/>
            <a:ext cx="1065929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b="1" dirty="0" smtClean="0"/>
              <a:t>Contents</a:t>
            </a:r>
            <a:endParaRPr lang="en-GB" sz="6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98440" y="1695078"/>
            <a:ext cx="10890342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4200" dirty="0" smtClean="0"/>
              <a:t>Introduction : What is Privatization?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4200" dirty="0" smtClean="0"/>
              <a:t>The Ways in Which a Company Can Be Privatized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4200" dirty="0" smtClean="0"/>
              <a:t>How Privatization is Implemented?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4200" dirty="0" smtClean="0"/>
              <a:t>Pros and Cons of Privatization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4200" dirty="0" smtClean="0"/>
              <a:t>Conclusion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4200" dirty="0" smtClean="0"/>
              <a:t>References</a:t>
            </a:r>
            <a:endParaRPr lang="en-GB" sz="4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9091749" y="4925383"/>
            <a:ext cx="2926080" cy="1397039"/>
          </a:xfrm>
        </p:spPr>
        <p:txBody>
          <a:bodyPr/>
          <a:lstStyle/>
          <a:p>
            <a:r>
              <a:rPr lang="en-US" sz="4400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37732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6754" y="117565"/>
            <a:ext cx="11861075" cy="65836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657225" y="439177"/>
            <a:ext cx="10903405" cy="117251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600" b="1" dirty="0" smtClean="0"/>
              <a:t>Introduction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657225" y="1972491"/>
            <a:ext cx="10890342" cy="436299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35588" y="1933302"/>
            <a:ext cx="1090340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4400" b="1" u="sng" dirty="0" smtClean="0"/>
          </a:p>
          <a:p>
            <a:pPr algn="ctr"/>
            <a:r>
              <a:rPr lang="en-GB" sz="4400" b="1" u="sng" dirty="0" smtClean="0"/>
              <a:t>What </a:t>
            </a:r>
            <a:r>
              <a:rPr lang="en-GB" sz="4400" b="1" u="sng" dirty="0"/>
              <a:t>is privatization</a:t>
            </a:r>
            <a:r>
              <a:rPr lang="en-GB" sz="4400" b="1" u="sng" dirty="0" smtClean="0"/>
              <a:t>?</a:t>
            </a:r>
          </a:p>
          <a:p>
            <a:pPr algn="ctr"/>
            <a:endParaRPr lang="en-GB" sz="4000" b="1" dirty="0" smtClean="0"/>
          </a:p>
          <a:p>
            <a:pPr algn="ctr"/>
            <a:r>
              <a:rPr lang="en-GB" sz="3200" dirty="0"/>
              <a:t>Privatization occurs when a </a:t>
            </a:r>
            <a:r>
              <a:rPr lang="en-GB" sz="3200" b="1" dirty="0"/>
              <a:t>government-owned business</a:t>
            </a:r>
            <a:r>
              <a:rPr lang="en-GB" sz="3200" dirty="0"/>
              <a:t>, operation, or property becomes owned by a </a:t>
            </a:r>
            <a:r>
              <a:rPr lang="en-GB" sz="3200" b="1" dirty="0"/>
              <a:t>private</a:t>
            </a:r>
            <a:r>
              <a:rPr lang="en-GB" sz="3200" dirty="0"/>
              <a:t>, non-government party.</a:t>
            </a:r>
            <a:r>
              <a:rPr lang="en-GB" sz="2000" dirty="0"/>
              <a:t> </a:t>
            </a:r>
            <a:endParaRPr lang="en-GB" sz="66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9091747" y="5037064"/>
            <a:ext cx="2926080" cy="1397039"/>
          </a:xfrm>
        </p:spPr>
        <p:txBody>
          <a:bodyPr/>
          <a:lstStyle/>
          <a:p>
            <a:r>
              <a:rPr lang="en-US" sz="4400" dirty="0" smtClean="0"/>
              <a:t>2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33453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6754" y="143691"/>
            <a:ext cx="11861075" cy="65183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657225" y="391883"/>
            <a:ext cx="10903405" cy="111469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5400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657225" y="1972491"/>
            <a:ext cx="10890342" cy="436299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28445" y="2155372"/>
            <a:ext cx="1089034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Government </a:t>
            </a:r>
            <a:r>
              <a:rPr lang="en-GB" sz="3200" dirty="0"/>
              <a:t>companies are transformed into private companies in two </a:t>
            </a:r>
            <a:r>
              <a:rPr lang="en-GB" sz="3200" dirty="0" smtClean="0"/>
              <a:t>ways: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200" b="1" dirty="0" smtClean="0"/>
              <a:t>Transfer </a:t>
            </a:r>
            <a:r>
              <a:rPr lang="en-GB" sz="3200" b="1" dirty="0"/>
              <a:t>of ownership</a:t>
            </a:r>
            <a:endParaRPr lang="en-GB" sz="3200" dirty="0"/>
          </a:p>
          <a:p>
            <a:r>
              <a:rPr lang="en-GB" sz="3200" dirty="0" smtClean="0"/>
              <a:t>By </a:t>
            </a:r>
            <a:r>
              <a:rPr lang="en-GB" sz="3200" dirty="0"/>
              <a:t>the withdrawal of the government from the ownership and management of public sector </a:t>
            </a:r>
            <a:r>
              <a:rPr lang="en-GB" sz="3200" dirty="0" smtClean="0"/>
              <a:t>company.</a:t>
            </a:r>
            <a:endParaRPr lang="en-GB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761728" y="562366"/>
            <a:ext cx="109034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 smtClean="0"/>
              <a:t>The Ways in Which a Company Can Be Privatized</a:t>
            </a:r>
            <a:endParaRPr lang="en-GB" sz="4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091749" y="4905477"/>
            <a:ext cx="2926080" cy="1578650"/>
          </a:xfrm>
        </p:spPr>
        <p:txBody>
          <a:bodyPr/>
          <a:lstStyle/>
          <a:p>
            <a:r>
              <a:rPr lang="en-US" sz="4400" dirty="0"/>
              <a:t>3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2032" y="4211053"/>
            <a:ext cx="3521242" cy="1943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36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6754" y="117566"/>
            <a:ext cx="11861075" cy="6544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657225" y="431074"/>
            <a:ext cx="10890342" cy="590441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92331" y="483326"/>
            <a:ext cx="1103811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3200" b="1" dirty="0" smtClean="0"/>
          </a:p>
          <a:p>
            <a:r>
              <a:rPr lang="en-GB" sz="3200" b="1" dirty="0" smtClean="0"/>
              <a:t> 2. Disinvestment</a:t>
            </a:r>
            <a:endParaRPr lang="en-GB" sz="3200" dirty="0"/>
          </a:p>
          <a:p>
            <a:r>
              <a:rPr lang="en-GB" sz="3200" dirty="0" smtClean="0"/>
              <a:t>Selling off parts of the equity of  public sector undertakings (psus) to the private sector is known as disinvestment.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108895" y="5101732"/>
            <a:ext cx="2926080" cy="1397039"/>
          </a:xfrm>
        </p:spPr>
        <p:txBody>
          <a:bodyPr/>
          <a:lstStyle/>
          <a:p>
            <a:r>
              <a:rPr lang="en-US" sz="4400" dirty="0"/>
              <a:t>4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9046" y="3015693"/>
            <a:ext cx="3928978" cy="262032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3297" y="3015693"/>
            <a:ext cx="3935184" cy="2620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97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6754" y="143691"/>
            <a:ext cx="11861075" cy="65183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642120" y="2015936"/>
            <a:ext cx="10890342" cy="436299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657225" y="399988"/>
            <a:ext cx="10903405" cy="117251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b="1" dirty="0"/>
              <a:t>How Privatization is Implemented?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78068" y="2181496"/>
            <a:ext cx="1063316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There </a:t>
            </a:r>
            <a:r>
              <a:rPr lang="en-GB" sz="3200" dirty="0"/>
              <a:t>are </a:t>
            </a:r>
            <a:r>
              <a:rPr lang="en-GB" sz="3200" dirty="0" smtClean="0"/>
              <a:t>five </a:t>
            </a:r>
            <a:r>
              <a:rPr lang="en-GB" sz="3200" dirty="0"/>
              <a:t>methods </a:t>
            </a:r>
            <a:r>
              <a:rPr lang="en-GB" sz="3200" dirty="0" smtClean="0"/>
              <a:t>of implementing privatisation:</a:t>
            </a:r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Public sale of shares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Public </a:t>
            </a:r>
            <a:r>
              <a:rPr lang="en-GB" sz="3200" dirty="0" smtClean="0"/>
              <a:t>auction</a:t>
            </a:r>
          </a:p>
          <a:p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/>
              <a:t>Direct </a:t>
            </a:r>
            <a:r>
              <a:rPr lang="en-GB" sz="3200" dirty="0"/>
              <a:t>negotiations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Transfer of control of enterprises that were controlled by the state or by municipalities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Lease with a right to purchase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091748" y="5177580"/>
            <a:ext cx="2926080" cy="1342914"/>
          </a:xfrm>
        </p:spPr>
        <p:txBody>
          <a:bodyPr/>
          <a:lstStyle/>
          <a:p>
            <a:r>
              <a:rPr lang="en-US" sz="4400" dirty="0" smtClean="0"/>
              <a:t>5</a:t>
            </a:r>
            <a:endParaRPr lang="en-US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3074" y="2822590"/>
            <a:ext cx="3866606" cy="1896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557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8389" y="143691"/>
            <a:ext cx="11861075" cy="64791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657225" y="360799"/>
            <a:ext cx="10903405" cy="117251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5400" b="1" dirty="0" smtClean="0"/>
              <a:t>          Pros and Cons </a:t>
            </a:r>
            <a:r>
              <a:rPr lang="en-GB" sz="5400" b="1" dirty="0"/>
              <a:t>of Privatization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0066" y="2260853"/>
            <a:ext cx="517288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800" b="1" dirty="0"/>
              <a:t>Private companies often operate more efficiently than public </a:t>
            </a:r>
            <a:r>
              <a:rPr lang="en-GB" sz="2800" b="1" dirty="0" smtClean="0"/>
              <a:t>companies</a:t>
            </a:r>
            <a:endParaRPr lang="en-GB" sz="2800" dirty="0"/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800" b="1" dirty="0"/>
              <a:t>Less bureaucratic work style</a:t>
            </a:r>
            <a:endParaRPr lang="en-GB" sz="2800" dirty="0"/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800" b="1" dirty="0"/>
              <a:t>May attract more highly-qualified people</a:t>
            </a:r>
            <a:endParaRPr lang="en-GB" sz="2800" dirty="0"/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800" b="1" dirty="0"/>
              <a:t>Higher wages</a:t>
            </a:r>
            <a:endParaRPr lang="en-GB" sz="2800" dirty="0"/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800" b="1" dirty="0" smtClean="0"/>
              <a:t>Product and service </a:t>
            </a:r>
            <a:r>
              <a:rPr lang="en-GB" sz="2800" b="1" dirty="0"/>
              <a:t>quality may </a:t>
            </a:r>
            <a:r>
              <a:rPr lang="en-GB" sz="2800" b="1" dirty="0" smtClean="0"/>
              <a:t>improve</a:t>
            </a:r>
            <a:endParaRPr lang="en-GB" sz="2800" dirty="0"/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800" b="1" dirty="0"/>
              <a:t>Lower product </a:t>
            </a:r>
            <a:r>
              <a:rPr lang="en-GB" sz="2800" b="1" dirty="0" smtClean="0"/>
              <a:t>prices</a:t>
            </a:r>
            <a:endParaRPr lang="en-GB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6152193" y="2316839"/>
            <a:ext cx="547782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sz="2800" b="1" dirty="0" smtClean="0"/>
              <a:t>Harmful </a:t>
            </a:r>
            <a:r>
              <a:rPr lang="en-GB" sz="2800" b="1" dirty="0"/>
              <a:t>if the business has a monopolistic </a:t>
            </a:r>
            <a:r>
              <a:rPr lang="en-GB" sz="2800" b="1" dirty="0" smtClean="0"/>
              <a:t>character</a:t>
            </a:r>
            <a:endParaRPr lang="en-GB" sz="2800" dirty="0"/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sz="2800" b="1" dirty="0"/>
              <a:t>Public companies may be sold too cheap to private </a:t>
            </a:r>
            <a:r>
              <a:rPr lang="en-GB" sz="2800" b="1" dirty="0" smtClean="0"/>
              <a:t>corporations</a:t>
            </a:r>
            <a:endParaRPr lang="en-GB" sz="2800" dirty="0"/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sz="2800" b="1" dirty="0"/>
              <a:t>Insufficient regulation</a:t>
            </a:r>
            <a:endParaRPr lang="en-GB" sz="2800" dirty="0"/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sz="2800" b="1" dirty="0"/>
              <a:t>Responsibilities may become unclear</a:t>
            </a:r>
            <a:endParaRPr lang="en-GB" sz="2800" dirty="0"/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sz="2800" b="1" dirty="0" smtClean="0"/>
              <a:t>Public </a:t>
            </a:r>
            <a:r>
              <a:rPr lang="en-GB" sz="2800" b="1" dirty="0"/>
              <a:t>vs. private </a:t>
            </a:r>
            <a:r>
              <a:rPr lang="en-GB" sz="2800" b="1" dirty="0" smtClean="0"/>
              <a:t>interest</a:t>
            </a:r>
            <a:endParaRPr lang="en-GB" sz="2800" dirty="0"/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sz="2800" b="1" dirty="0"/>
              <a:t>Some people may lose their jobs</a:t>
            </a:r>
            <a:endParaRPr lang="en-GB" sz="2800" dirty="0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5956660" y="1572501"/>
            <a:ext cx="21635" cy="50895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403153" y="1467616"/>
            <a:ext cx="3749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b="1" u="sng" dirty="0" smtClean="0"/>
              <a:t>Pros</a:t>
            </a:r>
            <a:endParaRPr lang="en-GB" sz="4800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8376957" y="1529171"/>
            <a:ext cx="19722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u="sng" dirty="0" smtClean="0"/>
              <a:t>Cons</a:t>
            </a:r>
            <a:endParaRPr lang="en-GB" sz="4000" b="1" u="sn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13384" y="5305612"/>
            <a:ext cx="2926080" cy="1397039"/>
          </a:xfrm>
        </p:spPr>
        <p:txBody>
          <a:bodyPr/>
          <a:lstStyle/>
          <a:p>
            <a:r>
              <a:rPr lang="en-US" sz="44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35615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78390" y="143692"/>
            <a:ext cx="11813314" cy="64661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642120" y="2015936"/>
            <a:ext cx="10890342" cy="436299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642120" y="386925"/>
            <a:ext cx="10903405" cy="117251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5400" b="1" dirty="0" smtClean="0"/>
              <a:t>Conclusion</a:t>
            </a:r>
            <a:endParaRPr lang="en-GB" sz="5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42120" y="2116183"/>
            <a:ext cx="1089034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For any economy, privatisation is important because it creates jobs and builds a healthy competition in the market. Privatisation </a:t>
            </a:r>
            <a:r>
              <a:rPr lang="en-GB" sz="3200" dirty="0" smtClean="0"/>
              <a:t>increases profit </a:t>
            </a:r>
            <a:r>
              <a:rPr lang="en-GB" sz="3200" dirty="0"/>
              <a:t>by improving the </a:t>
            </a:r>
            <a:r>
              <a:rPr lang="en-GB" sz="3200" dirty="0" smtClean="0"/>
              <a:t>quality </a:t>
            </a:r>
            <a:r>
              <a:rPr lang="en-GB" sz="3200" dirty="0"/>
              <a:t>of customer services and goods.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65624" y="5212767"/>
            <a:ext cx="2926080" cy="1397039"/>
          </a:xfrm>
        </p:spPr>
        <p:txBody>
          <a:bodyPr/>
          <a:lstStyle/>
          <a:p>
            <a:r>
              <a:rPr lang="en-US" sz="4400" b="1" dirty="0" smtClean="0"/>
              <a:t>7</a:t>
            </a:r>
            <a:endParaRPr lang="en-US" sz="44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2104" y="4178286"/>
            <a:ext cx="4611188" cy="2011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21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642120" y="2055125"/>
            <a:ext cx="10890342" cy="436299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42120" y="386925"/>
            <a:ext cx="10903405" cy="117251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5400" b="1" dirty="0" smtClean="0">
                <a:solidFill>
                  <a:schemeClr val="accent1"/>
                </a:solidFill>
              </a:rPr>
              <a:t>References</a:t>
            </a:r>
            <a:endParaRPr lang="en-GB" sz="5400" b="1" dirty="0">
              <a:solidFill>
                <a:schemeClr val="accent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065624" y="5212767"/>
            <a:ext cx="2926080" cy="1397039"/>
          </a:xfrm>
        </p:spPr>
        <p:txBody>
          <a:bodyPr/>
          <a:lstStyle/>
          <a:p>
            <a:r>
              <a:rPr lang="en-US" sz="4800" b="1" dirty="0"/>
              <a:t>8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42120" y="2528462"/>
            <a:ext cx="1089034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dirty="0">
                <a:solidFill>
                  <a:schemeClr val="bg1"/>
                </a:solidFill>
              </a:rPr>
              <a:t>25 top pros &amp; cons of privatization</a:t>
            </a:r>
            <a:r>
              <a:rPr lang="en-GB" sz="2400" dirty="0">
                <a:solidFill>
                  <a:schemeClr val="bg1"/>
                </a:solidFill>
              </a:rPr>
              <a:t>. E&amp;C. (2021, August 4). Retrieved November 21, 2021, from https://environmental-conscience.com/privatization-pros-cons/. </a:t>
            </a:r>
            <a:endParaRPr lang="en-GB" sz="2400" dirty="0" smtClean="0">
              <a:solidFill>
                <a:schemeClr val="bg1"/>
              </a:solidFill>
            </a:endParaRPr>
          </a:p>
          <a:p>
            <a:endParaRPr lang="en-GB" sz="2400" dirty="0">
              <a:solidFill>
                <a:schemeClr val="bg1"/>
              </a:solidFill>
            </a:endParaRPr>
          </a:p>
          <a:p>
            <a:r>
              <a:rPr lang="en-GB" sz="2400" dirty="0">
                <a:solidFill>
                  <a:schemeClr val="bg1"/>
                </a:solidFill>
              </a:rPr>
              <a:t>Admin. (2021, August 30). </a:t>
            </a:r>
            <a:r>
              <a:rPr lang="en-GB" sz="2400" i="1" dirty="0">
                <a:solidFill>
                  <a:schemeClr val="bg1"/>
                </a:solidFill>
              </a:rPr>
              <a:t>Privatisation: Meaning, objectives, methods, advantage, example</a:t>
            </a:r>
            <a:r>
              <a:rPr lang="en-GB" sz="2400" dirty="0">
                <a:solidFill>
                  <a:schemeClr val="bg1"/>
                </a:solidFill>
              </a:rPr>
              <a:t>. BYJUS. Retrieved November 21, 2021, from https://byjus.com/commerce/privatisation/. </a:t>
            </a:r>
            <a:endParaRPr lang="en-GB" sz="2400" dirty="0" smtClean="0">
              <a:solidFill>
                <a:schemeClr val="bg1"/>
              </a:solidFill>
            </a:endParaRPr>
          </a:p>
          <a:p>
            <a:endParaRPr lang="en-GB" sz="2400" dirty="0">
              <a:solidFill>
                <a:schemeClr val="bg1"/>
              </a:solidFill>
            </a:endParaRPr>
          </a:p>
          <a:p>
            <a:r>
              <a:rPr lang="en-GB" sz="2400" dirty="0">
                <a:solidFill>
                  <a:schemeClr val="bg1"/>
                </a:solidFill>
              </a:rPr>
              <a:t>Hargrave, M. (2021, November 20). </a:t>
            </a:r>
            <a:r>
              <a:rPr lang="en-GB" sz="2400" i="1" dirty="0">
                <a:solidFill>
                  <a:schemeClr val="bg1"/>
                </a:solidFill>
              </a:rPr>
              <a:t>Privatization Definition</a:t>
            </a:r>
            <a:r>
              <a:rPr lang="en-GB" sz="2400" dirty="0">
                <a:solidFill>
                  <a:schemeClr val="bg1"/>
                </a:solidFill>
              </a:rPr>
              <a:t>. Investopedia. Retrieved November 21, 2021, from https://www.investopedia.com/terms/p/privatization.asp. </a:t>
            </a:r>
            <a:endParaRPr lang="en-GB" sz="2400" dirty="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27172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tropolitan">
  <a:themeElements>
    <a:clrScheme name="Metropolitan">
      <a:dk1>
        <a:sysClr val="windowText" lastClr="000000"/>
      </a:dk1>
      <a:lt1>
        <a:sysClr val="window" lastClr="FFFFFF"/>
      </a:lt1>
      <a:dk2>
        <a:srgbClr val="143B33"/>
      </a:dk2>
      <a:lt2>
        <a:srgbClr val="BFD4C6"/>
      </a:lt2>
      <a:accent1>
        <a:srgbClr val="549E39"/>
      </a:accent1>
      <a:accent2>
        <a:srgbClr val="C7D157"/>
      </a:accent2>
      <a:accent3>
        <a:srgbClr val="F08F1C"/>
      </a:accent3>
      <a:accent4>
        <a:srgbClr val="D05745"/>
      </a:accent4>
      <a:accent5>
        <a:srgbClr val="558569"/>
      </a:accent5>
      <a:accent6>
        <a:srgbClr val="5E99A4"/>
      </a:accent6>
      <a:hlink>
        <a:srgbClr val="00AAD8"/>
      </a:hlink>
      <a:folHlink>
        <a:srgbClr val="6B6B6F"/>
      </a:folHlink>
    </a:clrScheme>
    <a:fontScheme name="Metropolita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5118000A-40C1-40FE-8820-36522233349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TM03457491[[fn=Metropolitan]]</Template>
  <TotalTime>323</TotalTime>
  <Words>378</Words>
  <Application>Microsoft Office PowerPoint</Application>
  <PresentationFormat>Widescreen</PresentationFormat>
  <Paragraphs>62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Metropolitan</vt:lpstr>
      <vt:lpstr>Privatization and Its Implementation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Privatization and Its Implementation</dc:title>
  <dc:creator>Asus</dc:creator>
  <cp:lastModifiedBy>Maher Fattouh</cp:lastModifiedBy>
  <cp:revision>27</cp:revision>
  <dcterms:created xsi:type="dcterms:W3CDTF">2021-11-21T17:37:17Z</dcterms:created>
  <dcterms:modified xsi:type="dcterms:W3CDTF">2021-12-08T08:22:46Z</dcterms:modified>
</cp:coreProperties>
</file>