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5143500" type="screen16x9"/>
  <p:notesSz cx="6858000" cy="9144000"/>
  <p:embeddedFontLst>
    <p:embeddedFont>
      <p:font typeface="Montserrat" panose="020B0604020202020204" charset="0"/>
      <p:regular r:id="rId11"/>
      <p:bold r:id="rId12"/>
      <p:italic r:id="rId13"/>
      <p:boldItalic r:id="rId14"/>
    </p:embeddedFont>
    <p:embeddedFont>
      <p:font typeface="Book Antiqua" panose="02040602050305030304" pitchFamily="18" charset="0"/>
      <p:regular r:id="rId15"/>
      <p:bold r:id="rId16"/>
      <p:italic r:id="rId17"/>
      <p:boldItalic r:id="rId18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22" roundtripDataSignature="AMtx7mhdVtuw7/JaUvsQwrd+pHguZRrdE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6" d="100"/>
          <a:sy n="86" d="100"/>
        </p:scale>
        <p:origin x="720" y="4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3.fntdata"/><Relationship Id="rId18" Type="http://schemas.openxmlformats.org/officeDocument/2006/relationships/font" Target="fonts/font8.fntdata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2.fntdata"/><Relationship Id="rId17" Type="http://schemas.openxmlformats.org/officeDocument/2006/relationships/font" Target="fonts/font7.fntdata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font" Target="fonts/font6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1.fntdata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font" Target="fonts/font5.fntdata"/><Relationship Id="rId23" Type="http://schemas.openxmlformats.org/officeDocument/2006/relationships/presProps" Target="presProp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4.fntdata"/><Relationship Id="rId22" Type="http://customschemas.google.com/relationships/presentationmetadata" Target="meta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2" name="Google Shape;82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3" name="Google Shape;213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20" name="Google Shape;220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Google Shape;300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01" name="Google Shape;301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3" name="Google Shape;453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54" name="Google Shape;454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2" name="Google Shape;462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63" name="Google Shape;463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1" name="Google Shape;541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42" name="Google Shape;542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8" name="Google Shape;548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49" name="Google Shape;549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0"/>
          <p:cNvSpPr txBox="1">
            <a:spLocks noGrp="1"/>
          </p:cNvSpPr>
          <p:nvPr>
            <p:ph type="ctrTitle"/>
          </p:nvPr>
        </p:nvSpPr>
        <p:spPr>
          <a:xfrm>
            <a:off x="713100" y="1880975"/>
            <a:ext cx="4165500" cy="146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10"/>
          <p:cNvSpPr txBox="1">
            <a:spLocks noGrp="1"/>
          </p:cNvSpPr>
          <p:nvPr>
            <p:ph type="subTitle" idx="1"/>
          </p:nvPr>
        </p:nvSpPr>
        <p:spPr>
          <a:xfrm>
            <a:off x="713050" y="3961075"/>
            <a:ext cx="4165500" cy="40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5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10"/>
          <p:cNvSpPr txBox="1">
            <a:spLocks noGrp="1"/>
          </p:cNvSpPr>
          <p:nvPr>
            <p:ph type="subTitle" idx="2"/>
          </p:nvPr>
        </p:nvSpPr>
        <p:spPr>
          <a:xfrm>
            <a:off x="718150" y="279499"/>
            <a:ext cx="2435700" cy="17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800" b="1"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3" name="Google Shape;13;p10"/>
          <p:cNvSpPr txBox="1">
            <a:spLocks noGrp="1"/>
          </p:cNvSpPr>
          <p:nvPr>
            <p:ph type="subTitle" idx="3"/>
          </p:nvPr>
        </p:nvSpPr>
        <p:spPr>
          <a:xfrm>
            <a:off x="7081200" y="279499"/>
            <a:ext cx="1350000" cy="17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800" b="1"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4" name="Google Shape;14;p10"/>
          <p:cNvSpPr txBox="1">
            <a:spLocks noGrp="1"/>
          </p:cNvSpPr>
          <p:nvPr>
            <p:ph type="subTitle" idx="4"/>
          </p:nvPr>
        </p:nvSpPr>
        <p:spPr>
          <a:xfrm>
            <a:off x="713100" y="1086600"/>
            <a:ext cx="3476400" cy="79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000">
                <a:solidFill>
                  <a:schemeClr val="dk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cxnSp>
        <p:nvCxnSpPr>
          <p:cNvPr id="15" name="Google Shape;15;p10"/>
          <p:cNvCxnSpPr/>
          <p:nvPr/>
        </p:nvCxnSpPr>
        <p:spPr>
          <a:xfrm>
            <a:off x="718150" y="534450"/>
            <a:ext cx="7716000" cy="0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BLANK_9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5" name="Google Shape;75;p19"/>
          <p:cNvCxnSpPr/>
          <p:nvPr/>
        </p:nvCxnSpPr>
        <p:spPr>
          <a:xfrm>
            <a:off x="718150" y="534450"/>
            <a:ext cx="7716000" cy="0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76" name="Google Shape;76;p19"/>
          <p:cNvCxnSpPr/>
          <p:nvPr/>
        </p:nvCxnSpPr>
        <p:spPr>
          <a:xfrm>
            <a:off x="718150" y="534450"/>
            <a:ext cx="7716000" cy="0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77" name="Google Shape;77;p19"/>
          <p:cNvCxnSpPr/>
          <p:nvPr/>
        </p:nvCxnSpPr>
        <p:spPr>
          <a:xfrm>
            <a:off x="718150" y="4604100"/>
            <a:ext cx="7716000" cy="0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BLANK_8">
    <p:bg>
      <p:bgPr>
        <a:solidFill>
          <a:schemeClr val="dk2"/>
        </a:solidFill>
        <a:effectLst/>
      </p:bgPr>
    </p:bg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9" name="Google Shape;79;p20"/>
          <p:cNvCxnSpPr/>
          <p:nvPr/>
        </p:nvCxnSpPr>
        <p:spPr>
          <a:xfrm>
            <a:off x="718150" y="534450"/>
            <a:ext cx="7716000" cy="0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11"/>
          <p:cNvSpPr txBox="1">
            <a:spLocks noGrp="1"/>
          </p:cNvSpPr>
          <p:nvPr>
            <p:ph type="body" idx="1"/>
          </p:nvPr>
        </p:nvSpPr>
        <p:spPr>
          <a:xfrm>
            <a:off x="713100" y="1144050"/>
            <a:ext cx="7718100" cy="345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AutoNum type="arabicPeriod"/>
              <a:defRPr sz="1100"/>
            </a:lvl1pPr>
            <a:lvl2pPr marL="914400" lvl="1" indent="-30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lphaLcPeriod"/>
              <a:defRPr/>
            </a:lvl2pPr>
            <a:lvl3pPr marL="1371600" lvl="2" indent="-30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romanLcPeriod"/>
              <a:defRPr/>
            </a:lvl3pPr>
            <a:lvl4pPr marL="1828800" lvl="3" indent="-30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rabicPeriod"/>
              <a:defRPr/>
            </a:lvl4pPr>
            <a:lvl5pPr marL="2286000" lvl="4" indent="-30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lphaLcPeriod"/>
              <a:defRPr/>
            </a:lvl5pPr>
            <a:lvl6pPr marL="2743200" lvl="5" indent="-30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romanLcPeriod"/>
              <a:defRPr/>
            </a:lvl6pPr>
            <a:lvl7pPr marL="3200400" lvl="6" indent="-30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rabicPeriod"/>
              <a:defRPr/>
            </a:lvl7pPr>
            <a:lvl8pPr marL="3657600" lvl="7" indent="-30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lphaLcPeriod"/>
              <a:defRPr/>
            </a:lvl8pPr>
            <a:lvl9pPr marL="4114800" lvl="8" indent="-30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romanLcPeriod"/>
              <a:defRPr/>
            </a:lvl9pPr>
          </a:lstStyle>
          <a:p>
            <a:endParaRPr/>
          </a:p>
        </p:txBody>
      </p:sp>
      <p:sp>
        <p:nvSpPr>
          <p:cNvPr id="18" name="Google Shape;18;p11"/>
          <p:cNvSpPr txBox="1">
            <a:spLocks noGrp="1"/>
          </p:cNvSpPr>
          <p:nvPr>
            <p:ph type="title"/>
          </p:nvPr>
        </p:nvSpPr>
        <p:spPr>
          <a:xfrm>
            <a:off x="713100" y="728550"/>
            <a:ext cx="7718100" cy="41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b="1"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9pPr>
          </a:lstStyle>
          <a:p>
            <a:endParaRPr/>
          </a:p>
        </p:txBody>
      </p:sp>
      <p:cxnSp>
        <p:nvCxnSpPr>
          <p:cNvPr id="19" name="Google Shape;19;p11"/>
          <p:cNvCxnSpPr/>
          <p:nvPr/>
        </p:nvCxnSpPr>
        <p:spPr>
          <a:xfrm>
            <a:off x="718150" y="534450"/>
            <a:ext cx="7716000" cy="0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BLANK_1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12"/>
          <p:cNvSpPr txBox="1">
            <a:spLocks noGrp="1"/>
          </p:cNvSpPr>
          <p:nvPr>
            <p:ph type="title"/>
          </p:nvPr>
        </p:nvSpPr>
        <p:spPr>
          <a:xfrm>
            <a:off x="713100" y="4053930"/>
            <a:ext cx="3220200" cy="48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12"/>
          <p:cNvSpPr txBox="1">
            <a:spLocks noGrp="1"/>
          </p:cNvSpPr>
          <p:nvPr>
            <p:ph type="title" idx="2"/>
          </p:nvPr>
        </p:nvSpPr>
        <p:spPr>
          <a:xfrm>
            <a:off x="4312565" y="1546150"/>
            <a:ext cx="632100" cy="36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23" name="Google Shape;23;p12"/>
          <p:cNvSpPr txBox="1">
            <a:spLocks noGrp="1"/>
          </p:cNvSpPr>
          <p:nvPr>
            <p:ph type="subTitle" idx="1"/>
          </p:nvPr>
        </p:nvSpPr>
        <p:spPr>
          <a:xfrm>
            <a:off x="5117375" y="1943675"/>
            <a:ext cx="3313800" cy="27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12"/>
          <p:cNvSpPr txBox="1">
            <a:spLocks noGrp="1"/>
          </p:cNvSpPr>
          <p:nvPr>
            <p:ph type="title" idx="3"/>
          </p:nvPr>
        </p:nvSpPr>
        <p:spPr>
          <a:xfrm>
            <a:off x="5117375" y="1546150"/>
            <a:ext cx="3313800" cy="36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25" name="Google Shape;25;p12"/>
          <p:cNvSpPr txBox="1">
            <a:spLocks noGrp="1"/>
          </p:cNvSpPr>
          <p:nvPr>
            <p:ph type="title" idx="4"/>
          </p:nvPr>
        </p:nvSpPr>
        <p:spPr>
          <a:xfrm>
            <a:off x="4312540" y="2304125"/>
            <a:ext cx="632100" cy="36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26" name="Google Shape;26;p12"/>
          <p:cNvSpPr txBox="1">
            <a:spLocks noGrp="1"/>
          </p:cNvSpPr>
          <p:nvPr>
            <p:ph type="subTitle" idx="5"/>
          </p:nvPr>
        </p:nvSpPr>
        <p:spPr>
          <a:xfrm>
            <a:off x="5117375" y="2701672"/>
            <a:ext cx="3313800" cy="27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12"/>
          <p:cNvSpPr txBox="1">
            <a:spLocks noGrp="1"/>
          </p:cNvSpPr>
          <p:nvPr>
            <p:ph type="title" idx="6"/>
          </p:nvPr>
        </p:nvSpPr>
        <p:spPr>
          <a:xfrm>
            <a:off x="5117375" y="2304137"/>
            <a:ext cx="3313800" cy="36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28" name="Google Shape;28;p12"/>
          <p:cNvSpPr txBox="1">
            <a:spLocks noGrp="1"/>
          </p:cNvSpPr>
          <p:nvPr>
            <p:ph type="title" idx="7"/>
          </p:nvPr>
        </p:nvSpPr>
        <p:spPr>
          <a:xfrm>
            <a:off x="4312415" y="3062125"/>
            <a:ext cx="632100" cy="36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29" name="Google Shape;29;p12"/>
          <p:cNvSpPr txBox="1">
            <a:spLocks noGrp="1"/>
          </p:cNvSpPr>
          <p:nvPr>
            <p:ph type="subTitle" idx="8"/>
          </p:nvPr>
        </p:nvSpPr>
        <p:spPr>
          <a:xfrm>
            <a:off x="5117375" y="3459673"/>
            <a:ext cx="3313800" cy="27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12"/>
          <p:cNvSpPr txBox="1">
            <a:spLocks noGrp="1"/>
          </p:cNvSpPr>
          <p:nvPr>
            <p:ph type="title" idx="9"/>
          </p:nvPr>
        </p:nvSpPr>
        <p:spPr>
          <a:xfrm>
            <a:off x="5117375" y="3062124"/>
            <a:ext cx="3313800" cy="36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31" name="Google Shape;31;p12"/>
          <p:cNvSpPr txBox="1">
            <a:spLocks noGrp="1"/>
          </p:cNvSpPr>
          <p:nvPr>
            <p:ph type="title" idx="13"/>
          </p:nvPr>
        </p:nvSpPr>
        <p:spPr>
          <a:xfrm>
            <a:off x="4312415" y="3820126"/>
            <a:ext cx="632100" cy="36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32" name="Google Shape;32;p12"/>
          <p:cNvSpPr txBox="1">
            <a:spLocks noGrp="1"/>
          </p:cNvSpPr>
          <p:nvPr>
            <p:ph type="subTitle" idx="14"/>
          </p:nvPr>
        </p:nvSpPr>
        <p:spPr>
          <a:xfrm>
            <a:off x="5117375" y="4217600"/>
            <a:ext cx="3313800" cy="27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12"/>
          <p:cNvSpPr txBox="1">
            <a:spLocks noGrp="1"/>
          </p:cNvSpPr>
          <p:nvPr>
            <p:ph type="title" idx="15"/>
          </p:nvPr>
        </p:nvSpPr>
        <p:spPr>
          <a:xfrm>
            <a:off x="5117375" y="3820123"/>
            <a:ext cx="3313800" cy="36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34" name="Google Shape;34;p12"/>
          <p:cNvSpPr txBox="1">
            <a:spLocks noGrp="1"/>
          </p:cNvSpPr>
          <p:nvPr>
            <p:ph type="subTitle" idx="16"/>
          </p:nvPr>
        </p:nvSpPr>
        <p:spPr>
          <a:xfrm>
            <a:off x="718150" y="279499"/>
            <a:ext cx="2435700" cy="17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800" b="1"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35" name="Google Shape;35;p12"/>
          <p:cNvSpPr txBox="1">
            <a:spLocks noGrp="1"/>
          </p:cNvSpPr>
          <p:nvPr>
            <p:ph type="subTitle" idx="17"/>
          </p:nvPr>
        </p:nvSpPr>
        <p:spPr>
          <a:xfrm>
            <a:off x="7081200" y="279499"/>
            <a:ext cx="1350000" cy="17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800" b="1"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cxnSp>
        <p:nvCxnSpPr>
          <p:cNvPr id="36" name="Google Shape;36;p12"/>
          <p:cNvCxnSpPr/>
          <p:nvPr/>
        </p:nvCxnSpPr>
        <p:spPr>
          <a:xfrm>
            <a:off x="718150" y="534450"/>
            <a:ext cx="7716000" cy="0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13"/>
          <p:cNvSpPr txBox="1">
            <a:spLocks noGrp="1"/>
          </p:cNvSpPr>
          <p:nvPr>
            <p:ph type="title"/>
          </p:nvPr>
        </p:nvSpPr>
        <p:spPr>
          <a:xfrm>
            <a:off x="713100" y="1901959"/>
            <a:ext cx="4455900" cy="8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5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39" name="Google Shape;39;p13"/>
          <p:cNvSpPr txBox="1">
            <a:spLocks noGrp="1"/>
          </p:cNvSpPr>
          <p:nvPr>
            <p:ph type="subTitle" idx="1"/>
          </p:nvPr>
        </p:nvSpPr>
        <p:spPr>
          <a:xfrm>
            <a:off x="713100" y="3232550"/>
            <a:ext cx="44559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5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40" name="Google Shape;40;p13"/>
          <p:cNvSpPr txBox="1">
            <a:spLocks noGrp="1"/>
          </p:cNvSpPr>
          <p:nvPr>
            <p:ph type="title" idx="2"/>
          </p:nvPr>
        </p:nvSpPr>
        <p:spPr>
          <a:xfrm>
            <a:off x="718150" y="1280824"/>
            <a:ext cx="1350000" cy="5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3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9pPr>
          </a:lstStyle>
          <a:p>
            <a:endParaRPr/>
          </a:p>
        </p:txBody>
      </p:sp>
      <p:sp>
        <p:nvSpPr>
          <p:cNvPr id="41" name="Google Shape;41;p13"/>
          <p:cNvSpPr txBox="1">
            <a:spLocks noGrp="1"/>
          </p:cNvSpPr>
          <p:nvPr>
            <p:ph type="subTitle" idx="3"/>
          </p:nvPr>
        </p:nvSpPr>
        <p:spPr>
          <a:xfrm>
            <a:off x="718150" y="279499"/>
            <a:ext cx="2435700" cy="17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800" b="1"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42" name="Google Shape;42;p13"/>
          <p:cNvSpPr txBox="1">
            <a:spLocks noGrp="1"/>
          </p:cNvSpPr>
          <p:nvPr>
            <p:ph type="subTitle" idx="4"/>
          </p:nvPr>
        </p:nvSpPr>
        <p:spPr>
          <a:xfrm>
            <a:off x="7081200" y="279499"/>
            <a:ext cx="1350000" cy="17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800" b="1"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cxnSp>
        <p:nvCxnSpPr>
          <p:cNvPr id="43" name="Google Shape;43;p13"/>
          <p:cNvCxnSpPr/>
          <p:nvPr/>
        </p:nvCxnSpPr>
        <p:spPr>
          <a:xfrm>
            <a:off x="718150" y="534450"/>
            <a:ext cx="7716000" cy="0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5" name="Google Shape;45;p14"/>
          <p:cNvCxnSpPr/>
          <p:nvPr/>
        </p:nvCxnSpPr>
        <p:spPr>
          <a:xfrm>
            <a:off x="718150" y="534450"/>
            <a:ext cx="7716000" cy="0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46" name="Google Shape;46;p14"/>
          <p:cNvSpPr txBox="1">
            <a:spLocks noGrp="1"/>
          </p:cNvSpPr>
          <p:nvPr>
            <p:ph type="subTitle" idx="1"/>
          </p:nvPr>
        </p:nvSpPr>
        <p:spPr>
          <a:xfrm>
            <a:off x="718150" y="279499"/>
            <a:ext cx="2435700" cy="17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91425" rIns="0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800" b="1"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47" name="Google Shape;47;p14"/>
          <p:cNvSpPr txBox="1">
            <a:spLocks noGrp="1"/>
          </p:cNvSpPr>
          <p:nvPr>
            <p:ph type="subTitle" idx="2"/>
          </p:nvPr>
        </p:nvSpPr>
        <p:spPr>
          <a:xfrm>
            <a:off x="7081200" y="279499"/>
            <a:ext cx="1350000" cy="17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91425" rIns="0" bIns="91425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800" b="1"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48" name="Google Shape;48;p14"/>
          <p:cNvSpPr txBox="1">
            <a:spLocks noGrp="1"/>
          </p:cNvSpPr>
          <p:nvPr>
            <p:ph type="subTitle" idx="3"/>
          </p:nvPr>
        </p:nvSpPr>
        <p:spPr>
          <a:xfrm>
            <a:off x="713100" y="3435000"/>
            <a:ext cx="3404400" cy="116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91425" rIns="0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14"/>
          <p:cNvSpPr txBox="1">
            <a:spLocks noGrp="1"/>
          </p:cNvSpPr>
          <p:nvPr>
            <p:ph type="title"/>
          </p:nvPr>
        </p:nvSpPr>
        <p:spPr>
          <a:xfrm>
            <a:off x="713100" y="734703"/>
            <a:ext cx="7718100" cy="41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umbers and text 1">
  <p:cSld name="BLANK_17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1" name="Google Shape;51;p15"/>
          <p:cNvCxnSpPr/>
          <p:nvPr/>
        </p:nvCxnSpPr>
        <p:spPr>
          <a:xfrm>
            <a:off x="718150" y="534450"/>
            <a:ext cx="7716000" cy="0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52" name="Google Shape;52;p15"/>
          <p:cNvSpPr txBox="1">
            <a:spLocks noGrp="1"/>
          </p:cNvSpPr>
          <p:nvPr>
            <p:ph type="title"/>
          </p:nvPr>
        </p:nvSpPr>
        <p:spPr>
          <a:xfrm>
            <a:off x="713100" y="728550"/>
            <a:ext cx="7718100" cy="41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 b="1"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15"/>
          <p:cNvSpPr txBox="1">
            <a:spLocks noGrp="1"/>
          </p:cNvSpPr>
          <p:nvPr>
            <p:ph type="subTitle" idx="1"/>
          </p:nvPr>
        </p:nvSpPr>
        <p:spPr>
          <a:xfrm>
            <a:off x="1535035" y="2868632"/>
            <a:ext cx="2541300" cy="71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91425" rIns="0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15"/>
          <p:cNvSpPr txBox="1">
            <a:spLocks noGrp="1"/>
          </p:cNvSpPr>
          <p:nvPr>
            <p:ph type="subTitle" idx="2"/>
          </p:nvPr>
        </p:nvSpPr>
        <p:spPr>
          <a:xfrm>
            <a:off x="5064735" y="2868632"/>
            <a:ext cx="2541300" cy="71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91425" rIns="0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15"/>
          <p:cNvSpPr txBox="1">
            <a:spLocks noGrp="1"/>
          </p:cNvSpPr>
          <p:nvPr>
            <p:ph type="title" idx="3"/>
          </p:nvPr>
        </p:nvSpPr>
        <p:spPr>
          <a:xfrm>
            <a:off x="1535035" y="3685740"/>
            <a:ext cx="2541300" cy="71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4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9pPr>
          </a:lstStyle>
          <a:p>
            <a:endParaRPr/>
          </a:p>
        </p:txBody>
      </p:sp>
      <p:sp>
        <p:nvSpPr>
          <p:cNvPr id="56" name="Google Shape;56;p15"/>
          <p:cNvSpPr txBox="1">
            <a:spLocks noGrp="1"/>
          </p:cNvSpPr>
          <p:nvPr>
            <p:ph type="title" idx="4"/>
          </p:nvPr>
        </p:nvSpPr>
        <p:spPr>
          <a:xfrm>
            <a:off x="5064735" y="3685740"/>
            <a:ext cx="2541300" cy="71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4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hree columns 1">
  <p:cSld name="BLANK_16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8" name="Google Shape;58;p16"/>
          <p:cNvCxnSpPr/>
          <p:nvPr/>
        </p:nvCxnSpPr>
        <p:spPr>
          <a:xfrm>
            <a:off x="718150" y="534450"/>
            <a:ext cx="7716000" cy="0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59" name="Google Shape;59;p16"/>
          <p:cNvSpPr txBox="1">
            <a:spLocks noGrp="1"/>
          </p:cNvSpPr>
          <p:nvPr>
            <p:ph type="title"/>
          </p:nvPr>
        </p:nvSpPr>
        <p:spPr>
          <a:xfrm>
            <a:off x="713100" y="728550"/>
            <a:ext cx="4014600" cy="41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 b="1"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16"/>
          <p:cNvSpPr txBox="1">
            <a:spLocks noGrp="1"/>
          </p:cNvSpPr>
          <p:nvPr>
            <p:ph type="subTitle" idx="1"/>
          </p:nvPr>
        </p:nvSpPr>
        <p:spPr>
          <a:xfrm>
            <a:off x="1627500" y="1885219"/>
            <a:ext cx="3100200" cy="52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91425" rIns="0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1" name="Google Shape;61;p16"/>
          <p:cNvSpPr txBox="1">
            <a:spLocks noGrp="1"/>
          </p:cNvSpPr>
          <p:nvPr>
            <p:ph type="title" idx="2"/>
          </p:nvPr>
        </p:nvSpPr>
        <p:spPr>
          <a:xfrm>
            <a:off x="1627500" y="1478594"/>
            <a:ext cx="3100200" cy="37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000" b="1"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62" name="Google Shape;62;p16"/>
          <p:cNvSpPr txBox="1">
            <a:spLocks noGrp="1"/>
          </p:cNvSpPr>
          <p:nvPr>
            <p:ph type="subTitle" idx="3"/>
          </p:nvPr>
        </p:nvSpPr>
        <p:spPr>
          <a:xfrm>
            <a:off x="1627500" y="2969669"/>
            <a:ext cx="3100200" cy="52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91425" rIns="0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6"/>
          <p:cNvSpPr txBox="1">
            <a:spLocks noGrp="1"/>
          </p:cNvSpPr>
          <p:nvPr>
            <p:ph type="title" idx="4"/>
          </p:nvPr>
        </p:nvSpPr>
        <p:spPr>
          <a:xfrm>
            <a:off x="1627500" y="2563044"/>
            <a:ext cx="3100200" cy="37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000" b="1"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64" name="Google Shape;64;p16"/>
          <p:cNvSpPr txBox="1">
            <a:spLocks noGrp="1"/>
          </p:cNvSpPr>
          <p:nvPr>
            <p:ph type="subTitle" idx="5"/>
          </p:nvPr>
        </p:nvSpPr>
        <p:spPr>
          <a:xfrm>
            <a:off x="1627500" y="4054119"/>
            <a:ext cx="3100200" cy="52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91425" rIns="0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5" name="Google Shape;65;p16"/>
          <p:cNvSpPr txBox="1">
            <a:spLocks noGrp="1"/>
          </p:cNvSpPr>
          <p:nvPr>
            <p:ph type="title" idx="6"/>
          </p:nvPr>
        </p:nvSpPr>
        <p:spPr>
          <a:xfrm>
            <a:off x="1627500" y="3647494"/>
            <a:ext cx="3100200" cy="37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000" b="1"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66" name="Google Shape;66;p16"/>
          <p:cNvSpPr txBox="1">
            <a:spLocks noGrp="1"/>
          </p:cNvSpPr>
          <p:nvPr>
            <p:ph type="title" idx="7"/>
          </p:nvPr>
        </p:nvSpPr>
        <p:spPr>
          <a:xfrm>
            <a:off x="893890" y="1483100"/>
            <a:ext cx="632100" cy="36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67" name="Google Shape;67;p16"/>
          <p:cNvSpPr txBox="1">
            <a:spLocks noGrp="1"/>
          </p:cNvSpPr>
          <p:nvPr>
            <p:ph type="title" idx="8"/>
          </p:nvPr>
        </p:nvSpPr>
        <p:spPr>
          <a:xfrm>
            <a:off x="893890" y="2567550"/>
            <a:ext cx="632100" cy="36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68" name="Google Shape;68;p16"/>
          <p:cNvSpPr txBox="1">
            <a:spLocks noGrp="1"/>
          </p:cNvSpPr>
          <p:nvPr>
            <p:ph type="title" idx="9"/>
          </p:nvPr>
        </p:nvSpPr>
        <p:spPr>
          <a:xfrm>
            <a:off x="893890" y="3652000"/>
            <a:ext cx="632100" cy="36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0" name="Google Shape;70;p17"/>
          <p:cNvCxnSpPr/>
          <p:nvPr/>
        </p:nvCxnSpPr>
        <p:spPr>
          <a:xfrm>
            <a:off x="718150" y="534450"/>
            <a:ext cx="7716000" cy="0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71" name="Google Shape;71;p17"/>
          <p:cNvSpPr txBox="1">
            <a:spLocks noGrp="1"/>
          </p:cNvSpPr>
          <p:nvPr>
            <p:ph type="title"/>
          </p:nvPr>
        </p:nvSpPr>
        <p:spPr>
          <a:xfrm>
            <a:off x="1094100" y="1959601"/>
            <a:ext cx="3306000" cy="78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17"/>
          <p:cNvSpPr txBox="1">
            <a:spLocks noGrp="1"/>
          </p:cNvSpPr>
          <p:nvPr>
            <p:ph type="subTitle" idx="1"/>
          </p:nvPr>
        </p:nvSpPr>
        <p:spPr>
          <a:xfrm>
            <a:off x="1094100" y="2899726"/>
            <a:ext cx="3306000" cy="88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91425" rIns="0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noFill/>
        <a:effectLst/>
      </p:bgPr>
    </p:bg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dk2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9"/>
          <p:cNvSpPr txBox="1">
            <a:spLocks noGrp="1"/>
          </p:cNvSpPr>
          <p:nvPr>
            <p:ph type="title"/>
          </p:nvPr>
        </p:nvSpPr>
        <p:spPr>
          <a:xfrm>
            <a:off x="713100" y="745250"/>
            <a:ext cx="77181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None/>
              <a:defRPr sz="25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None/>
              <a:defRPr sz="25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None/>
              <a:defRPr sz="25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None/>
              <a:defRPr sz="25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None/>
              <a:defRPr sz="25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None/>
              <a:defRPr sz="25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None/>
              <a:defRPr sz="25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None/>
              <a:defRPr sz="25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None/>
              <a:defRPr sz="25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p9"/>
          <p:cNvSpPr txBox="1">
            <a:spLocks noGrp="1"/>
          </p:cNvSpPr>
          <p:nvPr>
            <p:ph type="body" idx="1"/>
          </p:nvPr>
        </p:nvSpPr>
        <p:spPr>
          <a:xfrm>
            <a:off x="713100" y="1209525"/>
            <a:ext cx="7718100" cy="339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2"/>
        </a:solidFill>
        <a:effectLst/>
      </p:bgPr>
    </p:bg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"/>
          <p:cNvSpPr/>
          <p:nvPr/>
        </p:nvSpPr>
        <p:spPr>
          <a:xfrm>
            <a:off x="619125" y="301601"/>
            <a:ext cx="7924800" cy="438984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5" name="Google Shape;85;p1"/>
          <p:cNvSpPr txBox="1">
            <a:spLocks noGrp="1"/>
          </p:cNvSpPr>
          <p:nvPr>
            <p:ph type="ctrTitle"/>
          </p:nvPr>
        </p:nvSpPr>
        <p:spPr>
          <a:xfrm>
            <a:off x="214262" y="1838964"/>
            <a:ext cx="8740069" cy="146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en-US" sz="5400" dirty="0">
                <a:latin typeface="Book Antiqua"/>
                <a:ea typeface="Book Antiqua"/>
                <a:cs typeface="Book Antiqua"/>
                <a:sym typeface="Book Antiqua"/>
              </a:rPr>
              <a:t>The Steps in The Market Research Process</a:t>
            </a:r>
            <a:endParaRPr sz="5400" dirty="0">
              <a:latin typeface="Book Antiqua"/>
              <a:ea typeface="Book Antiqua"/>
              <a:cs typeface="Book Antiqua"/>
              <a:sym typeface="Book Antiqua"/>
            </a:endParaRPr>
          </a:p>
        </p:txBody>
      </p:sp>
      <p:cxnSp>
        <p:nvCxnSpPr>
          <p:cNvPr id="86" name="Google Shape;86;p1"/>
          <p:cNvCxnSpPr/>
          <p:nvPr/>
        </p:nvCxnSpPr>
        <p:spPr>
          <a:xfrm>
            <a:off x="3466933" y="3786872"/>
            <a:ext cx="2586600" cy="0"/>
          </a:xfrm>
          <a:prstGeom prst="straightConnector1">
            <a:avLst/>
          </a:prstGeom>
          <a:noFill/>
          <a:ln w="1905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grpSp>
        <p:nvGrpSpPr>
          <p:cNvPr id="87" name="Google Shape;87;p1"/>
          <p:cNvGrpSpPr/>
          <p:nvPr/>
        </p:nvGrpSpPr>
        <p:grpSpPr>
          <a:xfrm>
            <a:off x="7120204" y="3329009"/>
            <a:ext cx="1531898" cy="1431714"/>
            <a:chOff x="5690681" y="1479562"/>
            <a:chExt cx="2522742" cy="2748433"/>
          </a:xfrm>
        </p:grpSpPr>
        <p:grpSp>
          <p:nvGrpSpPr>
            <p:cNvPr id="88" name="Google Shape;88;p1"/>
            <p:cNvGrpSpPr/>
            <p:nvPr/>
          </p:nvGrpSpPr>
          <p:grpSpPr>
            <a:xfrm>
              <a:off x="6524461" y="1479562"/>
              <a:ext cx="1688962" cy="2748433"/>
              <a:chOff x="6521662" y="1026818"/>
              <a:chExt cx="1898777" cy="3089863"/>
            </a:xfrm>
          </p:grpSpPr>
          <p:sp>
            <p:nvSpPr>
              <p:cNvPr id="89" name="Google Shape;89;p1"/>
              <p:cNvSpPr/>
              <p:nvPr/>
            </p:nvSpPr>
            <p:spPr>
              <a:xfrm flipH="1">
                <a:off x="6889013" y="2236841"/>
                <a:ext cx="1324502" cy="1535777"/>
              </a:xfrm>
              <a:custGeom>
                <a:avLst/>
                <a:gdLst/>
                <a:ahLst/>
                <a:cxnLst/>
                <a:rect l="l" t="t" r="r" b="b"/>
                <a:pathLst>
                  <a:path w="33784" h="39173" extrusionOk="0">
                    <a:moveTo>
                      <a:pt x="28769" y="1"/>
                    </a:moveTo>
                    <a:lnTo>
                      <a:pt x="11548" y="573"/>
                    </a:lnTo>
                    <a:cubicBezTo>
                      <a:pt x="11526" y="573"/>
                      <a:pt x="11504" y="573"/>
                      <a:pt x="11460" y="595"/>
                    </a:cubicBezTo>
                    <a:cubicBezTo>
                      <a:pt x="11284" y="639"/>
                      <a:pt x="10756" y="837"/>
                      <a:pt x="10448" y="969"/>
                    </a:cubicBezTo>
                    <a:cubicBezTo>
                      <a:pt x="10316" y="1035"/>
                      <a:pt x="10228" y="1167"/>
                      <a:pt x="10250" y="1321"/>
                    </a:cubicBezTo>
                    <a:cubicBezTo>
                      <a:pt x="10382" y="2926"/>
                      <a:pt x="11240" y="12626"/>
                      <a:pt x="11262" y="16167"/>
                    </a:cubicBezTo>
                    <a:cubicBezTo>
                      <a:pt x="11262" y="16211"/>
                      <a:pt x="45" y="28418"/>
                      <a:pt x="45" y="28418"/>
                    </a:cubicBezTo>
                    <a:cubicBezTo>
                      <a:pt x="1" y="28462"/>
                      <a:pt x="1" y="28527"/>
                      <a:pt x="45" y="28549"/>
                    </a:cubicBezTo>
                    <a:lnTo>
                      <a:pt x="7259" y="35896"/>
                    </a:lnTo>
                    <a:cubicBezTo>
                      <a:pt x="7285" y="35921"/>
                      <a:pt x="7310" y="35932"/>
                      <a:pt x="7336" y="35932"/>
                    </a:cubicBezTo>
                    <a:cubicBezTo>
                      <a:pt x="7354" y="35932"/>
                      <a:pt x="7373" y="35927"/>
                      <a:pt x="7391" y="35918"/>
                    </a:cubicBezTo>
                    <a:cubicBezTo>
                      <a:pt x="8469" y="35016"/>
                      <a:pt x="20455" y="23557"/>
                      <a:pt x="20455" y="23557"/>
                    </a:cubicBezTo>
                    <a:lnTo>
                      <a:pt x="23029" y="38733"/>
                    </a:lnTo>
                    <a:cubicBezTo>
                      <a:pt x="23051" y="38909"/>
                      <a:pt x="23183" y="39041"/>
                      <a:pt x="23359" y="39041"/>
                    </a:cubicBezTo>
                    <a:lnTo>
                      <a:pt x="33674" y="39173"/>
                    </a:lnTo>
                    <a:cubicBezTo>
                      <a:pt x="33740" y="39173"/>
                      <a:pt x="33784" y="39107"/>
                      <a:pt x="33784" y="39041"/>
                    </a:cubicBezTo>
                    <a:cubicBezTo>
                      <a:pt x="33784" y="39041"/>
                      <a:pt x="29605" y="3982"/>
                      <a:pt x="29143" y="309"/>
                    </a:cubicBezTo>
                    <a:cubicBezTo>
                      <a:pt x="29121" y="133"/>
                      <a:pt x="28967" y="1"/>
                      <a:pt x="28769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0" name="Google Shape;90;p1"/>
              <p:cNvSpPr/>
              <p:nvPr/>
            </p:nvSpPr>
            <p:spPr>
              <a:xfrm flipH="1">
                <a:off x="6882976" y="2231627"/>
                <a:ext cx="1336577" cy="1546167"/>
              </a:xfrm>
              <a:custGeom>
                <a:avLst/>
                <a:gdLst/>
                <a:ahLst/>
                <a:cxnLst/>
                <a:rect l="l" t="t" r="r" b="b"/>
                <a:pathLst>
                  <a:path w="34092" h="39438" extrusionOk="0">
                    <a:moveTo>
                      <a:pt x="28945" y="266"/>
                    </a:moveTo>
                    <a:cubicBezTo>
                      <a:pt x="29055" y="266"/>
                      <a:pt x="29143" y="354"/>
                      <a:pt x="29143" y="464"/>
                    </a:cubicBezTo>
                    <a:cubicBezTo>
                      <a:pt x="29627" y="4049"/>
                      <a:pt x="33652" y="37876"/>
                      <a:pt x="33784" y="39152"/>
                    </a:cubicBezTo>
                    <a:lnTo>
                      <a:pt x="23513" y="39020"/>
                    </a:lnTo>
                    <a:cubicBezTo>
                      <a:pt x="23425" y="39020"/>
                      <a:pt x="23337" y="38954"/>
                      <a:pt x="23315" y="38844"/>
                    </a:cubicBezTo>
                    <a:lnTo>
                      <a:pt x="20741" y="23668"/>
                    </a:lnTo>
                    <a:cubicBezTo>
                      <a:pt x="20719" y="23624"/>
                      <a:pt x="20697" y="23580"/>
                      <a:pt x="20653" y="23558"/>
                    </a:cubicBezTo>
                    <a:lnTo>
                      <a:pt x="20609" y="23558"/>
                    </a:lnTo>
                    <a:cubicBezTo>
                      <a:pt x="20565" y="23558"/>
                      <a:pt x="20521" y="23580"/>
                      <a:pt x="20499" y="23602"/>
                    </a:cubicBezTo>
                    <a:cubicBezTo>
                      <a:pt x="20390" y="23712"/>
                      <a:pt x="8711" y="34885"/>
                      <a:pt x="7479" y="35919"/>
                    </a:cubicBezTo>
                    <a:lnTo>
                      <a:pt x="309" y="28617"/>
                    </a:lnTo>
                    <a:cubicBezTo>
                      <a:pt x="11548" y="16388"/>
                      <a:pt x="11548" y="16388"/>
                      <a:pt x="11548" y="16300"/>
                    </a:cubicBezTo>
                    <a:cubicBezTo>
                      <a:pt x="11526" y="12781"/>
                      <a:pt x="10712" y="3301"/>
                      <a:pt x="10536" y="1432"/>
                    </a:cubicBezTo>
                    <a:cubicBezTo>
                      <a:pt x="10536" y="1344"/>
                      <a:pt x="10580" y="1278"/>
                      <a:pt x="10668" y="1234"/>
                    </a:cubicBezTo>
                    <a:cubicBezTo>
                      <a:pt x="10954" y="1102"/>
                      <a:pt x="11482" y="904"/>
                      <a:pt x="11658" y="860"/>
                    </a:cubicBezTo>
                    <a:cubicBezTo>
                      <a:pt x="11680" y="838"/>
                      <a:pt x="11702" y="838"/>
                      <a:pt x="11724" y="838"/>
                    </a:cubicBezTo>
                    <a:lnTo>
                      <a:pt x="28945" y="266"/>
                    </a:lnTo>
                    <a:close/>
                    <a:moveTo>
                      <a:pt x="28963" y="0"/>
                    </a:moveTo>
                    <a:cubicBezTo>
                      <a:pt x="28950" y="0"/>
                      <a:pt x="28937" y="1"/>
                      <a:pt x="28923" y="2"/>
                    </a:cubicBezTo>
                    <a:lnTo>
                      <a:pt x="11702" y="574"/>
                    </a:lnTo>
                    <a:cubicBezTo>
                      <a:pt x="11658" y="574"/>
                      <a:pt x="11614" y="574"/>
                      <a:pt x="11592" y="596"/>
                    </a:cubicBezTo>
                    <a:cubicBezTo>
                      <a:pt x="11394" y="640"/>
                      <a:pt x="10866" y="838"/>
                      <a:pt x="10558" y="970"/>
                    </a:cubicBezTo>
                    <a:cubicBezTo>
                      <a:pt x="10360" y="1058"/>
                      <a:pt x="10250" y="1256"/>
                      <a:pt x="10250" y="1476"/>
                    </a:cubicBezTo>
                    <a:cubicBezTo>
                      <a:pt x="10426" y="3323"/>
                      <a:pt x="11262" y="12715"/>
                      <a:pt x="11284" y="16256"/>
                    </a:cubicBezTo>
                    <a:cubicBezTo>
                      <a:pt x="10756" y="16850"/>
                      <a:pt x="3806" y="24416"/>
                      <a:pt x="111" y="28441"/>
                    </a:cubicBezTo>
                    <a:cubicBezTo>
                      <a:pt x="1" y="28551"/>
                      <a:pt x="1" y="28682"/>
                      <a:pt x="111" y="28792"/>
                    </a:cubicBezTo>
                    <a:lnTo>
                      <a:pt x="7303" y="36139"/>
                    </a:lnTo>
                    <a:cubicBezTo>
                      <a:pt x="7350" y="36186"/>
                      <a:pt x="7416" y="36208"/>
                      <a:pt x="7481" y="36208"/>
                    </a:cubicBezTo>
                    <a:cubicBezTo>
                      <a:pt x="7537" y="36208"/>
                      <a:pt x="7592" y="36191"/>
                      <a:pt x="7633" y="36161"/>
                    </a:cubicBezTo>
                    <a:cubicBezTo>
                      <a:pt x="8623" y="35347"/>
                      <a:pt x="18982" y="25449"/>
                      <a:pt x="20499" y="23976"/>
                    </a:cubicBezTo>
                    <a:lnTo>
                      <a:pt x="23051" y="38910"/>
                    </a:lnTo>
                    <a:cubicBezTo>
                      <a:pt x="23073" y="39130"/>
                      <a:pt x="23271" y="39306"/>
                      <a:pt x="23513" y="39306"/>
                    </a:cubicBezTo>
                    <a:lnTo>
                      <a:pt x="33828" y="39438"/>
                    </a:lnTo>
                    <a:cubicBezTo>
                      <a:pt x="33894" y="39438"/>
                      <a:pt x="33960" y="39394"/>
                      <a:pt x="34026" y="39350"/>
                    </a:cubicBezTo>
                    <a:cubicBezTo>
                      <a:pt x="34070" y="39306"/>
                      <a:pt x="34092" y="39218"/>
                      <a:pt x="34070" y="39152"/>
                    </a:cubicBezTo>
                    <a:cubicBezTo>
                      <a:pt x="34026" y="38690"/>
                      <a:pt x="29891" y="4049"/>
                      <a:pt x="29429" y="420"/>
                    </a:cubicBezTo>
                    <a:cubicBezTo>
                      <a:pt x="29387" y="190"/>
                      <a:pt x="29207" y="0"/>
                      <a:pt x="2896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1" name="Google Shape;91;p1"/>
              <p:cNvSpPr/>
              <p:nvPr/>
            </p:nvSpPr>
            <p:spPr>
              <a:xfrm flipH="1">
                <a:off x="7299390" y="2717141"/>
                <a:ext cx="184577" cy="511390"/>
              </a:xfrm>
              <a:custGeom>
                <a:avLst/>
                <a:gdLst/>
                <a:ahLst/>
                <a:cxnLst/>
                <a:rect l="l" t="t" r="r" b="b"/>
                <a:pathLst>
                  <a:path w="4708" h="13044" extrusionOk="0">
                    <a:moveTo>
                      <a:pt x="4466" y="1"/>
                    </a:moveTo>
                    <a:cubicBezTo>
                      <a:pt x="4422" y="1"/>
                      <a:pt x="4378" y="45"/>
                      <a:pt x="4378" y="111"/>
                    </a:cubicBezTo>
                    <a:lnTo>
                      <a:pt x="4444" y="5037"/>
                    </a:lnTo>
                    <a:cubicBezTo>
                      <a:pt x="4488" y="7303"/>
                      <a:pt x="3564" y="9502"/>
                      <a:pt x="1936" y="11064"/>
                    </a:cubicBezTo>
                    <a:lnTo>
                      <a:pt x="45" y="12867"/>
                    </a:lnTo>
                    <a:cubicBezTo>
                      <a:pt x="1" y="12911"/>
                      <a:pt x="1" y="12977"/>
                      <a:pt x="23" y="13021"/>
                    </a:cubicBezTo>
                    <a:cubicBezTo>
                      <a:pt x="45" y="13043"/>
                      <a:pt x="89" y="13043"/>
                      <a:pt x="111" y="13043"/>
                    </a:cubicBezTo>
                    <a:cubicBezTo>
                      <a:pt x="133" y="13043"/>
                      <a:pt x="155" y="13043"/>
                      <a:pt x="177" y="13021"/>
                    </a:cubicBezTo>
                    <a:lnTo>
                      <a:pt x="2068" y="11218"/>
                    </a:lnTo>
                    <a:cubicBezTo>
                      <a:pt x="3762" y="9612"/>
                      <a:pt x="4708" y="7369"/>
                      <a:pt x="4664" y="5037"/>
                    </a:cubicBezTo>
                    <a:lnTo>
                      <a:pt x="4576" y="111"/>
                    </a:lnTo>
                    <a:cubicBezTo>
                      <a:pt x="4576" y="45"/>
                      <a:pt x="4532" y="1"/>
                      <a:pt x="4466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2" name="Google Shape;92;p1"/>
              <p:cNvSpPr/>
              <p:nvPr/>
            </p:nvSpPr>
            <p:spPr>
              <a:xfrm flipH="1">
                <a:off x="6957975" y="3768267"/>
                <a:ext cx="271651" cy="56102"/>
              </a:xfrm>
              <a:custGeom>
                <a:avLst/>
                <a:gdLst/>
                <a:ahLst/>
                <a:cxnLst/>
                <a:rect l="l" t="t" r="r" b="b"/>
                <a:pathLst>
                  <a:path w="6929" h="1431" extrusionOk="0">
                    <a:moveTo>
                      <a:pt x="0" y="1"/>
                    </a:moveTo>
                    <a:lnTo>
                      <a:pt x="44" y="1364"/>
                    </a:lnTo>
                    <a:lnTo>
                      <a:pt x="6928" y="1430"/>
                    </a:lnTo>
                    <a:lnTo>
                      <a:pt x="6928" y="177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E3A08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3" name="Google Shape;93;p1"/>
              <p:cNvSpPr/>
              <p:nvPr/>
            </p:nvSpPr>
            <p:spPr>
              <a:xfrm flipH="1">
                <a:off x="6951937" y="3762229"/>
                <a:ext cx="282864" cy="67315"/>
              </a:xfrm>
              <a:custGeom>
                <a:avLst/>
                <a:gdLst/>
                <a:ahLst/>
                <a:cxnLst/>
                <a:rect l="l" t="t" r="r" b="b"/>
                <a:pathLst>
                  <a:path w="7215" h="1717" extrusionOk="0">
                    <a:moveTo>
                      <a:pt x="264" y="287"/>
                    </a:moveTo>
                    <a:lnTo>
                      <a:pt x="6928" y="463"/>
                    </a:lnTo>
                    <a:lnTo>
                      <a:pt x="6906" y="1452"/>
                    </a:lnTo>
                    <a:lnTo>
                      <a:pt x="308" y="1364"/>
                    </a:lnTo>
                    <a:lnTo>
                      <a:pt x="264" y="287"/>
                    </a:lnTo>
                    <a:close/>
                    <a:moveTo>
                      <a:pt x="132" y="1"/>
                    </a:moveTo>
                    <a:cubicBezTo>
                      <a:pt x="88" y="1"/>
                      <a:pt x="66" y="23"/>
                      <a:pt x="22" y="45"/>
                    </a:cubicBezTo>
                    <a:cubicBezTo>
                      <a:pt x="0" y="67"/>
                      <a:pt x="0" y="111"/>
                      <a:pt x="0" y="155"/>
                    </a:cubicBezTo>
                    <a:lnTo>
                      <a:pt x="44" y="1518"/>
                    </a:lnTo>
                    <a:cubicBezTo>
                      <a:pt x="44" y="1584"/>
                      <a:pt x="110" y="1650"/>
                      <a:pt x="176" y="1650"/>
                    </a:cubicBezTo>
                    <a:lnTo>
                      <a:pt x="7060" y="1716"/>
                    </a:lnTo>
                    <a:cubicBezTo>
                      <a:pt x="7082" y="1716"/>
                      <a:pt x="7126" y="1694"/>
                      <a:pt x="7148" y="1672"/>
                    </a:cubicBezTo>
                    <a:cubicBezTo>
                      <a:pt x="7170" y="1650"/>
                      <a:pt x="7192" y="1628"/>
                      <a:pt x="7192" y="1584"/>
                    </a:cubicBezTo>
                    <a:lnTo>
                      <a:pt x="7192" y="331"/>
                    </a:lnTo>
                    <a:cubicBezTo>
                      <a:pt x="7214" y="243"/>
                      <a:pt x="7148" y="177"/>
                      <a:pt x="7060" y="177"/>
                    </a:cubicBezTo>
                    <a:lnTo>
                      <a:pt x="132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4" name="Google Shape;94;p1"/>
              <p:cNvSpPr/>
              <p:nvPr/>
            </p:nvSpPr>
            <p:spPr>
              <a:xfrm flipH="1">
                <a:off x="6609599" y="3815705"/>
                <a:ext cx="640727" cy="250951"/>
              </a:xfrm>
              <a:custGeom>
                <a:avLst/>
                <a:gdLst/>
                <a:ahLst/>
                <a:cxnLst/>
                <a:rect l="l" t="t" r="r" b="b"/>
                <a:pathLst>
                  <a:path w="16343" h="6401" extrusionOk="0">
                    <a:moveTo>
                      <a:pt x="352" y="0"/>
                    </a:moveTo>
                    <a:lnTo>
                      <a:pt x="0" y="6203"/>
                    </a:lnTo>
                    <a:lnTo>
                      <a:pt x="16320" y="6401"/>
                    </a:lnTo>
                    <a:cubicBezTo>
                      <a:pt x="16342" y="5301"/>
                      <a:pt x="15594" y="4289"/>
                      <a:pt x="14385" y="3783"/>
                    </a:cubicBezTo>
                    <a:lnTo>
                      <a:pt x="7896" y="1034"/>
                    </a:lnTo>
                    <a:lnTo>
                      <a:pt x="7896" y="88"/>
                    </a:lnTo>
                    <a:lnTo>
                      <a:pt x="352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5" name="Google Shape;95;p1"/>
              <p:cNvSpPr/>
              <p:nvPr/>
            </p:nvSpPr>
            <p:spPr>
              <a:xfrm flipH="1">
                <a:off x="6604424" y="3810530"/>
                <a:ext cx="651077" cy="262164"/>
              </a:xfrm>
              <a:custGeom>
                <a:avLst/>
                <a:gdLst/>
                <a:ahLst/>
                <a:cxnLst/>
                <a:rect l="l" t="t" r="r" b="b"/>
                <a:pathLst>
                  <a:path w="16607" h="6687" extrusionOk="0">
                    <a:moveTo>
                      <a:pt x="616" y="286"/>
                    </a:moveTo>
                    <a:lnTo>
                      <a:pt x="7896" y="352"/>
                    </a:lnTo>
                    <a:lnTo>
                      <a:pt x="7874" y="1166"/>
                    </a:lnTo>
                    <a:cubicBezTo>
                      <a:pt x="7874" y="1232"/>
                      <a:pt x="7918" y="1276"/>
                      <a:pt x="7962" y="1298"/>
                    </a:cubicBezTo>
                    <a:lnTo>
                      <a:pt x="14451" y="4047"/>
                    </a:lnTo>
                    <a:cubicBezTo>
                      <a:pt x="15572" y="4509"/>
                      <a:pt x="16276" y="5411"/>
                      <a:pt x="16320" y="6401"/>
                    </a:cubicBezTo>
                    <a:lnTo>
                      <a:pt x="286" y="6203"/>
                    </a:lnTo>
                    <a:lnTo>
                      <a:pt x="616" y="286"/>
                    </a:lnTo>
                    <a:close/>
                    <a:moveTo>
                      <a:pt x="484" y="0"/>
                    </a:moveTo>
                    <a:cubicBezTo>
                      <a:pt x="418" y="0"/>
                      <a:pt x="352" y="66"/>
                      <a:pt x="352" y="132"/>
                    </a:cubicBezTo>
                    <a:lnTo>
                      <a:pt x="0" y="6313"/>
                    </a:lnTo>
                    <a:cubicBezTo>
                      <a:pt x="0" y="6357"/>
                      <a:pt x="0" y="6401"/>
                      <a:pt x="44" y="6423"/>
                    </a:cubicBezTo>
                    <a:cubicBezTo>
                      <a:pt x="66" y="6445"/>
                      <a:pt x="88" y="6467"/>
                      <a:pt x="132" y="6467"/>
                    </a:cubicBezTo>
                    <a:lnTo>
                      <a:pt x="16452" y="6687"/>
                    </a:lnTo>
                    <a:cubicBezTo>
                      <a:pt x="16496" y="6687"/>
                      <a:pt x="16518" y="6665"/>
                      <a:pt x="16562" y="6643"/>
                    </a:cubicBezTo>
                    <a:cubicBezTo>
                      <a:pt x="16584" y="6621"/>
                      <a:pt x="16584" y="6577"/>
                      <a:pt x="16584" y="6533"/>
                    </a:cubicBezTo>
                    <a:cubicBezTo>
                      <a:pt x="16606" y="5367"/>
                      <a:pt x="15836" y="4311"/>
                      <a:pt x="14561" y="3784"/>
                    </a:cubicBezTo>
                    <a:lnTo>
                      <a:pt x="8160" y="1078"/>
                    </a:lnTo>
                    <a:lnTo>
                      <a:pt x="8160" y="220"/>
                    </a:lnTo>
                    <a:cubicBezTo>
                      <a:pt x="8160" y="176"/>
                      <a:pt x="8160" y="132"/>
                      <a:pt x="8138" y="110"/>
                    </a:cubicBezTo>
                    <a:cubicBezTo>
                      <a:pt x="8116" y="88"/>
                      <a:pt x="8072" y="66"/>
                      <a:pt x="8028" y="66"/>
                    </a:cubicBezTo>
                    <a:lnTo>
                      <a:pt x="484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6" name="Google Shape;96;p1"/>
              <p:cNvSpPr/>
              <p:nvPr/>
            </p:nvSpPr>
            <p:spPr>
              <a:xfrm flipH="1">
                <a:off x="6852788" y="3801865"/>
                <a:ext cx="61238" cy="81978"/>
              </a:xfrm>
              <a:custGeom>
                <a:avLst/>
                <a:gdLst/>
                <a:ahLst/>
                <a:cxnLst/>
                <a:rect l="l" t="t" r="r" b="b"/>
                <a:pathLst>
                  <a:path w="1562" h="2091" extrusionOk="0">
                    <a:moveTo>
                      <a:pt x="770" y="265"/>
                    </a:moveTo>
                    <a:cubicBezTo>
                      <a:pt x="1034" y="265"/>
                      <a:pt x="1276" y="441"/>
                      <a:pt x="1276" y="639"/>
                    </a:cubicBezTo>
                    <a:cubicBezTo>
                      <a:pt x="1276" y="837"/>
                      <a:pt x="1144" y="1519"/>
                      <a:pt x="924" y="1761"/>
                    </a:cubicBezTo>
                    <a:cubicBezTo>
                      <a:pt x="880" y="1805"/>
                      <a:pt x="858" y="1805"/>
                      <a:pt x="836" y="1827"/>
                    </a:cubicBezTo>
                    <a:cubicBezTo>
                      <a:pt x="638" y="1827"/>
                      <a:pt x="286" y="991"/>
                      <a:pt x="286" y="661"/>
                    </a:cubicBezTo>
                    <a:cubicBezTo>
                      <a:pt x="264" y="551"/>
                      <a:pt x="330" y="485"/>
                      <a:pt x="374" y="419"/>
                    </a:cubicBezTo>
                    <a:cubicBezTo>
                      <a:pt x="462" y="331"/>
                      <a:pt x="594" y="265"/>
                      <a:pt x="748" y="265"/>
                    </a:cubicBezTo>
                    <a:close/>
                    <a:moveTo>
                      <a:pt x="795" y="0"/>
                    </a:moveTo>
                    <a:cubicBezTo>
                      <a:pt x="780" y="0"/>
                      <a:pt x="764" y="1"/>
                      <a:pt x="748" y="2"/>
                    </a:cubicBezTo>
                    <a:cubicBezTo>
                      <a:pt x="528" y="2"/>
                      <a:pt x="308" y="90"/>
                      <a:pt x="176" y="243"/>
                    </a:cubicBezTo>
                    <a:cubicBezTo>
                      <a:pt x="44" y="353"/>
                      <a:pt x="0" y="507"/>
                      <a:pt x="0" y="683"/>
                    </a:cubicBezTo>
                    <a:cubicBezTo>
                      <a:pt x="22" y="903"/>
                      <a:pt x="330" y="2091"/>
                      <a:pt x="836" y="2091"/>
                    </a:cubicBezTo>
                    <a:cubicBezTo>
                      <a:pt x="946" y="2091"/>
                      <a:pt x="1034" y="2047"/>
                      <a:pt x="1122" y="1937"/>
                    </a:cubicBezTo>
                    <a:cubicBezTo>
                      <a:pt x="1408" y="1629"/>
                      <a:pt x="1562" y="859"/>
                      <a:pt x="1562" y="617"/>
                    </a:cubicBezTo>
                    <a:cubicBezTo>
                      <a:pt x="1541" y="278"/>
                      <a:pt x="1213" y="0"/>
                      <a:pt x="79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7" name="Google Shape;97;p1"/>
              <p:cNvSpPr/>
              <p:nvPr/>
            </p:nvSpPr>
            <p:spPr>
              <a:xfrm flipH="1">
                <a:off x="6790687" y="3828995"/>
                <a:ext cx="91465" cy="61748"/>
              </a:xfrm>
              <a:custGeom>
                <a:avLst/>
                <a:gdLst/>
                <a:ahLst/>
                <a:cxnLst/>
                <a:rect l="l" t="t" r="r" b="b"/>
                <a:pathLst>
                  <a:path w="2333" h="1575" extrusionOk="0">
                    <a:moveTo>
                      <a:pt x="1532" y="275"/>
                    </a:moveTo>
                    <a:cubicBezTo>
                      <a:pt x="1705" y="275"/>
                      <a:pt x="1873" y="347"/>
                      <a:pt x="1958" y="475"/>
                    </a:cubicBezTo>
                    <a:cubicBezTo>
                      <a:pt x="2024" y="541"/>
                      <a:pt x="2046" y="629"/>
                      <a:pt x="2024" y="717"/>
                    </a:cubicBezTo>
                    <a:cubicBezTo>
                      <a:pt x="2002" y="827"/>
                      <a:pt x="1936" y="915"/>
                      <a:pt x="1826" y="981"/>
                    </a:cubicBezTo>
                    <a:cubicBezTo>
                      <a:pt x="1545" y="1122"/>
                      <a:pt x="813" y="1305"/>
                      <a:pt x="464" y="1305"/>
                    </a:cubicBezTo>
                    <a:cubicBezTo>
                      <a:pt x="377" y="1305"/>
                      <a:pt x="313" y="1293"/>
                      <a:pt x="287" y="1267"/>
                    </a:cubicBezTo>
                    <a:cubicBezTo>
                      <a:pt x="265" y="1113"/>
                      <a:pt x="925" y="519"/>
                      <a:pt x="1255" y="343"/>
                    </a:cubicBezTo>
                    <a:cubicBezTo>
                      <a:pt x="1340" y="297"/>
                      <a:pt x="1437" y="275"/>
                      <a:pt x="1532" y="275"/>
                    </a:cubicBezTo>
                    <a:close/>
                    <a:moveTo>
                      <a:pt x="1536" y="1"/>
                    </a:moveTo>
                    <a:cubicBezTo>
                      <a:pt x="1402" y="1"/>
                      <a:pt x="1267" y="33"/>
                      <a:pt x="1145" y="101"/>
                    </a:cubicBezTo>
                    <a:cubicBezTo>
                      <a:pt x="903" y="211"/>
                      <a:pt x="111" y="805"/>
                      <a:pt x="23" y="1201"/>
                    </a:cubicBezTo>
                    <a:cubicBezTo>
                      <a:pt x="1" y="1311"/>
                      <a:pt x="45" y="1399"/>
                      <a:pt x="67" y="1443"/>
                    </a:cubicBezTo>
                    <a:cubicBezTo>
                      <a:pt x="155" y="1531"/>
                      <a:pt x="309" y="1575"/>
                      <a:pt x="507" y="1575"/>
                    </a:cubicBezTo>
                    <a:cubicBezTo>
                      <a:pt x="1013" y="1575"/>
                      <a:pt x="1804" y="1289"/>
                      <a:pt x="1936" y="1223"/>
                    </a:cubicBezTo>
                    <a:cubicBezTo>
                      <a:pt x="2134" y="1135"/>
                      <a:pt x="2266" y="959"/>
                      <a:pt x="2288" y="783"/>
                    </a:cubicBezTo>
                    <a:cubicBezTo>
                      <a:pt x="2332" y="607"/>
                      <a:pt x="2288" y="453"/>
                      <a:pt x="2178" y="299"/>
                    </a:cubicBezTo>
                    <a:cubicBezTo>
                      <a:pt x="2035" y="113"/>
                      <a:pt x="1788" y="1"/>
                      <a:pt x="1536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8" name="Google Shape;98;p1"/>
              <p:cNvSpPr/>
              <p:nvPr/>
            </p:nvSpPr>
            <p:spPr>
              <a:xfrm flipH="1">
                <a:off x="6882113" y="3884666"/>
                <a:ext cx="43988" cy="41440"/>
              </a:xfrm>
              <a:custGeom>
                <a:avLst/>
                <a:gdLst/>
                <a:ahLst/>
                <a:cxnLst/>
                <a:rect l="l" t="t" r="r" b="b"/>
                <a:pathLst>
                  <a:path w="1122" h="1057" extrusionOk="0">
                    <a:moveTo>
                      <a:pt x="1122" y="1"/>
                    </a:moveTo>
                    <a:lnTo>
                      <a:pt x="0" y="1057"/>
                    </a:lnTo>
                  </a:path>
                </a:pathLst>
              </a:custGeom>
              <a:solidFill>
                <a:srgbClr val="6B1C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9" name="Google Shape;99;p1"/>
              <p:cNvSpPr/>
              <p:nvPr/>
            </p:nvSpPr>
            <p:spPr>
              <a:xfrm flipH="1">
                <a:off x="6876076" y="3879962"/>
                <a:ext cx="56063" cy="51319"/>
              </a:xfrm>
              <a:custGeom>
                <a:avLst/>
                <a:gdLst/>
                <a:ahLst/>
                <a:cxnLst/>
                <a:rect l="l" t="t" r="r" b="b"/>
                <a:pathLst>
                  <a:path w="1430" h="1309" extrusionOk="0">
                    <a:moveTo>
                      <a:pt x="1279" y="0"/>
                    </a:moveTo>
                    <a:cubicBezTo>
                      <a:pt x="1243" y="0"/>
                      <a:pt x="1210" y="11"/>
                      <a:pt x="1188" y="33"/>
                    </a:cubicBezTo>
                    <a:lnTo>
                      <a:pt x="66" y="1067"/>
                    </a:lnTo>
                    <a:cubicBezTo>
                      <a:pt x="0" y="1111"/>
                      <a:pt x="0" y="1199"/>
                      <a:pt x="66" y="1265"/>
                    </a:cubicBezTo>
                    <a:cubicBezTo>
                      <a:pt x="88" y="1287"/>
                      <a:pt x="110" y="1309"/>
                      <a:pt x="154" y="1309"/>
                    </a:cubicBezTo>
                    <a:cubicBezTo>
                      <a:pt x="198" y="1309"/>
                      <a:pt x="220" y="1287"/>
                      <a:pt x="242" y="1265"/>
                    </a:cubicBezTo>
                    <a:lnTo>
                      <a:pt x="1364" y="231"/>
                    </a:lnTo>
                    <a:cubicBezTo>
                      <a:pt x="1430" y="187"/>
                      <a:pt x="1430" y="99"/>
                      <a:pt x="1386" y="33"/>
                    </a:cubicBezTo>
                    <a:cubicBezTo>
                      <a:pt x="1353" y="11"/>
                      <a:pt x="1314" y="0"/>
                      <a:pt x="127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0" name="Google Shape;100;p1"/>
              <p:cNvSpPr/>
              <p:nvPr/>
            </p:nvSpPr>
            <p:spPr>
              <a:xfrm flipH="1">
                <a:off x="6905362" y="3875218"/>
                <a:ext cx="44027" cy="41400"/>
              </a:xfrm>
              <a:custGeom>
                <a:avLst/>
                <a:gdLst/>
                <a:ahLst/>
                <a:cxnLst/>
                <a:rect l="l" t="t" r="r" b="b"/>
                <a:pathLst>
                  <a:path w="1123" h="1056" extrusionOk="0">
                    <a:moveTo>
                      <a:pt x="1122" y="0"/>
                    </a:moveTo>
                    <a:lnTo>
                      <a:pt x="0" y="1056"/>
                    </a:lnTo>
                  </a:path>
                </a:pathLst>
              </a:custGeom>
              <a:solidFill>
                <a:srgbClr val="6B1C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1" name="Google Shape;101;p1"/>
              <p:cNvSpPr/>
              <p:nvPr/>
            </p:nvSpPr>
            <p:spPr>
              <a:xfrm flipH="1">
                <a:off x="6899324" y="3870121"/>
                <a:ext cx="56102" cy="51672"/>
              </a:xfrm>
              <a:custGeom>
                <a:avLst/>
                <a:gdLst/>
                <a:ahLst/>
                <a:cxnLst/>
                <a:rect l="l" t="t" r="r" b="b"/>
                <a:pathLst>
                  <a:path w="1431" h="1318" extrusionOk="0">
                    <a:moveTo>
                      <a:pt x="1269" y="0"/>
                    </a:moveTo>
                    <a:cubicBezTo>
                      <a:pt x="1237" y="0"/>
                      <a:pt x="1208" y="12"/>
                      <a:pt x="1188" y="42"/>
                    </a:cubicBezTo>
                    <a:lnTo>
                      <a:pt x="66" y="1076"/>
                    </a:lnTo>
                    <a:cubicBezTo>
                      <a:pt x="0" y="1120"/>
                      <a:pt x="0" y="1208"/>
                      <a:pt x="66" y="1274"/>
                    </a:cubicBezTo>
                    <a:cubicBezTo>
                      <a:pt x="88" y="1296"/>
                      <a:pt x="110" y="1318"/>
                      <a:pt x="154" y="1318"/>
                    </a:cubicBezTo>
                    <a:cubicBezTo>
                      <a:pt x="198" y="1318"/>
                      <a:pt x="220" y="1296"/>
                      <a:pt x="242" y="1274"/>
                    </a:cubicBezTo>
                    <a:lnTo>
                      <a:pt x="1364" y="240"/>
                    </a:lnTo>
                    <a:cubicBezTo>
                      <a:pt x="1430" y="196"/>
                      <a:pt x="1430" y="108"/>
                      <a:pt x="1386" y="42"/>
                    </a:cubicBezTo>
                    <a:cubicBezTo>
                      <a:pt x="1350" y="18"/>
                      <a:pt x="1307" y="0"/>
                      <a:pt x="126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2" name="Google Shape;102;p1"/>
              <p:cNvSpPr/>
              <p:nvPr/>
            </p:nvSpPr>
            <p:spPr>
              <a:xfrm flipH="1">
                <a:off x="6858825" y="3896741"/>
                <a:ext cx="43988" cy="40577"/>
              </a:xfrm>
              <a:custGeom>
                <a:avLst/>
                <a:gdLst/>
                <a:ahLst/>
                <a:cxnLst/>
                <a:rect l="l" t="t" r="r" b="b"/>
                <a:pathLst>
                  <a:path w="1122" h="1035" extrusionOk="0">
                    <a:moveTo>
                      <a:pt x="1122" y="1"/>
                    </a:moveTo>
                    <a:lnTo>
                      <a:pt x="0" y="1035"/>
                    </a:lnTo>
                  </a:path>
                </a:pathLst>
              </a:custGeom>
              <a:solidFill>
                <a:srgbClr val="6B1C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3" name="Google Shape;103;p1"/>
              <p:cNvSpPr/>
              <p:nvPr/>
            </p:nvSpPr>
            <p:spPr>
              <a:xfrm flipH="1">
                <a:off x="6852788" y="3891370"/>
                <a:ext cx="56063" cy="51986"/>
              </a:xfrm>
              <a:custGeom>
                <a:avLst/>
                <a:gdLst/>
                <a:ahLst/>
                <a:cxnLst/>
                <a:rect l="l" t="t" r="r" b="b"/>
                <a:pathLst>
                  <a:path w="1430" h="1326" extrusionOk="0">
                    <a:moveTo>
                      <a:pt x="1279" y="0"/>
                    </a:moveTo>
                    <a:cubicBezTo>
                      <a:pt x="1243" y="0"/>
                      <a:pt x="1210" y="17"/>
                      <a:pt x="1188" y="50"/>
                    </a:cubicBezTo>
                    <a:lnTo>
                      <a:pt x="66" y="1084"/>
                    </a:lnTo>
                    <a:cubicBezTo>
                      <a:pt x="0" y="1128"/>
                      <a:pt x="0" y="1216"/>
                      <a:pt x="66" y="1282"/>
                    </a:cubicBezTo>
                    <a:cubicBezTo>
                      <a:pt x="88" y="1304"/>
                      <a:pt x="132" y="1326"/>
                      <a:pt x="154" y="1326"/>
                    </a:cubicBezTo>
                    <a:cubicBezTo>
                      <a:pt x="198" y="1326"/>
                      <a:pt x="220" y="1304"/>
                      <a:pt x="242" y="1282"/>
                    </a:cubicBezTo>
                    <a:lnTo>
                      <a:pt x="1364" y="248"/>
                    </a:lnTo>
                    <a:cubicBezTo>
                      <a:pt x="1430" y="182"/>
                      <a:pt x="1430" y="94"/>
                      <a:pt x="1386" y="50"/>
                    </a:cubicBezTo>
                    <a:cubicBezTo>
                      <a:pt x="1353" y="17"/>
                      <a:pt x="1314" y="0"/>
                      <a:pt x="127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4" name="Google Shape;104;p1"/>
              <p:cNvSpPr/>
              <p:nvPr/>
            </p:nvSpPr>
            <p:spPr>
              <a:xfrm flipH="1">
                <a:off x="6609599" y="4058854"/>
                <a:ext cx="640727" cy="52652"/>
              </a:xfrm>
              <a:custGeom>
                <a:avLst/>
                <a:gdLst/>
                <a:ahLst/>
                <a:cxnLst/>
                <a:rect l="l" t="t" r="r" b="b"/>
                <a:pathLst>
                  <a:path w="16343" h="1343" extrusionOk="0">
                    <a:moveTo>
                      <a:pt x="0" y="1"/>
                    </a:moveTo>
                    <a:lnTo>
                      <a:pt x="0" y="1145"/>
                    </a:lnTo>
                    <a:lnTo>
                      <a:pt x="16320" y="1342"/>
                    </a:lnTo>
                    <a:lnTo>
                      <a:pt x="16342" y="199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5" name="Google Shape;105;p1"/>
              <p:cNvSpPr/>
              <p:nvPr/>
            </p:nvSpPr>
            <p:spPr>
              <a:xfrm flipH="1">
                <a:off x="6604424" y="4053679"/>
                <a:ext cx="651940" cy="63002"/>
              </a:xfrm>
              <a:custGeom>
                <a:avLst/>
                <a:gdLst/>
                <a:ahLst/>
                <a:cxnLst/>
                <a:rect l="l" t="t" r="r" b="b"/>
                <a:pathLst>
                  <a:path w="16629" h="1607" extrusionOk="0">
                    <a:moveTo>
                      <a:pt x="286" y="287"/>
                    </a:moveTo>
                    <a:lnTo>
                      <a:pt x="16342" y="485"/>
                    </a:lnTo>
                    <a:lnTo>
                      <a:pt x="16342" y="1343"/>
                    </a:lnTo>
                    <a:lnTo>
                      <a:pt x="286" y="1145"/>
                    </a:lnTo>
                    <a:lnTo>
                      <a:pt x="286" y="287"/>
                    </a:lnTo>
                    <a:close/>
                    <a:moveTo>
                      <a:pt x="154" y="1"/>
                    </a:moveTo>
                    <a:cubicBezTo>
                      <a:pt x="88" y="1"/>
                      <a:pt x="22" y="67"/>
                      <a:pt x="22" y="133"/>
                    </a:cubicBezTo>
                    <a:lnTo>
                      <a:pt x="0" y="1277"/>
                    </a:lnTo>
                    <a:cubicBezTo>
                      <a:pt x="0" y="1299"/>
                      <a:pt x="22" y="1343"/>
                      <a:pt x="44" y="1365"/>
                    </a:cubicBezTo>
                    <a:cubicBezTo>
                      <a:pt x="66" y="1387"/>
                      <a:pt x="110" y="1409"/>
                      <a:pt x="132" y="1409"/>
                    </a:cubicBezTo>
                    <a:lnTo>
                      <a:pt x="16474" y="1606"/>
                    </a:lnTo>
                    <a:cubicBezTo>
                      <a:pt x="16518" y="1606"/>
                      <a:pt x="16540" y="1606"/>
                      <a:pt x="16562" y="1584"/>
                    </a:cubicBezTo>
                    <a:cubicBezTo>
                      <a:pt x="16606" y="1540"/>
                      <a:pt x="16606" y="1518"/>
                      <a:pt x="16606" y="1474"/>
                    </a:cubicBezTo>
                    <a:lnTo>
                      <a:pt x="16628" y="331"/>
                    </a:lnTo>
                    <a:cubicBezTo>
                      <a:pt x="16628" y="265"/>
                      <a:pt x="16562" y="199"/>
                      <a:pt x="16496" y="199"/>
                    </a:cubicBezTo>
                    <a:lnTo>
                      <a:pt x="154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6" name="Google Shape;106;p1"/>
              <p:cNvSpPr/>
              <p:nvPr/>
            </p:nvSpPr>
            <p:spPr>
              <a:xfrm flipH="1">
                <a:off x="7974600" y="3405268"/>
                <a:ext cx="224253" cy="231976"/>
              </a:xfrm>
              <a:custGeom>
                <a:avLst/>
                <a:gdLst/>
                <a:ahLst/>
                <a:cxnLst/>
                <a:rect l="l" t="t" r="r" b="b"/>
                <a:pathLst>
                  <a:path w="5720" h="5917" extrusionOk="0">
                    <a:moveTo>
                      <a:pt x="792" y="0"/>
                    </a:moveTo>
                    <a:lnTo>
                      <a:pt x="1" y="990"/>
                    </a:lnTo>
                    <a:lnTo>
                      <a:pt x="4817" y="5917"/>
                    </a:lnTo>
                    <a:lnTo>
                      <a:pt x="5719" y="5015"/>
                    </a:lnTo>
                    <a:lnTo>
                      <a:pt x="792" y="0"/>
                    </a:lnTo>
                    <a:close/>
                  </a:path>
                </a:pathLst>
              </a:custGeom>
              <a:solidFill>
                <a:srgbClr val="E3A08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7" name="Google Shape;107;p1"/>
              <p:cNvSpPr/>
              <p:nvPr/>
            </p:nvSpPr>
            <p:spPr>
              <a:xfrm flipH="1">
                <a:off x="7969425" y="3400092"/>
                <a:ext cx="235465" cy="242326"/>
              </a:xfrm>
              <a:custGeom>
                <a:avLst/>
                <a:gdLst/>
                <a:ahLst/>
                <a:cxnLst/>
                <a:rect l="l" t="t" r="r" b="b"/>
                <a:pathLst>
                  <a:path w="6006" h="6181" extrusionOk="0">
                    <a:moveTo>
                      <a:pt x="946" y="352"/>
                    </a:moveTo>
                    <a:lnTo>
                      <a:pt x="5675" y="5147"/>
                    </a:lnTo>
                    <a:lnTo>
                      <a:pt x="4971" y="5851"/>
                    </a:lnTo>
                    <a:lnTo>
                      <a:pt x="331" y="1122"/>
                    </a:lnTo>
                    <a:lnTo>
                      <a:pt x="946" y="352"/>
                    </a:lnTo>
                    <a:close/>
                    <a:moveTo>
                      <a:pt x="946" y="0"/>
                    </a:moveTo>
                    <a:cubicBezTo>
                      <a:pt x="902" y="0"/>
                      <a:pt x="858" y="22"/>
                      <a:pt x="836" y="44"/>
                    </a:cubicBezTo>
                    <a:lnTo>
                      <a:pt x="45" y="1034"/>
                    </a:lnTo>
                    <a:cubicBezTo>
                      <a:pt x="1" y="1100"/>
                      <a:pt x="1" y="1166"/>
                      <a:pt x="67" y="1232"/>
                    </a:cubicBezTo>
                    <a:lnTo>
                      <a:pt x="4861" y="6137"/>
                    </a:lnTo>
                    <a:cubicBezTo>
                      <a:pt x="4883" y="6159"/>
                      <a:pt x="4927" y="6181"/>
                      <a:pt x="4971" y="6181"/>
                    </a:cubicBezTo>
                    <a:cubicBezTo>
                      <a:pt x="4993" y="6181"/>
                      <a:pt x="5037" y="6159"/>
                      <a:pt x="5059" y="6137"/>
                    </a:cubicBezTo>
                    <a:lnTo>
                      <a:pt x="5961" y="5257"/>
                    </a:lnTo>
                    <a:cubicBezTo>
                      <a:pt x="6005" y="5191"/>
                      <a:pt x="6005" y="5125"/>
                      <a:pt x="5961" y="5059"/>
                    </a:cubicBezTo>
                    <a:lnTo>
                      <a:pt x="1034" y="44"/>
                    </a:lnTo>
                    <a:cubicBezTo>
                      <a:pt x="1012" y="22"/>
                      <a:pt x="990" y="0"/>
                      <a:pt x="94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8" name="Google Shape;108;p1"/>
              <p:cNvSpPr/>
              <p:nvPr/>
            </p:nvSpPr>
            <p:spPr>
              <a:xfrm flipH="1">
                <a:off x="7897875" y="3434554"/>
                <a:ext cx="484652" cy="620027"/>
              </a:xfrm>
              <a:custGeom>
                <a:avLst/>
                <a:gdLst/>
                <a:ahLst/>
                <a:cxnLst/>
                <a:rect l="l" t="t" r="r" b="b"/>
                <a:pathLst>
                  <a:path w="12362" h="15815" extrusionOk="0">
                    <a:moveTo>
                      <a:pt x="4620" y="1"/>
                    </a:moveTo>
                    <a:lnTo>
                      <a:pt x="1" y="4114"/>
                    </a:lnTo>
                    <a:lnTo>
                      <a:pt x="11394" y="15815"/>
                    </a:lnTo>
                    <a:cubicBezTo>
                      <a:pt x="12186" y="15045"/>
                      <a:pt x="12362" y="13791"/>
                      <a:pt x="11878" y="12582"/>
                    </a:cubicBezTo>
                    <a:lnTo>
                      <a:pt x="9216" y="6049"/>
                    </a:lnTo>
                    <a:lnTo>
                      <a:pt x="9920" y="5390"/>
                    </a:lnTo>
                    <a:lnTo>
                      <a:pt x="4620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9" name="Google Shape;109;p1"/>
              <p:cNvSpPr/>
              <p:nvPr/>
            </p:nvSpPr>
            <p:spPr>
              <a:xfrm flipH="1">
                <a:off x="7891838" y="3428987"/>
                <a:ext cx="495865" cy="630769"/>
              </a:xfrm>
              <a:custGeom>
                <a:avLst/>
                <a:gdLst/>
                <a:ahLst/>
                <a:cxnLst/>
                <a:rect l="l" t="t" r="r" b="b"/>
                <a:pathLst>
                  <a:path w="12648" h="16089" extrusionOk="0">
                    <a:moveTo>
                      <a:pt x="4752" y="319"/>
                    </a:moveTo>
                    <a:lnTo>
                      <a:pt x="9854" y="5510"/>
                    </a:lnTo>
                    <a:lnTo>
                      <a:pt x="9261" y="6103"/>
                    </a:lnTo>
                    <a:cubicBezTo>
                      <a:pt x="9217" y="6147"/>
                      <a:pt x="9195" y="6191"/>
                      <a:pt x="9217" y="6257"/>
                    </a:cubicBezTo>
                    <a:lnTo>
                      <a:pt x="11878" y="12768"/>
                    </a:lnTo>
                    <a:cubicBezTo>
                      <a:pt x="12340" y="13889"/>
                      <a:pt x="12186" y="15011"/>
                      <a:pt x="11526" y="15759"/>
                    </a:cubicBezTo>
                    <a:lnTo>
                      <a:pt x="331" y="4278"/>
                    </a:lnTo>
                    <a:lnTo>
                      <a:pt x="4752" y="319"/>
                    </a:lnTo>
                    <a:close/>
                    <a:moveTo>
                      <a:pt x="4771" y="0"/>
                    </a:moveTo>
                    <a:cubicBezTo>
                      <a:pt x="4735" y="0"/>
                      <a:pt x="4697" y="11"/>
                      <a:pt x="4664" y="33"/>
                    </a:cubicBezTo>
                    <a:lnTo>
                      <a:pt x="45" y="4168"/>
                    </a:lnTo>
                    <a:cubicBezTo>
                      <a:pt x="23" y="4190"/>
                      <a:pt x="1" y="4212"/>
                      <a:pt x="1" y="4256"/>
                    </a:cubicBezTo>
                    <a:cubicBezTo>
                      <a:pt x="1" y="4300"/>
                      <a:pt x="1" y="4344"/>
                      <a:pt x="45" y="4366"/>
                    </a:cubicBezTo>
                    <a:lnTo>
                      <a:pt x="11416" y="16045"/>
                    </a:lnTo>
                    <a:cubicBezTo>
                      <a:pt x="11460" y="16067"/>
                      <a:pt x="11482" y="16089"/>
                      <a:pt x="11526" y="16089"/>
                    </a:cubicBezTo>
                    <a:cubicBezTo>
                      <a:pt x="11548" y="16089"/>
                      <a:pt x="11592" y="16089"/>
                      <a:pt x="11614" y="16045"/>
                    </a:cubicBezTo>
                    <a:cubicBezTo>
                      <a:pt x="12450" y="15231"/>
                      <a:pt x="12648" y="13933"/>
                      <a:pt x="12142" y="12680"/>
                    </a:cubicBezTo>
                    <a:lnTo>
                      <a:pt x="9524" y="6235"/>
                    </a:lnTo>
                    <a:lnTo>
                      <a:pt x="10140" y="5620"/>
                    </a:lnTo>
                    <a:cubicBezTo>
                      <a:pt x="10162" y="5598"/>
                      <a:pt x="10184" y="5554"/>
                      <a:pt x="10184" y="5532"/>
                    </a:cubicBezTo>
                    <a:cubicBezTo>
                      <a:pt x="10184" y="5488"/>
                      <a:pt x="10162" y="5444"/>
                      <a:pt x="10140" y="5422"/>
                    </a:cubicBezTo>
                    <a:lnTo>
                      <a:pt x="4862" y="33"/>
                    </a:lnTo>
                    <a:cubicBezTo>
                      <a:pt x="4840" y="11"/>
                      <a:pt x="4807" y="0"/>
                      <a:pt x="477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0" name="Google Shape;110;p1"/>
              <p:cNvSpPr/>
              <p:nvPr/>
            </p:nvSpPr>
            <p:spPr>
              <a:xfrm flipH="1">
                <a:off x="7928063" y="3663824"/>
                <a:ext cx="83663" cy="73431"/>
              </a:xfrm>
              <a:custGeom>
                <a:avLst/>
                <a:gdLst/>
                <a:ahLst/>
                <a:cxnLst/>
                <a:rect l="l" t="t" r="r" b="b"/>
                <a:pathLst>
                  <a:path w="2134" h="1873" extrusionOk="0">
                    <a:moveTo>
                      <a:pt x="1188" y="267"/>
                    </a:moveTo>
                    <a:cubicBezTo>
                      <a:pt x="1320" y="267"/>
                      <a:pt x="1474" y="333"/>
                      <a:pt x="1584" y="421"/>
                    </a:cubicBezTo>
                    <a:cubicBezTo>
                      <a:pt x="1782" y="619"/>
                      <a:pt x="1826" y="905"/>
                      <a:pt x="1694" y="1059"/>
                    </a:cubicBezTo>
                    <a:cubicBezTo>
                      <a:pt x="1562" y="1213"/>
                      <a:pt x="968" y="1587"/>
                      <a:pt x="638" y="1609"/>
                    </a:cubicBezTo>
                    <a:cubicBezTo>
                      <a:pt x="594" y="1609"/>
                      <a:pt x="550" y="1587"/>
                      <a:pt x="550" y="1587"/>
                    </a:cubicBezTo>
                    <a:cubicBezTo>
                      <a:pt x="396" y="1433"/>
                      <a:pt x="748" y="619"/>
                      <a:pt x="968" y="377"/>
                    </a:cubicBezTo>
                    <a:cubicBezTo>
                      <a:pt x="1034" y="289"/>
                      <a:pt x="1122" y="267"/>
                      <a:pt x="1188" y="267"/>
                    </a:cubicBezTo>
                    <a:close/>
                    <a:moveTo>
                      <a:pt x="1249" y="0"/>
                    </a:moveTo>
                    <a:cubicBezTo>
                      <a:pt x="1229" y="0"/>
                      <a:pt x="1208" y="1"/>
                      <a:pt x="1188" y="3"/>
                    </a:cubicBezTo>
                    <a:cubicBezTo>
                      <a:pt x="1012" y="3"/>
                      <a:pt x="880" y="69"/>
                      <a:pt x="770" y="179"/>
                    </a:cubicBezTo>
                    <a:cubicBezTo>
                      <a:pt x="616" y="355"/>
                      <a:pt x="0" y="1433"/>
                      <a:pt x="352" y="1785"/>
                    </a:cubicBezTo>
                    <a:cubicBezTo>
                      <a:pt x="418" y="1851"/>
                      <a:pt x="506" y="1873"/>
                      <a:pt x="638" y="1873"/>
                    </a:cubicBezTo>
                    <a:lnTo>
                      <a:pt x="660" y="1873"/>
                    </a:lnTo>
                    <a:cubicBezTo>
                      <a:pt x="1078" y="1851"/>
                      <a:pt x="1738" y="1433"/>
                      <a:pt x="1892" y="1235"/>
                    </a:cubicBezTo>
                    <a:cubicBezTo>
                      <a:pt x="2134" y="971"/>
                      <a:pt x="2090" y="531"/>
                      <a:pt x="1782" y="223"/>
                    </a:cubicBezTo>
                    <a:cubicBezTo>
                      <a:pt x="1624" y="85"/>
                      <a:pt x="1431" y="0"/>
                      <a:pt x="124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1" name="Google Shape;111;p1"/>
              <p:cNvSpPr/>
              <p:nvPr/>
            </p:nvSpPr>
            <p:spPr>
              <a:xfrm flipH="1">
                <a:off x="7905638" y="3723691"/>
                <a:ext cx="94014" cy="59278"/>
              </a:xfrm>
              <a:custGeom>
                <a:avLst/>
                <a:gdLst/>
                <a:ahLst/>
                <a:cxnLst/>
                <a:rect l="l" t="t" r="r" b="b"/>
                <a:pathLst>
                  <a:path w="2398" h="1512" extrusionOk="0">
                    <a:moveTo>
                      <a:pt x="792" y="280"/>
                    </a:moveTo>
                    <a:cubicBezTo>
                      <a:pt x="1100" y="280"/>
                      <a:pt x="1474" y="302"/>
                      <a:pt x="1672" y="368"/>
                    </a:cubicBezTo>
                    <a:cubicBezTo>
                      <a:pt x="1914" y="456"/>
                      <a:pt x="2112" y="720"/>
                      <a:pt x="2068" y="962"/>
                    </a:cubicBezTo>
                    <a:cubicBezTo>
                      <a:pt x="2068" y="1072"/>
                      <a:pt x="2024" y="1138"/>
                      <a:pt x="1936" y="1182"/>
                    </a:cubicBezTo>
                    <a:cubicBezTo>
                      <a:pt x="1879" y="1224"/>
                      <a:pt x="1813" y="1249"/>
                      <a:pt x="1738" y="1249"/>
                    </a:cubicBezTo>
                    <a:cubicBezTo>
                      <a:pt x="1697" y="1249"/>
                      <a:pt x="1653" y="1241"/>
                      <a:pt x="1606" y="1226"/>
                    </a:cubicBezTo>
                    <a:cubicBezTo>
                      <a:pt x="1232" y="1094"/>
                      <a:pt x="330" y="522"/>
                      <a:pt x="330" y="346"/>
                    </a:cubicBezTo>
                    <a:cubicBezTo>
                      <a:pt x="374" y="302"/>
                      <a:pt x="572" y="280"/>
                      <a:pt x="792" y="280"/>
                    </a:cubicBezTo>
                    <a:close/>
                    <a:moveTo>
                      <a:pt x="783" y="1"/>
                    </a:moveTo>
                    <a:cubicBezTo>
                      <a:pt x="545" y="1"/>
                      <a:pt x="325" y="28"/>
                      <a:pt x="198" y="104"/>
                    </a:cubicBezTo>
                    <a:cubicBezTo>
                      <a:pt x="88" y="170"/>
                      <a:pt x="66" y="258"/>
                      <a:pt x="44" y="302"/>
                    </a:cubicBezTo>
                    <a:cubicBezTo>
                      <a:pt x="0" y="764"/>
                      <a:pt x="1342" y="1424"/>
                      <a:pt x="1518" y="1490"/>
                    </a:cubicBezTo>
                    <a:cubicBezTo>
                      <a:pt x="1606" y="1512"/>
                      <a:pt x="1672" y="1512"/>
                      <a:pt x="1760" y="1512"/>
                    </a:cubicBezTo>
                    <a:cubicBezTo>
                      <a:pt x="1870" y="1512"/>
                      <a:pt x="1980" y="1490"/>
                      <a:pt x="2090" y="1424"/>
                    </a:cubicBezTo>
                    <a:cubicBezTo>
                      <a:pt x="2222" y="1336"/>
                      <a:pt x="2332" y="1182"/>
                      <a:pt x="2354" y="1006"/>
                    </a:cubicBezTo>
                    <a:cubicBezTo>
                      <a:pt x="2398" y="632"/>
                      <a:pt x="2134" y="236"/>
                      <a:pt x="1760" y="126"/>
                    </a:cubicBezTo>
                    <a:cubicBezTo>
                      <a:pt x="1597" y="72"/>
                      <a:pt x="1167" y="1"/>
                      <a:pt x="78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2" name="Google Shape;112;p1"/>
              <p:cNvSpPr/>
              <p:nvPr/>
            </p:nvSpPr>
            <p:spPr>
              <a:xfrm flipH="1">
                <a:off x="7999612" y="3731218"/>
                <a:ext cx="59552" cy="2588"/>
              </a:xfrm>
              <a:custGeom>
                <a:avLst/>
                <a:gdLst/>
                <a:ahLst/>
                <a:cxnLst/>
                <a:rect l="l" t="t" r="r" b="b"/>
                <a:pathLst>
                  <a:path w="1519" h="66" extrusionOk="0">
                    <a:moveTo>
                      <a:pt x="1518" y="66"/>
                    </a:moveTo>
                    <a:lnTo>
                      <a:pt x="1" y="0"/>
                    </a:lnTo>
                  </a:path>
                </a:pathLst>
              </a:custGeom>
              <a:solidFill>
                <a:srgbClr val="6B1C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3" name="Google Shape;113;p1"/>
              <p:cNvSpPr/>
              <p:nvPr/>
            </p:nvSpPr>
            <p:spPr>
              <a:xfrm flipH="1">
                <a:off x="7993575" y="3726043"/>
                <a:ext cx="70765" cy="12938"/>
              </a:xfrm>
              <a:custGeom>
                <a:avLst/>
                <a:gdLst/>
                <a:ahLst/>
                <a:cxnLst/>
                <a:rect l="l" t="t" r="r" b="b"/>
                <a:pathLst>
                  <a:path w="1805" h="330" extrusionOk="0">
                    <a:moveTo>
                      <a:pt x="133" y="0"/>
                    </a:moveTo>
                    <a:cubicBezTo>
                      <a:pt x="67" y="0"/>
                      <a:pt x="1" y="66"/>
                      <a:pt x="1" y="132"/>
                    </a:cubicBezTo>
                    <a:cubicBezTo>
                      <a:pt x="1" y="220"/>
                      <a:pt x="45" y="264"/>
                      <a:pt x="133" y="286"/>
                    </a:cubicBezTo>
                    <a:lnTo>
                      <a:pt x="1650" y="330"/>
                    </a:lnTo>
                    <a:cubicBezTo>
                      <a:pt x="1716" y="330"/>
                      <a:pt x="1782" y="264"/>
                      <a:pt x="1782" y="198"/>
                    </a:cubicBezTo>
                    <a:cubicBezTo>
                      <a:pt x="1804" y="132"/>
                      <a:pt x="1738" y="66"/>
                      <a:pt x="1650" y="66"/>
                    </a:cubicBezTo>
                    <a:lnTo>
                      <a:pt x="133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4" name="Google Shape;114;p1"/>
              <p:cNvSpPr/>
              <p:nvPr/>
            </p:nvSpPr>
            <p:spPr>
              <a:xfrm flipH="1">
                <a:off x="8009100" y="3707930"/>
                <a:ext cx="59552" cy="2627"/>
              </a:xfrm>
              <a:custGeom>
                <a:avLst/>
                <a:gdLst/>
                <a:ahLst/>
                <a:cxnLst/>
                <a:rect l="l" t="t" r="r" b="b"/>
                <a:pathLst>
                  <a:path w="1519" h="67" extrusionOk="0">
                    <a:moveTo>
                      <a:pt x="1518" y="66"/>
                    </a:moveTo>
                    <a:lnTo>
                      <a:pt x="1" y="0"/>
                    </a:lnTo>
                  </a:path>
                </a:pathLst>
              </a:custGeom>
              <a:solidFill>
                <a:srgbClr val="6B1C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5" name="Google Shape;115;p1"/>
              <p:cNvSpPr/>
              <p:nvPr/>
            </p:nvSpPr>
            <p:spPr>
              <a:xfrm flipH="1">
                <a:off x="8003925" y="3702755"/>
                <a:ext cx="70765" cy="12977"/>
              </a:xfrm>
              <a:custGeom>
                <a:avLst/>
                <a:gdLst/>
                <a:ahLst/>
                <a:cxnLst/>
                <a:rect l="l" t="t" r="r" b="b"/>
                <a:pathLst>
                  <a:path w="1805" h="331" extrusionOk="0">
                    <a:moveTo>
                      <a:pt x="155" y="0"/>
                    </a:moveTo>
                    <a:cubicBezTo>
                      <a:pt x="89" y="0"/>
                      <a:pt x="23" y="66"/>
                      <a:pt x="1" y="132"/>
                    </a:cubicBezTo>
                    <a:cubicBezTo>
                      <a:pt x="1" y="220"/>
                      <a:pt x="67" y="264"/>
                      <a:pt x="133" y="286"/>
                    </a:cubicBezTo>
                    <a:lnTo>
                      <a:pt x="1672" y="330"/>
                    </a:lnTo>
                    <a:cubicBezTo>
                      <a:pt x="1738" y="330"/>
                      <a:pt x="1804" y="264"/>
                      <a:pt x="1804" y="198"/>
                    </a:cubicBezTo>
                    <a:cubicBezTo>
                      <a:pt x="1804" y="132"/>
                      <a:pt x="1760" y="66"/>
                      <a:pt x="1672" y="66"/>
                    </a:cubicBezTo>
                    <a:lnTo>
                      <a:pt x="155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6" name="Google Shape;116;p1"/>
              <p:cNvSpPr/>
              <p:nvPr/>
            </p:nvSpPr>
            <p:spPr>
              <a:xfrm flipH="1">
                <a:off x="7990987" y="3756191"/>
                <a:ext cx="60415" cy="2627"/>
              </a:xfrm>
              <a:custGeom>
                <a:avLst/>
                <a:gdLst/>
                <a:ahLst/>
                <a:cxnLst/>
                <a:rect l="l" t="t" r="r" b="b"/>
                <a:pathLst>
                  <a:path w="1541" h="67" extrusionOk="0">
                    <a:moveTo>
                      <a:pt x="1540" y="67"/>
                    </a:moveTo>
                    <a:lnTo>
                      <a:pt x="1" y="1"/>
                    </a:lnTo>
                  </a:path>
                </a:pathLst>
              </a:custGeom>
              <a:solidFill>
                <a:srgbClr val="6B1C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7" name="Google Shape;117;p1"/>
              <p:cNvSpPr/>
              <p:nvPr/>
            </p:nvSpPr>
            <p:spPr>
              <a:xfrm flipH="1">
                <a:off x="7985812" y="3751016"/>
                <a:ext cx="70765" cy="12977"/>
              </a:xfrm>
              <a:custGeom>
                <a:avLst/>
                <a:gdLst/>
                <a:ahLst/>
                <a:cxnLst/>
                <a:rect l="l" t="t" r="r" b="b"/>
                <a:pathLst>
                  <a:path w="1805" h="331" extrusionOk="0">
                    <a:moveTo>
                      <a:pt x="155" y="1"/>
                    </a:moveTo>
                    <a:cubicBezTo>
                      <a:pt x="67" y="1"/>
                      <a:pt x="1" y="45"/>
                      <a:pt x="1" y="133"/>
                    </a:cubicBezTo>
                    <a:cubicBezTo>
                      <a:pt x="1" y="199"/>
                      <a:pt x="67" y="265"/>
                      <a:pt x="133" y="265"/>
                    </a:cubicBezTo>
                    <a:lnTo>
                      <a:pt x="1650" y="331"/>
                    </a:lnTo>
                    <a:lnTo>
                      <a:pt x="1672" y="331"/>
                    </a:lnTo>
                    <a:cubicBezTo>
                      <a:pt x="1738" y="331"/>
                      <a:pt x="1804" y="265"/>
                      <a:pt x="1804" y="199"/>
                    </a:cubicBezTo>
                    <a:cubicBezTo>
                      <a:pt x="1804" y="111"/>
                      <a:pt x="1738" y="67"/>
                      <a:pt x="1672" y="45"/>
                    </a:cubicBezTo>
                    <a:lnTo>
                      <a:pt x="155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8" name="Google Shape;118;p1"/>
              <p:cNvSpPr/>
              <p:nvPr/>
            </p:nvSpPr>
            <p:spPr>
              <a:xfrm flipH="1">
                <a:off x="7934101" y="3596666"/>
                <a:ext cx="480300" cy="491552"/>
              </a:xfrm>
              <a:custGeom>
                <a:avLst/>
                <a:gdLst/>
                <a:ahLst/>
                <a:cxnLst/>
                <a:rect l="l" t="t" r="r" b="b"/>
                <a:pathLst>
                  <a:path w="12251" h="12538" extrusionOk="0">
                    <a:moveTo>
                      <a:pt x="814" y="1"/>
                    </a:moveTo>
                    <a:lnTo>
                      <a:pt x="0" y="793"/>
                    </a:lnTo>
                    <a:lnTo>
                      <a:pt x="11437" y="12538"/>
                    </a:lnTo>
                    <a:lnTo>
                      <a:pt x="12251" y="11724"/>
                    </a:lnTo>
                    <a:lnTo>
                      <a:pt x="814" y="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9" name="Google Shape;119;p1"/>
              <p:cNvSpPr/>
              <p:nvPr/>
            </p:nvSpPr>
            <p:spPr>
              <a:xfrm flipH="1">
                <a:off x="7928063" y="3590629"/>
                <a:ext cx="492376" cy="502765"/>
              </a:xfrm>
              <a:custGeom>
                <a:avLst/>
                <a:gdLst/>
                <a:ahLst/>
                <a:cxnLst/>
                <a:rect l="l" t="t" r="r" b="b"/>
                <a:pathLst>
                  <a:path w="12559" h="12824" extrusionOk="0">
                    <a:moveTo>
                      <a:pt x="968" y="353"/>
                    </a:moveTo>
                    <a:lnTo>
                      <a:pt x="12207" y="11878"/>
                    </a:lnTo>
                    <a:lnTo>
                      <a:pt x="11591" y="12494"/>
                    </a:lnTo>
                    <a:lnTo>
                      <a:pt x="352" y="947"/>
                    </a:lnTo>
                    <a:lnTo>
                      <a:pt x="968" y="353"/>
                    </a:lnTo>
                    <a:close/>
                    <a:moveTo>
                      <a:pt x="968" y="1"/>
                    </a:moveTo>
                    <a:cubicBezTo>
                      <a:pt x="924" y="23"/>
                      <a:pt x="902" y="23"/>
                      <a:pt x="858" y="45"/>
                    </a:cubicBezTo>
                    <a:lnTo>
                      <a:pt x="44" y="837"/>
                    </a:lnTo>
                    <a:cubicBezTo>
                      <a:pt x="0" y="903"/>
                      <a:pt x="0" y="991"/>
                      <a:pt x="44" y="1035"/>
                    </a:cubicBezTo>
                    <a:lnTo>
                      <a:pt x="11503" y="12780"/>
                    </a:lnTo>
                    <a:cubicBezTo>
                      <a:pt x="11525" y="12802"/>
                      <a:pt x="11547" y="12824"/>
                      <a:pt x="11591" y="12824"/>
                    </a:cubicBezTo>
                    <a:cubicBezTo>
                      <a:pt x="11635" y="12824"/>
                      <a:pt x="11657" y="12802"/>
                      <a:pt x="11701" y="12780"/>
                    </a:cubicBezTo>
                    <a:lnTo>
                      <a:pt x="12515" y="11988"/>
                    </a:lnTo>
                    <a:cubicBezTo>
                      <a:pt x="12559" y="11922"/>
                      <a:pt x="12559" y="11834"/>
                      <a:pt x="12515" y="11790"/>
                    </a:cubicBezTo>
                    <a:lnTo>
                      <a:pt x="1056" y="45"/>
                    </a:lnTo>
                    <a:cubicBezTo>
                      <a:pt x="1034" y="23"/>
                      <a:pt x="990" y="1"/>
                      <a:pt x="96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0" name="Google Shape;120;p1"/>
              <p:cNvSpPr/>
              <p:nvPr/>
            </p:nvSpPr>
            <p:spPr>
              <a:xfrm flipH="1">
                <a:off x="7051087" y="1521781"/>
                <a:ext cx="770888" cy="783277"/>
              </a:xfrm>
              <a:custGeom>
                <a:avLst/>
                <a:gdLst/>
                <a:ahLst/>
                <a:cxnLst/>
                <a:rect l="l" t="t" r="r" b="b"/>
                <a:pathLst>
                  <a:path w="19663" h="19979" extrusionOk="0">
                    <a:moveTo>
                      <a:pt x="11158" y="0"/>
                    </a:moveTo>
                    <a:cubicBezTo>
                      <a:pt x="9869" y="0"/>
                      <a:pt x="8069" y="181"/>
                      <a:pt x="6378" y="381"/>
                    </a:cubicBezTo>
                    <a:cubicBezTo>
                      <a:pt x="3584" y="732"/>
                      <a:pt x="1385" y="2998"/>
                      <a:pt x="1055" y="5857"/>
                    </a:cubicBezTo>
                    <a:lnTo>
                      <a:pt x="21" y="19472"/>
                    </a:lnTo>
                    <a:cubicBezTo>
                      <a:pt x="0" y="19745"/>
                      <a:pt x="201" y="19979"/>
                      <a:pt x="469" y="19979"/>
                    </a:cubicBezTo>
                    <a:cubicBezTo>
                      <a:pt x="481" y="19979"/>
                      <a:pt x="493" y="19978"/>
                      <a:pt x="505" y="19977"/>
                    </a:cubicBezTo>
                    <a:lnTo>
                      <a:pt x="19574" y="19428"/>
                    </a:lnTo>
                    <a:lnTo>
                      <a:pt x="19662" y="19076"/>
                    </a:lnTo>
                    <a:cubicBezTo>
                      <a:pt x="19662" y="19076"/>
                      <a:pt x="19090" y="5307"/>
                      <a:pt x="19068" y="4999"/>
                    </a:cubicBezTo>
                    <a:cubicBezTo>
                      <a:pt x="18980" y="3394"/>
                      <a:pt x="18628" y="1766"/>
                      <a:pt x="17067" y="952"/>
                    </a:cubicBezTo>
                    <a:cubicBezTo>
                      <a:pt x="15417" y="95"/>
                      <a:pt x="13372" y="51"/>
                      <a:pt x="11546" y="7"/>
                    </a:cubicBezTo>
                    <a:cubicBezTo>
                      <a:pt x="11423" y="2"/>
                      <a:pt x="11293" y="0"/>
                      <a:pt x="11158" y="0"/>
                    </a:cubicBezTo>
                    <a:close/>
                  </a:path>
                </a:pathLst>
              </a:custGeom>
              <a:solidFill>
                <a:srgbClr val="6B6BD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1" name="Google Shape;121;p1"/>
              <p:cNvSpPr/>
              <p:nvPr/>
            </p:nvSpPr>
            <p:spPr>
              <a:xfrm flipH="1">
                <a:off x="7045049" y="1516527"/>
                <a:ext cx="782140" cy="794529"/>
              </a:xfrm>
              <a:custGeom>
                <a:avLst/>
                <a:gdLst/>
                <a:ahLst/>
                <a:cxnLst/>
                <a:rect l="l" t="t" r="r" b="b"/>
                <a:pathLst>
                  <a:path w="19950" h="20266" extrusionOk="0">
                    <a:moveTo>
                      <a:pt x="11811" y="273"/>
                    </a:moveTo>
                    <a:cubicBezTo>
                      <a:pt x="13571" y="339"/>
                      <a:pt x="15550" y="383"/>
                      <a:pt x="17156" y="1218"/>
                    </a:cubicBezTo>
                    <a:cubicBezTo>
                      <a:pt x="18717" y="2032"/>
                      <a:pt x="19003" y="3748"/>
                      <a:pt x="19069" y="5155"/>
                    </a:cubicBezTo>
                    <a:cubicBezTo>
                      <a:pt x="19091" y="5419"/>
                      <a:pt x="19641" y="18594"/>
                      <a:pt x="19663" y="19210"/>
                    </a:cubicBezTo>
                    <a:lnTo>
                      <a:pt x="19597" y="19430"/>
                    </a:lnTo>
                    <a:lnTo>
                      <a:pt x="638" y="19979"/>
                    </a:lnTo>
                    <a:cubicBezTo>
                      <a:pt x="528" y="19979"/>
                      <a:pt x="440" y="19935"/>
                      <a:pt x="374" y="19869"/>
                    </a:cubicBezTo>
                    <a:cubicBezTo>
                      <a:pt x="308" y="19804"/>
                      <a:pt x="264" y="19716"/>
                      <a:pt x="286" y="19606"/>
                    </a:cubicBezTo>
                    <a:lnTo>
                      <a:pt x="1342" y="6013"/>
                    </a:lnTo>
                    <a:cubicBezTo>
                      <a:pt x="1650" y="3198"/>
                      <a:pt x="3783" y="998"/>
                      <a:pt x="6511" y="646"/>
                    </a:cubicBezTo>
                    <a:cubicBezTo>
                      <a:pt x="8578" y="405"/>
                      <a:pt x="10184" y="273"/>
                      <a:pt x="11305" y="273"/>
                    </a:cubicBezTo>
                    <a:close/>
                    <a:moveTo>
                      <a:pt x="11241" y="0"/>
                    </a:moveTo>
                    <a:cubicBezTo>
                      <a:pt x="10110" y="0"/>
                      <a:pt x="8526" y="133"/>
                      <a:pt x="6489" y="383"/>
                    </a:cubicBezTo>
                    <a:cubicBezTo>
                      <a:pt x="3607" y="734"/>
                      <a:pt x="1386" y="3044"/>
                      <a:pt x="1056" y="5991"/>
                    </a:cubicBezTo>
                    <a:lnTo>
                      <a:pt x="0" y="19584"/>
                    </a:lnTo>
                    <a:cubicBezTo>
                      <a:pt x="0" y="19760"/>
                      <a:pt x="44" y="19935"/>
                      <a:pt x="176" y="20067"/>
                    </a:cubicBezTo>
                    <a:cubicBezTo>
                      <a:pt x="286" y="20177"/>
                      <a:pt x="462" y="20265"/>
                      <a:pt x="616" y="20265"/>
                    </a:cubicBezTo>
                    <a:lnTo>
                      <a:pt x="638" y="20265"/>
                    </a:lnTo>
                    <a:lnTo>
                      <a:pt x="19707" y="19716"/>
                    </a:lnTo>
                    <a:cubicBezTo>
                      <a:pt x="19773" y="19716"/>
                      <a:pt x="19839" y="19672"/>
                      <a:pt x="19839" y="19606"/>
                    </a:cubicBezTo>
                    <a:lnTo>
                      <a:pt x="19927" y="19254"/>
                    </a:lnTo>
                    <a:cubicBezTo>
                      <a:pt x="19949" y="19232"/>
                      <a:pt x="19949" y="19232"/>
                      <a:pt x="19949" y="19210"/>
                    </a:cubicBezTo>
                    <a:cubicBezTo>
                      <a:pt x="19927" y="18638"/>
                      <a:pt x="19355" y="5419"/>
                      <a:pt x="19355" y="5133"/>
                    </a:cubicBezTo>
                    <a:cubicBezTo>
                      <a:pt x="19267" y="3660"/>
                      <a:pt x="18959" y="1856"/>
                      <a:pt x="17266" y="976"/>
                    </a:cubicBezTo>
                    <a:cubicBezTo>
                      <a:pt x="15616" y="119"/>
                      <a:pt x="13593" y="53"/>
                      <a:pt x="11811" y="9"/>
                    </a:cubicBezTo>
                    <a:lnTo>
                      <a:pt x="11701" y="9"/>
                    </a:lnTo>
                    <a:cubicBezTo>
                      <a:pt x="11557" y="3"/>
                      <a:pt x="11404" y="0"/>
                      <a:pt x="1124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2" name="Google Shape;122;p1"/>
              <p:cNvSpPr/>
              <p:nvPr/>
            </p:nvSpPr>
            <p:spPr>
              <a:xfrm flipH="1">
                <a:off x="7228764" y="1492377"/>
                <a:ext cx="248364" cy="170228"/>
              </a:xfrm>
              <a:custGeom>
                <a:avLst/>
                <a:gdLst/>
                <a:ahLst/>
                <a:cxnLst/>
                <a:rect l="l" t="t" r="r" b="b"/>
                <a:pathLst>
                  <a:path w="6335" h="4342" extrusionOk="0">
                    <a:moveTo>
                      <a:pt x="2181" y="0"/>
                    </a:moveTo>
                    <a:cubicBezTo>
                      <a:pt x="1781" y="0"/>
                      <a:pt x="1326" y="21"/>
                      <a:pt x="859" y="53"/>
                    </a:cubicBezTo>
                    <a:cubicBezTo>
                      <a:pt x="375" y="75"/>
                      <a:pt x="1" y="449"/>
                      <a:pt x="1" y="867"/>
                    </a:cubicBezTo>
                    <a:lnTo>
                      <a:pt x="23" y="1526"/>
                    </a:lnTo>
                    <a:cubicBezTo>
                      <a:pt x="67" y="3044"/>
                      <a:pt x="1387" y="4298"/>
                      <a:pt x="3080" y="4342"/>
                    </a:cubicBezTo>
                    <a:cubicBezTo>
                      <a:pt x="3095" y="4342"/>
                      <a:pt x="3110" y="4342"/>
                      <a:pt x="3125" y="4342"/>
                    </a:cubicBezTo>
                    <a:cubicBezTo>
                      <a:pt x="4907" y="4342"/>
                      <a:pt x="6335" y="3031"/>
                      <a:pt x="6291" y="1460"/>
                    </a:cubicBezTo>
                    <a:lnTo>
                      <a:pt x="6291" y="933"/>
                    </a:lnTo>
                    <a:cubicBezTo>
                      <a:pt x="6269" y="537"/>
                      <a:pt x="5961" y="207"/>
                      <a:pt x="5521" y="163"/>
                    </a:cubicBezTo>
                    <a:cubicBezTo>
                      <a:pt x="4554" y="53"/>
                      <a:pt x="3542" y="31"/>
                      <a:pt x="2596" y="9"/>
                    </a:cubicBezTo>
                    <a:cubicBezTo>
                      <a:pt x="2467" y="3"/>
                      <a:pt x="2327" y="0"/>
                      <a:pt x="2181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3" name="Google Shape;123;p1"/>
              <p:cNvSpPr/>
              <p:nvPr/>
            </p:nvSpPr>
            <p:spPr>
              <a:xfrm flipH="1">
                <a:off x="7225274" y="1488378"/>
                <a:ext cx="256165" cy="177677"/>
              </a:xfrm>
              <a:custGeom>
                <a:avLst/>
                <a:gdLst/>
                <a:ahLst/>
                <a:cxnLst/>
                <a:rect l="l" t="t" r="r" b="b"/>
                <a:pathLst>
                  <a:path w="6534" h="4532" extrusionOk="0">
                    <a:moveTo>
                      <a:pt x="2307" y="212"/>
                    </a:moveTo>
                    <a:cubicBezTo>
                      <a:pt x="2449" y="212"/>
                      <a:pt x="2582" y="215"/>
                      <a:pt x="2706" y="221"/>
                    </a:cubicBezTo>
                    <a:lnTo>
                      <a:pt x="2816" y="221"/>
                    </a:lnTo>
                    <a:cubicBezTo>
                      <a:pt x="3740" y="243"/>
                      <a:pt x="4686" y="265"/>
                      <a:pt x="5631" y="375"/>
                    </a:cubicBezTo>
                    <a:cubicBezTo>
                      <a:pt x="6005" y="419"/>
                      <a:pt x="6291" y="683"/>
                      <a:pt x="6291" y="1035"/>
                    </a:cubicBezTo>
                    <a:lnTo>
                      <a:pt x="6313" y="1562"/>
                    </a:lnTo>
                    <a:cubicBezTo>
                      <a:pt x="6313" y="2244"/>
                      <a:pt x="6049" y="2904"/>
                      <a:pt x="5543" y="3410"/>
                    </a:cubicBezTo>
                    <a:cubicBezTo>
                      <a:pt x="4967" y="3986"/>
                      <a:pt x="4163" y="4335"/>
                      <a:pt x="3272" y="4335"/>
                    </a:cubicBezTo>
                    <a:cubicBezTo>
                      <a:pt x="3245" y="4335"/>
                      <a:pt x="3217" y="4334"/>
                      <a:pt x="3190" y="4334"/>
                    </a:cubicBezTo>
                    <a:cubicBezTo>
                      <a:pt x="1606" y="4312"/>
                      <a:pt x="265" y="3102"/>
                      <a:pt x="243" y="1628"/>
                    </a:cubicBezTo>
                    <a:lnTo>
                      <a:pt x="221" y="969"/>
                    </a:lnTo>
                    <a:cubicBezTo>
                      <a:pt x="221" y="595"/>
                      <a:pt x="529" y="287"/>
                      <a:pt x="969" y="265"/>
                    </a:cubicBezTo>
                    <a:cubicBezTo>
                      <a:pt x="1468" y="233"/>
                      <a:pt x="1920" y="212"/>
                      <a:pt x="2307" y="212"/>
                    </a:cubicBezTo>
                    <a:close/>
                    <a:moveTo>
                      <a:pt x="2728" y="1"/>
                    </a:moveTo>
                    <a:cubicBezTo>
                      <a:pt x="2244" y="1"/>
                      <a:pt x="1650" y="1"/>
                      <a:pt x="947" y="45"/>
                    </a:cubicBezTo>
                    <a:cubicBezTo>
                      <a:pt x="419" y="89"/>
                      <a:pt x="1" y="485"/>
                      <a:pt x="23" y="969"/>
                    </a:cubicBezTo>
                    <a:lnTo>
                      <a:pt x="23" y="1628"/>
                    </a:lnTo>
                    <a:cubicBezTo>
                      <a:pt x="67" y="3234"/>
                      <a:pt x="1453" y="4510"/>
                      <a:pt x="3190" y="4532"/>
                    </a:cubicBezTo>
                    <a:lnTo>
                      <a:pt x="3256" y="4532"/>
                    </a:lnTo>
                    <a:cubicBezTo>
                      <a:pt x="4180" y="4532"/>
                      <a:pt x="5060" y="4180"/>
                      <a:pt x="5697" y="3564"/>
                    </a:cubicBezTo>
                    <a:cubicBezTo>
                      <a:pt x="6247" y="3014"/>
                      <a:pt x="6533" y="2288"/>
                      <a:pt x="6511" y="1562"/>
                    </a:cubicBezTo>
                    <a:lnTo>
                      <a:pt x="6489" y="1035"/>
                    </a:lnTo>
                    <a:cubicBezTo>
                      <a:pt x="6489" y="595"/>
                      <a:pt x="6137" y="221"/>
                      <a:pt x="5653" y="155"/>
                    </a:cubicBezTo>
                    <a:cubicBezTo>
                      <a:pt x="4708" y="45"/>
                      <a:pt x="3740" y="23"/>
                      <a:pt x="2816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4" name="Google Shape;124;p1"/>
              <p:cNvSpPr/>
              <p:nvPr/>
            </p:nvSpPr>
            <p:spPr>
              <a:xfrm flipH="1">
                <a:off x="7261500" y="1328814"/>
                <a:ext cx="181990" cy="293293"/>
              </a:xfrm>
              <a:custGeom>
                <a:avLst/>
                <a:gdLst/>
                <a:ahLst/>
                <a:cxnLst/>
                <a:rect l="l" t="t" r="r" b="b"/>
                <a:pathLst>
                  <a:path w="4642" h="7481" extrusionOk="0">
                    <a:moveTo>
                      <a:pt x="2568" y="0"/>
                    </a:moveTo>
                    <a:cubicBezTo>
                      <a:pt x="1347" y="0"/>
                      <a:pt x="1" y="192"/>
                      <a:pt x="1" y="530"/>
                    </a:cubicBezTo>
                    <a:lnTo>
                      <a:pt x="111" y="5281"/>
                    </a:lnTo>
                    <a:cubicBezTo>
                      <a:pt x="154" y="6499"/>
                      <a:pt x="1166" y="7480"/>
                      <a:pt x="2380" y="7480"/>
                    </a:cubicBezTo>
                    <a:cubicBezTo>
                      <a:pt x="2393" y="7480"/>
                      <a:pt x="2407" y="7480"/>
                      <a:pt x="2420" y="7480"/>
                    </a:cubicBezTo>
                    <a:cubicBezTo>
                      <a:pt x="3674" y="7436"/>
                      <a:pt x="4641" y="6402"/>
                      <a:pt x="4619" y="5171"/>
                    </a:cubicBezTo>
                    <a:lnTo>
                      <a:pt x="4509" y="420"/>
                    </a:lnTo>
                    <a:cubicBezTo>
                      <a:pt x="4500" y="131"/>
                      <a:pt x="3576" y="0"/>
                      <a:pt x="2568" y="0"/>
                    </a:cubicBezTo>
                    <a:close/>
                  </a:path>
                </a:pathLst>
              </a:custGeom>
              <a:solidFill>
                <a:srgbClr val="E3A08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5" name="Google Shape;125;p1"/>
              <p:cNvSpPr/>
              <p:nvPr/>
            </p:nvSpPr>
            <p:spPr>
              <a:xfrm flipH="1">
                <a:off x="7255462" y="1323286"/>
                <a:ext cx="193202" cy="303956"/>
              </a:xfrm>
              <a:custGeom>
                <a:avLst/>
                <a:gdLst/>
                <a:ahLst/>
                <a:cxnLst/>
                <a:rect l="l" t="t" r="r" b="b"/>
                <a:pathLst>
                  <a:path w="4928" h="7753" extrusionOk="0">
                    <a:moveTo>
                      <a:pt x="2684" y="275"/>
                    </a:moveTo>
                    <a:cubicBezTo>
                      <a:pt x="2860" y="275"/>
                      <a:pt x="3036" y="275"/>
                      <a:pt x="3212" y="297"/>
                    </a:cubicBezTo>
                    <a:cubicBezTo>
                      <a:pt x="4224" y="341"/>
                      <a:pt x="4488" y="517"/>
                      <a:pt x="4510" y="561"/>
                    </a:cubicBezTo>
                    <a:lnTo>
                      <a:pt x="4620" y="5312"/>
                    </a:lnTo>
                    <a:cubicBezTo>
                      <a:pt x="4620" y="5883"/>
                      <a:pt x="4422" y="6411"/>
                      <a:pt x="4026" y="6829"/>
                    </a:cubicBezTo>
                    <a:cubicBezTo>
                      <a:pt x="3652" y="7225"/>
                      <a:pt x="3124" y="7467"/>
                      <a:pt x="2552" y="7467"/>
                    </a:cubicBezTo>
                    <a:cubicBezTo>
                      <a:pt x="2524" y="7468"/>
                      <a:pt x="2497" y="7469"/>
                      <a:pt x="2469" y="7469"/>
                    </a:cubicBezTo>
                    <a:cubicBezTo>
                      <a:pt x="1947" y="7469"/>
                      <a:pt x="1431" y="7271"/>
                      <a:pt x="1034" y="6895"/>
                    </a:cubicBezTo>
                    <a:cubicBezTo>
                      <a:pt x="639" y="6499"/>
                      <a:pt x="397" y="5971"/>
                      <a:pt x="397" y="5422"/>
                    </a:cubicBezTo>
                    <a:lnTo>
                      <a:pt x="265" y="671"/>
                    </a:lnTo>
                    <a:cubicBezTo>
                      <a:pt x="331" y="495"/>
                      <a:pt x="1408" y="275"/>
                      <a:pt x="2684" y="275"/>
                    </a:cubicBezTo>
                    <a:close/>
                    <a:moveTo>
                      <a:pt x="2722" y="0"/>
                    </a:moveTo>
                    <a:cubicBezTo>
                      <a:pt x="1704" y="0"/>
                      <a:pt x="596" y="136"/>
                      <a:pt x="199" y="385"/>
                    </a:cubicBezTo>
                    <a:cubicBezTo>
                      <a:pt x="67" y="451"/>
                      <a:pt x="1" y="561"/>
                      <a:pt x="1" y="671"/>
                    </a:cubicBezTo>
                    <a:lnTo>
                      <a:pt x="111" y="5422"/>
                    </a:lnTo>
                    <a:cubicBezTo>
                      <a:pt x="133" y="6059"/>
                      <a:pt x="397" y="6653"/>
                      <a:pt x="858" y="7093"/>
                    </a:cubicBezTo>
                    <a:cubicBezTo>
                      <a:pt x="1298" y="7511"/>
                      <a:pt x="1892" y="7753"/>
                      <a:pt x="2508" y="7753"/>
                    </a:cubicBezTo>
                    <a:lnTo>
                      <a:pt x="2552" y="7753"/>
                    </a:lnTo>
                    <a:cubicBezTo>
                      <a:pt x="3872" y="7709"/>
                      <a:pt x="4927" y="6631"/>
                      <a:pt x="4883" y="5312"/>
                    </a:cubicBezTo>
                    <a:lnTo>
                      <a:pt x="4773" y="561"/>
                    </a:lnTo>
                    <a:cubicBezTo>
                      <a:pt x="4773" y="473"/>
                      <a:pt x="4729" y="363"/>
                      <a:pt x="4554" y="253"/>
                    </a:cubicBezTo>
                    <a:cubicBezTo>
                      <a:pt x="4238" y="81"/>
                      <a:pt x="3506" y="0"/>
                      <a:pt x="2722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6" name="Google Shape;126;p1"/>
              <p:cNvSpPr/>
              <p:nvPr/>
            </p:nvSpPr>
            <p:spPr>
              <a:xfrm flipH="1">
                <a:off x="7264950" y="1465953"/>
                <a:ext cx="102639" cy="59004"/>
              </a:xfrm>
              <a:custGeom>
                <a:avLst/>
                <a:gdLst/>
                <a:ahLst/>
                <a:cxnLst/>
                <a:rect l="l" t="t" r="r" b="b"/>
                <a:pathLst>
                  <a:path w="2618" h="1505" extrusionOk="0">
                    <a:moveTo>
                      <a:pt x="2573" y="1"/>
                    </a:moveTo>
                    <a:cubicBezTo>
                      <a:pt x="2112" y="221"/>
                      <a:pt x="1606" y="331"/>
                      <a:pt x="1078" y="331"/>
                    </a:cubicBezTo>
                    <a:cubicBezTo>
                      <a:pt x="704" y="331"/>
                      <a:pt x="352" y="265"/>
                      <a:pt x="0" y="155"/>
                    </a:cubicBezTo>
                    <a:lnTo>
                      <a:pt x="0" y="155"/>
                    </a:lnTo>
                    <a:cubicBezTo>
                      <a:pt x="892" y="1380"/>
                      <a:pt x="2021" y="1505"/>
                      <a:pt x="2446" y="1505"/>
                    </a:cubicBezTo>
                    <a:cubicBezTo>
                      <a:pt x="2555" y="1505"/>
                      <a:pt x="2617" y="1497"/>
                      <a:pt x="2617" y="1497"/>
                    </a:cubicBezTo>
                    <a:cubicBezTo>
                      <a:pt x="2573" y="1453"/>
                      <a:pt x="2573" y="617"/>
                      <a:pt x="257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7" name="Google Shape;127;p1"/>
              <p:cNvSpPr/>
              <p:nvPr/>
            </p:nvSpPr>
            <p:spPr>
              <a:xfrm flipH="1">
                <a:off x="7136475" y="1032699"/>
                <a:ext cx="405301" cy="365469"/>
              </a:xfrm>
              <a:custGeom>
                <a:avLst/>
                <a:gdLst/>
                <a:ahLst/>
                <a:cxnLst/>
                <a:rect l="l" t="t" r="r" b="b"/>
                <a:pathLst>
                  <a:path w="10338" h="9322" extrusionOk="0">
                    <a:moveTo>
                      <a:pt x="6609" y="0"/>
                    </a:moveTo>
                    <a:cubicBezTo>
                      <a:pt x="6111" y="0"/>
                      <a:pt x="5658" y="230"/>
                      <a:pt x="5345" y="583"/>
                    </a:cubicBezTo>
                    <a:cubicBezTo>
                      <a:pt x="5015" y="407"/>
                      <a:pt x="4641" y="297"/>
                      <a:pt x="4245" y="253"/>
                    </a:cubicBezTo>
                    <a:cubicBezTo>
                      <a:pt x="4150" y="244"/>
                      <a:pt x="4055" y="240"/>
                      <a:pt x="3960" y="240"/>
                    </a:cubicBezTo>
                    <a:cubicBezTo>
                      <a:pt x="2365" y="240"/>
                      <a:pt x="1002" y="1447"/>
                      <a:pt x="836" y="3046"/>
                    </a:cubicBezTo>
                    <a:cubicBezTo>
                      <a:pt x="836" y="3178"/>
                      <a:pt x="836" y="3288"/>
                      <a:pt x="836" y="3398"/>
                    </a:cubicBezTo>
                    <a:cubicBezTo>
                      <a:pt x="418" y="3640"/>
                      <a:pt x="132" y="4058"/>
                      <a:pt x="66" y="4586"/>
                    </a:cubicBezTo>
                    <a:cubicBezTo>
                      <a:pt x="0" y="5223"/>
                      <a:pt x="352" y="5817"/>
                      <a:pt x="902" y="6103"/>
                    </a:cubicBezTo>
                    <a:cubicBezTo>
                      <a:pt x="1232" y="7599"/>
                      <a:pt x="2420" y="8853"/>
                      <a:pt x="4025" y="9204"/>
                    </a:cubicBezTo>
                    <a:lnTo>
                      <a:pt x="4179" y="9226"/>
                    </a:lnTo>
                    <a:cubicBezTo>
                      <a:pt x="4475" y="9291"/>
                      <a:pt x="4769" y="9322"/>
                      <a:pt x="5060" y="9322"/>
                    </a:cubicBezTo>
                    <a:cubicBezTo>
                      <a:pt x="6955" y="9322"/>
                      <a:pt x="8664" y="8007"/>
                      <a:pt x="9084" y="6081"/>
                    </a:cubicBezTo>
                    <a:cubicBezTo>
                      <a:pt x="9128" y="5861"/>
                      <a:pt x="9150" y="5619"/>
                      <a:pt x="9172" y="5399"/>
                    </a:cubicBezTo>
                    <a:cubicBezTo>
                      <a:pt x="9612" y="5333"/>
                      <a:pt x="9964" y="5004"/>
                      <a:pt x="10008" y="4564"/>
                    </a:cubicBezTo>
                    <a:cubicBezTo>
                      <a:pt x="10030" y="4322"/>
                      <a:pt x="9964" y="4080"/>
                      <a:pt x="9810" y="3882"/>
                    </a:cubicBezTo>
                    <a:cubicBezTo>
                      <a:pt x="10074" y="3728"/>
                      <a:pt x="10316" y="3354"/>
                      <a:pt x="10316" y="2958"/>
                    </a:cubicBezTo>
                    <a:cubicBezTo>
                      <a:pt x="10338" y="2408"/>
                      <a:pt x="10162" y="1528"/>
                      <a:pt x="8952" y="1331"/>
                    </a:cubicBezTo>
                    <a:cubicBezTo>
                      <a:pt x="8831" y="1309"/>
                      <a:pt x="8716" y="1298"/>
                      <a:pt x="8603" y="1298"/>
                    </a:cubicBezTo>
                    <a:cubicBezTo>
                      <a:pt x="8490" y="1298"/>
                      <a:pt x="8380" y="1309"/>
                      <a:pt x="8270" y="1331"/>
                    </a:cubicBezTo>
                    <a:cubicBezTo>
                      <a:pt x="8138" y="627"/>
                      <a:pt x="7544" y="77"/>
                      <a:pt x="6797" y="11"/>
                    </a:cubicBezTo>
                    <a:cubicBezTo>
                      <a:pt x="6734" y="4"/>
                      <a:pt x="6671" y="0"/>
                      <a:pt x="660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8" name="Google Shape;128;p1"/>
              <p:cNvSpPr/>
              <p:nvPr/>
            </p:nvSpPr>
            <p:spPr>
              <a:xfrm flipH="1">
                <a:off x="7131300" y="1026818"/>
                <a:ext cx="415651" cy="377113"/>
              </a:xfrm>
              <a:custGeom>
                <a:avLst/>
                <a:gdLst/>
                <a:ahLst/>
                <a:cxnLst/>
                <a:rect l="l" t="t" r="r" b="b"/>
                <a:pathLst>
                  <a:path w="10602" h="9619" extrusionOk="0">
                    <a:moveTo>
                      <a:pt x="6767" y="287"/>
                    </a:moveTo>
                    <a:cubicBezTo>
                      <a:pt x="6814" y="287"/>
                      <a:pt x="6860" y="289"/>
                      <a:pt x="6907" y="293"/>
                    </a:cubicBezTo>
                    <a:cubicBezTo>
                      <a:pt x="7588" y="359"/>
                      <a:pt x="8138" y="843"/>
                      <a:pt x="8270" y="1524"/>
                    </a:cubicBezTo>
                    <a:cubicBezTo>
                      <a:pt x="8292" y="1546"/>
                      <a:pt x="8314" y="1590"/>
                      <a:pt x="8336" y="1612"/>
                    </a:cubicBezTo>
                    <a:cubicBezTo>
                      <a:pt x="8358" y="1634"/>
                      <a:pt x="8402" y="1634"/>
                      <a:pt x="8446" y="1634"/>
                    </a:cubicBezTo>
                    <a:cubicBezTo>
                      <a:pt x="8555" y="1598"/>
                      <a:pt x="8664" y="1582"/>
                      <a:pt x="8777" y="1582"/>
                    </a:cubicBezTo>
                    <a:cubicBezTo>
                      <a:pt x="8869" y="1582"/>
                      <a:pt x="8963" y="1593"/>
                      <a:pt x="9062" y="1612"/>
                    </a:cubicBezTo>
                    <a:cubicBezTo>
                      <a:pt x="10206" y="1810"/>
                      <a:pt x="10338" y="2624"/>
                      <a:pt x="10316" y="3108"/>
                    </a:cubicBezTo>
                    <a:cubicBezTo>
                      <a:pt x="10294" y="3460"/>
                      <a:pt x="10074" y="3790"/>
                      <a:pt x="9854" y="3922"/>
                    </a:cubicBezTo>
                    <a:cubicBezTo>
                      <a:pt x="9832" y="3944"/>
                      <a:pt x="9810" y="3988"/>
                      <a:pt x="9810" y="4010"/>
                    </a:cubicBezTo>
                    <a:cubicBezTo>
                      <a:pt x="9788" y="4054"/>
                      <a:pt x="9810" y="4098"/>
                      <a:pt x="9832" y="4142"/>
                    </a:cubicBezTo>
                    <a:cubicBezTo>
                      <a:pt x="9964" y="4296"/>
                      <a:pt x="10030" y="4494"/>
                      <a:pt x="10008" y="4692"/>
                    </a:cubicBezTo>
                    <a:cubicBezTo>
                      <a:pt x="9964" y="5066"/>
                      <a:pt x="9678" y="5351"/>
                      <a:pt x="9282" y="5417"/>
                    </a:cubicBezTo>
                    <a:cubicBezTo>
                      <a:pt x="9216" y="5417"/>
                      <a:pt x="9150" y="5483"/>
                      <a:pt x="9150" y="5549"/>
                    </a:cubicBezTo>
                    <a:cubicBezTo>
                      <a:pt x="9150" y="5791"/>
                      <a:pt x="9128" y="6011"/>
                      <a:pt x="9084" y="6209"/>
                    </a:cubicBezTo>
                    <a:cubicBezTo>
                      <a:pt x="8664" y="8062"/>
                      <a:pt x="7016" y="9334"/>
                      <a:pt x="5192" y="9334"/>
                    </a:cubicBezTo>
                    <a:cubicBezTo>
                      <a:pt x="4916" y="9334"/>
                      <a:pt x="4636" y="9305"/>
                      <a:pt x="4355" y="9244"/>
                    </a:cubicBezTo>
                    <a:lnTo>
                      <a:pt x="4179" y="9222"/>
                    </a:lnTo>
                    <a:cubicBezTo>
                      <a:pt x="2684" y="8893"/>
                      <a:pt x="1496" y="7705"/>
                      <a:pt x="1166" y="6231"/>
                    </a:cubicBezTo>
                    <a:cubicBezTo>
                      <a:pt x="1144" y="6187"/>
                      <a:pt x="1122" y="6143"/>
                      <a:pt x="1078" y="6121"/>
                    </a:cubicBezTo>
                    <a:cubicBezTo>
                      <a:pt x="572" y="5857"/>
                      <a:pt x="286" y="5308"/>
                      <a:pt x="352" y="4736"/>
                    </a:cubicBezTo>
                    <a:cubicBezTo>
                      <a:pt x="396" y="4296"/>
                      <a:pt x="638" y="3900"/>
                      <a:pt x="1034" y="3658"/>
                    </a:cubicBezTo>
                    <a:cubicBezTo>
                      <a:pt x="1078" y="3636"/>
                      <a:pt x="1100" y="3592"/>
                      <a:pt x="1100" y="3548"/>
                    </a:cubicBezTo>
                    <a:cubicBezTo>
                      <a:pt x="1100" y="3438"/>
                      <a:pt x="1100" y="3328"/>
                      <a:pt x="1122" y="3218"/>
                    </a:cubicBezTo>
                    <a:cubicBezTo>
                      <a:pt x="1188" y="2426"/>
                      <a:pt x="1562" y="1722"/>
                      <a:pt x="2178" y="1217"/>
                    </a:cubicBezTo>
                    <a:cubicBezTo>
                      <a:pt x="2728" y="777"/>
                      <a:pt x="3387" y="535"/>
                      <a:pt x="4069" y="535"/>
                    </a:cubicBezTo>
                    <a:cubicBezTo>
                      <a:pt x="4157" y="535"/>
                      <a:pt x="4267" y="535"/>
                      <a:pt x="4355" y="557"/>
                    </a:cubicBezTo>
                    <a:cubicBezTo>
                      <a:pt x="4729" y="579"/>
                      <a:pt x="5081" y="689"/>
                      <a:pt x="5411" y="865"/>
                    </a:cubicBezTo>
                    <a:cubicBezTo>
                      <a:pt x="5423" y="871"/>
                      <a:pt x="5438" y="873"/>
                      <a:pt x="5454" y="873"/>
                    </a:cubicBezTo>
                    <a:cubicBezTo>
                      <a:pt x="5497" y="873"/>
                      <a:pt x="5549" y="853"/>
                      <a:pt x="5565" y="821"/>
                    </a:cubicBezTo>
                    <a:cubicBezTo>
                      <a:pt x="5884" y="481"/>
                      <a:pt x="6313" y="287"/>
                      <a:pt x="6767" y="287"/>
                    </a:cubicBezTo>
                    <a:close/>
                    <a:moveTo>
                      <a:pt x="6777" y="1"/>
                    </a:moveTo>
                    <a:cubicBezTo>
                      <a:pt x="6279" y="1"/>
                      <a:pt x="5793" y="197"/>
                      <a:pt x="5433" y="557"/>
                    </a:cubicBezTo>
                    <a:cubicBezTo>
                      <a:pt x="5103" y="403"/>
                      <a:pt x="4751" y="315"/>
                      <a:pt x="4399" y="271"/>
                    </a:cubicBezTo>
                    <a:cubicBezTo>
                      <a:pt x="4288" y="260"/>
                      <a:pt x="4177" y="254"/>
                      <a:pt x="4068" y="254"/>
                    </a:cubicBezTo>
                    <a:cubicBezTo>
                      <a:pt x="3310" y="254"/>
                      <a:pt x="2597" y="516"/>
                      <a:pt x="2002" y="997"/>
                    </a:cubicBezTo>
                    <a:cubicBezTo>
                      <a:pt x="1342" y="1546"/>
                      <a:pt x="924" y="2338"/>
                      <a:pt x="836" y="3196"/>
                    </a:cubicBezTo>
                    <a:cubicBezTo>
                      <a:pt x="836" y="3284"/>
                      <a:pt x="814" y="3372"/>
                      <a:pt x="814" y="3460"/>
                    </a:cubicBezTo>
                    <a:cubicBezTo>
                      <a:pt x="396" y="3746"/>
                      <a:pt x="110" y="4208"/>
                      <a:pt x="66" y="4714"/>
                    </a:cubicBezTo>
                    <a:cubicBezTo>
                      <a:pt x="0" y="5373"/>
                      <a:pt x="330" y="6011"/>
                      <a:pt x="902" y="6341"/>
                    </a:cubicBezTo>
                    <a:cubicBezTo>
                      <a:pt x="1298" y="7903"/>
                      <a:pt x="2552" y="9135"/>
                      <a:pt x="4113" y="9486"/>
                    </a:cubicBezTo>
                    <a:lnTo>
                      <a:pt x="4289" y="9508"/>
                    </a:lnTo>
                    <a:cubicBezTo>
                      <a:pt x="4597" y="9574"/>
                      <a:pt x="4905" y="9618"/>
                      <a:pt x="5191" y="9618"/>
                    </a:cubicBezTo>
                    <a:cubicBezTo>
                      <a:pt x="7148" y="9618"/>
                      <a:pt x="8908" y="8255"/>
                      <a:pt x="9348" y="6275"/>
                    </a:cubicBezTo>
                    <a:cubicBezTo>
                      <a:pt x="9392" y="6077"/>
                      <a:pt x="9414" y="5879"/>
                      <a:pt x="9436" y="5659"/>
                    </a:cubicBezTo>
                    <a:cubicBezTo>
                      <a:pt x="9898" y="5549"/>
                      <a:pt x="10228" y="5176"/>
                      <a:pt x="10272" y="4736"/>
                    </a:cubicBezTo>
                    <a:cubicBezTo>
                      <a:pt x="10294" y="4494"/>
                      <a:pt x="10250" y="4274"/>
                      <a:pt x="10118" y="4076"/>
                    </a:cubicBezTo>
                    <a:cubicBezTo>
                      <a:pt x="10360" y="3878"/>
                      <a:pt x="10580" y="3504"/>
                      <a:pt x="10602" y="3108"/>
                    </a:cubicBezTo>
                    <a:cubicBezTo>
                      <a:pt x="10602" y="2646"/>
                      <a:pt x="10514" y="1568"/>
                      <a:pt x="9106" y="1327"/>
                    </a:cubicBezTo>
                    <a:cubicBezTo>
                      <a:pt x="9007" y="1316"/>
                      <a:pt x="8908" y="1310"/>
                      <a:pt x="8809" y="1310"/>
                    </a:cubicBezTo>
                    <a:cubicBezTo>
                      <a:pt x="8710" y="1310"/>
                      <a:pt x="8611" y="1316"/>
                      <a:pt x="8512" y="1327"/>
                    </a:cubicBezTo>
                    <a:cubicBezTo>
                      <a:pt x="8314" y="601"/>
                      <a:pt x="7676" y="95"/>
                      <a:pt x="6929" y="7"/>
                    </a:cubicBezTo>
                    <a:cubicBezTo>
                      <a:pt x="6878" y="3"/>
                      <a:pt x="6828" y="1"/>
                      <a:pt x="677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9" name="Google Shape;129;p1"/>
              <p:cNvSpPr/>
              <p:nvPr/>
            </p:nvSpPr>
            <p:spPr>
              <a:xfrm flipH="1">
                <a:off x="7177876" y="1145217"/>
                <a:ext cx="350101" cy="334575"/>
              </a:xfrm>
              <a:custGeom>
                <a:avLst/>
                <a:gdLst/>
                <a:ahLst/>
                <a:cxnLst/>
                <a:rect l="l" t="t" r="r" b="b"/>
                <a:pathLst>
                  <a:path w="8930" h="8534" extrusionOk="0">
                    <a:moveTo>
                      <a:pt x="6906" y="0"/>
                    </a:moveTo>
                    <a:cubicBezTo>
                      <a:pt x="6862" y="682"/>
                      <a:pt x="6313" y="880"/>
                      <a:pt x="5719" y="1276"/>
                    </a:cubicBezTo>
                    <a:cubicBezTo>
                      <a:pt x="5213" y="1628"/>
                      <a:pt x="4619" y="1936"/>
                      <a:pt x="3981" y="2046"/>
                    </a:cubicBezTo>
                    <a:lnTo>
                      <a:pt x="3761" y="3431"/>
                    </a:lnTo>
                    <a:cubicBezTo>
                      <a:pt x="3657" y="3870"/>
                      <a:pt x="3354" y="4071"/>
                      <a:pt x="3003" y="4071"/>
                    </a:cubicBezTo>
                    <a:cubicBezTo>
                      <a:pt x="2985" y="4071"/>
                      <a:pt x="2966" y="4070"/>
                      <a:pt x="2947" y="4069"/>
                    </a:cubicBezTo>
                    <a:lnTo>
                      <a:pt x="2816" y="3040"/>
                    </a:lnTo>
                    <a:lnTo>
                      <a:pt x="2816" y="3040"/>
                    </a:lnTo>
                    <a:cubicBezTo>
                      <a:pt x="2859" y="3054"/>
                      <a:pt x="2903" y="3067"/>
                      <a:pt x="2947" y="3079"/>
                    </a:cubicBezTo>
                    <a:lnTo>
                      <a:pt x="2815" y="3035"/>
                    </a:lnTo>
                    <a:lnTo>
                      <a:pt x="2816" y="3040"/>
                    </a:lnTo>
                    <a:lnTo>
                      <a:pt x="2816" y="3040"/>
                    </a:lnTo>
                    <a:cubicBezTo>
                      <a:pt x="2391" y="2898"/>
                      <a:pt x="2039" y="2651"/>
                      <a:pt x="1760" y="2331"/>
                    </a:cubicBezTo>
                    <a:cubicBezTo>
                      <a:pt x="1733" y="2330"/>
                      <a:pt x="1707" y="2330"/>
                      <a:pt x="1680" y="2330"/>
                    </a:cubicBezTo>
                    <a:cubicBezTo>
                      <a:pt x="792" y="2330"/>
                      <a:pt x="66" y="3040"/>
                      <a:pt x="44" y="3937"/>
                    </a:cubicBezTo>
                    <a:cubicBezTo>
                      <a:pt x="0" y="4839"/>
                      <a:pt x="726" y="5631"/>
                      <a:pt x="1628" y="5653"/>
                    </a:cubicBezTo>
                    <a:cubicBezTo>
                      <a:pt x="1738" y="5653"/>
                      <a:pt x="1848" y="5653"/>
                      <a:pt x="1958" y="5631"/>
                    </a:cubicBezTo>
                    <a:cubicBezTo>
                      <a:pt x="2024" y="5895"/>
                      <a:pt x="2134" y="6137"/>
                      <a:pt x="2288" y="6378"/>
                    </a:cubicBezTo>
                    <a:cubicBezTo>
                      <a:pt x="2640" y="7346"/>
                      <a:pt x="3453" y="8116"/>
                      <a:pt x="4465" y="8402"/>
                    </a:cubicBezTo>
                    <a:cubicBezTo>
                      <a:pt x="4773" y="8490"/>
                      <a:pt x="5059" y="8534"/>
                      <a:pt x="5389" y="8534"/>
                    </a:cubicBezTo>
                    <a:cubicBezTo>
                      <a:pt x="5829" y="8534"/>
                      <a:pt x="6269" y="8446"/>
                      <a:pt x="6664" y="8292"/>
                    </a:cubicBezTo>
                    <a:cubicBezTo>
                      <a:pt x="7764" y="7852"/>
                      <a:pt x="8578" y="6818"/>
                      <a:pt x="8732" y="5587"/>
                    </a:cubicBezTo>
                    <a:cubicBezTo>
                      <a:pt x="8732" y="5521"/>
                      <a:pt x="8930" y="2925"/>
                      <a:pt x="8930" y="2925"/>
                    </a:cubicBezTo>
                    <a:cubicBezTo>
                      <a:pt x="8930" y="2441"/>
                      <a:pt x="8864" y="1980"/>
                      <a:pt x="8688" y="1562"/>
                    </a:cubicBezTo>
                    <a:cubicBezTo>
                      <a:pt x="8688" y="1542"/>
                      <a:pt x="8601" y="1470"/>
                      <a:pt x="8597" y="1470"/>
                    </a:cubicBezTo>
                    <a:lnTo>
                      <a:pt x="8597" y="1470"/>
                    </a:lnTo>
                    <a:cubicBezTo>
                      <a:pt x="8597" y="1470"/>
                      <a:pt x="8598" y="1471"/>
                      <a:pt x="8600" y="1474"/>
                    </a:cubicBezTo>
                    <a:cubicBezTo>
                      <a:pt x="7720" y="1232"/>
                      <a:pt x="7016" y="836"/>
                      <a:pt x="6906" y="0"/>
                    </a:cubicBezTo>
                    <a:close/>
                  </a:path>
                </a:pathLst>
              </a:custGeom>
              <a:solidFill>
                <a:srgbClr val="E3A08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0" name="Google Shape;130;p1"/>
              <p:cNvSpPr/>
              <p:nvPr/>
            </p:nvSpPr>
            <p:spPr>
              <a:xfrm flipH="1">
                <a:off x="7171838" y="1140042"/>
                <a:ext cx="361313" cy="345788"/>
              </a:xfrm>
              <a:custGeom>
                <a:avLst/>
                <a:gdLst/>
                <a:ahLst/>
                <a:cxnLst/>
                <a:rect l="l" t="t" r="r" b="b"/>
                <a:pathLst>
                  <a:path w="9216" h="8820" extrusionOk="0">
                    <a:moveTo>
                      <a:pt x="7038" y="638"/>
                    </a:moveTo>
                    <a:cubicBezTo>
                      <a:pt x="7368" y="1298"/>
                      <a:pt x="8094" y="1584"/>
                      <a:pt x="8688" y="1738"/>
                    </a:cubicBezTo>
                    <a:cubicBezTo>
                      <a:pt x="8688" y="1738"/>
                      <a:pt x="8710" y="1760"/>
                      <a:pt x="8710" y="1760"/>
                    </a:cubicBezTo>
                    <a:cubicBezTo>
                      <a:pt x="8864" y="2178"/>
                      <a:pt x="8930" y="2617"/>
                      <a:pt x="8908" y="3057"/>
                    </a:cubicBezTo>
                    <a:cubicBezTo>
                      <a:pt x="8864" y="3761"/>
                      <a:pt x="8732" y="5631"/>
                      <a:pt x="8732" y="5697"/>
                    </a:cubicBezTo>
                    <a:cubicBezTo>
                      <a:pt x="8600" y="6862"/>
                      <a:pt x="7830" y="7852"/>
                      <a:pt x="6753" y="8292"/>
                    </a:cubicBezTo>
                    <a:cubicBezTo>
                      <a:pt x="6397" y="8450"/>
                      <a:pt x="6023" y="8537"/>
                      <a:pt x="5647" y="8537"/>
                    </a:cubicBezTo>
                    <a:cubicBezTo>
                      <a:pt x="5605" y="8537"/>
                      <a:pt x="5563" y="8536"/>
                      <a:pt x="5521" y="8534"/>
                    </a:cubicBezTo>
                    <a:cubicBezTo>
                      <a:pt x="5235" y="8534"/>
                      <a:pt x="4927" y="8490"/>
                      <a:pt x="4641" y="8402"/>
                    </a:cubicBezTo>
                    <a:cubicBezTo>
                      <a:pt x="3673" y="8116"/>
                      <a:pt x="2904" y="7390"/>
                      <a:pt x="2530" y="6422"/>
                    </a:cubicBezTo>
                    <a:cubicBezTo>
                      <a:pt x="2398" y="6203"/>
                      <a:pt x="2288" y="5983"/>
                      <a:pt x="2222" y="5741"/>
                    </a:cubicBezTo>
                    <a:cubicBezTo>
                      <a:pt x="2200" y="5675"/>
                      <a:pt x="2134" y="5631"/>
                      <a:pt x="2090" y="5631"/>
                    </a:cubicBezTo>
                    <a:lnTo>
                      <a:pt x="2068" y="5631"/>
                    </a:lnTo>
                    <a:cubicBezTo>
                      <a:pt x="1958" y="5653"/>
                      <a:pt x="1870" y="5653"/>
                      <a:pt x="1782" y="5653"/>
                    </a:cubicBezTo>
                    <a:cubicBezTo>
                      <a:pt x="924" y="5631"/>
                      <a:pt x="264" y="4905"/>
                      <a:pt x="308" y="4069"/>
                    </a:cubicBezTo>
                    <a:cubicBezTo>
                      <a:pt x="330" y="3233"/>
                      <a:pt x="1012" y="2595"/>
                      <a:pt x="1826" y="2595"/>
                    </a:cubicBezTo>
                    <a:cubicBezTo>
                      <a:pt x="2112" y="2903"/>
                      <a:pt x="2442" y="3145"/>
                      <a:pt x="2838" y="3277"/>
                    </a:cubicBezTo>
                    <a:lnTo>
                      <a:pt x="2947" y="4223"/>
                    </a:lnTo>
                    <a:cubicBezTo>
                      <a:pt x="2947" y="4289"/>
                      <a:pt x="2991" y="4333"/>
                      <a:pt x="3057" y="4333"/>
                    </a:cubicBezTo>
                    <a:cubicBezTo>
                      <a:pt x="3090" y="4336"/>
                      <a:pt x="3121" y="4337"/>
                      <a:pt x="3152" y="4337"/>
                    </a:cubicBezTo>
                    <a:cubicBezTo>
                      <a:pt x="3607" y="4337"/>
                      <a:pt x="3922" y="4038"/>
                      <a:pt x="4025" y="3585"/>
                    </a:cubicBezTo>
                    <a:lnTo>
                      <a:pt x="4223" y="2288"/>
                    </a:lnTo>
                    <a:cubicBezTo>
                      <a:pt x="4773" y="2178"/>
                      <a:pt x="5345" y="1936"/>
                      <a:pt x="5939" y="1518"/>
                    </a:cubicBezTo>
                    <a:cubicBezTo>
                      <a:pt x="6049" y="1452"/>
                      <a:pt x="6159" y="1386"/>
                      <a:pt x="6247" y="1320"/>
                    </a:cubicBezTo>
                    <a:cubicBezTo>
                      <a:pt x="6577" y="1122"/>
                      <a:pt x="6884" y="946"/>
                      <a:pt x="7038" y="638"/>
                    </a:cubicBezTo>
                    <a:close/>
                    <a:moveTo>
                      <a:pt x="7038" y="0"/>
                    </a:moveTo>
                    <a:cubicBezTo>
                      <a:pt x="6972" y="0"/>
                      <a:pt x="6906" y="66"/>
                      <a:pt x="6906" y="132"/>
                    </a:cubicBezTo>
                    <a:cubicBezTo>
                      <a:pt x="6884" y="616"/>
                      <a:pt x="6555" y="814"/>
                      <a:pt x="6093" y="1100"/>
                    </a:cubicBezTo>
                    <a:cubicBezTo>
                      <a:pt x="6005" y="1166"/>
                      <a:pt x="5895" y="1232"/>
                      <a:pt x="5785" y="1298"/>
                    </a:cubicBezTo>
                    <a:cubicBezTo>
                      <a:pt x="5191" y="1716"/>
                      <a:pt x="4619" y="1936"/>
                      <a:pt x="4091" y="2024"/>
                    </a:cubicBezTo>
                    <a:cubicBezTo>
                      <a:pt x="4025" y="2046"/>
                      <a:pt x="3981" y="2090"/>
                      <a:pt x="3959" y="2156"/>
                    </a:cubicBezTo>
                    <a:lnTo>
                      <a:pt x="3739" y="3541"/>
                    </a:lnTo>
                    <a:cubicBezTo>
                      <a:pt x="3673" y="3959"/>
                      <a:pt x="3387" y="4047"/>
                      <a:pt x="3189" y="4069"/>
                    </a:cubicBezTo>
                    <a:lnTo>
                      <a:pt x="3123" y="3343"/>
                    </a:lnTo>
                    <a:cubicBezTo>
                      <a:pt x="3145" y="3321"/>
                      <a:pt x="3189" y="3277"/>
                      <a:pt x="3211" y="3233"/>
                    </a:cubicBezTo>
                    <a:cubicBezTo>
                      <a:pt x="3211" y="3167"/>
                      <a:pt x="3189" y="3101"/>
                      <a:pt x="3101" y="3079"/>
                    </a:cubicBezTo>
                    <a:lnTo>
                      <a:pt x="2991" y="3035"/>
                    </a:lnTo>
                    <a:cubicBezTo>
                      <a:pt x="2596" y="2925"/>
                      <a:pt x="2266" y="2683"/>
                      <a:pt x="2002" y="2376"/>
                    </a:cubicBezTo>
                    <a:cubicBezTo>
                      <a:pt x="1980" y="2332"/>
                      <a:pt x="1936" y="2332"/>
                      <a:pt x="1892" y="2332"/>
                    </a:cubicBezTo>
                    <a:cubicBezTo>
                      <a:pt x="1865" y="2330"/>
                      <a:pt x="1838" y="2330"/>
                      <a:pt x="1811" y="2330"/>
                    </a:cubicBezTo>
                    <a:cubicBezTo>
                      <a:pt x="857" y="2330"/>
                      <a:pt x="65" y="3084"/>
                      <a:pt x="22" y="4047"/>
                    </a:cubicBezTo>
                    <a:cubicBezTo>
                      <a:pt x="0" y="5059"/>
                      <a:pt x="770" y="5895"/>
                      <a:pt x="1760" y="5939"/>
                    </a:cubicBezTo>
                    <a:cubicBezTo>
                      <a:pt x="1826" y="5939"/>
                      <a:pt x="1914" y="5939"/>
                      <a:pt x="1980" y="5917"/>
                    </a:cubicBezTo>
                    <a:cubicBezTo>
                      <a:pt x="2068" y="6137"/>
                      <a:pt x="2178" y="6356"/>
                      <a:pt x="2288" y="6554"/>
                    </a:cubicBezTo>
                    <a:cubicBezTo>
                      <a:pt x="2662" y="7566"/>
                      <a:pt x="3519" y="8358"/>
                      <a:pt x="4575" y="8666"/>
                    </a:cubicBezTo>
                    <a:cubicBezTo>
                      <a:pt x="4883" y="8754"/>
                      <a:pt x="5191" y="8798"/>
                      <a:pt x="5521" y="8820"/>
                    </a:cubicBezTo>
                    <a:lnTo>
                      <a:pt x="5543" y="8820"/>
                    </a:lnTo>
                    <a:cubicBezTo>
                      <a:pt x="5983" y="8820"/>
                      <a:pt x="6423" y="8732"/>
                      <a:pt x="6862" y="8556"/>
                    </a:cubicBezTo>
                    <a:cubicBezTo>
                      <a:pt x="8028" y="8072"/>
                      <a:pt x="8842" y="6994"/>
                      <a:pt x="8996" y="5741"/>
                    </a:cubicBezTo>
                    <a:cubicBezTo>
                      <a:pt x="9018" y="5675"/>
                      <a:pt x="9150" y="3497"/>
                      <a:pt x="9194" y="3057"/>
                    </a:cubicBezTo>
                    <a:cubicBezTo>
                      <a:pt x="9216" y="2573"/>
                      <a:pt x="9128" y="2090"/>
                      <a:pt x="8952" y="1628"/>
                    </a:cubicBezTo>
                    <a:cubicBezTo>
                      <a:pt x="8952" y="1606"/>
                      <a:pt x="8842" y="1496"/>
                      <a:pt x="8754" y="1474"/>
                    </a:cubicBezTo>
                    <a:cubicBezTo>
                      <a:pt x="7742" y="1188"/>
                      <a:pt x="7258" y="770"/>
                      <a:pt x="7192" y="132"/>
                    </a:cubicBezTo>
                    <a:cubicBezTo>
                      <a:pt x="7170" y="44"/>
                      <a:pt x="7104" y="0"/>
                      <a:pt x="703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1" name="Google Shape;131;p1"/>
              <p:cNvSpPr/>
              <p:nvPr/>
            </p:nvSpPr>
            <p:spPr>
              <a:xfrm flipH="1">
                <a:off x="7270987" y="1279180"/>
                <a:ext cx="21602" cy="20073"/>
              </a:xfrm>
              <a:custGeom>
                <a:avLst/>
                <a:gdLst/>
                <a:ahLst/>
                <a:cxnLst/>
                <a:rect l="l" t="t" r="r" b="b"/>
                <a:pathLst>
                  <a:path w="551" h="512" extrusionOk="0">
                    <a:moveTo>
                      <a:pt x="271" y="1"/>
                    </a:moveTo>
                    <a:cubicBezTo>
                      <a:pt x="169" y="1"/>
                      <a:pt x="79" y="64"/>
                      <a:pt x="45" y="168"/>
                    </a:cubicBezTo>
                    <a:cubicBezTo>
                      <a:pt x="1" y="300"/>
                      <a:pt x="67" y="454"/>
                      <a:pt x="199" y="498"/>
                    </a:cubicBezTo>
                    <a:cubicBezTo>
                      <a:pt x="226" y="507"/>
                      <a:pt x="254" y="512"/>
                      <a:pt x="280" y="512"/>
                    </a:cubicBezTo>
                    <a:cubicBezTo>
                      <a:pt x="382" y="512"/>
                      <a:pt x="472" y="449"/>
                      <a:pt x="507" y="344"/>
                    </a:cubicBezTo>
                    <a:cubicBezTo>
                      <a:pt x="551" y="212"/>
                      <a:pt x="485" y="58"/>
                      <a:pt x="353" y="14"/>
                    </a:cubicBezTo>
                    <a:cubicBezTo>
                      <a:pt x="325" y="5"/>
                      <a:pt x="297" y="1"/>
                      <a:pt x="27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2" name="Google Shape;132;p1"/>
              <p:cNvSpPr/>
              <p:nvPr/>
            </p:nvSpPr>
            <p:spPr>
              <a:xfrm flipH="1">
                <a:off x="7188226" y="1299018"/>
                <a:ext cx="18975" cy="17485"/>
              </a:xfrm>
              <a:custGeom>
                <a:avLst/>
                <a:gdLst/>
                <a:ahLst/>
                <a:cxnLst/>
                <a:rect l="l" t="t" r="r" b="b"/>
                <a:pathLst>
                  <a:path w="484" h="446" extrusionOk="0">
                    <a:moveTo>
                      <a:pt x="236" y="0"/>
                    </a:moveTo>
                    <a:cubicBezTo>
                      <a:pt x="146" y="0"/>
                      <a:pt x="57" y="60"/>
                      <a:pt x="22" y="146"/>
                    </a:cubicBezTo>
                    <a:cubicBezTo>
                      <a:pt x="0" y="256"/>
                      <a:pt x="44" y="388"/>
                      <a:pt x="176" y="432"/>
                    </a:cubicBezTo>
                    <a:cubicBezTo>
                      <a:pt x="200" y="441"/>
                      <a:pt x="224" y="446"/>
                      <a:pt x="248" y="446"/>
                    </a:cubicBezTo>
                    <a:cubicBezTo>
                      <a:pt x="337" y="446"/>
                      <a:pt x="423" y="386"/>
                      <a:pt x="440" y="300"/>
                    </a:cubicBezTo>
                    <a:cubicBezTo>
                      <a:pt x="484" y="190"/>
                      <a:pt x="440" y="58"/>
                      <a:pt x="308" y="14"/>
                    </a:cubicBezTo>
                    <a:cubicBezTo>
                      <a:pt x="285" y="5"/>
                      <a:pt x="260" y="0"/>
                      <a:pt x="23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3" name="Google Shape;133;p1"/>
              <p:cNvSpPr/>
              <p:nvPr/>
            </p:nvSpPr>
            <p:spPr>
              <a:xfrm flipH="1">
                <a:off x="7256325" y="1220216"/>
                <a:ext cx="64727" cy="29600"/>
              </a:xfrm>
              <a:custGeom>
                <a:avLst/>
                <a:gdLst/>
                <a:ahLst/>
                <a:cxnLst/>
                <a:rect l="l" t="t" r="r" b="b"/>
                <a:pathLst>
                  <a:path w="1651" h="755" extrusionOk="0">
                    <a:moveTo>
                      <a:pt x="984" y="0"/>
                    </a:moveTo>
                    <a:cubicBezTo>
                      <a:pt x="910" y="0"/>
                      <a:pt x="831" y="7"/>
                      <a:pt x="749" y="23"/>
                    </a:cubicBezTo>
                    <a:cubicBezTo>
                      <a:pt x="397" y="111"/>
                      <a:pt x="155" y="309"/>
                      <a:pt x="67" y="462"/>
                    </a:cubicBezTo>
                    <a:cubicBezTo>
                      <a:pt x="1" y="616"/>
                      <a:pt x="45" y="726"/>
                      <a:pt x="155" y="748"/>
                    </a:cubicBezTo>
                    <a:cubicBezTo>
                      <a:pt x="176" y="753"/>
                      <a:pt x="197" y="754"/>
                      <a:pt x="218" y="754"/>
                    </a:cubicBezTo>
                    <a:cubicBezTo>
                      <a:pt x="308" y="754"/>
                      <a:pt x="400" y="722"/>
                      <a:pt x="507" y="704"/>
                    </a:cubicBezTo>
                    <a:cubicBezTo>
                      <a:pt x="617" y="660"/>
                      <a:pt x="749" y="638"/>
                      <a:pt x="859" y="616"/>
                    </a:cubicBezTo>
                    <a:cubicBezTo>
                      <a:pt x="947" y="594"/>
                      <a:pt x="1079" y="572"/>
                      <a:pt x="1211" y="550"/>
                    </a:cubicBezTo>
                    <a:cubicBezTo>
                      <a:pt x="1321" y="528"/>
                      <a:pt x="1452" y="528"/>
                      <a:pt x="1540" y="462"/>
                    </a:cubicBezTo>
                    <a:cubicBezTo>
                      <a:pt x="1628" y="397"/>
                      <a:pt x="1650" y="287"/>
                      <a:pt x="1518" y="177"/>
                    </a:cubicBezTo>
                    <a:cubicBezTo>
                      <a:pt x="1417" y="75"/>
                      <a:pt x="1226" y="0"/>
                      <a:pt x="984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4" name="Google Shape;134;p1"/>
              <p:cNvSpPr/>
              <p:nvPr/>
            </p:nvSpPr>
            <p:spPr>
              <a:xfrm flipH="1">
                <a:off x="7166663" y="1228175"/>
                <a:ext cx="53476" cy="32619"/>
              </a:xfrm>
              <a:custGeom>
                <a:avLst/>
                <a:gdLst/>
                <a:ahLst/>
                <a:cxnLst/>
                <a:rect l="l" t="t" r="r" b="b"/>
                <a:pathLst>
                  <a:path w="1364" h="832" extrusionOk="0">
                    <a:moveTo>
                      <a:pt x="389" y="0"/>
                    </a:moveTo>
                    <a:cubicBezTo>
                      <a:pt x="282" y="0"/>
                      <a:pt x="191" y="22"/>
                      <a:pt x="132" y="62"/>
                    </a:cubicBezTo>
                    <a:cubicBezTo>
                      <a:pt x="0" y="128"/>
                      <a:pt x="0" y="237"/>
                      <a:pt x="66" y="303"/>
                    </a:cubicBezTo>
                    <a:cubicBezTo>
                      <a:pt x="132" y="369"/>
                      <a:pt x="220" y="413"/>
                      <a:pt x="330" y="457"/>
                    </a:cubicBezTo>
                    <a:cubicBezTo>
                      <a:pt x="440" y="501"/>
                      <a:pt x="528" y="545"/>
                      <a:pt x="616" y="567"/>
                    </a:cubicBezTo>
                    <a:cubicBezTo>
                      <a:pt x="704" y="611"/>
                      <a:pt x="814" y="655"/>
                      <a:pt x="902" y="721"/>
                    </a:cubicBezTo>
                    <a:cubicBezTo>
                      <a:pt x="1012" y="765"/>
                      <a:pt x="1100" y="831"/>
                      <a:pt x="1210" y="831"/>
                    </a:cubicBezTo>
                    <a:cubicBezTo>
                      <a:pt x="1298" y="831"/>
                      <a:pt x="1364" y="743"/>
                      <a:pt x="1320" y="589"/>
                    </a:cubicBezTo>
                    <a:cubicBezTo>
                      <a:pt x="1298" y="457"/>
                      <a:pt x="1122" y="237"/>
                      <a:pt x="836" y="106"/>
                    </a:cubicBezTo>
                    <a:cubicBezTo>
                      <a:pt x="679" y="33"/>
                      <a:pt x="521" y="0"/>
                      <a:pt x="38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5" name="Google Shape;135;p1"/>
              <p:cNvSpPr/>
              <p:nvPr/>
            </p:nvSpPr>
            <p:spPr>
              <a:xfrm flipH="1">
                <a:off x="7270125" y="1333009"/>
                <a:ext cx="40577" cy="36421"/>
              </a:xfrm>
              <a:custGeom>
                <a:avLst/>
                <a:gdLst/>
                <a:ahLst/>
                <a:cxnLst/>
                <a:rect l="l" t="t" r="r" b="b"/>
                <a:pathLst>
                  <a:path w="1035" h="929" extrusionOk="0">
                    <a:moveTo>
                      <a:pt x="238" y="1"/>
                    </a:moveTo>
                    <a:cubicBezTo>
                      <a:pt x="182" y="1"/>
                      <a:pt x="130" y="58"/>
                      <a:pt x="111" y="115"/>
                    </a:cubicBezTo>
                    <a:cubicBezTo>
                      <a:pt x="111" y="115"/>
                      <a:pt x="1" y="709"/>
                      <a:pt x="837" y="929"/>
                    </a:cubicBezTo>
                    <a:lnTo>
                      <a:pt x="881" y="929"/>
                    </a:lnTo>
                    <a:cubicBezTo>
                      <a:pt x="947" y="929"/>
                      <a:pt x="991" y="885"/>
                      <a:pt x="1013" y="819"/>
                    </a:cubicBezTo>
                    <a:cubicBezTo>
                      <a:pt x="1035" y="753"/>
                      <a:pt x="991" y="687"/>
                      <a:pt x="925" y="665"/>
                    </a:cubicBezTo>
                    <a:cubicBezTo>
                      <a:pt x="353" y="511"/>
                      <a:pt x="375" y="203"/>
                      <a:pt x="375" y="159"/>
                    </a:cubicBezTo>
                    <a:cubicBezTo>
                      <a:pt x="397" y="93"/>
                      <a:pt x="353" y="27"/>
                      <a:pt x="265" y="5"/>
                    </a:cubicBezTo>
                    <a:cubicBezTo>
                      <a:pt x="256" y="2"/>
                      <a:pt x="247" y="1"/>
                      <a:pt x="23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6" name="Google Shape;136;p1"/>
              <p:cNvSpPr/>
              <p:nvPr/>
            </p:nvSpPr>
            <p:spPr>
              <a:xfrm flipH="1">
                <a:off x="7141650" y="1259029"/>
                <a:ext cx="84526" cy="84526"/>
              </a:xfrm>
              <a:custGeom>
                <a:avLst/>
                <a:gdLst/>
                <a:ahLst/>
                <a:cxnLst/>
                <a:rect l="l" t="t" r="r" b="b"/>
                <a:pathLst>
                  <a:path w="2156" h="2156" extrusionOk="0">
                    <a:moveTo>
                      <a:pt x="1078" y="286"/>
                    </a:moveTo>
                    <a:cubicBezTo>
                      <a:pt x="1298" y="286"/>
                      <a:pt x="1496" y="352"/>
                      <a:pt x="1650" y="506"/>
                    </a:cubicBezTo>
                    <a:cubicBezTo>
                      <a:pt x="1804" y="660"/>
                      <a:pt x="1892" y="858"/>
                      <a:pt x="1892" y="1078"/>
                    </a:cubicBezTo>
                    <a:cubicBezTo>
                      <a:pt x="1892" y="1518"/>
                      <a:pt x="1518" y="1892"/>
                      <a:pt x="1078" y="1892"/>
                    </a:cubicBezTo>
                    <a:cubicBezTo>
                      <a:pt x="638" y="1892"/>
                      <a:pt x="264" y="1540"/>
                      <a:pt x="264" y="1078"/>
                    </a:cubicBezTo>
                    <a:cubicBezTo>
                      <a:pt x="264" y="880"/>
                      <a:pt x="352" y="660"/>
                      <a:pt x="506" y="506"/>
                    </a:cubicBezTo>
                    <a:cubicBezTo>
                      <a:pt x="660" y="374"/>
                      <a:pt x="858" y="286"/>
                      <a:pt x="1078" y="286"/>
                    </a:cubicBezTo>
                    <a:close/>
                    <a:moveTo>
                      <a:pt x="1078" y="0"/>
                    </a:moveTo>
                    <a:cubicBezTo>
                      <a:pt x="792" y="0"/>
                      <a:pt x="506" y="110"/>
                      <a:pt x="308" y="330"/>
                    </a:cubicBezTo>
                    <a:cubicBezTo>
                      <a:pt x="110" y="528"/>
                      <a:pt x="0" y="792"/>
                      <a:pt x="0" y="1078"/>
                    </a:cubicBezTo>
                    <a:cubicBezTo>
                      <a:pt x="0" y="1386"/>
                      <a:pt x="110" y="1650"/>
                      <a:pt x="308" y="1848"/>
                    </a:cubicBezTo>
                    <a:cubicBezTo>
                      <a:pt x="528" y="2046"/>
                      <a:pt x="792" y="2156"/>
                      <a:pt x="1078" y="2156"/>
                    </a:cubicBezTo>
                    <a:cubicBezTo>
                      <a:pt x="1672" y="2156"/>
                      <a:pt x="2156" y="1672"/>
                      <a:pt x="2156" y="1078"/>
                    </a:cubicBezTo>
                    <a:cubicBezTo>
                      <a:pt x="2156" y="792"/>
                      <a:pt x="2046" y="528"/>
                      <a:pt x="1848" y="308"/>
                    </a:cubicBezTo>
                    <a:cubicBezTo>
                      <a:pt x="1628" y="110"/>
                      <a:pt x="1364" y="0"/>
                      <a:pt x="1078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7" name="Google Shape;137;p1"/>
              <p:cNvSpPr/>
              <p:nvPr/>
            </p:nvSpPr>
            <p:spPr>
              <a:xfrm flipH="1">
                <a:off x="7217512" y="1267419"/>
                <a:ext cx="40577" cy="74411"/>
              </a:xfrm>
              <a:custGeom>
                <a:avLst/>
                <a:gdLst/>
                <a:ahLst/>
                <a:cxnLst/>
                <a:rect l="l" t="t" r="r" b="b"/>
                <a:pathLst>
                  <a:path w="1035" h="1898" extrusionOk="0">
                    <a:moveTo>
                      <a:pt x="565" y="1"/>
                    </a:moveTo>
                    <a:cubicBezTo>
                      <a:pt x="552" y="1"/>
                      <a:pt x="540" y="2"/>
                      <a:pt x="528" y="6"/>
                    </a:cubicBezTo>
                    <a:cubicBezTo>
                      <a:pt x="462" y="6"/>
                      <a:pt x="418" y="94"/>
                      <a:pt x="418" y="160"/>
                    </a:cubicBezTo>
                    <a:lnTo>
                      <a:pt x="748" y="1524"/>
                    </a:lnTo>
                    <a:cubicBezTo>
                      <a:pt x="748" y="1568"/>
                      <a:pt x="748" y="1568"/>
                      <a:pt x="726" y="1590"/>
                    </a:cubicBezTo>
                    <a:cubicBezTo>
                      <a:pt x="726" y="1590"/>
                      <a:pt x="704" y="1612"/>
                      <a:pt x="682" y="1612"/>
                    </a:cubicBezTo>
                    <a:lnTo>
                      <a:pt x="132" y="1590"/>
                    </a:lnTo>
                    <a:cubicBezTo>
                      <a:pt x="66" y="1590"/>
                      <a:pt x="0" y="1656"/>
                      <a:pt x="0" y="1722"/>
                    </a:cubicBezTo>
                    <a:cubicBezTo>
                      <a:pt x="0" y="1810"/>
                      <a:pt x="44" y="1876"/>
                      <a:pt x="132" y="1876"/>
                    </a:cubicBezTo>
                    <a:lnTo>
                      <a:pt x="682" y="1898"/>
                    </a:lnTo>
                    <a:cubicBezTo>
                      <a:pt x="792" y="1898"/>
                      <a:pt x="880" y="1832"/>
                      <a:pt x="946" y="1766"/>
                    </a:cubicBezTo>
                    <a:cubicBezTo>
                      <a:pt x="1012" y="1678"/>
                      <a:pt x="1034" y="1568"/>
                      <a:pt x="1012" y="1458"/>
                    </a:cubicBezTo>
                    <a:lnTo>
                      <a:pt x="704" y="94"/>
                    </a:lnTo>
                    <a:cubicBezTo>
                      <a:pt x="686" y="40"/>
                      <a:pt x="623" y="1"/>
                      <a:pt x="56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8" name="Google Shape;138;p1"/>
              <p:cNvSpPr/>
              <p:nvPr/>
            </p:nvSpPr>
            <p:spPr>
              <a:xfrm flipH="1">
                <a:off x="7249425" y="1230566"/>
                <a:ext cx="95739" cy="95739"/>
              </a:xfrm>
              <a:custGeom>
                <a:avLst/>
                <a:gdLst/>
                <a:ahLst/>
                <a:cxnLst/>
                <a:rect l="l" t="t" r="r" b="b"/>
                <a:pathLst>
                  <a:path w="2442" h="2442" extrusionOk="0">
                    <a:moveTo>
                      <a:pt x="1210" y="286"/>
                    </a:moveTo>
                    <a:cubicBezTo>
                      <a:pt x="1738" y="286"/>
                      <a:pt x="2155" y="704"/>
                      <a:pt x="2155" y="1232"/>
                    </a:cubicBezTo>
                    <a:cubicBezTo>
                      <a:pt x="2177" y="1738"/>
                      <a:pt x="1738" y="2178"/>
                      <a:pt x="1210" y="2178"/>
                    </a:cubicBezTo>
                    <a:cubicBezTo>
                      <a:pt x="968" y="2178"/>
                      <a:pt x="726" y="2068"/>
                      <a:pt x="550" y="1892"/>
                    </a:cubicBezTo>
                    <a:cubicBezTo>
                      <a:pt x="374" y="1716"/>
                      <a:pt x="264" y="1474"/>
                      <a:pt x="264" y="1232"/>
                    </a:cubicBezTo>
                    <a:cubicBezTo>
                      <a:pt x="264" y="968"/>
                      <a:pt x="374" y="726"/>
                      <a:pt x="550" y="550"/>
                    </a:cubicBezTo>
                    <a:cubicBezTo>
                      <a:pt x="726" y="374"/>
                      <a:pt x="968" y="286"/>
                      <a:pt x="1210" y="286"/>
                    </a:cubicBezTo>
                    <a:close/>
                    <a:moveTo>
                      <a:pt x="1210" y="1"/>
                    </a:moveTo>
                    <a:cubicBezTo>
                      <a:pt x="880" y="1"/>
                      <a:pt x="572" y="133"/>
                      <a:pt x="352" y="352"/>
                    </a:cubicBezTo>
                    <a:cubicBezTo>
                      <a:pt x="110" y="594"/>
                      <a:pt x="0" y="902"/>
                      <a:pt x="0" y="1232"/>
                    </a:cubicBezTo>
                    <a:cubicBezTo>
                      <a:pt x="0" y="1892"/>
                      <a:pt x="550" y="2442"/>
                      <a:pt x="1210" y="2442"/>
                    </a:cubicBezTo>
                    <a:cubicBezTo>
                      <a:pt x="1892" y="2442"/>
                      <a:pt x="2441" y="1892"/>
                      <a:pt x="2441" y="1232"/>
                    </a:cubicBezTo>
                    <a:cubicBezTo>
                      <a:pt x="2441" y="550"/>
                      <a:pt x="1892" y="1"/>
                      <a:pt x="1210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9" name="Google Shape;139;p1"/>
              <p:cNvSpPr/>
              <p:nvPr/>
            </p:nvSpPr>
            <p:spPr>
              <a:xfrm flipH="1">
                <a:off x="7214062" y="1280827"/>
                <a:ext cx="44890" cy="17917"/>
              </a:xfrm>
              <a:custGeom>
                <a:avLst/>
                <a:gdLst/>
                <a:ahLst/>
                <a:cxnLst/>
                <a:rect l="l" t="t" r="r" b="b"/>
                <a:pathLst>
                  <a:path w="1145" h="457" extrusionOk="0">
                    <a:moveTo>
                      <a:pt x="533" y="1"/>
                    </a:moveTo>
                    <a:cubicBezTo>
                      <a:pt x="408" y="1"/>
                      <a:pt x="266" y="30"/>
                      <a:pt x="110" y="104"/>
                    </a:cubicBezTo>
                    <a:cubicBezTo>
                      <a:pt x="44" y="148"/>
                      <a:pt x="0" y="236"/>
                      <a:pt x="44" y="302"/>
                    </a:cubicBezTo>
                    <a:cubicBezTo>
                      <a:pt x="61" y="352"/>
                      <a:pt x="115" y="376"/>
                      <a:pt x="168" y="376"/>
                    </a:cubicBezTo>
                    <a:cubicBezTo>
                      <a:pt x="186" y="376"/>
                      <a:pt x="204" y="374"/>
                      <a:pt x="220" y="368"/>
                    </a:cubicBezTo>
                    <a:cubicBezTo>
                      <a:pt x="355" y="308"/>
                      <a:pt x="467" y="286"/>
                      <a:pt x="558" y="286"/>
                    </a:cubicBezTo>
                    <a:cubicBezTo>
                      <a:pt x="765" y="286"/>
                      <a:pt x="865" y="397"/>
                      <a:pt x="880" y="412"/>
                    </a:cubicBezTo>
                    <a:cubicBezTo>
                      <a:pt x="902" y="456"/>
                      <a:pt x="946" y="456"/>
                      <a:pt x="990" y="456"/>
                    </a:cubicBezTo>
                    <a:cubicBezTo>
                      <a:pt x="1012" y="456"/>
                      <a:pt x="1056" y="456"/>
                      <a:pt x="1078" y="434"/>
                    </a:cubicBezTo>
                    <a:cubicBezTo>
                      <a:pt x="1122" y="390"/>
                      <a:pt x="1144" y="302"/>
                      <a:pt x="1100" y="236"/>
                    </a:cubicBezTo>
                    <a:cubicBezTo>
                      <a:pt x="1009" y="145"/>
                      <a:pt x="812" y="1"/>
                      <a:pt x="533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0" name="Google Shape;140;p1"/>
              <p:cNvSpPr/>
              <p:nvPr/>
            </p:nvSpPr>
            <p:spPr>
              <a:xfrm flipH="1">
                <a:off x="7452075" y="1278435"/>
                <a:ext cx="31090" cy="43557"/>
              </a:xfrm>
              <a:custGeom>
                <a:avLst/>
                <a:gdLst/>
                <a:ahLst/>
                <a:cxnLst/>
                <a:rect l="l" t="t" r="r" b="b"/>
                <a:pathLst>
                  <a:path w="793" h="1111" extrusionOk="0">
                    <a:moveTo>
                      <a:pt x="155" y="0"/>
                    </a:moveTo>
                    <a:cubicBezTo>
                      <a:pt x="122" y="0"/>
                      <a:pt x="89" y="11"/>
                      <a:pt x="67" y="33"/>
                    </a:cubicBezTo>
                    <a:cubicBezTo>
                      <a:pt x="1" y="99"/>
                      <a:pt x="1" y="187"/>
                      <a:pt x="45" y="231"/>
                    </a:cubicBezTo>
                    <a:lnTo>
                      <a:pt x="441" y="627"/>
                    </a:lnTo>
                    <a:lnTo>
                      <a:pt x="133" y="847"/>
                    </a:lnTo>
                    <a:cubicBezTo>
                      <a:pt x="67" y="891"/>
                      <a:pt x="67" y="979"/>
                      <a:pt x="89" y="1045"/>
                    </a:cubicBezTo>
                    <a:cubicBezTo>
                      <a:pt x="133" y="1089"/>
                      <a:pt x="177" y="1111"/>
                      <a:pt x="221" y="1111"/>
                    </a:cubicBezTo>
                    <a:cubicBezTo>
                      <a:pt x="243" y="1111"/>
                      <a:pt x="265" y="1089"/>
                      <a:pt x="287" y="1067"/>
                    </a:cubicBezTo>
                    <a:lnTo>
                      <a:pt x="727" y="759"/>
                    </a:lnTo>
                    <a:cubicBezTo>
                      <a:pt x="771" y="737"/>
                      <a:pt x="793" y="715"/>
                      <a:pt x="793" y="671"/>
                    </a:cubicBezTo>
                    <a:cubicBezTo>
                      <a:pt x="793" y="627"/>
                      <a:pt x="771" y="583"/>
                      <a:pt x="749" y="561"/>
                    </a:cubicBezTo>
                    <a:lnTo>
                      <a:pt x="243" y="33"/>
                    </a:lnTo>
                    <a:cubicBezTo>
                      <a:pt x="221" y="11"/>
                      <a:pt x="188" y="0"/>
                      <a:pt x="15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1" name="Google Shape;141;p1"/>
              <p:cNvSpPr/>
              <p:nvPr/>
            </p:nvSpPr>
            <p:spPr>
              <a:xfrm flipH="1">
                <a:off x="6852788" y="1495278"/>
                <a:ext cx="278552" cy="87153"/>
              </a:xfrm>
              <a:custGeom>
                <a:avLst/>
                <a:gdLst/>
                <a:ahLst/>
                <a:cxnLst/>
                <a:rect l="l" t="t" r="r" b="b"/>
                <a:pathLst>
                  <a:path w="7105" h="2223" extrusionOk="0">
                    <a:moveTo>
                      <a:pt x="309" y="1"/>
                    </a:moveTo>
                    <a:lnTo>
                      <a:pt x="1" y="1144"/>
                    </a:lnTo>
                    <a:cubicBezTo>
                      <a:pt x="1" y="1166"/>
                      <a:pt x="23" y="1188"/>
                      <a:pt x="23" y="1188"/>
                    </a:cubicBezTo>
                    <a:cubicBezTo>
                      <a:pt x="1716" y="1386"/>
                      <a:pt x="5719" y="1892"/>
                      <a:pt x="7017" y="2222"/>
                    </a:cubicBezTo>
                    <a:lnTo>
                      <a:pt x="7105" y="2222"/>
                    </a:lnTo>
                    <a:cubicBezTo>
                      <a:pt x="6401" y="89"/>
                      <a:pt x="309" y="1"/>
                      <a:pt x="309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2" name="Google Shape;142;p1"/>
              <p:cNvSpPr/>
              <p:nvPr/>
            </p:nvSpPr>
            <p:spPr>
              <a:xfrm flipH="1">
                <a:off x="6845888" y="1490103"/>
                <a:ext cx="291489" cy="98365"/>
              </a:xfrm>
              <a:custGeom>
                <a:avLst/>
                <a:gdLst/>
                <a:ahLst/>
                <a:cxnLst/>
                <a:rect l="l" t="t" r="r" b="b"/>
                <a:pathLst>
                  <a:path w="7435" h="2509" extrusionOk="0">
                    <a:moveTo>
                      <a:pt x="572" y="265"/>
                    </a:moveTo>
                    <a:cubicBezTo>
                      <a:pt x="1342" y="309"/>
                      <a:pt x="6093" y="507"/>
                      <a:pt x="7017" y="2178"/>
                    </a:cubicBezTo>
                    <a:cubicBezTo>
                      <a:pt x="5609" y="1848"/>
                      <a:pt x="1980" y="1408"/>
                      <a:pt x="309" y="1211"/>
                    </a:cubicBezTo>
                    <a:lnTo>
                      <a:pt x="572" y="265"/>
                    </a:lnTo>
                    <a:close/>
                    <a:moveTo>
                      <a:pt x="353" y="1"/>
                    </a:moveTo>
                    <a:lnTo>
                      <a:pt x="1" y="1298"/>
                    </a:lnTo>
                    <a:lnTo>
                      <a:pt x="89" y="1452"/>
                    </a:lnTo>
                    <a:lnTo>
                      <a:pt x="155" y="1452"/>
                    </a:lnTo>
                    <a:cubicBezTo>
                      <a:pt x="1826" y="1672"/>
                      <a:pt x="5851" y="2156"/>
                      <a:pt x="7149" y="2486"/>
                    </a:cubicBezTo>
                    <a:cubicBezTo>
                      <a:pt x="7171" y="2486"/>
                      <a:pt x="7193" y="2508"/>
                      <a:pt x="7215" y="2508"/>
                    </a:cubicBezTo>
                    <a:cubicBezTo>
                      <a:pt x="7237" y="2508"/>
                      <a:pt x="7259" y="2486"/>
                      <a:pt x="7281" y="2486"/>
                    </a:cubicBezTo>
                    <a:lnTo>
                      <a:pt x="7435" y="2464"/>
                    </a:lnTo>
                    <a:lnTo>
                      <a:pt x="7391" y="2310"/>
                    </a:lnTo>
                    <a:cubicBezTo>
                      <a:pt x="6665" y="111"/>
                      <a:pt x="726" y="1"/>
                      <a:pt x="46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3" name="Google Shape;143;p1"/>
              <p:cNvSpPr/>
              <p:nvPr/>
            </p:nvSpPr>
            <p:spPr>
              <a:xfrm flipH="1">
                <a:off x="6607874" y="1436667"/>
                <a:ext cx="244953" cy="145764"/>
              </a:xfrm>
              <a:custGeom>
                <a:avLst/>
                <a:gdLst/>
                <a:ahLst/>
                <a:cxnLst/>
                <a:rect l="l" t="t" r="r" b="b"/>
                <a:pathLst>
                  <a:path w="6248" h="3718" extrusionOk="0">
                    <a:moveTo>
                      <a:pt x="4949" y="0"/>
                    </a:moveTo>
                    <a:cubicBezTo>
                      <a:pt x="4949" y="0"/>
                      <a:pt x="1" y="924"/>
                      <a:pt x="1" y="3717"/>
                    </a:cubicBezTo>
                    <a:cubicBezTo>
                      <a:pt x="23" y="3717"/>
                      <a:pt x="45" y="3695"/>
                      <a:pt x="89" y="3673"/>
                    </a:cubicBezTo>
                    <a:cubicBezTo>
                      <a:pt x="485" y="3321"/>
                      <a:pt x="2332" y="1892"/>
                      <a:pt x="6225" y="858"/>
                    </a:cubicBezTo>
                    <a:lnTo>
                      <a:pt x="6247" y="726"/>
                    </a:lnTo>
                    <a:lnTo>
                      <a:pt x="4949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4" name="Google Shape;144;p1"/>
              <p:cNvSpPr/>
              <p:nvPr/>
            </p:nvSpPr>
            <p:spPr>
              <a:xfrm flipH="1">
                <a:off x="6602699" y="1430629"/>
                <a:ext cx="255303" cy="158702"/>
              </a:xfrm>
              <a:custGeom>
                <a:avLst/>
                <a:gdLst/>
                <a:ahLst/>
                <a:cxnLst/>
                <a:rect l="l" t="t" r="r" b="b"/>
                <a:pathLst>
                  <a:path w="6512" h="4048" extrusionOk="0">
                    <a:moveTo>
                      <a:pt x="5059" y="286"/>
                    </a:moveTo>
                    <a:lnTo>
                      <a:pt x="6181" y="924"/>
                    </a:lnTo>
                    <a:cubicBezTo>
                      <a:pt x="2750" y="1848"/>
                      <a:pt x="947" y="3079"/>
                      <a:pt x="287" y="3585"/>
                    </a:cubicBezTo>
                    <a:cubicBezTo>
                      <a:pt x="595" y="1298"/>
                      <a:pt x="4576" y="396"/>
                      <a:pt x="5059" y="286"/>
                    </a:cubicBezTo>
                    <a:close/>
                    <a:moveTo>
                      <a:pt x="5103" y="0"/>
                    </a:moveTo>
                    <a:lnTo>
                      <a:pt x="5059" y="22"/>
                    </a:lnTo>
                    <a:cubicBezTo>
                      <a:pt x="4862" y="44"/>
                      <a:pt x="1" y="990"/>
                      <a:pt x="1" y="3871"/>
                    </a:cubicBezTo>
                    <a:lnTo>
                      <a:pt x="1" y="4047"/>
                    </a:lnTo>
                    <a:lnTo>
                      <a:pt x="177" y="4003"/>
                    </a:lnTo>
                    <a:cubicBezTo>
                      <a:pt x="221" y="4003"/>
                      <a:pt x="243" y="3981"/>
                      <a:pt x="287" y="3959"/>
                    </a:cubicBezTo>
                    <a:lnTo>
                      <a:pt x="331" y="3915"/>
                    </a:lnTo>
                    <a:cubicBezTo>
                      <a:pt x="683" y="3607"/>
                      <a:pt x="2530" y="2178"/>
                      <a:pt x="6401" y="1144"/>
                    </a:cubicBezTo>
                    <a:lnTo>
                      <a:pt x="6489" y="1122"/>
                    </a:lnTo>
                    <a:lnTo>
                      <a:pt x="6511" y="792"/>
                    </a:lnTo>
                    <a:lnTo>
                      <a:pt x="5103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5" name="Google Shape;145;p1"/>
              <p:cNvSpPr/>
              <p:nvPr/>
            </p:nvSpPr>
            <p:spPr>
              <a:xfrm flipH="1">
                <a:off x="6856238" y="1540011"/>
                <a:ext cx="335438" cy="420944"/>
              </a:xfrm>
              <a:custGeom>
                <a:avLst/>
                <a:gdLst/>
                <a:ahLst/>
                <a:cxnLst/>
                <a:rect l="l" t="t" r="r" b="b"/>
                <a:pathLst>
                  <a:path w="8556" h="10737" extrusionOk="0">
                    <a:moveTo>
                      <a:pt x="1060" y="1"/>
                    </a:moveTo>
                    <a:cubicBezTo>
                      <a:pt x="920" y="1"/>
                      <a:pt x="792" y="105"/>
                      <a:pt x="792" y="245"/>
                    </a:cubicBezTo>
                    <a:lnTo>
                      <a:pt x="22" y="10429"/>
                    </a:lnTo>
                    <a:cubicBezTo>
                      <a:pt x="0" y="10605"/>
                      <a:pt x="154" y="10737"/>
                      <a:pt x="330" y="10737"/>
                    </a:cubicBezTo>
                    <a:lnTo>
                      <a:pt x="7104" y="10253"/>
                    </a:lnTo>
                    <a:cubicBezTo>
                      <a:pt x="7060" y="10187"/>
                      <a:pt x="7016" y="10121"/>
                      <a:pt x="7016" y="10033"/>
                    </a:cubicBezTo>
                    <a:lnTo>
                      <a:pt x="7698" y="1235"/>
                    </a:lnTo>
                    <a:cubicBezTo>
                      <a:pt x="7718" y="1074"/>
                      <a:pt x="7849" y="968"/>
                      <a:pt x="8006" y="968"/>
                    </a:cubicBezTo>
                    <a:cubicBezTo>
                      <a:pt x="8020" y="968"/>
                      <a:pt x="8035" y="969"/>
                      <a:pt x="8050" y="971"/>
                    </a:cubicBezTo>
                    <a:lnTo>
                      <a:pt x="8512" y="1081"/>
                    </a:lnTo>
                    <a:lnTo>
                      <a:pt x="8556" y="1081"/>
                    </a:lnTo>
                    <a:cubicBezTo>
                      <a:pt x="7258" y="751"/>
                      <a:pt x="3255" y="245"/>
                      <a:pt x="1562" y="47"/>
                    </a:cubicBezTo>
                    <a:cubicBezTo>
                      <a:pt x="1386" y="25"/>
                      <a:pt x="1210" y="3"/>
                      <a:pt x="1100" y="3"/>
                    </a:cubicBezTo>
                    <a:cubicBezTo>
                      <a:pt x="1087" y="2"/>
                      <a:pt x="1073" y="1"/>
                      <a:pt x="1060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6" name="Google Shape;146;p1"/>
              <p:cNvSpPr/>
              <p:nvPr/>
            </p:nvSpPr>
            <p:spPr>
              <a:xfrm flipH="1">
                <a:off x="6855375" y="1534640"/>
                <a:ext cx="341476" cy="431490"/>
              </a:xfrm>
              <a:custGeom>
                <a:avLst/>
                <a:gdLst/>
                <a:ahLst/>
                <a:cxnLst/>
                <a:rect l="l" t="t" r="r" b="b"/>
                <a:pathLst>
                  <a:path w="8710" h="11006" extrusionOk="0">
                    <a:moveTo>
                      <a:pt x="1232" y="272"/>
                    </a:moveTo>
                    <a:lnTo>
                      <a:pt x="1672" y="316"/>
                    </a:lnTo>
                    <a:cubicBezTo>
                      <a:pt x="3057" y="492"/>
                      <a:pt x="6048" y="866"/>
                      <a:pt x="7764" y="1174"/>
                    </a:cubicBezTo>
                    <a:cubicBezTo>
                      <a:pt x="7720" y="1218"/>
                      <a:pt x="7698" y="1284"/>
                      <a:pt x="7698" y="1350"/>
                    </a:cubicBezTo>
                    <a:lnTo>
                      <a:pt x="7016" y="10148"/>
                    </a:lnTo>
                    <a:cubicBezTo>
                      <a:pt x="7016" y="10192"/>
                      <a:pt x="7016" y="10236"/>
                      <a:pt x="7016" y="10258"/>
                    </a:cubicBezTo>
                    <a:lnTo>
                      <a:pt x="440" y="10742"/>
                    </a:lnTo>
                    <a:cubicBezTo>
                      <a:pt x="396" y="10742"/>
                      <a:pt x="352" y="10720"/>
                      <a:pt x="330" y="10698"/>
                    </a:cubicBezTo>
                    <a:cubicBezTo>
                      <a:pt x="308" y="10654"/>
                      <a:pt x="286" y="10610"/>
                      <a:pt x="286" y="10566"/>
                    </a:cubicBezTo>
                    <a:lnTo>
                      <a:pt x="1056" y="404"/>
                    </a:lnTo>
                    <a:cubicBezTo>
                      <a:pt x="1056" y="360"/>
                      <a:pt x="1078" y="316"/>
                      <a:pt x="1100" y="294"/>
                    </a:cubicBezTo>
                    <a:cubicBezTo>
                      <a:pt x="1122" y="272"/>
                      <a:pt x="1166" y="272"/>
                      <a:pt x="1188" y="272"/>
                    </a:cubicBezTo>
                    <a:close/>
                    <a:moveTo>
                      <a:pt x="1164" y="1"/>
                    </a:moveTo>
                    <a:cubicBezTo>
                      <a:pt x="1071" y="1"/>
                      <a:pt x="991" y="29"/>
                      <a:pt x="924" y="97"/>
                    </a:cubicBezTo>
                    <a:cubicBezTo>
                      <a:pt x="836" y="162"/>
                      <a:pt x="792" y="272"/>
                      <a:pt x="770" y="382"/>
                    </a:cubicBezTo>
                    <a:lnTo>
                      <a:pt x="22" y="10566"/>
                    </a:lnTo>
                    <a:cubicBezTo>
                      <a:pt x="0" y="10676"/>
                      <a:pt x="44" y="10786"/>
                      <a:pt x="132" y="10874"/>
                    </a:cubicBezTo>
                    <a:cubicBezTo>
                      <a:pt x="220" y="10962"/>
                      <a:pt x="330" y="11006"/>
                      <a:pt x="440" y="11006"/>
                    </a:cubicBezTo>
                    <a:lnTo>
                      <a:pt x="462" y="11006"/>
                    </a:lnTo>
                    <a:lnTo>
                      <a:pt x="7544" y="10500"/>
                    </a:lnTo>
                    <a:lnTo>
                      <a:pt x="7346" y="10280"/>
                    </a:lnTo>
                    <a:cubicBezTo>
                      <a:pt x="7324" y="10280"/>
                      <a:pt x="7280" y="10236"/>
                      <a:pt x="7302" y="10170"/>
                    </a:cubicBezTo>
                    <a:lnTo>
                      <a:pt x="7962" y="1372"/>
                    </a:lnTo>
                    <a:cubicBezTo>
                      <a:pt x="7984" y="1328"/>
                      <a:pt x="7984" y="1306"/>
                      <a:pt x="8028" y="1284"/>
                    </a:cubicBezTo>
                    <a:cubicBezTo>
                      <a:pt x="8072" y="1240"/>
                      <a:pt x="8094" y="1240"/>
                      <a:pt x="8138" y="1240"/>
                    </a:cubicBezTo>
                    <a:lnTo>
                      <a:pt x="8622" y="1350"/>
                    </a:lnTo>
                    <a:lnTo>
                      <a:pt x="8666" y="1350"/>
                    </a:lnTo>
                    <a:lnTo>
                      <a:pt x="8710" y="1086"/>
                    </a:lnTo>
                    <a:cubicBezTo>
                      <a:pt x="7412" y="756"/>
                      <a:pt x="3387" y="250"/>
                      <a:pt x="1716" y="53"/>
                    </a:cubicBezTo>
                    <a:lnTo>
                      <a:pt x="1254" y="9"/>
                    </a:lnTo>
                    <a:cubicBezTo>
                      <a:pt x="1223" y="3"/>
                      <a:pt x="1193" y="1"/>
                      <a:pt x="116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7" name="Google Shape;147;p1"/>
              <p:cNvSpPr/>
              <p:nvPr/>
            </p:nvSpPr>
            <p:spPr>
              <a:xfrm flipH="1">
                <a:off x="6592584" y="1469991"/>
                <a:ext cx="256793" cy="454739"/>
              </a:xfrm>
              <a:custGeom>
                <a:avLst/>
                <a:gdLst/>
                <a:ahLst/>
                <a:cxnLst/>
                <a:rect l="l" t="t" r="r" b="b"/>
                <a:pathLst>
                  <a:path w="6550" h="11599" extrusionOk="0">
                    <a:moveTo>
                      <a:pt x="6227" y="0"/>
                    </a:moveTo>
                    <a:cubicBezTo>
                      <a:pt x="6205" y="0"/>
                      <a:pt x="6182" y="3"/>
                      <a:pt x="6159" y="8"/>
                    </a:cubicBezTo>
                    <a:lnTo>
                      <a:pt x="6137" y="8"/>
                    </a:lnTo>
                    <a:cubicBezTo>
                      <a:pt x="2244" y="1042"/>
                      <a:pt x="397" y="2471"/>
                      <a:pt x="1" y="2823"/>
                    </a:cubicBezTo>
                    <a:lnTo>
                      <a:pt x="23" y="2823"/>
                    </a:lnTo>
                    <a:lnTo>
                      <a:pt x="375" y="2559"/>
                    </a:lnTo>
                    <a:cubicBezTo>
                      <a:pt x="425" y="2526"/>
                      <a:pt x="480" y="2510"/>
                      <a:pt x="534" y="2510"/>
                    </a:cubicBezTo>
                    <a:cubicBezTo>
                      <a:pt x="689" y="2510"/>
                      <a:pt x="831" y="2638"/>
                      <a:pt x="815" y="2801"/>
                    </a:cubicBezTo>
                    <a:lnTo>
                      <a:pt x="89" y="11577"/>
                    </a:lnTo>
                    <a:cubicBezTo>
                      <a:pt x="89" y="11577"/>
                      <a:pt x="89" y="11577"/>
                      <a:pt x="89" y="11599"/>
                    </a:cubicBezTo>
                    <a:cubicBezTo>
                      <a:pt x="3520" y="10345"/>
                      <a:pt x="4532" y="9839"/>
                      <a:pt x="4817" y="9663"/>
                    </a:cubicBezTo>
                    <a:cubicBezTo>
                      <a:pt x="4905" y="9619"/>
                      <a:pt x="4949" y="9553"/>
                      <a:pt x="4971" y="9466"/>
                    </a:cubicBezTo>
                    <a:lnTo>
                      <a:pt x="6511" y="338"/>
                    </a:lnTo>
                    <a:cubicBezTo>
                      <a:pt x="6550" y="143"/>
                      <a:pt x="6400" y="0"/>
                      <a:pt x="6227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8" name="Google Shape;148;p1"/>
              <p:cNvSpPr/>
              <p:nvPr/>
            </p:nvSpPr>
            <p:spPr>
              <a:xfrm flipH="1">
                <a:off x="6588036" y="1464424"/>
                <a:ext cx="299291" cy="468068"/>
              </a:xfrm>
              <a:custGeom>
                <a:avLst/>
                <a:gdLst/>
                <a:ahLst/>
                <a:cxnLst/>
                <a:rect l="l" t="t" r="r" b="b"/>
                <a:pathLst>
                  <a:path w="7634" h="11939" extrusionOk="0">
                    <a:moveTo>
                      <a:pt x="7127" y="150"/>
                    </a:moveTo>
                    <a:lnTo>
                      <a:pt x="7171" y="282"/>
                    </a:lnTo>
                    <a:cubicBezTo>
                      <a:pt x="7183" y="276"/>
                      <a:pt x="7195" y="273"/>
                      <a:pt x="7206" y="273"/>
                    </a:cubicBezTo>
                    <a:cubicBezTo>
                      <a:pt x="7239" y="273"/>
                      <a:pt x="7271" y="294"/>
                      <a:pt x="7303" y="326"/>
                    </a:cubicBezTo>
                    <a:cubicBezTo>
                      <a:pt x="7347" y="348"/>
                      <a:pt x="7347" y="392"/>
                      <a:pt x="7347" y="458"/>
                    </a:cubicBezTo>
                    <a:lnTo>
                      <a:pt x="5785" y="9586"/>
                    </a:lnTo>
                    <a:cubicBezTo>
                      <a:pt x="5785" y="9629"/>
                      <a:pt x="5763" y="9673"/>
                      <a:pt x="5720" y="9695"/>
                    </a:cubicBezTo>
                    <a:cubicBezTo>
                      <a:pt x="5478" y="9849"/>
                      <a:pt x="4510" y="10311"/>
                      <a:pt x="1211" y="11521"/>
                    </a:cubicBezTo>
                    <a:lnTo>
                      <a:pt x="1914" y="2965"/>
                    </a:lnTo>
                    <a:cubicBezTo>
                      <a:pt x="1936" y="2811"/>
                      <a:pt x="1849" y="2657"/>
                      <a:pt x="1717" y="2569"/>
                    </a:cubicBezTo>
                    <a:cubicBezTo>
                      <a:pt x="2618" y="1975"/>
                      <a:pt x="4356" y="1030"/>
                      <a:pt x="7149" y="282"/>
                    </a:cubicBezTo>
                    <a:lnTo>
                      <a:pt x="7127" y="150"/>
                    </a:lnTo>
                    <a:close/>
                    <a:moveTo>
                      <a:pt x="7214" y="1"/>
                    </a:moveTo>
                    <a:cubicBezTo>
                      <a:pt x="7177" y="1"/>
                      <a:pt x="7141" y="6"/>
                      <a:pt x="7105" y="18"/>
                    </a:cubicBezTo>
                    <a:lnTo>
                      <a:pt x="7083" y="18"/>
                    </a:lnTo>
                    <a:cubicBezTo>
                      <a:pt x="3212" y="1052"/>
                      <a:pt x="1365" y="2459"/>
                      <a:pt x="859" y="2877"/>
                    </a:cubicBezTo>
                    <a:lnTo>
                      <a:pt x="1" y="3713"/>
                    </a:lnTo>
                    <a:lnTo>
                      <a:pt x="1" y="3713"/>
                    </a:lnTo>
                    <a:lnTo>
                      <a:pt x="1013" y="3097"/>
                    </a:lnTo>
                    <a:lnTo>
                      <a:pt x="1409" y="2811"/>
                    </a:lnTo>
                    <a:cubicBezTo>
                      <a:pt x="1446" y="2793"/>
                      <a:pt x="1479" y="2786"/>
                      <a:pt x="1507" y="2786"/>
                    </a:cubicBezTo>
                    <a:cubicBezTo>
                      <a:pt x="1545" y="2786"/>
                      <a:pt x="1572" y="2799"/>
                      <a:pt x="1585" y="2811"/>
                    </a:cubicBezTo>
                    <a:cubicBezTo>
                      <a:pt x="1585" y="2811"/>
                      <a:pt x="1651" y="2855"/>
                      <a:pt x="1651" y="2943"/>
                    </a:cubicBezTo>
                    <a:lnTo>
                      <a:pt x="925" y="11675"/>
                    </a:lnTo>
                    <a:lnTo>
                      <a:pt x="881" y="11939"/>
                    </a:lnTo>
                    <a:lnTo>
                      <a:pt x="1101" y="11851"/>
                    </a:lnTo>
                    <a:cubicBezTo>
                      <a:pt x="4466" y="10641"/>
                      <a:pt x="5522" y="10113"/>
                      <a:pt x="5873" y="9937"/>
                    </a:cubicBezTo>
                    <a:cubicBezTo>
                      <a:pt x="5983" y="9871"/>
                      <a:pt x="6049" y="9761"/>
                      <a:pt x="6071" y="9629"/>
                    </a:cubicBezTo>
                    <a:lnTo>
                      <a:pt x="7611" y="502"/>
                    </a:lnTo>
                    <a:cubicBezTo>
                      <a:pt x="7633" y="348"/>
                      <a:pt x="7589" y="216"/>
                      <a:pt x="7479" y="106"/>
                    </a:cubicBezTo>
                    <a:cubicBezTo>
                      <a:pt x="7415" y="42"/>
                      <a:pt x="7315" y="1"/>
                      <a:pt x="721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9" name="Google Shape;149;p1"/>
              <p:cNvSpPr/>
              <p:nvPr/>
            </p:nvSpPr>
            <p:spPr>
              <a:xfrm flipH="1">
                <a:off x="6816798" y="1568396"/>
                <a:ext cx="99816" cy="376525"/>
              </a:xfrm>
              <a:custGeom>
                <a:avLst/>
                <a:gdLst/>
                <a:ahLst/>
                <a:cxnLst/>
                <a:rect l="l" t="t" r="r" b="b"/>
                <a:pathLst>
                  <a:path w="2546" h="9604" extrusionOk="0">
                    <a:moveTo>
                      <a:pt x="2249" y="0"/>
                    </a:moveTo>
                    <a:cubicBezTo>
                      <a:pt x="2195" y="0"/>
                      <a:pt x="2140" y="16"/>
                      <a:pt x="2090" y="49"/>
                    </a:cubicBezTo>
                    <a:lnTo>
                      <a:pt x="1738" y="313"/>
                    </a:lnTo>
                    <a:lnTo>
                      <a:pt x="1716" y="313"/>
                    </a:lnTo>
                    <a:cubicBezTo>
                      <a:pt x="1672" y="335"/>
                      <a:pt x="1650" y="357"/>
                      <a:pt x="1628" y="357"/>
                    </a:cubicBezTo>
                    <a:lnTo>
                      <a:pt x="1496" y="357"/>
                    </a:lnTo>
                    <a:lnTo>
                      <a:pt x="1034" y="247"/>
                    </a:lnTo>
                    <a:cubicBezTo>
                      <a:pt x="1019" y="245"/>
                      <a:pt x="1004" y="244"/>
                      <a:pt x="990" y="244"/>
                    </a:cubicBezTo>
                    <a:cubicBezTo>
                      <a:pt x="833" y="244"/>
                      <a:pt x="702" y="350"/>
                      <a:pt x="682" y="511"/>
                    </a:cubicBezTo>
                    <a:lnTo>
                      <a:pt x="0" y="9309"/>
                    </a:lnTo>
                    <a:cubicBezTo>
                      <a:pt x="0" y="9397"/>
                      <a:pt x="44" y="9463"/>
                      <a:pt x="88" y="9529"/>
                    </a:cubicBezTo>
                    <a:cubicBezTo>
                      <a:pt x="138" y="9578"/>
                      <a:pt x="200" y="9603"/>
                      <a:pt x="274" y="9603"/>
                    </a:cubicBezTo>
                    <a:cubicBezTo>
                      <a:pt x="298" y="9603"/>
                      <a:pt x="325" y="9600"/>
                      <a:pt x="352" y="9595"/>
                    </a:cubicBezTo>
                    <a:lnTo>
                      <a:pt x="1584" y="9309"/>
                    </a:lnTo>
                    <a:cubicBezTo>
                      <a:pt x="1716" y="9287"/>
                      <a:pt x="1782" y="9199"/>
                      <a:pt x="1804" y="9067"/>
                    </a:cubicBezTo>
                    <a:lnTo>
                      <a:pt x="2530" y="291"/>
                    </a:lnTo>
                    <a:cubicBezTo>
                      <a:pt x="2546" y="128"/>
                      <a:pt x="2404" y="0"/>
                      <a:pt x="224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0" name="Google Shape;150;p1"/>
              <p:cNvSpPr/>
              <p:nvPr/>
            </p:nvSpPr>
            <p:spPr>
              <a:xfrm flipH="1">
                <a:off x="6811387" y="1562946"/>
                <a:ext cx="110401" cy="387659"/>
              </a:xfrm>
              <a:custGeom>
                <a:avLst/>
                <a:gdLst/>
                <a:ahLst/>
                <a:cxnLst/>
                <a:rect l="l" t="t" r="r" b="b"/>
                <a:pathLst>
                  <a:path w="2816" h="9888" extrusionOk="0">
                    <a:moveTo>
                      <a:pt x="2384" y="273"/>
                    </a:moveTo>
                    <a:cubicBezTo>
                      <a:pt x="2420" y="273"/>
                      <a:pt x="2442" y="286"/>
                      <a:pt x="2442" y="298"/>
                    </a:cubicBezTo>
                    <a:cubicBezTo>
                      <a:pt x="2464" y="298"/>
                      <a:pt x="2530" y="342"/>
                      <a:pt x="2530" y="430"/>
                    </a:cubicBezTo>
                    <a:lnTo>
                      <a:pt x="1804" y="9162"/>
                    </a:lnTo>
                    <a:lnTo>
                      <a:pt x="1804" y="9206"/>
                    </a:lnTo>
                    <a:cubicBezTo>
                      <a:pt x="1782" y="9250"/>
                      <a:pt x="1760" y="9316"/>
                      <a:pt x="1694" y="9316"/>
                    </a:cubicBezTo>
                    <a:lnTo>
                      <a:pt x="462" y="9602"/>
                    </a:lnTo>
                    <a:cubicBezTo>
                      <a:pt x="445" y="9606"/>
                      <a:pt x="430" y="9608"/>
                      <a:pt x="417" y="9608"/>
                    </a:cubicBezTo>
                    <a:cubicBezTo>
                      <a:pt x="359" y="9608"/>
                      <a:pt x="330" y="9576"/>
                      <a:pt x="330" y="9558"/>
                    </a:cubicBezTo>
                    <a:cubicBezTo>
                      <a:pt x="308" y="9558"/>
                      <a:pt x="264" y="9514"/>
                      <a:pt x="286" y="9448"/>
                    </a:cubicBezTo>
                    <a:lnTo>
                      <a:pt x="946" y="650"/>
                    </a:lnTo>
                    <a:cubicBezTo>
                      <a:pt x="968" y="606"/>
                      <a:pt x="968" y="584"/>
                      <a:pt x="1012" y="562"/>
                    </a:cubicBezTo>
                    <a:cubicBezTo>
                      <a:pt x="1034" y="540"/>
                      <a:pt x="1056" y="518"/>
                      <a:pt x="1100" y="518"/>
                    </a:cubicBezTo>
                    <a:lnTo>
                      <a:pt x="1122" y="518"/>
                    </a:lnTo>
                    <a:lnTo>
                      <a:pt x="1606" y="628"/>
                    </a:lnTo>
                    <a:lnTo>
                      <a:pt x="1650" y="628"/>
                    </a:lnTo>
                    <a:cubicBezTo>
                      <a:pt x="1661" y="639"/>
                      <a:pt x="1677" y="645"/>
                      <a:pt x="1702" y="645"/>
                    </a:cubicBezTo>
                    <a:cubicBezTo>
                      <a:pt x="1727" y="645"/>
                      <a:pt x="1760" y="639"/>
                      <a:pt x="1804" y="628"/>
                    </a:cubicBezTo>
                    <a:cubicBezTo>
                      <a:pt x="1848" y="628"/>
                      <a:pt x="1870" y="606"/>
                      <a:pt x="1892" y="584"/>
                    </a:cubicBezTo>
                    <a:lnTo>
                      <a:pt x="2288" y="298"/>
                    </a:lnTo>
                    <a:cubicBezTo>
                      <a:pt x="2325" y="280"/>
                      <a:pt x="2358" y="273"/>
                      <a:pt x="2384" y="273"/>
                    </a:cubicBezTo>
                    <a:close/>
                    <a:moveTo>
                      <a:pt x="2386" y="0"/>
                    </a:moveTo>
                    <a:cubicBezTo>
                      <a:pt x="2296" y="0"/>
                      <a:pt x="2208" y="29"/>
                      <a:pt x="2134" y="78"/>
                    </a:cubicBezTo>
                    <a:lnTo>
                      <a:pt x="1804" y="320"/>
                    </a:lnTo>
                    <a:lnTo>
                      <a:pt x="1760" y="342"/>
                    </a:lnTo>
                    <a:cubicBezTo>
                      <a:pt x="1760" y="342"/>
                      <a:pt x="1738" y="364"/>
                      <a:pt x="1716" y="364"/>
                    </a:cubicBezTo>
                    <a:lnTo>
                      <a:pt x="1672" y="364"/>
                    </a:lnTo>
                    <a:lnTo>
                      <a:pt x="1188" y="254"/>
                    </a:lnTo>
                    <a:cubicBezTo>
                      <a:pt x="1162" y="249"/>
                      <a:pt x="1135" y="246"/>
                      <a:pt x="1107" y="246"/>
                    </a:cubicBezTo>
                    <a:cubicBezTo>
                      <a:pt x="1017" y="246"/>
                      <a:pt x="920" y="275"/>
                      <a:pt x="836" y="342"/>
                    </a:cubicBezTo>
                    <a:cubicBezTo>
                      <a:pt x="748" y="408"/>
                      <a:pt x="682" y="518"/>
                      <a:pt x="682" y="628"/>
                    </a:cubicBezTo>
                    <a:lnTo>
                      <a:pt x="0" y="9426"/>
                    </a:lnTo>
                    <a:cubicBezTo>
                      <a:pt x="0" y="9558"/>
                      <a:pt x="44" y="9668"/>
                      <a:pt x="132" y="9756"/>
                    </a:cubicBezTo>
                    <a:cubicBezTo>
                      <a:pt x="198" y="9844"/>
                      <a:pt x="308" y="9888"/>
                      <a:pt x="418" y="9888"/>
                    </a:cubicBezTo>
                    <a:cubicBezTo>
                      <a:pt x="462" y="9888"/>
                      <a:pt x="484" y="9888"/>
                      <a:pt x="506" y="9866"/>
                    </a:cubicBezTo>
                    <a:lnTo>
                      <a:pt x="1760" y="9580"/>
                    </a:lnTo>
                    <a:cubicBezTo>
                      <a:pt x="1914" y="9558"/>
                      <a:pt x="2046" y="9404"/>
                      <a:pt x="2068" y="9250"/>
                    </a:cubicBezTo>
                    <a:lnTo>
                      <a:pt x="2793" y="452"/>
                    </a:lnTo>
                    <a:cubicBezTo>
                      <a:pt x="2815" y="276"/>
                      <a:pt x="2728" y="122"/>
                      <a:pt x="2596" y="56"/>
                    </a:cubicBezTo>
                    <a:cubicBezTo>
                      <a:pt x="2528" y="18"/>
                      <a:pt x="2456" y="0"/>
                      <a:pt x="238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1" name="Google Shape;151;p1"/>
              <p:cNvSpPr/>
              <p:nvPr/>
            </p:nvSpPr>
            <p:spPr>
              <a:xfrm flipH="1">
                <a:off x="6526837" y="1500022"/>
                <a:ext cx="231113" cy="301212"/>
              </a:xfrm>
              <a:custGeom>
                <a:avLst/>
                <a:gdLst/>
                <a:ahLst/>
                <a:cxnLst/>
                <a:rect l="l" t="t" r="r" b="b"/>
                <a:pathLst>
                  <a:path w="5895" h="7683" extrusionOk="0">
                    <a:moveTo>
                      <a:pt x="4025" y="0"/>
                    </a:moveTo>
                    <a:cubicBezTo>
                      <a:pt x="3922" y="0"/>
                      <a:pt x="3817" y="25"/>
                      <a:pt x="3717" y="78"/>
                    </a:cubicBezTo>
                    <a:cubicBezTo>
                      <a:pt x="3519" y="188"/>
                      <a:pt x="3431" y="386"/>
                      <a:pt x="3453" y="606"/>
                    </a:cubicBezTo>
                    <a:lnTo>
                      <a:pt x="3453" y="1573"/>
                    </a:lnTo>
                    <a:lnTo>
                      <a:pt x="1144" y="1133"/>
                    </a:lnTo>
                    <a:cubicBezTo>
                      <a:pt x="1102" y="1126"/>
                      <a:pt x="1060" y="1122"/>
                      <a:pt x="1018" y="1122"/>
                    </a:cubicBezTo>
                    <a:cubicBezTo>
                      <a:pt x="707" y="1122"/>
                      <a:pt x="410" y="1329"/>
                      <a:pt x="352" y="1639"/>
                    </a:cubicBezTo>
                    <a:cubicBezTo>
                      <a:pt x="264" y="1991"/>
                      <a:pt x="484" y="2321"/>
                      <a:pt x="814" y="2431"/>
                    </a:cubicBezTo>
                    <a:lnTo>
                      <a:pt x="660" y="2409"/>
                    </a:lnTo>
                    <a:cubicBezTo>
                      <a:pt x="632" y="2402"/>
                      <a:pt x="604" y="2399"/>
                      <a:pt x="576" y="2399"/>
                    </a:cubicBezTo>
                    <a:cubicBezTo>
                      <a:pt x="342" y="2399"/>
                      <a:pt x="125" y="2633"/>
                      <a:pt x="66" y="2849"/>
                    </a:cubicBezTo>
                    <a:lnTo>
                      <a:pt x="44" y="2915"/>
                    </a:lnTo>
                    <a:cubicBezTo>
                      <a:pt x="0" y="3135"/>
                      <a:pt x="110" y="3355"/>
                      <a:pt x="330" y="3465"/>
                    </a:cubicBezTo>
                    <a:cubicBezTo>
                      <a:pt x="616" y="3597"/>
                      <a:pt x="1144" y="3817"/>
                      <a:pt x="1936" y="4015"/>
                    </a:cubicBezTo>
                    <a:lnTo>
                      <a:pt x="638" y="3751"/>
                    </a:lnTo>
                    <a:cubicBezTo>
                      <a:pt x="615" y="3747"/>
                      <a:pt x="593" y="3745"/>
                      <a:pt x="570" y="3745"/>
                    </a:cubicBezTo>
                    <a:cubicBezTo>
                      <a:pt x="331" y="3745"/>
                      <a:pt x="112" y="3953"/>
                      <a:pt x="132" y="4235"/>
                    </a:cubicBezTo>
                    <a:cubicBezTo>
                      <a:pt x="154" y="4411"/>
                      <a:pt x="286" y="4543"/>
                      <a:pt x="440" y="4609"/>
                    </a:cubicBezTo>
                    <a:cubicBezTo>
                      <a:pt x="704" y="4719"/>
                      <a:pt x="1078" y="4851"/>
                      <a:pt x="1474" y="5004"/>
                    </a:cubicBezTo>
                    <a:lnTo>
                      <a:pt x="880" y="4851"/>
                    </a:lnTo>
                    <a:cubicBezTo>
                      <a:pt x="845" y="4843"/>
                      <a:pt x="811" y="4839"/>
                      <a:pt x="779" y="4839"/>
                    </a:cubicBezTo>
                    <a:cubicBezTo>
                      <a:pt x="441" y="4839"/>
                      <a:pt x="241" y="5231"/>
                      <a:pt x="462" y="5532"/>
                    </a:cubicBezTo>
                    <a:cubicBezTo>
                      <a:pt x="550" y="5642"/>
                      <a:pt x="682" y="5730"/>
                      <a:pt x="792" y="5796"/>
                    </a:cubicBezTo>
                    <a:cubicBezTo>
                      <a:pt x="1012" y="5928"/>
                      <a:pt x="1254" y="6038"/>
                      <a:pt x="1474" y="6126"/>
                    </a:cubicBezTo>
                    <a:cubicBezTo>
                      <a:pt x="1694" y="6192"/>
                      <a:pt x="1958" y="6324"/>
                      <a:pt x="2178" y="6346"/>
                    </a:cubicBezTo>
                    <a:cubicBezTo>
                      <a:pt x="2420" y="6368"/>
                      <a:pt x="2683" y="6940"/>
                      <a:pt x="2859" y="7358"/>
                    </a:cubicBezTo>
                    <a:cubicBezTo>
                      <a:pt x="2950" y="7558"/>
                      <a:pt x="3146" y="7683"/>
                      <a:pt x="3361" y="7683"/>
                    </a:cubicBezTo>
                    <a:cubicBezTo>
                      <a:pt x="3406" y="7683"/>
                      <a:pt x="3451" y="7677"/>
                      <a:pt x="3497" y="7666"/>
                    </a:cubicBezTo>
                    <a:lnTo>
                      <a:pt x="4729" y="7314"/>
                    </a:lnTo>
                    <a:cubicBezTo>
                      <a:pt x="5895" y="6984"/>
                      <a:pt x="5873" y="5048"/>
                      <a:pt x="5587" y="3971"/>
                    </a:cubicBezTo>
                    <a:lnTo>
                      <a:pt x="4663" y="474"/>
                    </a:lnTo>
                    <a:cubicBezTo>
                      <a:pt x="4566" y="184"/>
                      <a:pt x="4305" y="0"/>
                      <a:pt x="4025" y="0"/>
                    </a:cubicBezTo>
                    <a:close/>
                  </a:path>
                </a:pathLst>
              </a:custGeom>
              <a:solidFill>
                <a:srgbClr val="E3A08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2" name="Google Shape;152;p1"/>
              <p:cNvSpPr/>
              <p:nvPr/>
            </p:nvSpPr>
            <p:spPr>
              <a:xfrm flipH="1">
                <a:off x="6521662" y="1494808"/>
                <a:ext cx="242326" cy="311797"/>
              </a:xfrm>
              <a:custGeom>
                <a:avLst/>
                <a:gdLst/>
                <a:ahLst/>
                <a:cxnLst/>
                <a:rect l="l" t="t" r="r" b="b"/>
                <a:pathLst>
                  <a:path w="6181" h="7953" extrusionOk="0">
                    <a:moveTo>
                      <a:pt x="4165" y="274"/>
                    </a:moveTo>
                    <a:cubicBezTo>
                      <a:pt x="4234" y="274"/>
                      <a:pt x="4306" y="290"/>
                      <a:pt x="4377" y="321"/>
                    </a:cubicBezTo>
                    <a:cubicBezTo>
                      <a:pt x="4531" y="387"/>
                      <a:pt x="4641" y="497"/>
                      <a:pt x="4685" y="651"/>
                    </a:cubicBezTo>
                    <a:lnTo>
                      <a:pt x="5609" y="4126"/>
                    </a:lnTo>
                    <a:cubicBezTo>
                      <a:pt x="5895" y="5247"/>
                      <a:pt x="5851" y="7029"/>
                      <a:pt x="4839" y="7315"/>
                    </a:cubicBezTo>
                    <a:lnTo>
                      <a:pt x="3607" y="7667"/>
                    </a:lnTo>
                    <a:cubicBezTo>
                      <a:pt x="3574" y="7674"/>
                      <a:pt x="3540" y="7678"/>
                      <a:pt x="3507" y="7678"/>
                    </a:cubicBezTo>
                    <a:cubicBezTo>
                      <a:pt x="3346" y="7678"/>
                      <a:pt x="3200" y="7589"/>
                      <a:pt x="3145" y="7425"/>
                    </a:cubicBezTo>
                    <a:cubicBezTo>
                      <a:pt x="2749" y="6501"/>
                      <a:pt x="2508" y="6369"/>
                      <a:pt x="2332" y="6347"/>
                    </a:cubicBezTo>
                    <a:cubicBezTo>
                      <a:pt x="2200" y="6325"/>
                      <a:pt x="2024" y="6259"/>
                      <a:pt x="1870" y="6193"/>
                    </a:cubicBezTo>
                    <a:cubicBezTo>
                      <a:pt x="1804" y="6171"/>
                      <a:pt x="1738" y="6149"/>
                      <a:pt x="1694" y="6127"/>
                    </a:cubicBezTo>
                    <a:cubicBezTo>
                      <a:pt x="1430" y="6017"/>
                      <a:pt x="1210" y="5929"/>
                      <a:pt x="1034" y="5819"/>
                    </a:cubicBezTo>
                    <a:cubicBezTo>
                      <a:pt x="902" y="5731"/>
                      <a:pt x="792" y="5665"/>
                      <a:pt x="726" y="5577"/>
                    </a:cubicBezTo>
                    <a:cubicBezTo>
                      <a:pt x="638" y="5445"/>
                      <a:pt x="660" y="5313"/>
                      <a:pt x="726" y="5225"/>
                    </a:cubicBezTo>
                    <a:cubicBezTo>
                      <a:pt x="748" y="5181"/>
                      <a:pt x="814" y="5115"/>
                      <a:pt x="924" y="5115"/>
                    </a:cubicBezTo>
                    <a:lnTo>
                      <a:pt x="1012" y="5115"/>
                    </a:lnTo>
                    <a:lnTo>
                      <a:pt x="1606" y="5269"/>
                    </a:lnTo>
                    <a:cubicBezTo>
                      <a:pt x="1617" y="5273"/>
                      <a:pt x="1628" y="5275"/>
                      <a:pt x="1640" y="5275"/>
                    </a:cubicBezTo>
                    <a:cubicBezTo>
                      <a:pt x="1693" y="5275"/>
                      <a:pt x="1742" y="5232"/>
                      <a:pt x="1760" y="5159"/>
                    </a:cubicBezTo>
                    <a:cubicBezTo>
                      <a:pt x="1782" y="5093"/>
                      <a:pt x="1738" y="5027"/>
                      <a:pt x="1672" y="5005"/>
                    </a:cubicBezTo>
                    <a:cubicBezTo>
                      <a:pt x="1254" y="4852"/>
                      <a:pt x="880" y="4720"/>
                      <a:pt x="638" y="4632"/>
                    </a:cubicBezTo>
                    <a:cubicBezTo>
                      <a:pt x="528" y="4566"/>
                      <a:pt x="440" y="4478"/>
                      <a:pt x="418" y="4346"/>
                    </a:cubicBezTo>
                    <a:cubicBezTo>
                      <a:pt x="418" y="4258"/>
                      <a:pt x="440" y="4148"/>
                      <a:pt x="528" y="4104"/>
                    </a:cubicBezTo>
                    <a:cubicBezTo>
                      <a:pt x="582" y="4049"/>
                      <a:pt x="652" y="4010"/>
                      <a:pt x="723" y="4010"/>
                    </a:cubicBezTo>
                    <a:cubicBezTo>
                      <a:pt x="739" y="4010"/>
                      <a:pt x="754" y="4012"/>
                      <a:pt x="770" y="4016"/>
                    </a:cubicBezTo>
                    <a:lnTo>
                      <a:pt x="2068" y="4280"/>
                    </a:lnTo>
                    <a:cubicBezTo>
                      <a:pt x="2083" y="4284"/>
                      <a:pt x="2098" y="4285"/>
                      <a:pt x="2112" y="4285"/>
                    </a:cubicBezTo>
                    <a:cubicBezTo>
                      <a:pt x="2178" y="4285"/>
                      <a:pt x="2225" y="4246"/>
                      <a:pt x="2244" y="4192"/>
                    </a:cubicBezTo>
                    <a:cubicBezTo>
                      <a:pt x="2244" y="4104"/>
                      <a:pt x="2200" y="4038"/>
                      <a:pt x="2134" y="4016"/>
                    </a:cubicBezTo>
                    <a:cubicBezTo>
                      <a:pt x="1342" y="3818"/>
                      <a:pt x="814" y="3598"/>
                      <a:pt x="528" y="3466"/>
                    </a:cubicBezTo>
                    <a:cubicBezTo>
                      <a:pt x="374" y="3400"/>
                      <a:pt x="308" y="3246"/>
                      <a:pt x="330" y="3070"/>
                    </a:cubicBezTo>
                    <a:lnTo>
                      <a:pt x="352" y="3026"/>
                    </a:lnTo>
                    <a:cubicBezTo>
                      <a:pt x="374" y="2916"/>
                      <a:pt x="440" y="2828"/>
                      <a:pt x="528" y="2740"/>
                    </a:cubicBezTo>
                    <a:cubicBezTo>
                      <a:pt x="566" y="2721"/>
                      <a:pt x="653" y="2670"/>
                      <a:pt x="746" y="2670"/>
                    </a:cubicBezTo>
                    <a:cubicBezTo>
                      <a:pt x="761" y="2670"/>
                      <a:pt x="777" y="2671"/>
                      <a:pt x="792" y="2674"/>
                    </a:cubicBezTo>
                    <a:lnTo>
                      <a:pt x="946" y="2696"/>
                    </a:lnTo>
                    <a:cubicBezTo>
                      <a:pt x="1012" y="2696"/>
                      <a:pt x="1100" y="2652"/>
                      <a:pt x="1100" y="2586"/>
                    </a:cubicBezTo>
                    <a:cubicBezTo>
                      <a:pt x="1122" y="2520"/>
                      <a:pt x="1078" y="2432"/>
                      <a:pt x="1012" y="2432"/>
                    </a:cubicBezTo>
                    <a:cubicBezTo>
                      <a:pt x="726" y="2344"/>
                      <a:pt x="572" y="2080"/>
                      <a:pt x="638" y="1794"/>
                    </a:cubicBezTo>
                    <a:cubicBezTo>
                      <a:pt x="660" y="1662"/>
                      <a:pt x="748" y="1552"/>
                      <a:pt x="858" y="1464"/>
                    </a:cubicBezTo>
                    <a:cubicBezTo>
                      <a:pt x="957" y="1415"/>
                      <a:pt x="1056" y="1390"/>
                      <a:pt x="1155" y="1390"/>
                    </a:cubicBezTo>
                    <a:cubicBezTo>
                      <a:pt x="1188" y="1390"/>
                      <a:pt x="1221" y="1393"/>
                      <a:pt x="1254" y="1398"/>
                    </a:cubicBezTo>
                    <a:lnTo>
                      <a:pt x="1276" y="1398"/>
                    </a:lnTo>
                    <a:lnTo>
                      <a:pt x="3563" y="1860"/>
                    </a:lnTo>
                    <a:cubicBezTo>
                      <a:pt x="3607" y="1860"/>
                      <a:pt x="3651" y="1838"/>
                      <a:pt x="3673" y="1816"/>
                    </a:cubicBezTo>
                    <a:cubicBezTo>
                      <a:pt x="3717" y="1794"/>
                      <a:pt x="3739" y="1750"/>
                      <a:pt x="3739" y="1728"/>
                    </a:cubicBezTo>
                    <a:lnTo>
                      <a:pt x="3739" y="717"/>
                    </a:lnTo>
                    <a:cubicBezTo>
                      <a:pt x="3739" y="541"/>
                      <a:pt x="3783" y="409"/>
                      <a:pt x="3937" y="343"/>
                    </a:cubicBezTo>
                    <a:cubicBezTo>
                      <a:pt x="4008" y="296"/>
                      <a:pt x="4085" y="274"/>
                      <a:pt x="4165" y="274"/>
                    </a:cubicBezTo>
                    <a:close/>
                    <a:moveTo>
                      <a:pt x="4189" y="1"/>
                    </a:moveTo>
                    <a:cubicBezTo>
                      <a:pt x="4059" y="1"/>
                      <a:pt x="3929" y="29"/>
                      <a:pt x="3805" y="79"/>
                    </a:cubicBezTo>
                    <a:cubicBezTo>
                      <a:pt x="3563" y="211"/>
                      <a:pt x="3453" y="453"/>
                      <a:pt x="3475" y="739"/>
                    </a:cubicBezTo>
                    <a:lnTo>
                      <a:pt x="3453" y="1552"/>
                    </a:lnTo>
                    <a:lnTo>
                      <a:pt x="1320" y="1134"/>
                    </a:lnTo>
                    <a:cubicBezTo>
                      <a:pt x="1269" y="1123"/>
                      <a:pt x="1216" y="1118"/>
                      <a:pt x="1163" y="1118"/>
                    </a:cubicBezTo>
                    <a:cubicBezTo>
                      <a:pt x="1011" y="1118"/>
                      <a:pt x="856" y="1163"/>
                      <a:pt x="726" y="1244"/>
                    </a:cubicBezTo>
                    <a:cubicBezTo>
                      <a:pt x="528" y="1354"/>
                      <a:pt x="418" y="1530"/>
                      <a:pt x="352" y="1750"/>
                    </a:cubicBezTo>
                    <a:cubicBezTo>
                      <a:pt x="308" y="1992"/>
                      <a:pt x="374" y="2234"/>
                      <a:pt x="528" y="2432"/>
                    </a:cubicBezTo>
                    <a:cubicBezTo>
                      <a:pt x="462" y="2454"/>
                      <a:pt x="396" y="2498"/>
                      <a:pt x="352" y="2542"/>
                    </a:cubicBezTo>
                    <a:cubicBezTo>
                      <a:pt x="220" y="2652"/>
                      <a:pt x="110" y="2806"/>
                      <a:pt x="88" y="2960"/>
                    </a:cubicBezTo>
                    <a:lnTo>
                      <a:pt x="66" y="3004"/>
                    </a:lnTo>
                    <a:cubicBezTo>
                      <a:pt x="0" y="3290"/>
                      <a:pt x="154" y="3598"/>
                      <a:pt x="418" y="3730"/>
                    </a:cubicBezTo>
                    <a:cubicBezTo>
                      <a:pt x="462" y="3730"/>
                      <a:pt x="484" y="3752"/>
                      <a:pt x="528" y="3774"/>
                    </a:cubicBezTo>
                    <a:cubicBezTo>
                      <a:pt x="462" y="3796"/>
                      <a:pt x="396" y="3840"/>
                      <a:pt x="330" y="3884"/>
                    </a:cubicBezTo>
                    <a:cubicBezTo>
                      <a:pt x="198" y="4016"/>
                      <a:pt x="132" y="4192"/>
                      <a:pt x="154" y="4390"/>
                    </a:cubicBezTo>
                    <a:cubicBezTo>
                      <a:pt x="176" y="4610"/>
                      <a:pt x="330" y="4786"/>
                      <a:pt x="550" y="4874"/>
                    </a:cubicBezTo>
                    <a:cubicBezTo>
                      <a:pt x="572" y="4896"/>
                      <a:pt x="616" y="4896"/>
                      <a:pt x="638" y="4918"/>
                    </a:cubicBezTo>
                    <a:cubicBezTo>
                      <a:pt x="594" y="4962"/>
                      <a:pt x="528" y="5005"/>
                      <a:pt x="484" y="5071"/>
                    </a:cubicBezTo>
                    <a:cubicBezTo>
                      <a:pt x="352" y="5291"/>
                      <a:pt x="352" y="5533"/>
                      <a:pt x="506" y="5731"/>
                    </a:cubicBezTo>
                    <a:cubicBezTo>
                      <a:pt x="616" y="5885"/>
                      <a:pt x="770" y="5973"/>
                      <a:pt x="880" y="6039"/>
                    </a:cubicBezTo>
                    <a:cubicBezTo>
                      <a:pt x="1078" y="6171"/>
                      <a:pt x="1298" y="6281"/>
                      <a:pt x="1584" y="6369"/>
                    </a:cubicBezTo>
                    <a:cubicBezTo>
                      <a:pt x="1650" y="6391"/>
                      <a:pt x="1716" y="6413"/>
                      <a:pt x="1760" y="6457"/>
                    </a:cubicBezTo>
                    <a:cubicBezTo>
                      <a:pt x="1936" y="6523"/>
                      <a:pt x="2134" y="6611"/>
                      <a:pt x="2310" y="6611"/>
                    </a:cubicBezTo>
                    <a:cubicBezTo>
                      <a:pt x="2398" y="6633"/>
                      <a:pt x="2596" y="6831"/>
                      <a:pt x="2881" y="7535"/>
                    </a:cubicBezTo>
                    <a:cubicBezTo>
                      <a:pt x="2991" y="7799"/>
                      <a:pt x="3233" y="7953"/>
                      <a:pt x="3497" y="7953"/>
                    </a:cubicBezTo>
                    <a:cubicBezTo>
                      <a:pt x="3563" y="7953"/>
                      <a:pt x="3629" y="7953"/>
                      <a:pt x="3673" y="7931"/>
                    </a:cubicBezTo>
                    <a:lnTo>
                      <a:pt x="4905" y="7579"/>
                    </a:lnTo>
                    <a:cubicBezTo>
                      <a:pt x="6181" y="7205"/>
                      <a:pt x="6181" y="5225"/>
                      <a:pt x="5873" y="4060"/>
                    </a:cubicBezTo>
                    <a:lnTo>
                      <a:pt x="4949" y="563"/>
                    </a:lnTo>
                    <a:cubicBezTo>
                      <a:pt x="4861" y="343"/>
                      <a:pt x="4707" y="167"/>
                      <a:pt x="4487" y="57"/>
                    </a:cubicBezTo>
                    <a:cubicBezTo>
                      <a:pt x="4391" y="18"/>
                      <a:pt x="4290" y="1"/>
                      <a:pt x="418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3" name="Google Shape;153;p1"/>
              <p:cNvSpPr/>
              <p:nvPr/>
            </p:nvSpPr>
            <p:spPr>
              <a:xfrm flipH="1">
                <a:off x="6650137" y="1593604"/>
                <a:ext cx="81115" cy="20700"/>
              </a:xfrm>
              <a:custGeom>
                <a:avLst/>
                <a:gdLst/>
                <a:ahLst/>
                <a:cxnLst/>
                <a:rect l="l" t="t" r="r" b="b"/>
                <a:pathLst>
                  <a:path w="2069" h="528" extrusionOk="0">
                    <a:moveTo>
                      <a:pt x="2068" y="528"/>
                    </a:moveTo>
                    <a:lnTo>
                      <a:pt x="1" y="0"/>
                    </a:lnTo>
                  </a:path>
                </a:pathLst>
              </a:custGeom>
              <a:solidFill>
                <a:srgbClr val="6B1C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4" name="Google Shape;154;p1"/>
              <p:cNvSpPr/>
              <p:nvPr/>
            </p:nvSpPr>
            <p:spPr>
              <a:xfrm flipH="1">
                <a:off x="6644100" y="1588194"/>
                <a:ext cx="93151" cy="31286"/>
              </a:xfrm>
              <a:custGeom>
                <a:avLst/>
                <a:gdLst/>
                <a:ahLst/>
                <a:cxnLst/>
                <a:rect l="l" t="t" r="r" b="b"/>
                <a:pathLst>
                  <a:path w="2376" h="798" extrusionOk="0">
                    <a:moveTo>
                      <a:pt x="141" y="0"/>
                    </a:moveTo>
                    <a:cubicBezTo>
                      <a:pt x="88" y="0"/>
                      <a:pt x="40" y="40"/>
                      <a:pt x="22" y="94"/>
                    </a:cubicBezTo>
                    <a:cubicBezTo>
                      <a:pt x="0" y="182"/>
                      <a:pt x="44" y="248"/>
                      <a:pt x="110" y="270"/>
                    </a:cubicBezTo>
                    <a:lnTo>
                      <a:pt x="2177" y="798"/>
                    </a:lnTo>
                    <a:lnTo>
                      <a:pt x="2221" y="798"/>
                    </a:lnTo>
                    <a:cubicBezTo>
                      <a:pt x="2287" y="798"/>
                      <a:pt x="2331" y="754"/>
                      <a:pt x="2353" y="710"/>
                    </a:cubicBezTo>
                    <a:cubicBezTo>
                      <a:pt x="2375" y="622"/>
                      <a:pt x="2331" y="556"/>
                      <a:pt x="2265" y="534"/>
                    </a:cubicBezTo>
                    <a:lnTo>
                      <a:pt x="176" y="6"/>
                    </a:lnTo>
                    <a:cubicBezTo>
                      <a:pt x="164" y="2"/>
                      <a:pt x="153" y="0"/>
                      <a:pt x="14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5" name="Google Shape;155;p1"/>
              <p:cNvSpPr/>
              <p:nvPr/>
            </p:nvSpPr>
            <p:spPr>
              <a:xfrm flipH="1">
                <a:off x="6663075" y="1646178"/>
                <a:ext cx="61277" cy="16427"/>
              </a:xfrm>
              <a:custGeom>
                <a:avLst/>
                <a:gdLst/>
                <a:ahLst/>
                <a:cxnLst/>
                <a:rect l="l" t="t" r="r" b="b"/>
                <a:pathLst>
                  <a:path w="1563" h="419" extrusionOk="0">
                    <a:moveTo>
                      <a:pt x="1563" y="419"/>
                    </a:moveTo>
                    <a:lnTo>
                      <a:pt x="1" y="1"/>
                    </a:lnTo>
                  </a:path>
                </a:pathLst>
              </a:custGeom>
              <a:solidFill>
                <a:srgbClr val="6B1C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6" name="Google Shape;156;p1"/>
              <p:cNvSpPr/>
              <p:nvPr/>
            </p:nvSpPr>
            <p:spPr>
              <a:xfrm flipH="1">
                <a:off x="6657037" y="1640807"/>
                <a:ext cx="73353" cy="26973"/>
              </a:xfrm>
              <a:custGeom>
                <a:avLst/>
                <a:gdLst/>
                <a:ahLst/>
                <a:cxnLst/>
                <a:rect l="l" t="t" r="r" b="b"/>
                <a:pathLst>
                  <a:path w="1871" h="688" extrusionOk="0">
                    <a:moveTo>
                      <a:pt x="142" y="0"/>
                    </a:moveTo>
                    <a:cubicBezTo>
                      <a:pt x="89" y="0"/>
                      <a:pt x="41" y="40"/>
                      <a:pt x="23" y="94"/>
                    </a:cubicBezTo>
                    <a:cubicBezTo>
                      <a:pt x="1" y="160"/>
                      <a:pt x="45" y="248"/>
                      <a:pt x="111" y="270"/>
                    </a:cubicBezTo>
                    <a:lnTo>
                      <a:pt x="1673" y="688"/>
                    </a:lnTo>
                    <a:lnTo>
                      <a:pt x="1717" y="688"/>
                    </a:lnTo>
                    <a:cubicBezTo>
                      <a:pt x="1782" y="688"/>
                      <a:pt x="1826" y="644"/>
                      <a:pt x="1848" y="578"/>
                    </a:cubicBezTo>
                    <a:cubicBezTo>
                      <a:pt x="1870" y="512"/>
                      <a:pt x="1826" y="446"/>
                      <a:pt x="1760" y="424"/>
                    </a:cubicBezTo>
                    <a:lnTo>
                      <a:pt x="177" y="6"/>
                    </a:lnTo>
                    <a:cubicBezTo>
                      <a:pt x="165" y="2"/>
                      <a:pt x="154" y="0"/>
                      <a:pt x="142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7" name="Google Shape;157;p1"/>
              <p:cNvSpPr/>
              <p:nvPr/>
            </p:nvSpPr>
            <p:spPr>
              <a:xfrm flipH="1">
                <a:off x="6676875" y="1688441"/>
                <a:ext cx="47477" cy="14702"/>
              </a:xfrm>
              <a:custGeom>
                <a:avLst/>
                <a:gdLst/>
                <a:ahLst/>
                <a:cxnLst/>
                <a:rect l="l" t="t" r="r" b="b"/>
                <a:pathLst>
                  <a:path w="1211" h="375" extrusionOk="0">
                    <a:moveTo>
                      <a:pt x="1211" y="374"/>
                    </a:moveTo>
                    <a:lnTo>
                      <a:pt x="1" y="1"/>
                    </a:lnTo>
                  </a:path>
                </a:pathLst>
              </a:custGeom>
              <a:solidFill>
                <a:srgbClr val="6B1C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8" name="Google Shape;158;p1"/>
              <p:cNvSpPr/>
              <p:nvPr/>
            </p:nvSpPr>
            <p:spPr>
              <a:xfrm flipH="1">
                <a:off x="6670837" y="1683031"/>
                <a:ext cx="59552" cy="25287"/>
              </a:xfrm>
              <a:custGeom>
                <a:avLst/>
                <a:gdLst/>
                <a:ahLst/>
                <a:cxnLst/>
                <a:rect l="l" t="t" r="r" b="b"/>
                <a:pathLst>
                  <a:path w="1519" h="645" extrusionOk="0">
                    <a:moveTo>
                      <a:pt x="162" y="1"/>
                    </a:moveTo>
                    <a:cubicBezTo>
                      <a:pt x="104" y="1"/>
                      <a:pt x="41" y="40"/>
                      <a:pt x="23" y="95"/>
                    </a:cubicBezTo>
                    <a:cubicBezTo>
                      <a:pt x="1" y="183"/>
                      <a:pt x="45" y="248"/>
                      <a:pt x="111" y="270"/>
                    </a:cubicBezTo>
                    <a:lnTo>
                      <a:pt x="1321" y="644"/>
                    </a:lnTo>
                    <a:lnTo>
                      <a:pt x="1365" y="644"/>
                    </a:lnTo>
                    <a:cubicBezTo>
                      <a:pt x="1431" y="644"/>
                      <a:pt x="1475" y="600"/>
                      <a:pt x="1497" y="556"/>
                    </a:cubicBezTo>
                    <a:cubicBezTo>
                      <a:pt x="1519" y="490"/>
                      <a:pt x="1475" y="402"/>
                      <a:pt x="1409" y="380"/>
                    </a:cubicBezTo>
                    <a:lnTo>
                      <a:pt x="199" y="7"/>
                    </a:lnTo>
                    <a:cubicBezTo>
                      <a:pt x="187" y="3"/>
                      <a:pt x="175" y="1"/>
                      <a:pt x="16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9" name="Google Shape;159;p1"/>
              <p:cNvSpPr/>
              <p:nvPr/>
            </p:nvSpPr>
            <p:spPr>
              <a:xfrm flipH="1">
                <a:off x="6601837" y="1559104"/>
                <a:ext cx="36265" cy="8664"/>
              </a:xfrm>
              <a:custGeom>
                <a:avLst/>
                <a:gdLst/>
                <a:ahLst/>
                <a:cxnLst/>
                <a:rect l="l" t="t" r="r" b="b"/>
                <a:pathLst>
                  <a:path w="925" h="221" extrusionOk="0">
                    <a:moveTo>
                      <a:pt x="924" y="220"/>
                    </a:moveTo>
                    <a:lnTo>
                      <a:pt x="0" y="0"/>
                    </a:lnTo>
                  </a:path>
                </a:pathLst>
              </a:custGeom>
              <a:solidFill>
                <a:srgbClr val="6B1C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0" name="Google Shape;160;p1"/>
              <p:cNvSpPr/>
              <p:nvPr/>
            </p:nvSpPr>
            <p:spPr>
              <a:xfrm flipH="1">
                <a:off x="6595799" y="1553694"/>
                <a:ext cx="48340" cy="19250"/>
              </a:xfrm>
              <a:custGeom>
                <a:avLst/>
                <a:gdLst/>
                <a:ahLst/>
                <a:cxnLst/>
                <a:rect l="l" t="t" r="r" b="b"/>
                <a:pathLst>
                  <a:path w="1233" h="491" extrusionOk="0">
                    <a:moveTo>
                      <a:pt x="163" y="1"/>
                    </a:moveTo>
                    <a:cubicBezTo>
                      <a:pt x="104" y="1"/>
                      <a:pt x="41" y="43"/>
                      <a:pt x="22" y="116"/>
                    </a:cubicBezTo>
                    <a:cubicBezTo>
                      <a:pt x="0" y="182"/>
                      <a:pt x="66" y="248"/>
                      <a:pt x="132" y="270"/>
                    </a:cubicBezTo>
                    <a:lnTo>
                      <a:pt x="1034" y="490"/>
                    </a:lnTo>
                    <a:lnTo>
                      <a:pt x="1078" y="490"/>
                    </a:lnTo>
                    <a:cubicBezTo>
                      <a:pt x="1144" y="490"/>
                      <a:pt x="1188" y="468"/>
                      <a:pt x="1210" y="402"/>
                    </a:cubicBezTo>
                    <a:cubicBezTo>
                      <a:pt x="1232" y="314"/>
                      <a:pt x="1188" y="248"/>
                      <a:pt x="1100" y="226"/>
                    </a:cubicBezTo>
                    <a:lnTo>
                      <a:pt x="198" y="6"/>
                    </a:lnTo>
                    <a:cubicBezTo>
                      <a:pt x="187" y="3"/>
                      <a:pt x="175" y="1"/>
                      <a:pt x="16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1" name="Google Shape;161;p1"/>
              <p:cNvSpPr/>
              <p:nvPr/>
            </p:nvSpPr>
            <p:spPr>
              <a:xfrm flipH="1">
                <a:off x="7097662" y="1829305"/>
                <a:ext cx="169052" cy="243463"/>
              </a:xfrm>
              <a:custGeom>
                <a:avLst/>
                <a:gdLst/>
                <a:ahLst/>
                <a:cxnLst/>
                <a:rect l="l" t="t" r="r" b="b"/>
                <a:pathLst>
                  <a:path w="4312" h="6210" extrusionOk="0">
                    <a:moveTo>
                      <a:pt x="915" y="1"/>
                    </a:moveTo>
                    <a:cubicBezTo>
                      <a:pt x="824" y="1"/>
                      <a:pt x="738" y="20"/>
                      <a:pt x="660" y="59"/>
                    </a:cubicBezTo>
                    <a:cubicBezTo>
                      <a:pt x="0" y="388"/>
                      <a:pt x="132" y="2016"/>
                      <a:pt x="968" y="3688"/>
                    </a:cubicBezTo>
                    <a:cubicBezTo>
                      <a:pt x="1685" y="5179"/>
                      <a:pt x="2708" y="6209"/>
                      <a:pt x="3393" y="6209"/>
                    </a:cubicBezTo>
                    <a:cubicBezTo>
                      <a:pt x="3486" y="6209"/>
                      <a:pt x="3573" y="6190"/>
                      <a:pt x="3652" y="6151"/>
                    </a:cubicBezTo>
                    <a:cubicBezTo>
                      <a:pt x="4311" y="5843"/>
                      <a:pt x="4179" y="4215"/>
                      <a:pt x="3344" y="2522"/>
                    </a:cubicBezTo>
                    <a:cubicBezTo>
                      <a:pt x="2626" y="1048"/>
                      <a:pt x="1600" y="1"/>
                      <a:pt x="91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2" name="Google Shape;162;p1"/>
              <p:cNvSpPr/>
              <p:nvPr/>
            </p:nvSpPr>
            <p:spPr>
              <a:xfrm flipH="1">
                <a:off x="7092487" y="1823855"/>
                <a:ext cx="179402" cy="254362"/>
              </a:xfrm>
              <a:custGeom>
                <a:avLst/>
                <a:gdLst/>
                <a:ahLst/>
                <a:cxnLst/>
                <a:rect l="l" t="t" r="r" b="b"/>
                <a:pathLst>
                  <a:path w="4576" h="6488" extrusionOk="0">
                    <a:moveTo>
                      <a:pt x="1056" y="286"/>
                    </a:moveTo>
                    <a:cubicBezTo>
                      <a:pt x="1628" y="286"/>
                      <a:pt x="2596" y="1165"/>
                      <a:pt x="3366" y="2727"/>
                    </a:cubicBezTo>
                    <a:cubicBezTo>
                      <a:pt x="4223" y="4486"/>
                      <a:pt x="4245" y="5916"/>
                      <a:pt x="3718" y="6180"/>
                    </a:cubicBezTo>
                    <a:cubicBezTo>
                      <a:pt x="3663" y="6206"/>
                      <a:pt x="3602" y="6219"/>
                      <a:pt x="3534" y="6219"/>
                    </a:cubicBezTo>
                    <a:cubicBezTo>
                      <a:pt x="2970" y="6219"/>
                      <a:pt x="1976" y="5332"/>
                      <a:pt x="1210" y="3761"/>
                    </a:cubicBezTo>
                    <a:cubicBezTo>
                      <a:pt x="374" y="2023"/>
                      <a:pt x="352" y="571"/>
                      <a:pt x="858" y="330"/>
                    </a:cubicBezTo>
                    <a:cubicBezTo>
                      <a:pt x="924" y="286"/>
                      <a:pt x="990" y="286"/>
                      <a:pt x="1056" y="286"/>
                    </a:cubicBezTo>
                    <a:close/>
                    <a:moveTo>
                      <a:pt x="1044" y="0"/>
                    </a:moveTo>
                    <a:cubicBezTo>
                      <a:pt x="939" y="0"/>
                      <a:pt x="839" y="21"/>
                      <a:pt x="748" y="66"/>
                    </a:cubicBezTo>
                    <a:cubicBezTo>
                      <a:pt x="1" y="440"/>
                      <a:pt x="111" y="2111"/>
                      <a:pt x="968" y="3893"/>
                    </a:cubicBezTo>
                    <a:cubicBezTo>
                      <a:pt x="1738" y="5454"/>
                      <a:pt x="2794" y="6488"/>
                      <a:pt x="3542" y="6488"/>
                    </a:cubicBezTo>
                    <a:cubicBezTo>
                      <a:pt x="3652" y="6488"/>
                      <a:pt x="3740" y="6466"/>
                      <a:pt x="3850" y="6422"/>
                    </a:cubicBezTo>
                    <a:cubicBezTo>
                      <a:pt x="4575" y="6070"/>
                      <a:pt x="4465" y="4376"/>
                      <a:pt x="3608" y="2595"/>
                    </a:cubicBezTo>
                    <a:cubicBezTo>
                      <a:pt x="2838" y="1037"/>
                      <a:pt x="1783" y="0"/>
                      <a:pt x="1044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3" name="Google Shape;163;p1"/>
              <p:cNvSpPr/>
              <p:nvPr/>
            </p:nvSpPr>
            <p:spPr>
              <a:xfrm flipH="1">
                <a:off x="6964012" y="1654411"/>
                <a:ext cx="291489" cy="428981"/>
              </a:xfrm>
              <a:custGeom>
                <a:avLst/>
                <a:gdLst/>
                <a:ahLst/>
                <a:cxnLst/>
                <a:rect l="l" t="t" r="r" b="b"/>
                <a:pathLst>
                  <a:path w="7435" h="10942" extrusionOk="0">
                    <a:moveTo>
                      <a:pt x="2462" y="0"/>
                    </a:moveTo>
                    <a:cubicBezTo>
                      <a:pt x="2112" y="0"/>
                      <a:pt x="1777" y="217"/>
                      <a:pt x="1650" y="583"/>
                    </a:cubicBezTo>
                    <a:lnTo>
                      <a:pt x="396" y="4915"/>
                    </a:lnTo>
                    <a:cubicBezTo>
                      <a:pt x="0" y="6279"/>
                      <a:pt x="0" y="8764"/>
                      <a:pt x="440" y="10040"/>
                    </a:cubicBezTo>
                    <a:lnTo>
                      <a:pt x="2530" y="10942"/>
                    </a:lnTo>
                    <a:cubicBezTo>
                      <a:pt x="2530" y="10942"/>
                      <a:pt x="4091" y="8061"/>
                      <a:pt x="4597" y="8039"/>
                    </a:cubicBezTo>
                    <a:cubicBezTo>
                      <a:pt x="4883" y="8017"/>
                      <a:pt x="5191" y="7841"/>
                      <a:pt x="5455" y="7753"/>
                    </a:cubicBezTo>
                    <a:cubicBezTo>
                      <a:pt x="5785" y="7643"/>
                      <a:pt x="6115" y="7511"/>
                      <a:pt x="6423" y="7313"/>
                    </a:cubicBezTo>
                    <a:cubicBezTo>
                      <a:pt x="6555" y="7247"/>
                      <a:pt x="6687" y="7159"/>
                      <a:pt x="6775" y="7049"/>
                    </a:cubicBezTo>
                    <a:cubicBezTo>
                      <a:pt x="7053" y="6691"/>
                      <a:pt x="6811" y="6172"/>
                      <a:pt x="6388" y="6172"/>
                    </a:cubicBezTo>
                    <a:cubicBezTo>
                      <a:pt x="6343" y="6172"/>
                      <a:pt x="6296" y="6178"/>
                      <a:pt x="6247" y="6191"/>
                    </a:cubicBezTo>
                    <a:lnTo>
                      <a:pt x="5521" y="6345"/>
                    </a:lnTo>
                    <a:cubicBezTo>
                      <a:pt x="6049" y="6191"/>
                      <a:pt x="6533" y="6015"/>
                      <a:pt x="6841" y="5883"/>
                    </a:cubicBezTo>
                    <a:cubicBezTo>
                      <a:pt x="7127" y="5795"/>
                      <a:pt x="7281" y="5509"/>
                      <a:pt x="7215" y="5223"/>
                    </a:cubicBezTo>
                    <a:cubicBezTo>
                      <a:pt x="7155" y="4967"/>
                      <a:pt x="6937" y="4799"/>
                      <a:pt x="6686" y="4799"/>
                    </a:cubicBezTo>
                    <a:cubicBezTo>
                      <a:pt x="6657" y="4799"/>
                      <a:pt x="6628" y="4801"/>
                      <a:pt x="6599" y="4805"/>
                    </a:cubicBezTo>
                    <a:lnTo>
                      <a:pt x="4949" y="5091"/>
                    </a:lnTo>
                    <a:cubicBezTo>
                      <a:pt x="5961" y="4871"/>
                      <a:pt x="6621" y="4630"/>
                      <a:pt x="7017" y="4454"/>
                    </a:cubicBezTo>
                    <a:cubicBezTo>
                      <a:pt x="7281" y="4344"/>
                      <a:pt x="7434" y="4058"/>
                      <a:pt x="7369" y="3772"/>
                    </a:cubicBezTo>
                    <a:lnTo>
                      <a:pt x="7347" y="3706"/>
                    </a:lnTo>
                    <a:cubicBezTo>
                      <a:pt x="7286" y="3405"/>
                      <a:pt x="7006" y="3103"/>
                      <a:pt x="6707" y="3103"/>
                    </a:cubicBezTo>
                    <a:cubicBezTo>
                      <a:pt x="6678" y="3103"/>
                      <a:pt x="6649" y="3106"/>
                      <a:pt x="6621" y="3112"/>
                    </a:cubicBezTo>
                    <a:lnTo>
                      <a:pt x="6423" y="3134"/>
                    </a:lnTo>
                    <a:cubicBezTo>
                      <a:pt x="6863" y="3024"/>
                      <a:pt x="7127" y="2606"/>
                      <a:pt x="7039" y="2166"/>
                    </a:cubicBezTo>
                    <a:cubicBezTo>
                      <a:pt x="6961" y="1760"/>
                      <a:pt x="6612" y="1490"/>
                      <a:pt x="6216" y="1490"/>
                    </a:cubicBezTo>
                    <a:cubicBezTo>
                      <a:pt x="6161" y="1490"/>
                      <a:pt x="6105" y="1496"/>
                      <a:pt x="6049" y="1506"/>
                    </a:cubicBezTo>
                    <a:lnTo>
                      <a:pt x="3146" y="1990"/>
                    </a:lnTo>
                    <a:lnTo>
                      <a:pt x="3146" y="1990"/>
                    </a:lnTo>
                    <a:lnTo>
                      <a:pt x="3168" y="759"/>
                    </a:lnTo>
                    <a:cubicBezTo>
                      <a:pt x="3190" y="473"/>
                      <a:pt x="3102" y="231"/>
                      <a:pt x="2860" y="99"/>
                    </a:cubicBezTo>
                    <a:cubicBezTo>
                      <a:pt x="2732" y="32"/>
                      <a:pt x="2596" y="0"/>
                      <a:pt x="2462" y="0"/>
                    </a:cubicBezTo>
                    <a:close/>
                  </a:path>
                </a:pathLst>
              </a:custGeom>
              <a:solidFill>
                <a:srgbClr val="E3A08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4" name="Google Shape;164;p1"/>
              <p:cNvSpPr/>
              <p:nvPr/>
            </p:nvSpPr>
            <p:spPr>
              <a:xfrm flipH="1">
                <a:off x="6958837" y="1648609"/>
                <a:ext cx="302702" cy="439959"/>
              </a:xfrm>
              <a:custGeom>
                <a:avLst/>
                <a:gdLst/>
                <a:ahLst/>
                <a:cxnLst/>
                <a:rect l="l" t="t" r="r" b="b"/>
                <a:pathLst>
                  <a:path w="7721" h="11222" extrusionOk="0">
                    <a:moveTo>
                      <a:pt x="2605" y="279"/>
                    </a:moveTo>
                    <a:cubicBezTo>
                      <a:pt x="2718" y="279"/>
                      <a:pt x="2837" y="307"/>
                      <a:pt x="2948" y="357"/>
                    </a:cubicBezTo>
                    <a:cubicBezTo>
                      <a:pt x="3124" y="467"/>
                      <a:pt x="3212" y="643"/>
                      <a:pt x="3168" y="907"/>
                    </a:cubicBezTo>
                    <a:lnTo>
                      <a:pt x="3168" y="2138"/>
                    </a:lnTo>
                    <a:cubicBezTo>
                      <a:pt x="3168" y="2182"/>
                      <a:pt x="3168" y="2226"/>
                      <a:pt x="3212" y="2248"/>
                    </a:cubicBezTo>
                    <a:cubicBezTo>
                      <a:pt x="3227" y="2264"/>
                      <a:pt x="3254" y="2279"/>
                      <a:pt x="3284" y="2279"/>
                    </a:cubicBezTo>
                    <a:cubicBezTo>
                      <a:pt x="3296" y="2279"/>
                      <a:pt x="3309" y="2277"/>
                      <a:pt x="3322" y="2270"/>
                    </a:cubicBezTo>
                    <a:lnTo>
                      <a:pt x="6225" y="1786"/>
                    </a:lnTo>
                    <a:lnTo>
                      <a:pt x="6247" y="1786"/>
                    </a:lnTo>
                    <a:cubicBezTo>
                      <a:pt x="6286" y="1781"/>
                      <a:pt x="6326" y="1779"/>
                      <a:pt x="6365" y="1779"/>
                    </a:cubicBezTo>
                    <a:cubicBezTo>
                      <a:pt x="6501" y="1779"/>
                      <a:pt x="6633" y="1811"/>
                      <a:pt x="6753" y="1896"/>
                    </a:cubicBezTo>
                    <a:cubicBezTo>
                      <a:pt x="6907" y="1984"/>
                      <a:pt x="7017" y="2160"/>
                      <a:pt x="7061" y="2336"/>
                    </a:cubicBezTo>
                    <a:cubicBezTo>
                      <a:pt x="7127" y="2710"/>
                      <a:pt x="6907" y="3062"/>
                      <a:pt x="6533" y="3150"/>
                    </a:cubicBezTo>
                    <a:cubicBezTo>
                      <a:pt x="6467" y="3172"/>
                      <a:pt x="6423" y="3238"/>
                      <a:pt x="6445" y="3304"/>
                    </a:cubicBezTo>
                    <a:cubicBezTo>
                      <a:pt x="6445" y="3361"/>
                      <a:pt x="6494" y="3418"/>
                      <a:pt x="6565" y="3418"/>
                    </a:cubicBezTo>
                    <a:cubicBezTo>
                      <a:pt x="6576" y="3418"/>
                      <a:pt x="6587" y="3417"/>
                      <a:pt x="6599" y="3414"/>
                    </a:cubicBezTo>
                    <a:lnTo>
                      <a:pt x="6819" y="3392"/>
                    </a:lnTo>
                    <a:cubicBezTo>
                      <a:pt x="6840" y="3385"/>
                      <a:pt x="6861" y="3382"/>
                      <a:pt x="6882" y="3382"/>
                    </a:cubicBezTo>
                    <a:cubicBezTo>
                      <a:pt x="6992" y="3382"/>
                      <a:pt x="7093" y="3465"/>
                      <a:pt x="7149" y="3502"/>
                    </a:cubicBezTo>
                    <a:cubicBezTo>
                      <a:pt x="7259" y="3612"/>
                      <a:pt x="7347" y="3744"/>
                      <a:pt x="7369" y="3876"/>
                    </a:cubicBezTo>
                    <a:lnTo>
                      <a:pt x="7391" y="3942"/>
                    </a:lnTo>
                    <a:cubicBezTo>
                      <a:pt x="7435" y="4162"/>
                      <a:pt x="7325" y="4382"/>
                      <a:pt x="7105" y="4470"/>
                    </a:cubicBezTo>
                    <a:cubicBezTo>
                      <a:pt x="6753" y="4646"/>
                      <a:pt x="6093" y="4888"/>
                      <a:pt x="5081" y="5107"/>
                    </a:cubicBezTo>
                    <a:cubicBezTo>
                      <a:pt x="5015" y="5129"/>
                      <a:pt x="4949" y="5195"/>
                      <a:pt x="4971" y="5283"/>
                    </a:cubicBezTo>
                    <a:cubicBezTo>
                      <a:pt x="4993" y="5349"/>
                      <a:pt x="5059" y="5393"/>
                      <a:pt x="5125" y="5393"/>
                    </a:cubicBezTo>
                    <a:lnTo>
                      <a:pt x="6775" y="5085"/>
                    </a:lnTo>
                    <a:cubicBezTo>
                      <a:pt x="6791" y="5084"/>
                      <a:pt x="6807" y="5083"/>
                      <a:pt x="6822" y="5083"/>
                    </a:cubicBezTo>
                    <a:cubicBezTo>
                      <a:pt x="7023" y="5083"/>
                      <a:pt x="7196" y="5211"/>
                      <a:pt x="7237" y="5415"/>
                    </a:cubicBezTo>
                    <a:cubicBezTo>
                      <a:pt x="7281" y="5613"/>
                      <a:pt x="7171" y="5833"/>
                      <a:pt x="6951" y="5921"/>
                    </a:cubicBezTo>
                    <a:cubicBezTo>
                      <a:pt x="6643" y="6031"/>
                      <a:pt x="6159" y="6185"/>
                      <a:pt x="5631" y="6361"/>
                    </a:cubicBezTo>
                    <a:cubicBezTo>
                      <a:pt x="5565" y="6383"/>
                      <a:pt x="5521" y="6471"/>
                      <a:pt x="5543" y="6537"/>
                    </a:cubicBezTo>
                    <a:cubicBezTo>
                      <a:pt x="5543" y="6591"/>
                      <a:pt x="5603" y="6631"/>
                      <a:pt x="5660" y="6631"/>
                    </a:cubicBezTo>
                    <a:cubicBezTo>
                      <a:pt x="5673" y="6631"/>
                      <a:pt x="5685" y="6629"/>
                      <a:pt x="5697" y="6625"/>
                    </a:cubicBezTo>
                    <a:lnTo>
                      <a:pt x="6445" y="6471"/>
                    </a:lnTo>
                    <a:cubicBezTo>
                      <a:pt x="6477" y="6462"/>
                      <a:pt x="6509" y="6458"/>
                      <a:pt x="6541" y="6458"/>
                    </a:cubicBezTo>
                    <a:cubicBezTo>
                      <a:pt x="6660" y="6458"/>
                      <a:pt x="6771" y="6521"/>
                      <a:pt x="6841" y="6625"/>
                    </a:cubicBezTo>
                    <a:cubicBezTo>
                      <a:pt x="6907" y="6735"/>
                      <a:pt x="6951" y="6933"/>
                      <a:pt x="6819" y="7109"/>
                    </a:cubicBezTo>
                    <a:cubicBezTo>
                      <a:pt x="6731" y="7197"/>
                      <a:pt x="6621" y="7285"/>
                      <a:pt x="6511" y="7351"/>
                    </a:cubicBezTo>
                    <a:cubicBezTo>
                      <a:pt x="6247" y="7505"/>
                      <a:pt x="5961" y="7637"/>
                      <a:pt x="5565" y="7769"/>
                    </a:cubicBezTo>
                    <a:cubicBezTo>
                      <a:pt x="5499" y="7791"/>
                      <a:pt x="5411" y="7835"/>
                      <a:pt x="5345" y="7857"/>
                    </a:cubicBezTo>
                    <a:cubicBezTo>
                      <a:pt x="5147" y="7945"/>
                      <a:pt x="4927" y="8033"/>
                      <a:pt x="4751" y="8033"/>
                    </a:cubicBezTo>
                    <a:cubicBezTo>
                      <a:pt x="4245" y="8077"/>
                      <a:pt x="3058" y="10122"/>
                      <a:pt x="2618" y="10914"/>
                    </a:cubicBezTo>
                    <a:lnTo>
                      <a:pt x="726" y="10100"/>
                    </a:lnTo>
                    <a:cubicBezTo>
                      <a:pt x="308" y="8846"/>
                      <a:pt x="286" y="6449"/>
                      <a:pt x="682" y="5107"/>
                    </a:cubicBezTo>
                    <a:lnTo>
                      <a:pt x="1936" y="775"/>
                    </a:lnTo>
                    <a:cubicBezTo>
                      <a:pt x="2002" y="577"/>
                      <a:pt x="2156" y="401"/>
                      <a:pt x="2354" y="335"/>
                    </a:cubicBezTo>
                    <a:cubicBezTo>
                      <a:pt x="2431" y="296"/>
                      <a:pt x="2517" y="279"/>
                      <a:pt x="2605" y="279"/>
                    </a:cubicBezTo>
                    <a:close/>
                    <a:moveTo>
                      <a:pt x="2604" y="0"/>
                    </a:moveTo>
                    <a:cubicBezTo>
                      <a:pt x="2480" y="0"/>
                      <a:pt x="2358" y="23"/>
                      <a:pt x="2244" y="71"/>
                    </a:cubicBezTo>
                    <a:cubicBezTo>
                      <a:pt x="1980" y="181"/>
                      <a:pt x="1760" y="401"/>
                      <a:pt x="1672" y="687"/>
                    </a:cubicBezTo>
                    <a:lnTo>
                      <a:pt x="418" y="5041"/>
                    </a:lnTo>
                    <a:cubicBezTo>
                      <a:pt x="0" y="6449"/>
                      <a:pt x="22" y="8978"/>
                      <a:pt x="484" y="10254"/>
                    </a:cubicBezTo>
                    <a:cubicBezTo>
                      <a:pt x="484" y="10276"/>
                      <a:pt x="506" y="10320"/>
                      <a:pt x="550" y="10320"/>
                    </a:cubicBezTo>
                    <a:lnTo>
                      <a:pt x="2640" y="11200"/>
                    </a:lnTo>
                    <a:cubicBezTo>
                      <a:pt x="2640" y="11222"/>
                      <a:pt x="2662" y="11222"/>
                      <a:pt x="2684" y="11222"/>
                    </a:cubicBezTo>
                    <a:cubicBezTo>
                      <a:pt x="2728" y="11222"/>
                      <a:pt x="2772" y="11200"/>
                      <a:pt x="2794" y="11156"/>
                    </a:cubicBezTo>
                    <a:cubicBezTo>
                      <a:pt x="3542" y="9792"/>
                      <a:pt x="4509" y="8341"/>
                      <a:pt x="4773" y="8319"/>
                    </a:cubicBezTo>
                    <a:cubicBezTo>
                      <a:pt x="4993" y="8297"/>
                      <a:pt x="5235" y="8209"/>
                      <a:pt x="5433" y="8121"/>
                    </a:cubicBezTo>
                    <a:cubicBezTo>
                      <a:pt x="5521" y="8099"/>
                      <a:pt x="5587" y="8055"/>
                      <a:pt x="5653" y="8033"/>
                    </a:cubicBezTo>
                    <a:cubicBezTo>
                      <a:pt x="6049" y="7901"/>
                      <a:pt x="6379" y="7747"/>
                      <a:pt x="6665" y="7593"/>
                    </a:cubicBezTo>
                    <a:cubicBezTo>
                      <a:pt x="6775" y="7505"/>
                      <a:pt x="6929" y="7417"/>
                      <a:pt x="7039" y="7263"/>
                    </a:cubicBezTo>
                    <a:cubicBezTo>
                      <a:pt x="7215" y="7043"/>
                      <a:pt x="7237" y="6735"/>
                      <a:pt x="7083" y="6471"/>
                    </a:cubicBezTo>
                    <a:cubicBezTo>
                      <a:pt x="7017" y="6383"/>
                      <a:pt x="6929" y="6295"/>
                      <a:pt x="6819" y="6251"/>
                    </a:cubicBezTo>
                    <a:cubicBezTo>
                      <a:pt x="6907" y="6229"/>
                      <a:pt x="6995" y="6185"/>
                      <a:pt x="7061" y="6163"/>
                    </a:cubicBezTo>
                    <a:cubicBezTo>
                      <a:pt x="7391" y="6053"/>
                      <a:pt x="7588" y="5701"/>
                      <a:pt x="7501" y="5349"/>
                    </a:cubicBezTo>
                    <a:cubicBezTo>
                      <a:pt x="7457" y="5085"/>
                      <a:pt x="7237" y="4888"/>
                      <a:pt x="6973" y="4822"/>
                    </a:cubicBezTo>
                    <a:cubicBezTo>
                      <a:pt x="7083" y="4800"/>
                      <a:pt x="7149" y="4756"/>
                      <a:pt x="7215" y="4734"/>
                    </a:cubicBezTo>
                    <a:cubicBezTo>
                      <a:pt x="7545" y="4580"/>
                      <a:pt x="7720" y="4228"/>
                      <a:pt x="7654" y="3876"/>
                    </a:cubicBezTo>
                    <a:lnTo>
                      <a:pt x="7632" y="3810"/>
                    </a:lnTo>
                    <a:cubicBezTo>
                      <a:pt x="7610" y="3634"/>
                      <a:pt x="7479" y="3436"/>
                      <a:pt x="7325" y="3304"/>
                    </a:cubicBezTo>
                    <a:cubicBezTo>
                      <a:pt x="7259" y="3238"/>
                      <a:pt x="7171" y="3172"/>
                      <a:pt x="7083" y="3150"/>
                    </a:cubicBezTo>
                    <a:cubicBezTo>
                      <a:pt x="7303" y="2930"/>
                      <a:pt x="7391" y="2600"/>
                      <a:pt x="7325" y="2270"/>
                    </a:cubicBezTo>
                    <a:cubicBezTo>
                      <a:pt x="7281" y="2028"/>
                      <a:pt x="7127" y="1808"/>
                      <a:pt x="6907" y="1654"/>
                    </a:cubicBezTo>
                    <a:cubicBezTo>
                      <a:pt x="6742" y="1555"/>
                      <a:pt x="6564" y="1506"/>
                      <a:pt x="6375" y="1506"/>
                    </a:cubicBezTo>
                    <a:cubicBezTo>
                      <a:pt x="6311" y="1506"/>
                      <a:pt x="6247" y="1511"/>
                      <a:pt x="6181" y="1522"/>
                    </a:cubicBezTo>
                    <a:lnTo>
                      <a:pt x="3432" y="1984"/>
                    </a:lnTo>
                    <a:lnTo>
                      <a:pt x="3454" y="929"/>
                    </a:lnTo>
                    <a:cubicBezTo>
                      <a:pt x="3498" y="555"/>
                      <a:pt x="3344" y="269"/>
                      <a:pt x="3080" y="115"/>
                    </a:cubicBezTo>
                    <a:cubicBezTo>
                      <a:pt x="2930" y="40"/>
                      <a:pt x="2766" y="0"/>
                      <a:pt x="2604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5" name="Google Shape;165;p1"/>
              <p:cNvSpPr/>
              <p:nvPr/>
            </p:nvSpPr>
            <p:spPr>
              <a:xfrm flipH="1">
                <a:off x="6996788" y="1775516"/>
                <a:ext cx="102639" cy="23327"/>
              </a:xfrm>
              <a:custGeom>
                <a:avLst/>
                <a:gdLst/>
                <a:ahLst/>
                <a:cxnLst/>
                <a:rect l="l" t="t" r="r" b="b"/>
                <a:pathLst>
                  <a:path w="2618" h="595" extrusionOk="0">
                    <a:moveTo>
                      <a:pt x="0" y="595"/>
                    </a:moveTo>
                    <a:lnTo>
                      <a:pt x="2618" y="1"/>
                    </a:lnTo>
                  </a:path>
                </a:pathLst>
              </a:custGeom>
              <a:solidFill>
                <a:srgbClr val="E3A08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6" name="Google Shape;166;p1"/>
              <p:cNvSpPr/>
              <p:nvPr/>
            </p:nvSpPr>
            <p:spPr>
              <a:xfrm flipH="1">
                <a:off x="6990750" y="1770145"/>
                <a:ext cx="114714" cy="34736"/>
              </a:xfrm>
              <a:custGeom>
                <a:avLst/>
                <a:gdLst/>
                <a:ahLst/>
                <a:cxnLst/>
                <a:rect l="l" t="t" r="r" b="b"/>
                <a:pathLst>
                  <a:path w="2926" h="886" extrusionOk="0">
                    <a:moveTo>
                      <a:pt x="2772" y="0"/>
                    </a:moveTo>
                    <a:cubicBezTo>
                      <a:pt x="2758" y="0"/>
                      <a:pt x="2743" y="2"/>
                      <a:pt x="2728" y="6"/>
                    </a:cubicBezTo>
                    <a:lnTo>
                      <a:pt x="110" y="600"/>
                    </a:lnTo>
                    <a:cubicBezTo>
                      <a:pt x="44" y="622"/>
                      <a:pt x="0" y="710"/>
                      <a:pt x="22" y="776"/>
                    </a:cubicBezTo>
                    <a:cubicBezTo>
                      <a:pt x="22" y="842"/>
                      <a:pt x="88" y="886"/>
                      <a:pt x="154" y="886"/>
                    </a:cubicBezTo>
                    <a:lnTo>
                      <a:pt x="176" y="886"/>
                    </a:lnTo>
                    <a:lnTo>
                      <a:pt x="2794" y="270"/>
                    </a:lnTo>
                    <a:cubicBezTo>
                      <a:pt x="2882" y="248"/>
                      <a:pt x="2926" y="182"/>
                      <a:pt x="2904" y="94"/>
                    </a:cubicBezTo>
                    <a:cubicBezTo>
                      <a:pt x="2886" y="40"/>
                      <a:pt x="2838" y="0"/>
                      <a:pt x="2772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7" name="Google Shape;167;p1"/>
              <p:cNvSpPr/>
              <p:nvPr/>
            </p:nvSpPr>
            <p:spPr>
              <a:xfrm flipH="1">
                <a:off x="7007138" y="1841066"/>
                <a:ext cx="77626" cy="19014"/>
              </a:xfrm>
              <a:custGeom>
                <a:avLst/>
                <a:gdLst/>
                <a:ahLst/>
                <a:cxnLst/>
                <a:rect l="l" t="t" r="r" b="b"/>
                <a:pathLst>
                  <a:path w="1980" h="485" extrusionOk="0">
                    <a:moveTo>
                      <a:pt x="0" y="484"/>
                    </a:moveTo>
                    <a:lnTo>
                      <a:pt x="1980" y="1"/>
                    </a:lnTo>
                  </a:path>
                </a:pathLst>
              </a:custGeom>
              <a:solidFill>
                <a:srgbClr val="E3A08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8" name="Google Shape;168;p1"/>
              <p:cNvSpPr/>
              <p:nvPr/>
            </p:nvSpPr>
            <p:spPr>
              <a:xfrm flipH="1">
                <a:off x="7001100" y="1835656"/>
                <a:ext cx="89701" cy="29600"/>
              </a:xfrm>
              <a:custGeom>
                <a:avLst/>
                <a:gdLst/>
                <a:ahLst/>
                <a:cxnLst/>
                <a:rect l="l" t="t" r="r" b="b"/>
                <a:pathLst>
                  <a:path w="2288" h="755" extrusionOk="0">
                    <a:moveTo>
                      <a:pt x="2147" y="1"/>
                    </a:moveTo>
                    <a:cubicBezTo>
                      <a:pt x="2135" y="1"/>
                      <a:pt x="2123" y="3"/>
                      <a:pt x="2112" y="7"/>
                    </a:cubicBezTo>
                    <a:lnTo>
                      <a:pt x="110" y="490"/>
                    </a:lnTo>
                    <a:cubicBezTo>
                      <a:pt x="44" y="512"/>
                      <a:pt x="0" y="578"/>
                      <a:pt x="22" y="644"/>
                    </a:cubicBezTo>
                    <a:cubicBezTo>
                      <a:pt x="44" y="710"/>
                      <a:pt x="88" y="754"/>
                      <a:pt x="154" y="754"/>
                    </a:cubicBezTo>
                    <a:lnTo>
                      <a:pt x="176" y="754"/>
                    </a:lnTo>
                    <a:lnTo>
                      <a:pt x="2178" y="270"/>
                    </a:lnTo>
                    <a:cubicBezTo>
                      <a:pt x="2244" y="248"/>
                      <a:pt x="2288" y="182"/>
                      <a:pt x="2266" y="95"/>
                    </a:cubicBezTo>
                    <a:cubicBezTo>
                      <a:pt x="2248" y="40"/>
                      <a:pt x="2200" y="1"/>
                      <a:pt x="214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9" name="Google Shape;169;p1"/>
              <p:cNvSpPr/>
              <p:nvPr/>
            </p:nvSpPr>
            <p:spPr>
              <a:xfrm flipH="1">
                <a:off x="7008863" y="1894542"/>
                <a:ext cx="59513" cy="17289"/>
              </a:xfrm>
              <a:custGeom>
                <a:avLst/>
                <a:gdLst/>
                <a:ahLst/>
                <a:cxnLst/>
                <a:rect l="l" t="t" r="r" b="b"/>
                <a:pathLst>
                  <a:path w="1518" h="441" extrusionOk="0">
                    <a:moveTo>
                      <a:pt x="0" y="440"/>
                    </a:moveTo>
                    <a:lnTo>
                      <a:pt x="1518" y="0"/>
                    </a:lnTo>
                  </a:path>
                </a:pathLst>
              </a:custGeom>
              <a:solidFill>
                <a:srgbClr val="E3A08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0" name="Google Shape;170;p1"/>
              <p:cNvSpPr/>
              <p:nvPr/>
            </p:nvSpPr>
            <p:spPr>
              <a:xfrm flipH="1">
                <a:off x="7002825" y="1889132"/>
                <a:ext cx="71588" cy="27836"/>
              </a:xfrm>
              <a:custGeom>
                <a:avLst/>
                <a:gdLst/>
                <a:ahLst/>
                <a:cxnLst/>
                <a:rect l="l" t="t" r="r" b="b"/>
                <a:pathLst>
                  <a:path w="1826" h="710" extrusionOk="0">
                    <a:moveTo>
                      <a:pt x="1671" y="1"/>
                    </a:moveTo>
                    <a:cubicBezTo>
                      <a:pt x="1657" y="1"/>
                      <a:pt x="1643" y="2"/>
                      <a:pt x="1628" y="6"/>
                    </a:cubicBezTo>
                    <a:lnTo>
                      <a:pt x="110" y="446"/>
                    </a:lnTo>
                    <a:cubicBezTo>
                      <a:pt x="44" y="468"/>
                      <a:pt x="0" y="534"/>
                      <a:pt x="22" y="600"/>
                    </a:cubicBezTo>
                    <a:cubicBezTo>
                      <a:pt x="22" y="666"/>
                      <a:pt x="88" y="710"/>
                      <a:pt x="154" y="710"/>
                    </a:cubicBezTo>
                    <a:lnTo>
                      <a:pt x="176" y="710"/>
                    </a:lnTo>
                    <a:lnTo>
                      <a:pt x="1716" y="270"/>
                    </a:lnTo>
                    <a:cubicBezTo>
                      <a:pt x="1782" y="248"/>
                      <a:pt x="1826" y="182"/>
                      <a:pt x="1804" y="116"/>
                    </a:cubicBezTo>
                    <a:cubicBezTo>
                      <a:pt x="1786" y="43"/>
                      <a:pt x="1737" y="1"/>
                      <a:pt x="167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1" name="Google Shape;171;p1"/>
              <p:cNvSpPr/>
              <p:nvPr/>
            </p:nvSpPr>
            <p:spPr>
              <a:xfrm flipH="1">
                <a:off x="7113187" y="1728979"/>
                <a:ext cx="45752" cy="10389"/>
              </a:xfrm>
              <a:custGeom>
                <a:avLst/>
                <a:gdLst/>
                <a:ahLst/>
                <a:cxnLst/>
                <a:rect l="l" t="t" r="r" b="b"/>
                <a:pathLst>
                  <a:path w="1167" h="265" extrusionOk="0">
                    <a:moveTo>
                      <a:pt x="1" y="264"/>
                    </a:moveTo>
                    <a:lnTo>
                      <a:pt x="1166" y="0"/>
                    </a:lnTo>
                  </a:path>
                </a:pathLst>
              </a:custGeom>
              <a:solidFill>
                <a:srgbClr val="E3A08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2" name="Google Shape;172;p1"/>
              <p:cNvSpPr/>
              <p:nvPr/>
            </p:nvSpPr>
            <p:spPr>
              <a:xfrm flipH="1">
                <a:off x="7107150" y="1723804"/>
                <a:ext cx="56965" cy="20739"/>
              </a:xfrm>
              <a:custGeom>
                <a:avLst/>
                <a:gdLst/>
                <a:ahLst/>
                <a:cxnLst/>
                <a:rect l="l" t="t" r="r" b="b"/>
                <a:pathLst>
                  <a:path w="1453" h="529" extrusionOk="0">
                    <a:moveTo>
                      <a:pt x="1254" y="0"/>
                    </a:moveTo>
                    <a:lnTo>
                      <a:pt x="111" y="264"/>
                    </a:lnTo>
                    <a:cubicBezTo>
                      <a:pt x="45" y="286"/>
                      <a:pt x="1" y="352"/>
                      <a:pt x="1" y="418"/>
                    </a:cubicBezTo>
                    <a:cubicBezTo>
                      <a:pt x="23" y="484"/>
                      <a:pt x="89" y="528"/>
                      <a:pt x="133" y="528"/>
                    </a:cubicBezTo>
                    <a:lnTo>
                      <a:pt x="177" y="528"/>
                    </a:lnTo>
                    <a:lnTo>
                      <a:pt x="1320" y="286"/>
                    </a:lnTo>
                    <a:cubicBezTo>
                      <a:pt x="1386" y="264"/>
                      <a:pt x="1452" y="176"/>
                      <a:pt x="1430" y="110"/>
                    </a:cubicBezTo>
                    <a:cubicBezTo>
                      <a:pt x="1408" y="44"/>
                      <a:pt x="1342" y="0"/>
                      <a:pt x="1254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3" name="Google Shape;173;p1"/>
              <p:cNvSpPr/>
              <p:nvPr/>
            </p:nvSpPr>
            <p:spPr>
              <a:xfrm flipH="1">
                <a:off x="7119225" y="1724667"/>
                <a:ext cx="641590" cy="541460"/>
              </a:xfrm>
              <a:custGeom>
                <a:avLst/>
                <a:gdLst/>
                <a:ahLst/>
                <a:cxnLst/>
                <a:rect l="l" t="t" r="r" b="b"/>
                <a:pathLst>
                  <a:path w="16365" h="13811" extrusionOk="0">
                    <a:moveTo>
                      <a:pt x="5983" y="0"/>
                    </a:moveTo>
                    <a:lnTo>
                      <a:pt x="1" y="8490"/>
                    </a:lnTo>
                    <a:cubicBezTo>
                      <a:pt x="1012" y="10338"/>
                      <a:pt x="2310" y="12339"/>
                      <a:pt x="2926" y="12801"/>
                    </a:cubicBezTo>
                    <a:cubicBezTo>
                      <a:pt x="3821" y="13466"/>
                      <a:pt x="4834" y="13811"/>
                      <a:pt x="5902" y="13811"/>
                    </a:cubicBezTo>
                    <a:cubicBezTo>
                      <a:pt x="6671" y="13811"/>
                      <a:pt x="7469" y="13631"/>
                      <a:pt x="8271" y="13263"/>
                    </a:cubicBezTo>
                    <a:lnTo>
                      <a:pt x="8293" y="13241"/>
                    </a:lnTo>
                    <a:cubicBezTo>
                      <a:pt x="8491" y="13153"/>
                      <a:pt x="8667" y="13065"/>
                      <a:pt x="8842" y="12977"/>
                    </a:cubicBezTo>
                    <a:cubicBezTo>
                      <a:pt x="8842" y="12977"/>
                      <a:pt x="9744" y="12449"/>
                      <a:pt x="10800" y="11833"/>
                    </a:cubicBezTo>
                    <a:lnTo>
                      <a:pt x="14341" y="9876"/>
                    </a:lnTo>
                    <a:cubicBezTo>
                      <a:pt x="14385" y="9854"/>
                      <a:pt x="16365" y="8820"/>
                      <a:pt x="16321" y="8776"/>
                    </a:cubicBezTo>
                    <a:cubicBezTo>
                      <a:pt x="14341" y="7280"/>
                      <a:pt x="13483" y="5235"/>
                      <a:pt x="12977" y="2816"/>
                    </a:cubicBezTo>
                    <a:cubicBezTo>
                      <a:pt x="12977" y="2816"/>
                      <a:pt x="8606" y="4522"/>
                      <a:pt x="5925" y="5574"/>
                    </a:cubicBezTo>
                    <a:lnTo>
                      <a:pt x="5925" y="5574"/>
                    </a:lnTo>
                    <a:cubicBezTo>
                      <a:pt x="6739" y="5253"/>
                      <a:pt x="7679" y="4881"/>
                      <a:pt x="7663" y="4881"/>
                    </a:cubicBezTo>
                    <a:cubicBezTo>
                      <a:pt x="7662" y="4881"/>
                      <a:pt x="7660" y="4881"/>
                      <a:pt x="7655" y="4883"/>
                    </a:cubicBezTo>
                    <a:lnTo>
                      <a:pt x="5983" y="0"/>
                    </a:lnTo>
                    <a:close/>
                  </a:path>
                </a:pathLst>
              </a:custGeom>
              <a:solidFill>
                <a:srgbClr val="6B6BD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4" name="Google Shape;174;p1"/>
              <p:cNvSpPr/>
              <p:nvPr/>
            </p:nvSpPr>
            <p:spPr>
              <a:xfrm flipH="1">
                <a:off x="7115775" y="1719178"/>
                <a:ext cx="651077" cy="552202"/>
              </a:xfrm>
              <a:custGeom>
                <a:avLst/>
                <a:gdLst/>
                <a:ahLst/>
                <a:cxnLst/>
                <a:rect l="l" t="t" r="r" b="b"/>
                <a:pathLst>
                  <a:path w="16607" h="14085" extrusionOk="0">
                    <a:moveTo>
                      <a:pt x="6140" y="0"/>
                    </a:moveTo>
                    <a:cubicBezTo>
                      <a:pt x="6124" y="0"/>
                      <a:pt x="6109" y="3"/>
                      <a:pt x="6093" y="8"/>
                    </a:cubicBezTo>
                    <a:cubicBezTo>
                      <a:pt x="6005" y="30"/>
                      <a:pt x="5983" y="96"/>
                      <a:pt x="6005" y="184"/>
                    </a:cubicBezTo>
                    <a:lnTo>
                      <a:pt x="7633" y="4957"/>
                    </a:lnTo>
                    <a:cubicBezTo>
                      <a:pt x="7391" y="5045"/>
                      <a:pt x="6797" y="5265"/>
                      <a:pt x="6247" y="5485"/>
                    </a:cubicBezTo>
                    <a:cubicBezTo>
                      <a:pt x="5851" y="5639"/>
                      <a:pt x="5565" y="5771"/>
                      <a:pt x="5345" y="5859"/>
                    </a:cubicBezTo>
                    <a:cubicBezTo>
                      <a:pt x="5169" y="5925"/>
                      <a:pt x="5016" y="5991"/>
                      <a:pt x="4862" y="6035"/>
                    </a:cubicBezTo>
                    <a:lnTo>
                      <a:pt x="4884" y="6057"/>
                    </a:lnTo>
                    <a:cubicBezTo>
                      <a:pt x="4752" y="6123"/>
                      <a:pt x="4752" y="6167"/>
                      <a:pt x="4774" y="6211"/>
                    </a:cubicBezTo>
                    <a:cubicBezTo>
                      <a:pt x="4810" y="6265"/>
                      <a:pt x="4876" y="6304"/>
                      <a:pt x="4935" y="6304"/>
                    </a:cubicBezTo>
                    <a:cubicBezTo>
                      <a:pt x="4947" y="6304"/>
                      <a:pt x="4960" y="6303"/>
                      <a:pt x="4972" y="6299"/>
                    </a:cubicBezTo>
                    <a:cubicBezTo>
                      <a:pt x="7039" y="5485"/>
                      <a:pt x="12098" y="3505"/>
                      <a:pt x="13021" y="3153"/>
                    </a:cubicBezTo>
                    <a:cubicBezTo>
                      <a:pt x="13593" y="5815"/>
                      <a:pt x="14605" y="7618"/>
                      <a:pt x="16233" y="8916"/>
                    </a:cubicBezTo>
                    <a:cubicBezTo>
                      <a:pt x="15815" y="9158"/>
                      <a:pt x="14539" y="9818"/>
                      <a:pt x="14429" y="9884"/>
                    </a:cubicBezTo>
                    <a:lnTo>
                      <a:pt x="10888" y="11863"/>
                    </a:lnTo>
                    <a:cubicBezTo>
                      <a:pt x="9832" y="12479"/>
                      <a:pt x="8930" y="12985"/>
                      <a:pt x="8930" y="12985"/>
                    </a:cubicBezTo>
                    <a:cubicBezTo>
                      <a:pt x="8777" y="13073"/>
                      <a:pt x="8601" y="13161"/>
                      <a:pt x="8403" y="13249"/>
                    </a:cubicBezTo>
                    <a:cubicBezTo>
                      <a:pt x="8403" y="13249"/>
                      <a:pt x="8403" y="13271"/>
                      <a:pt x="8381" y="13271"/>
                    </a:cubicBezTo>
                    <a:cubicBezTo>
                      <a:pt x="7597" y="13625"/>
                      <a:pt x="6813" y="13802"/>
                      <a:pt x="6053" y="13802"/>
                    </a:cubicBezTo>
                    <a:cubicBezTo>
                      <a:pt x="5021" y="13802"/>
                      <a:pt x="4032" y="13477"/>
                      <a:pt x="3146" y="12831"/>
                    </a:cubicBezTo>
                    <a:cubicBezTo>
                      <a:pt x="2552" y="12391"/>
                      <a:pt x="1254" y="10346"/>
                      <a:pt x="265" y="8564"/>
                    </a:cubicBezTo>
                    <a:cubicBezTo>
                      <a:pt x="251" y="8521"/>
                      <a:pt x="209" y="8497"/>
                      <a:pt x="163" y="8497"/>
                    </a:cubicBezTo>
                    <a:cubicBezTo>
                      <a:pt x="138" y="8497"/>
                      <a:pt x="112" y="8505"/>
                      <a:pt x="89" y="8520"/>
                    </a:cubicBezTo>
                    <a:cubicBezTo>
                      <a:pt x="23" y="8542"/>
                      <a:pt x="1" y="8630"/>
                      <a:pt x="23" y="8696"/>
                    </a:cubicBezTo>
                    <a:cubicBezTo>
                      <a:pt x="991" y="10456"/>
                      <a:pt x="2332" y="12567"/>
                      <a:pt x="2992" y="13051"/>
                    </a:cubicBezTo>
                    <a:cubicBezTo>
                      <a:pt x="3916" y="13733"/>
                      <a:pt x="4972" y="14085"/>
                      <a:pt x="6049" y="14085"/>
                    </a:cubicBezTo>
                    <a:cubicBezTo>
                      <a:pt x="6841" y="14085"/>
                      <a:pt x="7677" y="13887"/>
                      <a:pt x="8491" y="13513"/>
                    </a:cubicBezTo>
                    <a:lnTo>
                      <a:pt x="8513" y="13513"/>
                    </a:lnTo>
                    <a:cubicBezTo>
                      <a:pt x="8733" y="13403"/>
                      <a:pt x="8908" y="13315"/>
                      <a:pt x="9062" y="13227"/>
                    </a:cubicBezTo>
                    <a:cubicBezTo>
                      <a:pt x="9062" y="13227"/>
                      <a:pt x="9062" y="13227"/>
                      <a:pt x="11020" y="12105"/>
                    </a:cubicBezTo>
                    <a:lnTo>
                      <a:pt x="14561" y="10126"/>
                    </a:lnTo>
                    <a:cubicBezTo>
                      <a:pt x="16607" y="9092"/>
                      <a:pt x="16607" y="8982"/>
                      <a:pt x="16607" y="8938"/>
                    </a:cubicBezTo>
                    <a:cubicBezTo>
                      <a:pt x="16607" y="8894"/>
                      <a:pt x="16585" y="8828"/>
                      <a:pt x="16563" y="8806"/>
                    </a:cubicBezTo>
                    <a:cubicBezTo>
                      <a:pt x="14847" y="7508"/>
                      <a:pt x="13835" y="5705"/>
                      <a:pt x="13263" y="2934"/>
                    </a:cubicBezTo>
                    <a:cubicBezTo>
                      <a:pt x="13241" y="2890"/>
                      <a:pt x="13219" y="2868"/>
                      <a:pt x="13197" y="2846"/>
                    </a:cubicBezTo>
                    <a:cubicBezTo>
                      <a:pt x="13153" y="2824"/>
                      <a:pt x="13109" y="2824"/>
                      <a:pt x="13065" y="2824"/>
                    </a:cubicBezTo>
                    <a:cubicBezTo>
                      <a:pt x="13065" y="2824"/>
                      <a:pt x="10360" y="3901"/>
                      <a:pt x="7897" y="4847"/>
                    </a:cubicBezTo>
                    <a:lnTo>
                      <a:pt x="6269" y="96"/>
                    </a:lnTo>
                    <a:cubicBezTo>
                      <a:pt x="6236" y="29"/>
                      <a:pt x="6189" y="0"/>
                      <a:pt x="614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75" name="Google Shape;175;p1"/>
            <p:cNvGrpSpPr/>
            <p:nvPr/>
          </p:nvGrpSpPr>
          <p:grpSpPr>
            <a:xfrm>
              <a:off x="5690681" y="2758215"/>
              <a:ext cx="839901" cy="1469761"/>
              <a:chOff x="5687568" y="2646740"/>
              <a:chExt cx="839901" cy="1469761"/>
            </a:xfrm>
          </p:grpSpPr>
          <p:sp>
            <p:nvSpPr>
              <p:cNvPr id="176" name="Google Shape;176;p1"/>
              <p:cNvSpPr/>
              <p:nvPr/>
            </p:nvSpPr>
            <p:spPr>
              <a:xfrm>
                <a:off x="5863671" y="2653106"/>
                <a:ext cx="661492" cy="879287"/>
              </a:xfrm>
              <a:custGeom>
                <a:avLst/>
                <a:gdLst/>
                <a:ahLst/>
                <a:cxnLst/>
                <a:rect l="l" t="t" r="r" b="b"/>
                <a:pathLst>
                  <a:path w="39903" h="53041" extrusionOk="0">
                    <a:moveTo>
                      <a:pt x="39889" y="0"/>
                    </a:moveTo>
                    <a:cubicBezTo>
                      <a:pt x="39714" y="0"/>
                      <a:pt x="37531" y="3296"/>
                      <a:pt x="34268" y="6435"/>
                    </a:cubicBezTo>
                    <a:cubicBezTo>
                      <a:pt x="30859" y="9888"/>
                      <a:pt x="25998" y="13407"/>
                      <a:pt x="21555" y="16684"/>
                    </a:cubicBezTo>
                    <a:cubicBezTo>
                      <a:pt x="12054" y="23854"/>
                      <a:pt x="1" y="34917"/>
                      <a:pt x="9172" y="52997"/>
                    </a:cubicBezTo>
                    <a:cubicBezTo>
                      <a:pt x="9107" y="52865"/>
                      <a:pt x="12318" y="53041"/>
                      <a:pt x="16783" y="50775"/>
                    </a:cubicBezTo>
                    <a:cubicBezTo>
                      <a:pt x="21115" y="48576"/>
                      <a:pt x="27450" y="43055"/>
                      <a:pt x="32882" y="31816"/>
                    </a:cubicBezTo>
                    <a:cubicBezTo>
                      <a:pt x="32069" y="31112"/>
                      <a:pt x="31211" y="30365"/>
                      <a:pt x="30353" y="29573"/>
                    </a:cubicBezTo>
                    <a:cubicBezTo>
                      <a:pt x="31739" y="29045"/>
                      <a:pt x="33080" y="28363"/>
                      <a:pt x="34356" y="27571"/>
                    </a:cubicBezTo>
                    <a:cubicBezTo>
                      <a:pt x="37589" y="19323"/>
                      <a:pt x="39327" y="13891"/>
                      <a:pt x="39899" y="34"/>
                    </a:cubicBezTo>
                    <a:cubicBezTo>
                      <a:pt x="39902" y="11"/>
                      <a:pt x="39899" y="0"/>
                      <a:pt x="39889" y="0"/>
                    </a:cubicBezTo>
                    <a:close/>
                  </a:path>
                </a:pathLst>
              </a:custGeom>
              <a:solidFill>
                <a:srgbClr val="B7B7B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7" name="Google Shape;177;p1"/>
              <p:cNvSpPr/>
              <p:nvPr/>
            </p:nvSpPr>
            <p:spPr>
              <a:xfrm>
                <a:off x="5882074" y="2663715"/>
                <a:ext cx="645395" cy="857985"/>
              </a:xfrm>
              <a:custGeom>
                <a:avLst/>
                <a:gdLst/>
                <a:ahLst/>
                <a:cxnLst/>
                <a:rect l="l" t="t" r="r" b="b"/>
                <a:pathLst>
                  <a:path w="38932" h="51756" extrusionOk="0">
                    <a:moveTo>
                      <a:pt x="38918" y="1"/>
                    </a:moveTo>
                    <a:cubicBezTo>
                      <a:pt x="38737" y="1"/>
                      <a:pt x="36616" y="3220"/>
                      <a:pt x="33431" y="6301"/>
                    </a:cubicBezTo>
                    <a:cubicBezTo>
                      <a:pt x="30110" y="9666"/>
                      <a:pt x="25359" y="13097"/>
                      <a:pt x="21026" y="16286"/>
                    </a:cubicBezTo>
                    <a:cubicBezTo>
                      <a:pt x="11767" y="23280"/>
                      <a:pt x="0" y="34079"/>
                      <a:pt x="8951" y="51696"/>
                    </a:cubicBezTo>
                    <a:lnTo>
                      <a:pt x="8951" y="51696"/>
                    </a:lnTo>
                    <a:cubicBezTo>
                      <a:pt x="8906" y="51588"/>
                      <a:pt x="12045" y="51756"/>
                      <a:pt x="16363" y="49541"/>
                    </a:cubicBezTo>
                    <a:cubicBezTo>
                      <a:pt x="20608" y="47408"/>
                      <a:pt x="26789" y="42019"/>
                      <a:pt x="32089" y="31044"/>
                    </a:cubicBezTo>
                    <a:cubicBezTo>
                      <a:pt x="31275" y="30362"/>
                      <a:pt x="30462" y="29637"/>
                      <a:pt x="29626" y="28867"/>
                    </a:cubicBezTo>
                    <a:cubicBezTo>
                      <a:pt x="30946" y="28339"/>
                      <a:pt x="32265" y="27679"/>
                      <a:pt x="33519" y="26887"/>
                    </a:cubicBezTo>
                    <a:cubicBezTo>
                      <a:pt x="36664" y="18859"/>
                      <a:pt x="38358" y="13559"/>
                      <a:pt x="38929" y="32"/>
                    </a:cubicBezTo>
                    <a:cubicBezTo>
                      <a:pt x="38932" y="11"/>
                      <a:pt x="38928" y="1"/>
                      <a:pt x="38918" y="1"/>
                    </a:cubicBezTo>
                    <a:close/>
                    <a:moveTo>
                      <a:pt x="8951" y="51696"/>
                    </a:moveTo>
                    <a:lnTo>
                      <a:pt x="8951" y="51696"/>
                    </a:lnTo>
                    <a:cubicBezTo>
                      <a:pt x="8951" y="51696"/>
                      <a:pt x="8951" y="51697"/>
                      <a:pt x="8951" y="51697"/>
                    </a:cubicBezTo>
                    <a:cubicBezTo>
                      <a:pt x="8951" y="51697"/>
                      <a:pt x="8951" y="51696"/>
                      <a:pt x="8951" y="51696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8" name="Google Shape;178;p1"/>
              <p:cNvSpPr/>
              <p:nvPr/>
            </p:nvSpPr>
            <p:spPr>
              <a:xfrm>
                <a:off x="5863671" y="2646740"/>
                <a:ext cx="662520" cy="885653"/>
              </a:xfrm>
              <a:custGeom>
                <a:avLst/>
                <a:gdLst/>
                <a:ahLst/>
                <a:cxnLst/>
                <a:rect l="l" t="t" r="r" b="b"/>
                <a:pathLst>
                  <a:path w="39965" h="53425" fill="none" extrusionOk="0">
                    <a:moveTo>
                      <a:pt x="39899" y="418"/>
                    </a:moveTo>
                    <a:cubicBezTo>
                      <a:pt x="39965" y="1"/>
                      <a:pt x="37721" y="3498"/>
                      <a:pt x="34268" y="6819"/>
                    </a:cubicBezTo>
                    <a:cubicBezTo>
                      <a:pt x="30859" y="10272"/>
                      <a:pt x="25998" y="13791"/>
                      <a:pt x="21555" y="17068"/>
                    </a:cubicBezTo>
                    <a:cubicBezTo>
                      <a:pt x="12054" y="24238"/>
                      <a:pt x="1" y="35301"/>
                      <a:pt x="9172" y="53381"/>
                    </a:cubicBezTo>
                    <a:cubicBezTo>
                      <a:pt x="9107" y="53249"/>
                      <a:pt x="12318" y="53425"/>
                      <a:pt x="16783" y="51159"/>
                    </a:cubicBezTo>
                    <a:cubicBezTo>
                      <a:pt x="21115" y="48960"/>
                      <a:pt x="27450" y="43439"/>
                      <a:pt x="32882" y="32200"/>
                    </a:cubicBezTo>
                    <a:cubicBezTo>
                      <a:pt x="32069" y="31496"/>
                      <a:pt x="31211" y="30749"/>
                      <a:pt x="30353" y="29957"/>
                    </a:cubicBezTo>
                    <a:cubicBezTo>
                      <a:pt x="31739" y="29429"/>
                      <a:pt x="33080" y="28747"/>
                      <a:pt x="34356" y="27955"/>
                    </a:cubicBezTo>
                    <a:cubicBezTo>
                      <a:pt x="37589" y="19707"/>
                      <a:pt x="39327" y="14275"/>
                      <a:pt x="39899" y="418"/>
                    </a:cubicBezTo>
                    <a:close/>
                  </a:path>
                </a:pathLst>
              </a:custGeom>
              <a:noFill/>
              <a:ln w="9525" cap="rnd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9" name="Google Shape;179;p1"/>
              <p:cNvSpPr/>
              <p:nvPr/>
            </p:nvSpPr>
            <p:spPr>
              <a:xfrm>
                <a:off x="6136040" y="3180535"/>
                <a:ext cx="272750" cy="47776"/>
              </a:xfrm>
              <a:custGeom>
                <a:avLst/>
                <a:gdLst/>
                <a:ahLst/>
                <a:cxnLst/>
                <a:rect l="l" t="t" r="r" b="b"/>
                <a:pathLst>
                  <a:path w="16453" h="2882" extrusionOk="0">
                    <a:moveTo>
                      <a:pt x="16452" y="0"/>
                    </a:moveTo>
                    <a:lnTo>
                      <a:pt x="1" y="2881"/>
                    </a:lnTo>
                  </a:path>
                </a:pathLst>
              </a:custGeom>
              <a:solidFill>
                <a:srgbClr val="F9CEA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0" name="Google Shape;180;p1"/>
              <p:cNvSpPr/>
              <p:nvPr/>
            </p:nvSpPr>
            <p:spPr>
              <a:xfrm>
                <a:off x="6133487" y="3178248"/>
                <a:ext cx="277855" cy="52617"/>
              </a:xfrm>
              <a:custGeom>
                <a:avLst/>
                <a:gdLst/>
                <a:ahLst/>
                <a:cxnLst/>
                <a:rect l="l" t="t" r="r" b="b"/>
                <a:pathLst>
                  <a:path w="16761" h="3174" extrusionOk="0">
                    <a:moveTo>
                      <a:pt x="16628" y="1"/>
                    </a:moveTo>
                    <a:cubicBezTo>
                      <a:pt x="16614" y="1"/>
                      <a:pt x="16599" y="2"/>
                      <a:pt x="16584" y="6"/>
                    </a:cubicBezTo>
                    <a:lnTo>
                      <a:pt x="133" y="2887"/>
                    </a:lnTo>
                    <a:cubicBezTo>
                      <a:pt x="45" y="2909"/>
                      <a:pt x="1" y="2975"/>
                      <a:pt x="23" y="3063"/>
                    </a:cubicBezTo>
                    <a:cubicBezTo>
                      <a:pt x="23" y="3129"/>
                      <a:pt x="89" y="3173"/>
                      <a:pt x="155" y="3173"/>
                    </a:cubicBezTo>
                    <a:lnTo>
                      <a:pt x="177" y="3173"/>
                    </a:lnTo>
                    <a:lnTo>
                      <a:pt x="16650" y="270"/>
                    </a:lnTo>
                    <a:cubicBezTo>
                      <a:pt x="16716" y="248"/>
                      <a:pt x="16760" y="182"/>
                      <a:pt x="16760" y="116"/>
                    </a:cubicBezTo>
                    <a:cubicBezTo>
                      <a:pt x="16742" y="43"/>
                      <a:pt x="16694" y="1"/>
                      <a:pt x="1662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1" name="Google Shape;181;p1"/>
              <p:cNvSpPr/>
              <p:nvPr/>
            </p:nvSpPr>
            <p:spPr>
              <a:xfrm>
                <a:off x="6165216" y="2968691"/>
                <a:ext cx="6217" cy="223166"/>
              </a:xfrm>
              <a:custGeom>
                <a:avLst/>
                <a:gdLst/>
                <a:ahLst/>
                <a:cxnLst/>
                <a:rect l="l" t="t" r="r" b="b"/>
                <a:pathLst>
                  <a:path w="375" h="13462" extrusionOk="0">
                    <a:moveTo>
                      <a:pt x="374" y="1"/>
                    </a:moveTo>
                    <a:lnTo>
                      <a:pt x="0" y="13461"/>
                    </a:lnTo>
                  </a:path>
                </a:pathLst>
              </a:custGeom>
              <a:solidFill>
                <a:srgbClr val="F9CEA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2" name="Google Shape;182;p1"/>
              <p:cNvSpPr/>
              <p:nvPr/>
            </p:nvSpPr>
            <p:spPr>
              <a:xfrm>
                <a:off x="6163028" y="2966138"/>
                <a:ext cx="10941" cy="227891"/>
              </a:xfrm>
              <a:custGeom>
                <a:avLst/>
                <a:gdLst/>
                <a:ahLst/>
                <a:cxnLst/>
                <a:rect l="l" t="t" r="r" b="b"/>
                <a:pathLst>
                  <a:path w="660" h="13747" extrusionOk="0">
                    <a:moveTo>
                      <a:pt x="528" y="1"/>
                    </a:moveTo>
                    <a:cubicBezTo>
                      <a:pt x="440" y="1"/>
                      <a:pt x="374" y="67"/>
                      <a:pt x="374" y="133"/>
                    </a:cubicBezTo>
                    <a:lnTo>
                      <a:pt x="0" y="13615"/>
                    </a:lnTo>
                    <a:cubicBezTo>
                      <a:pt x="0" y="13681"/>
                      <a:pt x="44" y="13747"/>
                      <a:pt x="132" y="13747"/>
                    </a:cubicBezTo>
                    <a:cubicBezTo>
                      <a:pt x="198" y="13747"/>
                      <a:pt x="264" y="13681"/>
                      <a:pt x="264" y="13615"/>
                    </a:cubicBezTo>
                    <a:lnTo>
                      <a:pt x="660" y="155"/>
                    </a:lnTo>
                    <a:cubicBezTo>
                      <a:pt x="660" y="67"/>
                      <a:pt x="594" y="1"/>
                      <a:pt x="52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3" name="Google Shape;183;p1"/>
              <p:cNvSpPr/>
              <p:nvPr/>
            </p:nvSpPr>
            <p:spPr>
              <a:xfrm>
                <a:off x="6231940" y="2908532"/>
                <a:ext cx="17141" cy="210402"/>
              </a:xfrm>
              <a:custGeom>
                <a:avLst/>
                <a:gdLst/>
                <a:ahLst/>
                <a:cxnLst/>
                <a:rect l="l" t="t" r="r" b="b"/>
                <a:pathLst>
                  <a:path w="1034" h="12692" extrusionOk="0">
                    <a:moveTo>
                      <a:pt x="902" y="0"/>
                    </a:moveTo>
                    <a:cubicBezTo>
                      <a:pt x="814" y="0"/>
                      <a:pt x="748" y="66"/>
                      <a:pt x="748" y="132"/>
                    </a:cubicBezTo>
                    <a:lnTo>
                      <a:pt x="0" y="12537"/>
                    </a:lnTo>
                    <a:cubicBezTo>
                      <a:pt x="0" y="12603"/>
                      <a:pt x="44" y="12669"/>
                      <a:pt x="132" y="12691"/>
                    </a:cubicBezTo>
                    <a:cubicBezTo>
                      <a:pt x="198" y="12691"/>
                      <a:pt x="264" y="12625"/>
                      <a:pt x="264" y="12559"/>
                    </a:cubicBezTo>
                    <a:lnTo>
                      <a:pt x="1034" y="154"/>
                    </a:lnTo>
                    <a:cubicBezTo>
                      <a:pt x="1034" y="66"/>
                      <a:pt x="968" y="0"/>
                      <a:pt x="902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4" name="Google Shape;184;p1"/>
              <p:cNvSpPr/>
              <p:nvPr/>
            </p:nvSpPr>
            <p:spPr>
              <a:xfrm>
                <a:off x="6090103" y="3256377"/>
                <a:ext cx="279662" cy="44494"/>
              </a:xfrm>
              <a:custGeom>
                <a:avLst/>
                <a:gdLst/>
                <a:ahLst/>
                <a:cxnLst/>
                <a:rect l="l" t="t" r="r" b="b"/>
                <a:pathLst>
                  <a:path w="16870" h="2684" extrusionOk="0">
                    <a:moveTo>
                      <a:pt x="16694" y="0"/>
                    </a:moveTo>
                    <a:lnTo>
                      <a:pt x="132" y="2397"/>
                    </a:lnTo>
                    <a:cubicBezTo>
                      <a:pt x="44" y="2419"/>
                      <a:pt x="0" y="2485"/>
                      <a:pt x="22" y="2551"/>
                    </a:cubicBezTo>
                    <a:cubicBezTo>
                      <a:pt x="22" y="2617"/>
                      <a:pt x="88" y="2683"/>
                      <a:pt x="154" y="2683"/>
                    </a:cubicBezTo>
                    <a:cubicBezTo>
                      <a:pt x="154" y="2683"/>
                      <a:pt x="154" y="2683"/>
                      <a:pt x="176" y="2661"/>
                    </a:cubicBezTo>
                    <a:lnTo>
                      <a:pt x="16738" y="264"/>
                    </a:lnTo>
                    <a:cubicBezTo>
                      <a:pt x="16804" y="264"/>
                      <a:pt x="16870" y="198"/>
                      <a:pt x="16848" y="110"/>
                    </a:cubicBezTo>
                    <a:cubicBezTo>
                      <a:pt x="16848" y="44"/>
                      <a:pt x="16760" y="0"/>
                      <a:pt x="16694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5" name="Google Shape;185;p1"/>
              <p:cNvSpPr/>
              <p:nvPr/>
            </p:nvSpPr>
            <p:spPr>
              <a:xfrm>
                <a:off x="6408773" y="2858948"/>
                <a:ext cx="97724" cy="55435"/>
              </a:xfrm>
              <a:custGeom>
                <a:avLst/>
                <a:gdLst/>
                <a:ahLst/>
                <a:cxnLst/>
                <a:rect l="l" t="t" r="r" b="b"/>
                <a:pathLst>
                  <a:path w="5895" h="3344" extrusionOk="0">
                    <a:moveTo>
                      <a:pt x="5895" y="0"/>
                    </a:moveTo>
                    <a:lnTo>
                      <a:pt x="0" y="3343"/>
                    </a:lnTo>
                  </a:path>
                </a:pathLst>
              </a:custGeom>
              <a:solidFill>
                <a:srgbClr val="F9CEA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6" name="Google Shape;186;p1"/>
              <p:cNvSpPr/>
              <p:nvPr/>
            </p:nvSpPr>
            <p:spPr>
              <a:xfrm>
                <a:off x="6406220" y="2856744"/>
                <a:ext cx="103195" cy="59828"/>
              </a:xfrm>
              <a:custGeom>
                <a:avLst/>
                <a:gdLst/>
                <a:ahLst/>
                <a:cxnLst/>
                <a:rect l="l" t="t" r="r" b="b"/>
                <a:pathLst>
                  <a:path w="6225" h="3609" extrusionOk="0">
                    <a:moveTo>
                      <a:pt x="6058" y="0"/>
                    </a:moveTo>
                    <a:cubicBezTo>
                      <a:pt x="6032" y="0"/>
                      <a:pt x="6006" y="8"/>
                      <a:pt x="5983" y="23"/>
                    </a:cubicBezTo>
                    <a:lnTo>
                      <a:pt x="88" y="3344"/>
                    </a:lnTo>
                    <a:cubicBezTo>
                      <a:pt x="22" y="3388"/>
                      <a:pt x="0" y="3476"/>
                      <a:pt x="44" y="3542"/>
                    </a:cubicBezTo>
                    <a:cubicBezTo>
                      <a:pt x="66" y="3586"/>
                      <a:pt x="110" y="3608"/>
                      <a:pt x="154" y="3608"/>
                    </a:cubicBezTo>
                    <a:cubicBezTo>
                      <a:pt x="176" y="3608"/>
                      <a:pt x="198" y="3608"/>
                      <a:pt x="220" y="3586"/>
                    </a:cubicBezTo>
                    <a:lnTo>
                      <a:pt x="6115" y="265"/>
                    </a:lnTo>
                    <a:cubicBezTo>
                      <a:pt x="6181" y="221"/>
                      <a:pt x="6225" y="133"/>
                      <a:pt x="6181" y="67"/>
                    </a:cubicBezTo>
                    <a:cubicBezTo>
                      <a:pt x="6152" y="25"/>
                      <a:pt x="6106" y="0"/>
                      <a:pt x="605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7" name="Google Shape;187;p1"/>
              <p:cNvSpPr/>
              <p:nvPr/>
            </p:nvSpPr>
            <p:spPr>
              <a:xfrm>
                <a:off x="5993108" y="2655128"/>
                <a:ext cx="530530" cy="1074587"/>
              </a:xfrm>
              <a:custGeom>
                <a:avLst/>
                <a:gdLst/>
                <a:ahLst/>
                <a:cxnLst/>
                <a:rect l="l" t="t" r="r" b="b"/>
                <a:pathLst>
                  <a:path w="32003" h="64822" extrusionOk="0">
                    <a:moveTo>
                      <a:pt x="31849" y="0"/>
                    </a:moveTo>
                    <a:cubicBezTo>
                      <a:pt x="31761" y="0"/>
                      <a:pt x="31695" y="66"/>
                      <a:pt x="31695" y="132"/>
                    </a:cubicBezTo>
                    <a:cubicBezTo>
                      <a:pt x="31673" y="902"/>
                      <a:pt x="31607" y="1650"/>
                      <a:pt x="31475" y="2398"/>
                    </a:cubicBezTo>
                    <a:cubicBezTo>
                      <a:pt x="31057" y="4641"/>
                      <a:pt x="30133" y="6753"/>
                      <a:pt x="29077" y="8754"/>
                    </a:cubicBezTo>
                    <a:cubicBezTo>
                      <a:pt x="24788" y="16892"/>
                      <a:pt x="18234" y="23424"/>
                      <a:pt x="11878" y="29957"/>
                    </a:cubicBezTo>
                    <a:cubicBezTo>
                      <a:pt x="5148" y="36753"/>
                      <a:pt x="1452" y="45309"/>
                      <a:pt x="397" y="54788"/>
                    </a:cubicBezTo>
                    <a:cubicBezTo>
                      <a:pt x="45" y="57867"/>
                      <a:pt x="1" y="60969"/>
                      <a:pt x="177" y="64048"/>
                    </a:cubicBezTo>
                    <a:cubicBezTo>
                      <a:pt x="198" y="64484"/>
                      <a:pt x="551" y="64821"/>
                      <a:pt x="960" y="64821"/>
                    </a:cubicBezTo>
                    <a:cubicBezTo>
                      <a:pt x="985" y="64821"/>
                      <a:pt x="1010" y="64820"/>
                      <a:pt x="1035" y="64818"/>
                    </a:cubicBezTo>
                    <a:cubicBezTo>
                      <a:pt x="1496" y="64796"/>
                      <a:pt x="1826" y="64400"/>
                      <a:pt x="1782" y="63960"/>
                    </a:cubicBezTo>
                    <a:cubicBezTo>
                      <a:pt x="1562" y="60947"/>
                      <a:pt x="1562" y="57933"/>
                      <a:pt x="1848" y="54920"/>
                    </a:cubicBezTo>
                    <a:cubicBezTo>
                      <a:pt x="2706" y="45683"/>
                      <a:pt x="6137" y="37369"/>
                      <a:pt x="12582" y="30594"/>
                    </a:cubicBezTo>
                    <a:cubicBezTo>
                      <a:pt x="18850" y="23930"/>
                      <a:pt x="25316" y="17222"/>
                      <a:pt x="29473" y="8952"/>
                    </a:cubicBezTo>
                    <a:cubicBezTo>
                      <a:pt x="30859" y="6225"/>
                      <a:pt x="32003" y="3256"/>
                      <a:pt x="31981" y="154"/>
                    </a:cubicBezTo>
                    <a:cubicBezTo>
                      <a:pt x="31981" y="66"/>
                      <a:pt x="31915" y="0"/>
                      <a:pt x="31849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8" name="Google Shape;188;p1"/>
              <p:cNvSpPr/>
              <p:nvPr/>
            </p:nvSpPr>
            <p:spPr>
              <a:xfrm>
                <a:off x="5990555" y="2652940"/>
                <a:ext cx="535271" cy="1078897"/>
              </a:xfrm>
              <a:custGeom>
                <a:avLst/>
                <a:gdLst/>
                <a:ahLst/>
                <a:cxnLst/>
                <a:rect l="l" t="t" r="r" b="b"/>
                <a:pathLst>
                  <a:path w="32289" h="65082" extrusionOk="0">
                    <a:moveTo>
                      <a:pt x="32003" y="264"/>
                    </a:moveTo>
                    <a:cubicBezTo>
                      <a:pt x="32003" y="264"/>
                      <a:pt x="32003" y="286"/>
                      <a:pt x="32003" y="286"/>
                    </a:cubicBezTo>
                    <a:cubicBezTo>
                      <a:pt x="32003" y="3695"/>
                      <a:pt x="30573" y="6907"/>
                      <a:pt x="29495" y="9018"/>
                    </a:cubicBezTo>
                    <a:cubicBezTo>
                      <a:pt x="25514" y="16936"/>
                      <a:pt x="19334" y="23512"/>
                      <a:pt x="13373" y="29847"/>
                    </a:cubicBezTo>
                    <a:lnTo>
                      <a:pt x="12626" y="30639"/>
                    </a:lnTo>
                    <a:cubicBezTo>
                      <a:pt x="6379" y="37193"/>
                      <a:pt x="2772" y="45397"/>
                      <a:pt x="1870" y="55052"/>
                    </a:cubicBezTo>
                    <a:cubicBezTo>
                      <a:pt x="1584" y="57911"/>
                      <a:pt x="1562" y="60947"/>
                      <a:pt x="1804" y="64092"/>
                    </a:cubicBezTo>
                    <a:cubicBezTo>
                      <a:pt x="1826" y="64268"/>
                      <a:pt x="1760" y="64444"/>
                      <a:pt x="1650" y="64576"/>
                    </a:cubicBezTo>
                    <a:cubicBezTo>
                      <a:pt x="1518" y="64730"/>
                      <a:pt x="1365" y="64796"/>
                      <a:pt x="1189" y="64818"/>
                    </a:cubicBezTo>
                    <a:cubicBezTo>
                      <a:pt x="1013" y="64818"/>
                      <a:pt x="837" y="64774"/>
                      <a:pt x="683" y="64642"/>
                    </a:cubicBezTo>
                    <a:cubicBezTo>
                      <a:pt x="551" y="64532"/>
                      <a:pt x="463" y="64356"/>
                      <a:pt x="463" y="64180"/>
                    </a:cubicBezTo>
                    <a:cubicBezTo>
                      <a:pt x="287" y="60969"/>
                      <a:pt x="353" y="57845"/>
                      <a:pt x="705" y="54920"/>
                    </a:cubicBezTo>
                    <a:cubicBezTo>
                      <a:pt x="1782" y="45067"/>
                      <a:pt x="5631" y="36753"/>
                      <a:pt x="12120" y="30199"/>
                    </a:cubicBezTo>
                    <a:lnTo>
                      <a:pt x="12956" y="29319"/>
                    </a:lnTo>
                    <a:cubicBezTo>
                      <a:pt x="19004" y="23138"/>
                      <a:pt x="25228" y="16738"/>
                      <a:pt x="29341" y="8952"/>
                    </a:cubicBezTo>
                    <a:cubicBezTo>
                      <a:pt x="30617" y="6555"/>
                      <a:pt x="31387" y="4531"/>
                      <a:pt x="31761" y="2552"/>
                    </a:cubicBezTo>
                    <a:cubicBezTo>
                      <a:pt x="31893" y="1826"/>
                      <a:pt x="31981" y="1078"/>
                      <a:pt x="32003" y="264"/>
                    </a:cubicBezTo>
                    <a:close/>
                    <a:moveTo>
                      <a:pt x="32003" y="0"/>
                    </a:moveTo>
                    <a:cubicBezTo>
                      <a:pt x="31849" y="0"/>
                      <a:pt x="31717" y="110"/>
                      <a:pt x="31717" y="264"/>
                    </a:cubicBezTo>
                    <a:cubicBezTo>
                      <a:pt x="31695" y="1056"/>
                      <a:pt x="31629" y="1804"/>
                      <a:pt x="31497" y="2508"/>
                    </a:cubicBezTo>
                    <a:cubicBezTo>
                      <a:pt x="31123" y="4443"/>
                      <a:pt x="30375" y="6445"/>
                      <a:pt x="29099" y="8820"/>
                    </a:cubicBezTo>
                    <a:cubicBezTo>
                      <a:pt x="25008" y="16584"/>
                      <a:pt x="18784" y="22963"/>
                      <a:pt x="12758" y="29143"/>
                    </a:cubicBezTo>
                    <a:lnTo>
                      <a:pt x="11922" y="30001"/>
                    </a:lnTo>
                    <a:cubicBezTo>
                      <a:pt x="5389" y="36599"/>
                      <a:pt x="1518" y="44979"/>
                      <a:pt x="419" y="54898"/>
                    </a:cubicBezTo>
                    <a:cubicBezTo>
                      <a:pt x="89" y="57823"/>
                      <a:pt x="1" y="60969"/>
                      <a:pt x="199" y="64202"/>
                    </a:cubicBezTo>
                    <a:cubicBezTo>
                      <a:pt x="199" y="64444"/>
                      <a:pt x="309" y="64686"/>
                      <a:pt x="507" y="64862"/>
                    </a:cubicBezTo>
                    <a:cubicBezTo>
                      <a:pt x="683" y="65016"/>
                      <a:pt x="903" y="65082"/>
                      <a:pt x="1123" y="65082"/>
                    </a:cubicBezTo>
                    <a:lnTo>
                      <a:pt x="1211" y="65082"/>
                    </a:lnTo>
                    <a:cubicBezTo>
                      <a:pt x="1453" y="65060"/>
                      <a:pt x="1694" y="64950"/>
                      <a:pt x="1848" y="64752"/>
                    </a:cubicBezTo>
                    <a:cubicBezTo>
                      <a:pt x="2024" y="64576"/>
                      <a:pt x="2090" y="64334"/>
                      <a:pt x="2068" y="64070"/>
                    </a:cubicBezTo>
                    <a:cubicBezTo>
                      <a:pt x="1848" y="60947"/>
                      <a:pt x="1870" y="57911"/>
                      <a:pt x="2134" y="55074"/>
                    </a:cubicBezTo>
                    <a:cubicBezTo>
                      <a:pt x="3036" y="45485"/>
                      <a:pt x="6621" y="37325"/>
                      <a:pt x="12824" y="30836"/>
                    </a:cubicBezTo>
                    <a:lnTo>
                      <a:pt x="13571" y="30045"/>
                    </a:lnTo>
                    <a:cubicBezTo>
                      <a:pt x="19554" y="23688"/>
                      <a:pt x="25734" y="17090"/>
                      <a:pt x="29737" y="9150"/>
                    </a:cubicBezTo>
                    <a:cubicBezTo>
                      <a:pt x="30837" y="6995"/>
                      <a:pt x="32289" y="3761"/>
                      <a:pt x="32267" y="286"/>
                    </a:cubicBezTo>
                    <a:cubicBezTo>
                      <a:pt x="32267" y="132"/>
                      <a:pt x="32157" y="0"/>
                      <a:pt x="3200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9" name="Google Shape;189;p1"/>
              <p:cNvSpPr/>
              <p:nvPr/>
            </p:nvSpPr>
            <p:spPr>
              <a:xfrm>
                <a:off x="5687568" y="3693907"/>
                <a:ext cx="647202" cy="421135"/>
              </a:xfrm>
              <a:custGeom>
                <a:avLst/>
                <a:gdLst/>
                <a:ahLst/>
                <a:cxnLst/>
                <a:rect l="l" t="t" r="r" b="b"/>
                <a:pathLst>
                  <a:path w="39041" h="25404" extrusionOk="0">
                    <a:moveTo>
                      <a:pt x="8622" y="0"/>
                    </a:moveTo>
                    <a:cubicBezTo>
                      <a:pt x="7611" y="0"/>
                      <a:pt x="6709" y="682"/>
                      <a:pt x="6423" y="1650"/>
                    </a:cubicBezTo>
                    <a:lnTo>
                      <a:pt x="419" y="22456"/>
                    </a:lnTo>
                    <a:cubicBezTo>
                      <a:pt x="1" y="23930"/>
                      <a:pt x="1100" y="25404"/>
                      <a:pt x="2618" y="25404"/>
                    </a:cubicBezTo>
                    <a:lnTo>
                      <a:pt x="36423" y="25404"/>
                    </a:lnTo>
                    <a:cubicBezTo>
                      <a:pt x="37941" y="25404"/>
                      <a:pt x="39041" y="23930"/>
                      <a:pt x="38623" y="22456"/>
                    </a:cubicBezTo>
                    <a:lnTo>
                      <a:pt x="32618" y="1650"/>
                    </a:lnTo>
                    <a:cubicBezTo>
                      <a:pt x="32332" y="682"/>
                      <a:pt x="31430" y="0"/>
                      <a:pt x="30419" y="0"/>
                    </a:cubicBezTo>
                    <a:lnTo>
                      <a:pt x="20059" y="0"/>
                    </a:lnTo>
                    <a:cubicBezTo>
                      <a:pt x="19861" y="0"/>
                      <a:pt x="19686" y="22"/>
                      <a:pt x="19532" y="66"/>
                    </a:cubicBezTo>
                    <a:cubicBezTo>
                      <a:pt x="19356" y="22"/>
                      <a:pt x="19180" y="0"/>
                      <a:pt x="19004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0" name="Google Shape;190;p1"/>
              <p:cNvSpPr/>
              <p:nvPr/>
            </p:nvSpPr>
            <p:spPr>
              <a:xfrm>
                <a:off x="5689392" y="3692084"/>
                <a:ext cx="643555" cy="424417"/>
              </a:xfrm>
              <a:custGeom>
                <a:avLst/>
                <a:gdLst/>
                <a:ahLst/>
                <a:cxnLst/>
                <a:rect l="l" t="t" r="r" b="b"/>
                <a:pathLst>
                  <a:path w="38821" h="25602" extrusionOk="0">
                    <a:moveTo>
                      <a:pt x="30309" y="220"/>
                    </a:moveTo>
                    <a:cubicBezTo>
                      <a:pt x="31276" y="220"/>
                      <a:pt x="32156" y="858"/>
                      <a:pt x="32420" y="1804"/>
                    </a:cubicBezTo>
                    <a:lnTo>
                      <a:pt x="38425" y="22610"/>
                    </a:lnTo>
                    <a:cubicBezTo>
                      <a:pt x="38601" y="23270"/>
                      <a:pt x="38469" y="23974"/>
                      <a:pt x="38051" y="24524"/>
                    </a:cubicBezTo>
                    <a:cubicBezTo>
                      <a:pt x="37633" y="25074"/>
                      <a:pt x="36995" y="25404"/>
                      <a:pt x="36313" y="25404"/>
                    </a:cubicBezTo>
                    <a:lnTo>
                      <a:pt x="2508" y="25404"/>
                    </a:lnTo>
                    <a:cubicBezTo>
                      <a:pt x="1826" y="25404"/>
                      <a:pt x="1188" y="25074"/>
                      <a:pt x="770" y="24524"/>
                    </a:cubicBezTo>
                    <a:cubicBezTo>
                      <a:pt x="352" y="23974"/>
                      <a:pt x="221" y="23270"/>
                      <a:pt x="418" y="22610"/>
                    </a:cubicBezTo>
                    <a:lnTo>
                      <a:pt x="6401" y="1804"/>
                    </a:lnTo>
                    <a:cubicBezTo>
                      <a:pt x="6687" y="858"/>
                      <a:pt x="7545" y="220"/>
                      <a:pt x="8512" y="220"/>
                    </a:cubicBezTo>
                    <a:lnTo>
                      <a:pt x="18894" y="220"/>
                    </a:lnTo>
                    <a:cubicBezTo>
                      <a:pt x="19048" y="220"/>
                      <a:pt x="19224" y="242"/>
                      <a:pt x="19378" y="264"/>
                    </a:cubicBezTo>
                    <a:cubicBezTo>
                      <a:pt x="19389" y="275"/>
                      <a:pt x="19400" y="281"/>
                      <a:pt x="19411" y="281"/>
                    </a:cubicBezTo>
                    <a:cubicBezTo>
                      <a:pt x="19422" y="281"/>
                      <a:pt x="19433" y="275"/>
                      <a:pt x="19444" y="264"/>
                    </a:cubicBezTo>
                    <a:cubicBezTo>
                      <a:pt x="19598" y="242"/>
                      <a:pt x="19773" y="220"/>
                      <a:pt x="19949" y="220"/>
                    </a:cubicBezTo>
                    <a:close/>
                    <a:moveTo>
                      <a:pt x="8512" y="0"/>
                    </a:moveTo>
                    <a:cubicBezTo>
                      <a:pt x="7457" y="0"/>
                      <a:pt x="6511" y="726"/>
                      <a:pt x="6203" y="1738"/>
                    </a:cubicBezTo>
                    <a:lnTo>
                      <a:pt x="221" y="22544"/>
                    </a:lnTo>
                    <a:cubicBezTo>
                      <a:pt x="1" y="23270"/>
                      <a:pt x="133" y="24040"/>
                      <a:pt x="594" y="24656"/>
                    </a:cubicBezTo>
                    <a:cubicBezTo>
                      <a:pt x="1056" y="25272"/>
                      <a:pt x="1760" y="25602"/>
                      <a:pt x="2508" y="25602"/>
                    </a:cubicBezTo>
                    <a:lnTo>
                      <a:pt x="36313" y="25602"/>
                    </a:lnTo>
                    <a:cubicBezTo>
                      <a:pt x="37061" y="25602"/>
                      <a:pt x="37765" y="25250"/>
                      <a:pt x="38227" y="24656"/>
                    </a:cubicBezTo>
                    <a:cubicBezTo>
                      <a:pt x="38689" y="24040"/>
                      <a:pt x="38821" y="23270"/>
                      <a:pt x="38623" y="22544"/>
                    </a:cubicBezTo>
                    <a:lnTo>
                      <a:pt x="32618" y="1738"/>
                    </a:lnTo>
                    <a:cubicBezTo>
                      <a:pt x="32310" y="726"/>
                      <a:pt x="31364" y="0"/>
                      <a:pt x="30309" y="0"/>
                    </a:cubicBezTo>
                    <a:lnTo>
                      <a:pt x="19949" y="0"/>
                    </a:lnTo>
                    <a:cubicBezTo>
                      <a:pt x="19773" y="0"/>
                      <a:pt x="19598" y="22"/>
                      <a:pt x="19422" y="66"/>
                    </a:cubicBezTo>
                    <a:cubicBezTo>
                      <a:pt x="19224" y="22"/>
                      <a:pt x="19048" y="0"/>
                      <a:pt x="18894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1" name="Google Shape;191;p1"/>
              <p:cNvSpPr/>
              <p:nvPr/>
            </p:nvSpPr>
            <p:spPr>
              <a:xfrm>
                <a:off x="5688209" y="3692987"/>
                <a:ext cx="222437" cy="420940"/>
              </a:xfrm>
              <a:custGeom>
                <a:avLst/>
                <a:gdLst/>
                <a:ahLst/>
                <a:cxnLst/>
                <a:rect l="l" t="t" r="r" b="b"/>
                <a:pathLst>
                  <a:path w="13418" h="25206" extrusionOk="0">
                    <a:moveTo>
                      <a:pt x="8556" y="0"/>
                    </a:moveTo>
                    <a:cubicBezTo>
                      <a:pt x="7545" y="0"/>
                      <a:pt x="6665" y="682"/>
                      <a:pt x="6379" y="1650"/>
                    </a:cubicBezTo>
                    <a:lnTo>
                      <a:pt x="418" y="22302"/>
                    </a:lnTo>
                    <a:cubicBezTo>
                      <a:pt x="1" y="23754"/>
                      <a:pt x="1100" y="25206"/>
                      <a:pt x="2618" y="25206"/>
                    </a:cubicBezTo>
                    <a:lnTo>
                      <a:pt x="10140" y="25206"/>
                    </a:lnTo>
                    <a:cubicBezTo>
                      <a:pt x="9304" y="25206"/>
                      <a:pt x="8710" y="23754"/>
                      <a:pt x="8930" y="22302"/>
                    </a:cubicBezTo>
                    <a:lnTo>
                      <a:pt x="12207" y="1650"/>
                    </a:lnTo>
                    <a:cubicBezTo>
                      <a:pt x="12361" y="682"/>
                      <a:pt x="12867" y="0"/>
                      <a:pt x="13417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2" name="Google Shape;192;p1"/>
              <p:cNvSpPr/>
              <p:nvPr/>
            </p:nvSpPr>
            <p:spPr>
              <a:xfrm>
                <a:off x="6111225" y="3692987"/>
                <a:ext cx="222420" cy="420940"/>
              </a:xfrm>
              <a:custGeom>
                <a:avLst/>
                <a:gdLst/>
                <a:ahLst/>
                <a:cxnLst/>
                <a:rect l="l" t="t" r="r" b="b"/>
                <a:pathLst>
                  <a:path w="13417" h="25206" extrusionOk="0">
                    <a:moveTo>
                      <a:pt x="0" y="0"/>
                    </a:moveTo>
                    <a:cubicBezTo>
                      <a:pt x="550" y="0"/>
                      <a:pt x="1034" y="682"/>
                      <a:pt x="1210" y="1650"/>
                    </a:cubicBezTo>
                    <a:lnTo>
                      <a:pt x="4487" y="22302"/>
                    </a:lnTo>
                    <a:cubicBezTo>
                      <a:pt x="4707" y="23754"/>
                      <a:pt x="4113" y="25206"/>
                      <a:pt x="3277" y="25206"/>
                    </a:cubicBezTo>
                    <a:lnTo>
                      <a:pt x="10799" y="25206"/>
                    </a:lnTo>
                    <a:cubicBezTo>
                      <a:pt x="12317" y="25206"/>
                      <a:pt x="13417" y="23754"/>
                      <a:pt x="12999" y="22302"/>
                    </a:cubicBezTo>
                    <a:lnTo>
                      <a:pt x="7038" y="1650"/>
                    </a:lnTo>
                    <a:cubicBezTo>
                      <a:pt x="6752" y="682"/>
                      <a:pt x="5873" y="0"/>
                      <a:pt x="483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3" name="Google Shape;193;p1"/>
              <p:cNvSpPr/>
              <p:nvPr/>
            </p:nvSpPr>
            <p:spPr>
              <a:xfrm>
                <a:off x="5870965" y="3647225"/>
                <a:ext cx="280408" cy="46699"/>
              </a:xfrm>
              <a:custGeom>
                <a:avLst/>
                <a:gdLst/>
                <a:ahLst/>
                <a:cxnLst/>
                <a:rect l="l" t="t" r="r" b="b"/>
                <a:pathLst>
                  <a:path w="16915" h="2817" extrusionOk="0">
                    <a:moveTo>
                      <a:pt x="1474" y="1"/>
                    </a:moveTo>
                    <a:cubicBezTo>
                      <a:pt x="661" y="1"/>
                      <a:pt x="1" y="661"/>
                      <a:pt x="1" y="1475"/>
                    </a:cubicBezTo>
                    <a:lnTo>
                      <a:pt x="1" y="2816"/>
                    </a:lnTo>
                    <a:lnTo>
                      <a:pt x="16914" y="2816"/>
                    </a:lnTo>
                    <a:lnTo>
                      <a:pt x="16914" y="1475"/>
                    </a:lnTo>
                    <a:cubicBezTo>
                      <a:pt x="16914" y="661"/>
                      <a:pt x="16255" y="1"/>
                      <a:pt x="15441" y="1"/>
                    </a:cubicBezTo>
                    <a:close/>
                  </a:path>
                </a:pathLst>
              </a:custGeom>
              <a:solidFill>
                <a:srgbClr val="B7B7B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4" name="Google Shape;194;p1"/>
              <p:cNvSpPr/>
              <p:nvPr/>
            </p:nvSpPr>
            <p:spPr>
              <a:xfrm>
                <a:off x="5868777" y="3645037"/>
                <a:ext cx="284785" cy="51075"/>
              </a:xfrm>
              <a:custGeom>
                <a:avLst/>
                <a:gdLst/>
                <a:ahLst/>
                <a:cxnLst/>
                <a:rect l="l" t="t" r="r" b="b"/>
                <a:pathLst>
                  <a:path w="17179" h="3081" extrusionOk="0">
                    <a:moveTo>
                      <a:pt x="15573" y="287"/>
                    </a:moveTo>
                    <a:cubicBezTo>
                      <a:pt x="16299" y="287"/>
                      <a:pt x="16892" y="881"/>
                      <a:pt x="16892" y="1607"/>
                    </a:cubicBezTo>
                    <a:lnTo>
                      <a:pt x="16892" y="2816"/>
                    </a:lnTo>
                    <a:lnTo>
                      <a:pt x="287" y="2816"/>
                    </a:lnTo>
                    <a:lnTo>
                      <a:pt x="287" y="1607"/>
                    </a:lnTo>
                    <a:cubicBezTo>
                      <a:pt x="287" y="881"/>
                      <a:pt x="881" y="287"/>
                      <a:pt x="1606" y="287"/>
                    </a:cubicBezTo>
                    <a:close/>
                    <a:moveTo>
                      <a:pt x="1606" y="1"/>
                    </a:moveTo>
                    <a:cubicBezTo>
                      <a:pt x="727" y="1"/>
                      <a:pt x="1" y="727"/>
                      <a:pt x="1" y="1607"/>
                    </a:cubicBezTo>
                    <a:lnTo>
                      <a:pt x="1" y="2948"/>
                    </a:lnTo>
                    <a:cubicBezTo>
                      <a:pt x="1" y="3014"/>
                      <a:pt x="67" y="3080"/>
                      <a:pt x="133" y="3080"/>
                    </a:cubicBezTo>
                    <a:lnTo>
                      <a:pt x="17046" y="3080"/>
                    </a:lnTo>
                    <a:cubicBezTo>
                      <a:pt x="17112" y="3080"/>
                      <a:pt x="17178" y="3014"/>
                      <a:pt x="17178" y="2948"/>
                    </a:cubicBezTo>
                    <a:lnTo>
                      <a:pt x="17178" y="1607"/>
                    </a:lnTo>
                    <a:cubicBezTo>
                      <a:pt x="17178" y="727"/>
                      <a:pt x="16453" y="1"/>
                      <a:pt x="1557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5" name="Google Shape;195;p1"/>
              <p:cNvSpPr/>
              <p:nvPr/>
            </p:nvSpPr>
            <p:spPr>
              <a:xfrm>
                <a:off x="5892118" y="3572129"/>
                <a:ext cx="238103" cy="75113"/>
              </a:xfrm>
              <a:custGeom>
                <a:avLst/>
                <a:gdLst/>
                <a:ahLst/>
                <a:cxnLst/>
                <a:rect l="l" t="t" r="r" b="b"/>
                <a:pathLst>
                  <a:path w="14363" h="4531" extrusionOk="0">
                    <a:moveTo>
                      <a:pt x="0" y="0"/>
                    </a:moveTo>
                    <a:lnTo>
                      <a:pt x="0" y="4531"/>
                    </a:lnTo>
                    <a:lnTo>
                      <a:pt x="14363" y="4531"/>
                    </a:lnTo>
                    <a:lnTo>
                      <a:pt x="14363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6" name="Google Shape;196;p1"/>
              <p:cNvSpPr/>
              <p:nvPr/>
            </p:nvSpPr>
            <p:spPr>
              <a:xfrm>
                <a:off x="5890295" y="3570305"/>
                <a:ext cx="241750" cy="78760"/>
              </a:xfrm>
              <a:custGeom>
                <a:avLst/>
                <a:gdLst/>
                <a:ahLst/>
                <a:cxnLst/>
                <a:rect l="l" t="t" r="r" b="b"/>
                <a:pathLst>
                  <a:path w="14583" h="4751" extrusionOk="0">
                    <a:moveTo>
                      <a:pt x="14385" y="220"/>
                    </a:moveTo>
                    <a:lnTo>
                      <a:pt x="14385" y="4553"/>
                    </a:lnTo>
                    <a:lnTo>
                      <a:pt x="198" y="4553"/>
                    </a:lnTo>
                    <a:lnTo>
                      <a:pt x="198" y="220"/>
                    </a:lnTo>
                    <a:close/>
                    <a:moveTo>
                      <a:pt x="110" y="0"/>
                    </a:moveTo>
                    <a:cubicBezTo>
                      <a:pt x="44" y="0"/>
                      <a:pt x="0" y="44"/>
                      <a:pt x="0" y="110"/>
                    </a:cubicBezTo>
                    <a:lnTo>
                      <a:pt x="0" y="4641"/>
                    </a:lnTo>
                    <a:cubicBezTo>
                      <a:pt x="0" y="4707"/>
                      <a:pt x="44" y="4751"/>
                      <a:pt x="110" y="4751"/>
                    </a:cubicBezTo>
                    <a:lnTo>
                      <a:pt x="14473" y="4751"/>
                    </a:lnTo>
                    <a:cubicBezTo>
                      <a:pt x="14539" y="4751"/>
                      <a:pt x="14583" y="4707"/>
                      <a:pt x="14583" y="4641"/>
                    </a:cubicBezTo>
                    <a:lnTo>
                      <a:pt x="14583" y="110"/>
                    </a:lnTo>
                    <a:cubicBezTo>
                      <a:pt x="14583" y="44"/>
                      <a:pt x="14539" y="0"/>
                      <a:pt x="1447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7" name="Google Shape;197;p1"/>
              <p:cNvSpPr/>
              <p:nvPr/>
            </p:nvSpPr>
            <p:spPr>
              <a:xfrm>
                <a:off x="5879718" y="3568117"/>
                <a:ext cx="263267" cy="28447"/>
              </a:xfrm>
              <a:custGeom>
                <a:avLst/>
                <a:gdLst/>
                <a:ahLst/>
                <a:cxnLst/>
                <a:rect l="l" t="t" r="r" b="b"/>
                <a:pathLst>
                  <a:path w="15881" h="1716" extrusionOk="0">
                    <a:moveTo>
                      <a:pt x="836" y="0"/>
                    </a:moveTo>
                    <a:cubicBezTo>
                      <a:pt x="375" y="0"/>
                      <a:pt x="1" y="396"/>
                      <a:pt x="1" y="858"/>
                    </a:cubicBezTo>
                    <a:cubicBezTo>
                      <a:pt x="1" y="1342"/>
                      <a:pt x="375" y="1716"/>
                      <a:pt x="836" y="1716"/>
                    </a:cubicBezTo>
                    <a:lnTo>
                      <a:pt x="15023" y="1716"/>
                    </a:lnTo>
                    <a:cubicBezTo>
                      <a:pt x="15485" y="1716"/>
                      <a:pt x="15880" y="1342"/>
                      <a:pt x="15880" y="858"/>
                    </a:cubicBezTo>
                    <a:cubicBezTo>
                      <a:pt x="15880" y="396"/>
                      <a:pt x="15485" y="0"/>
                      <a:pt x="15023" y="0"/>
                    </a:cubicBezTo>
                    <a:close/>
                  </a:path>
                </a:pathLst>
              </a:custGeom>
              <a:solidFill>
                <a:srgbClr val="B7B7B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8" name="Google Shape;198;p1"/>
              <p:cNvSpPr/>
              <p:nvPr/>
            </p:nvSpPr>
            <p:spPr>
              <a:xfrm>
                <a:off x="5877165" y="3565929"/>
                <a:ext cx="268008" cy="32823"/>
              </a:xfrm>
              <a:custGeom>
                <a:avLst/>
                <a:gdLst/>
                <a:ahLst/>
                <a:cxnLst/>
                <a:rect l="l" t="t" r="r" b="b"/>
                <a:pathLst>
                  <a:path w="16167" h="1980" extrusionOk="0">
                    <a:moveTo>
                      <a:pt x="15177" y="286"/>
                    </a:moveTo>
                    <a:cubicBezTo>
                      <a:pt x="15573" y="286"/>
                      <a:pt x="15881" y="594"/>
                      <a:pt x="15881" y="990"/>
                    </a:cubicBezTo>
                    <a:cubicBezTo>
                      <a:pt x="15881" y="1386"/>
                      <a:pt x="15573" y="1716"/>
                      <a:pt x="15177" y="1716"/>
                    </a:cubicBezTo>
                    <a:lnTo>
                      <a:pt x="990" y="1716"/>
                    </a:lnTo>
                    <a:cubicBezTo>
                      <a:pt x="594" y="1716"/>
                      <a:pt x="287" y="1386"/>
                      <a:pt x="287" y="990"/>
                    </a:cubicBezTo>
                    <a:cubicBezTo>
                      <a:pt x="287" y="594"/>
                      <a:pt x="594" y="286"/>
                      <a:pt x="990" y="286"/>
                    </a:cubicBezTo>
                    <a:close/>
                    <a:moveTo>
                      <a:pt x="990" y="0"/>
                    </a:moveTo>
                    <a:cubicBezTo>
                      <a:pt x="441" y="0"/>
                      <a:pt x="1" y="440"/>
                      <a:pt x="1" y="990"/>
                    </a:cubicBezTo>
                    <a:cubicBezTo>
                      <a:pt x="1" y="1540"/>
                      <a:pt x="441" y="1980"/>
                      <a:pt x="990" y="1980"/>
                    </a:cubicBezTo>
                    <a:lnTo>
                      <a:pt x="15177" y="1980"/>
                    </a:lnTo>
                    <a:cubicBezTo>
                      <a:pt x="15727" y="1980"/>
                      <a:pt x="16166" y="1540"/>
                      <a:pt x="16166" y="990"/>
                    </a:cubicBezTo>
                    <a:cubicBezTo>
                      <a:pt x="16166" y="440"/>
                      <a:pt x="15727" y="0"/>
                      <a:pt x="15177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9" name="Google Shape;199;p1"/>
              <p:cNvSpPr/>
              <p:nvPr/>
            </p:nvSpPr>
            <p:spPr>
              <a:xfrm>
                <a:off x="5900871" y="3572129"/>
                <a:ext cx="237373" cy="20788"/>
              </a:xfrm>
              <a:custGeom>
                <a:avLst/>
                <a:gdLst/>
                <a:ahLst/>
                <a:cxnLst/>
                <a:rect l="l" t="t" r="r" b="b"/>
                <a:pathLst>
                  <a:path w="14319" h="1254" extrusionOk="0">
                    <a:moveTo>
                      <a:pt x="616" y="0"/>
                    </a:moveTo>
                    <a:cubicBezTo>
                      <a:pt x="264" y="0"/>
                      <a:pt x="0" y="264"/>
                      <a:pt x="0" y="616"/>
                    </a:cubicBezTo>
                    <a:lnTo>
                      <a:pt x="0" y="638"/>
                    </a:lnTo>
                    <a:cubicBezTo>
                      <a:pt x="0" y="968"/>
                      <a:pt x="264" y="1254"/>
                      <a:pt x="616" y="1254"/>
                    </a:cubicBezTo>
                    <a:lnTo>
                      <a:pt x="13703" y="1254"/>
                    </a:lnTo>
                    <a:cubicBezTo>
                      <a:pt x="14055" y="1254"/>
                      <a:pt x="14319" y="968"/>
                      <a:pt x="14319" y="638"/>
                    </a:cubicBezTo>
                    <a:lnTo>
                      <a:pt x="14319" y="616"/>
                    </a:lnTo>
                    <a:cubicBezTo>
                      <a:pt x="14319" y="286"/>
                      <a:pt x="14055" y="0"/>
                      <a:pt x="13703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00" name="Google Shape;200;p1"/>
              <p:cNvSpPr/>
              <p:nvPr/>
            </p:nvSpPr>
            <p:spPr>
              <a:xfrm>
                <a:off x="5848370" y="3784686"/>
                <a:ext cx="326693" cy="155348"/>
              </a:xfrm>
              <a:custGeom>
                <a:avLst/>
                <a:gdLst/>
                <a:ahLst/>
                <a:cxnLst/>
                <a:rect l="l" t="t" r="r" b="b"/>
                <a:pathLst>
                  <a:path w="19707" h="9371" extrusionOk="0">
                    <a:moveTo>
                      <a:pt x="1188" y="1"/>
                    </a:moveTo>
                    <a:cubicBezTo>
                      <a:pt x="528" y="1"/>
                      <a:pt x="0" y="529"/>
                      <a:pt x="0" y="1188"/>
                    </a:cubicBezTo>
                    <a:lnTo>
                      <a:pt x="0" y="8205"/>
                    </a:lnTo>
                    <a:cubicBezTo>
                      <a:pt x="0" y="8842"/>
                      <a:pt x="528" y="9370"/>
                      <a:pt x="1188" y="9370"/>
                    </a:cubicBezTo>
                    <a:lnTo>
                      <a:pt x="18519" y="9370"/>
                    </a:lnTo>
                    <a:cubicBezTo>
                      <a:pt x="19179" y="9370"/>
                      <a:pt x="19707" y="8842"/>
                      <a:pt x="19707" y="8205"/>
                    </a:cubicBezTo>
                    <a:lnTo>
                      <a:pt x="19707" y="1188"/>
                    </a:lnTo>
                    <a:cubicBezTo>
                      <a:pt x="19707" y="529"/>
                      <a:pt x="19179" y="1"/>
                      <a:pt x="18519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01" name="Google Shape;201;p1"/>
              <p:cNvSpPr/>
              <p:nvPr/>
            </p:nvSpPr>
            <p:spPr>
              <a:xfrm>
                <a:off x="5846182" y="3782497"/>
                <a:ext cx="331069" cy="160089"/>
              </a:xfrm>
              <a:custGeom>
                <a:avLst/>
                <a:gdLst/>
                <a:ahLst/>
                <a:cxnLst/>
                <a:rect l="l" t="t" r="r" b="b"/>
                <a:pathLst>
                  <a:path w="19971" h="9657" extrusionOk="0">
                    <a:moveTo>
                      <a:pt x="18651" y="287"/>
                    </a:moveTo>
                    <a:cubicBezTo>
                      <a:pt x="19223" y="287"/>
                      <a:pt x="19707" y="749"/>
                      <a:pt x="19707" y="1320"/>
                    </a:cubicBezTo>
                    <a:lnTo>
                      <a:pt x="19707" y="8337"/>
                    </a:lnTo>
                    <a:cubicBezTo>
                      <a:pt x="19707" y="8908"/>
                      <a:pt x="19223" y="9370"/>
                      <a:pt x="18651" y="9370"/>
                    </a:cubicBezTo>
                    <a:lnTo>
                      <a:pt x="1320" y="9370"/>
                    </a:lnTo>
                    <a:cubicBezTo>
                      <a:pt x="748" y="9370"/>
                      <a:pt x="286" y="8908"/>
                      <a:pt x="286" y="8337"/>
                    </a:cubicBezTo>
                    <a:lnTo>
                      <a:pt x="286" y="1320"/>
                    </a:lnTo>
                    <a:cubicBezTo>
                      <a:pt x="286" y="749"/>
                      <a:pt x="748" y="287"/>
                      <a:pt x="1320" y="287"/>
                    </a:cubicBezTo>
                    <a:close/>
                    <a:moveTo>
                      <a:pt x="1320" y="1"/>
                    </a:moveTo>
                    <a:cubicBezTo>
                      <a:pt x="594" y="1"/>
                      <a:pt x="0" y="595"/>
                      <a:pt x="0" y="1320"/>
                    </a:cubicBezTo>
                    <a:lnTo>
                      <a:pt x="0" y="8337"/>
                    </a:lnTo>
                    <a:cubicBezTo>
                      <a:pt x="0" y="9062"/>
                      <a:pt x="594" y="9656"/>
                      <a:pt x="1320" y="9656"/>
                    </a:cubicBezTo>
                    <a:lnTo>
                      <a:pt x="18651" y="9656"/>
                    </a:lnTo>
                    <a:cubicBezTo>
                      <a:pt x="19377" y="9656"/>
                      <a:pt x="19971" y="9062"/>
                      <a:pt x="19971" y="8337"/>
                    </a:cubicBezTo>
                    <a:lnTo>
                      <a:pt x="19971" y="1320"/>
                    </a:lnTo>
                    <a:cubicBezTo>
                      <a:pt x="19971" y="595"/>
                      <a:pt x="19377" y="1"/>
                      <a:pt x="1865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02" name="Google Shape;202;p1"/>
              <p:cNvSpPr/>
              <p:nvPr/>
            </p:nvSpPr>
            <p:spPr>
              <a:xfrm>
                <a:off x="5862577" y="3791615"/>
                <a:ext cx="298279" cy="145136"/>
              </a:xfrm>
              <a:custGeom>
                <a:avLst/>
                <a:gdLst/>
                <a:ahLst/>
                <a:cxnLst/>
                <a:rect l="l" t="t" r="r" b="b"/>
                <a:pathLst>
                  <a:path w="17993" h="8755" extrusionOk="0">
                    <a:moveTo>
                      <a:pt x="1101" y="1"/>
                    </a:moveTo>
                    <a:cubicBezTo>
                      <a:pt x="507" y="1"/>
                      <a:pt x="1" y="485"/>
                      <a:pt x="1" y="1078"/>
                    </a:cubicBezTo>
                    <a:lnTo>
                      <a:pt x="1" y="7677"/>
                    </a:lnTo>
                    <a:cubicBezTo>
                      <a:pt x="1" y="8271"/>
                      <a:pt x="507" y="8754"/>
                      <a:pt x="1101" y="8754"/>
                    </a:cubicBezTo>
                    <a:lnTo>
                      <a:pt x="16893" y="8754"/>
                    </a:lnTo>
                    <a:cubicBezTo>
                      <a:pt x="17508" y="8754"/>
                      <a:pt x="17992" y="8271"/>
                      <a:pt x="17992" y="7677"/>
                    </a:cubicBezTo>
                    <a:lnTo>
                      <a:pt x="17992" y="1078"/>
                    </a:lnTo>
                    <a:cubicBezTo>
                      <a:pt x="17992" y="485"/>
                      <a:pt x="17508" y="1"/>
                      <a:pt x="16893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03" name="Google Shape;203;p1"/>
              <p:cNvSpPr/>
              <p:nvPr/>
            </p:nvSpPr>
            <p:spPr>
              <a:xfrm>
                <a:off x="5932949" y="3836457"/>
                <a:ext cx="157536" cy="4393"/>
              </a:xfrm>
              <a:custGeom>
                <a:avLst/>
                <a:gdLst/>
                <a:ahLst/>
                <a:cxnLst/>
                <a:rect l="l" t="t" r="r" b="b"/>
                <a:pathLst>
                  <a:path w="9503" h="265" extrusionOk="0">
                    <a:moveTo>
                      <a:pt x="155" y="1"/>
                    </a:moveTo>
                    <a:cubicBezTo>
                      <a:pt x="67" y="1"/>
                      <a:pt x="1" y="67"/>
                      <a:pt x="1" y="133"/>
                    </a:cubicBezTo>
                    <a:cubicBezTo>
                      <a:pt x="1" y="199"/>
                      <a:pt x="67" y="265"/>
                      <a:pt x="155" y="265"/>
                    </a:cubicBezTo>
                    <a:lnTo>
                      <a:pt x="9348" y="265"/>
                    </a:lnTo>
                    <a:cubicBezTo>
                      <a:pt x="9436" y="265"/>
                      <a:pt x="9502" y="221"/>
                      <a:pt x="9502" y="133"/>
                    </a:cubicBezTo>
                    <a:cubicBezTo>
                      <a:pt x="9502" y="67"/>
                      <a:pt x="9436" y="1"/>
                      <a:pt x="934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04" name="Google Shape;204;p1"/>
              <p:cNvSpPr/>
              <p:nvPr/>
            </p:nvSpPr>
            <p:spPr>
              <a:xfrm>
                <a:off x="5971243" y="3876939"/>
                <a:ext cx="80948" cy="4758"/>
              </a:xfrm>
              <a:custGeom>
                <a:avLst/>
                <a:gdLst/>
                <a:ahLst/>
                <a:cxnLst/>
                <a:rect l="l" t="t" r="r" b="b"/>
                <a:pathLst>
                  <a:path w="4883" h="287" extrusionOk="0">
                    <a:moveTo>
                      <a:pt x="132" y="0"/>
                    </a:moveTo>
                    <a:cubicBezTo>
                      <a:pt x="66" y="0"/>
                      <a:pt x="0" y="66"/>
                      <a:pt x="0" y="132"/>
                    </a:cubicBezTo>
                    <a:cubicBezTo>
                      <a:pt x="0" y="220"/>
                      <a:pt x="66" y="286"/>
                      <a:pt x="132" y="286"/>
                    </a:cubicBezTo>
                    <a:lnTo>
                      <a:pt x="4751" y="286"/>
                    </a:lnTo>
                    <a:cubicBezTo>
                      <a:pt x="4817" y="286"/>
                      <a:pt x="4883" y="220"/>
                      <a:pt x="4883" y="132"/>
                    </a:cubicBezTo>
                    <a:cubicBezTo>
                      <a:pt x="4883" y="66"/>
                      <a:pt x="4817" y="0"/>
                      <a:pt x="475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05" name="Google Shape;205;p1"/>
              <p:cNvSpPr/>
              <p:nvPr/>
            </p:nvSpPr>
            <p:spPr>
              <a:xfrm>
                <a:off x="5885189" y="3650507"/>
                <a:ext cx="263267" cy="40499"/>
              </a:xfrm>
              <a:custGeom>
                <a:avLst/>
                <a:gdLst/>
                <a:ahLst/>
                <a:cxnLst/>
                <a:rect l="l" t="t" r="r" b="b"/>
                <a:pathLst>
                  <a:path w="15881" h="2443" extrusionOk="0">
                    <a:moveTo>
                      <a:pt x="1342" y="1"/>
                    </a:moveTo>
                    <a:cubicBezTo>
                      <a:pt x="594" y="1"/>
                      <a:pt x="1" y="595"/>
                      <a:pt x="1" y="1343"/>
                    </a:cubicBezTo>
                    <a:lnTo>
                      <a:pt x="1" y="2442"/>
                    </a:lnTo>
                    <a:lnTo>
                      <a:pt x="15880" y="2442"/>
                    </a:lnTo>
                    <a:lnTo>
                      <a:pt x="15880" y="1343"/>
                    </a:lnTo>
                    <a:cubicBezTo>
                      <a:pt x="15880" y="595"/>
                      <a:pt x="15287" y="1"/>
                      <a:pt x="14539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cxnSp>
        <p:nvCxnSpPr>
          <p:cNvPr id="206" name="Google Shape;206;p1"/>
          <p:cNvCxnSpPr/>
          <p:nvPr/>
        </p:nvCxnSpPr>
        <p:spPr>
          <a:xfrm>
            <a:off x="6826102" y="4947784"/>
            <a:ext cx="2211791" cy="2871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07" name="Google Shape;207;p1"/>
          <p:cNvSpPr txBox="1"/>
          <p:nvPr/>
        </p:nvSpPr>
        <p:spPr>
          <a:xfrm>
            <a:off x="1970683" y="358377"/>
            <a:ext cx="5372700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Libyan International Medical University</a:t>
            </a:r>
            <a:endParaRPr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0" i="0" u="none" strike="noStrike" cap="none">
                <a:solidFill>
                  <a:srgbClr val="3803BD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Faculty of Business Administration </a:t>
            </a:r>
            <a:endParaRPr sz="2400" b="0" i="0" u="none" strike="noStrike" cap="none">
              <a:solidFill>
                <a:srgbClr val="3803BD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208" name="Google Shape;208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92307" y="234316"/>
            <a:ext cx="1114093" cy="1063141"/>
          </a:xfrm>
          <a:prstGeom prst="rect">
            <a:avLst/>
          </a:prstGeom>
          <a:noFill/>
          <a:ln>
            <a:noFill/>
          </a:ln>
        </p:spPr>
      </p:pic>
      <p:pic>
        <p:nvPicPr>
          <p:cNvPr id="209" name="Google Shape;209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120204" y="161839"/>
            <a:ext cx="1180010" cy="1202135"/>
          </a:xfrm>
          <a:prstGeom prst="rect">
            <a:avLst/>
          </a:prstGeom>
          <a:noFill/>
          <a:ln>
            <a:noFill/>
          </a:ln>
        </p:spPr>
      </p:pic>
      <p:sp>
        <p:nvSpPr>
          <p:cNvPr id="210" name="Google Shape;210;p1"/>
          <p:cNvSpPr txBox="1">
            <a:spLocks noGrp="1"/>
          </p:cNvSpPr>
          <p:nvPr>
            <p:ph type="subTitle" idx="1"/>
          </p:nvPr>
        </p:nvSpPr>
        <p:spPr>
          <a:xfrm>
            <a:off x="373442" y="3944727"/>
            <a:ext cx="7603645" cy="4032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US">
                <a:solidFill>
                  <a:srgbClr val="F02A67"/>
                </a:solidFill>
              </a:rPr>
              <a:t>11</a:t>
            </a:r>
            <a:r>
              <a:rPr lang="en-US" baseline="30000">
                <a:solidFill>
                  <a:srgbClr val="F02A67"/>
                </a:solidFill>
              </a:rPr>
              <a:t>th</a:t>
            </a:r>
            <a:r>
              <a:rPr lang="en-US">
                <a:solidFill>
                  <a:srgbClr val="F02A67"/>
                </a:solidFill>
              </a:rPr>
              <a:t> of May, 2022</a:t>
            </a:r>
            <a:endParaRPr>
              <a:latin typeface="Montserrat"/>
              <a:ea typeface="Montserrat"/>
              <a:cs typeface="Montserrat"/>
              <a:sym typeface="Montserrat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US">
                <a:latin typeface="Montserrat"/>
                <a:ea typeface="Montserrat"/>
                <a:cs typeface="Montserrat"/>
                <a:sym typeface="Montserrat"/>
              </a:rPr>
              <a:t>Arwa Fawzi Ghaith 3275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US"/>
              <a:t>Arwa_3275@limu.edu.ly</a:t>
            </a:r>
            <a:endParaRPr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2"/>
        </a:solidFill>
        <a:effectLst/>
      </p:bgPr>
    </p:bg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2"/>
          <p:cNvSpPr txBox="1">
            <a:spLocks noGrp="1"/>
          </p:cNvSpPr>
          <p:nvPr>
            <p:ph type="title"/>
          </p:nvPr>
        </p:nvSpPr>
        <p:spPr>
          <a:xfrm>
            <a:off x="713100" y="728550"/>
            <a:ext cx="7718100" cy="41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</a:pPr>
            <a:r>
              <a:rPr lang="en-US" sz="2800">
                <a:latin typeface="Book Antiqua"/>
                <a:ea typeface="Book Antiqua"/>
                <a:cs typeface="Book Antiqua"/>
                <a:sym typeface="Book Antiqua"/>
              </a:rPr>
              <a:t>Objectives</a:t>
            </a:r>
            <a:endParaRPr>
              <a:latin typeface="Book Antiqua"/>
              <a:ea typeface="Book Antiqua"/>
              <a:cs typeface="Book Antiqua"/>
              <a:sym typeface="Book Antiqua"/>
            </a:endParaRPr>
          </a:p>
        </p:txBody>
      </p:sp>
      <p:sp>
        <p:nvSpPr>
          <p:cNvPr id="216" name="Google Shape;216;p2"/>
          <p:cNvSpPr txBox="1">
            <a:spLocks noGrp="1"/>
          </p:cNvSpPr>
          <p:nvPr>
            <p:ph type="body" idx="1"/>
          </p:nvPr>
        </p:nvSpPr>
        <p:spPr>
          <a:xfrm>
            <a:off x="713100" y="1268741"/>
            <a:ext cx="7718100" cy="345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200">
                <a:latin typeface="Times New Roman"/>
                <a:ea typeface="Times New Roman"/>
                <a:cs typeface="Times New Roman"/>
                <a:sym typeface="Times New Roman"/>
              </a:rPr>
              <a:t>After this presentation you should be able to :</a:t>
            </a:r>
            <a:endParaRPr/>
          </a:p>
          <a:p>
            <a:pPr marL="171450" lvl="0" indent="-171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</a:pPr>
            <a:r>
              <a:rPr lang="en-US" sz="2200">
                <a:latin typeface="Times New Roman"/>
                <a:ea typeface="Times New Roman"/>
                <a:cs typeface="Times New Roman"/>
                <a:sym typeface="Times New Roman"/>
              </a:rPr>
              <a:t>Define market research</a:t>
            </a:r>
            <a:endParaRPr/>
          </a:p>
          <a:p>
            <a:pPr marL="171450" lvl="0" indent="-171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</a:pPr>
            <a:r>
              <a:rPr lang="en-US" sz="2200">
                <a:latin typeface="Times New Roman"/>
                <a:ea typeface="Times New Roman"/>
                <a:cs typeface="Times New Roman"/>
                <a:sym typeface="Times New Roman"/>
              </a:rPr>
              <a:t>Outline the steps in the market research process</a:t>
            </a:r>
            <a:endParaRPr sz="22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17" name="Google Shape;217;p2"/>
          <p:cNvSpPr txBox="1"/>
          <p:nvPr/>
        </p:nvSpPr>
        <p:spPr>
          <a:xfrm>
            <a:off x="8728364" y="4835723"/>
            <a:ext cx="415636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2"/>
        </a:solidFill>
        <a:effectLst/>
      </p:bgPr>
    </p:bg>
    <p:spTree>
      <p:nvGrpSpPr>
        <p:cNvPr id="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p3"/>
          <p:cNvSpPr txBox="1">
            <a:spLocks noGrp="1"/>
          </p:cNvSpPr>
          <p:nvPr>
            <p:ph type="title"/>
          </p:nvPr>
        </p:nvSpPr>
        <p:spPr>
          <a:xfrm>
            <a:off x="598798" y="3856502"/>
            <a:ext cx="4575873" cy="48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</a:pPr>
            <a:r>
              <a:rPr lang="en-US" sz="3200">
                <a:latin typeface="Book Antiqua"/>
                <a:ea typeface="Book Antiqua"/>
                <a:cs typeface="Book Antiqua"/>
                <a:sym typeface="Book Antiqua"/>
              </a:rPr>
              <a:t>Table of Contents</a:t>
            </a:r>
            <a:endParaRPr sz="3200">
              <a:latin typeface="Book Antiqua"/>
              <a:ea typeface="Book Antiqua"/>
              <a:cs typeface="Book Antiqua"/>
              <a:sym typeface="Book Antiqua"/>
            </a:endParaRPr>
          </a:p>
        </p:txBody>
      </p:sp>
      <p:sp>
        <p:nvSpPr>
          <p:cNvPr id="223" name="Google Shape;223;p3"/>
          <p:cNvSpPr txBox="1">
            <a:spLocks noGrp="1"/>
          </p:cNvSpPr>
          <p:nvPr>
            <p:ph type="title" idx="2"/>
          </p:nvPr>
        </p:nvSpPr>
        <p:spPr>
          <a:xfrm>
            <a:off x="4302174" y="1431850"/>
            <a:ext cx="632100" cy="36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</a:pPr>
            <a:r>
              <a:rPr lang="en-US"/>
              <a:t>01.</a:t>
            </a:r>
            <a:endParaRPr/>
          </a:p>
        </p:txBody>
      </p:sp>
      <p:sp>
        <p:nvSpPr>
          <p:cNvPr id="224" name="Google Shape;224;p3"/>
          <p:cNvSpPr txBox="1">
            <a:spLocks noGrp="1"/>
          </p:cNvSpPr>
          <p:nvPr>
            <p:ph type="subTitle" idx="1"/>
          </p:nvPr>
        </p:nvSpPr>
        <p:spPr>
          <a:xfrm>
            <a:off x="5065421" y="1818984"/>
            <a:ext cx="3313800" cy="27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 sz="1600">
                <a:latin typeface="Times New Roman"/>
                <a:ea typeface="Times New Roman"/>
                <a:cs typeface="Times New Roman"/>
                <a:sym typeface="Times New Roman"/>
              </a:rPr>
              <a:t>What is Market Research?</a:t>
            </a:r>
            <a:endParaRPr sz="16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25" name="Google Shape;225;p3"/>
          <p:cNvSpPr txBox="1">
            <a:spLocks noGrp="1"/>
          </p:cNvSpPr>
          <p:nvPr>
            <p:ph type="title" idx="3"/>
          </p:nvPr>
        </p:nvSpPr>
        <p:spPr>
          <a:xfrm>
            <a:off x="5075811" y="1431849"/>
            <a:ext cx="3313800" cy="36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2400">
                <a:latin typeface="Book Antiqua"/>
                <a:ea typeface="Book Antiqua"/>
                <a:cs typeface="Book Antiqua"/>
                <a:sym typeface="Book Antiqua"/>
              </a:rPr>
              <a:t>Introduction</a:t>
            </a:r>
            <a:endParaRPr sz="2400">
              <a:latin typeface="Book Antiqua"/>
              <a:ea typeface="Book Antiqua"/>
              <a:cs typeface="Book Antiqua"/>
              <a:sym typeface="Book Antiqua"/>
            </a:endParaRPr>
          </a:p>
        </p:txBody>
      </p:sp>
      <p:sp>
        <p:nvSpPr>
          <p:cNvPr id="226" name="Google Shape;226;p3"/>
          <p:cNvSpPr txBox="1">
            <a:spLocks noGrp="1"/>
          </p:cNvSpPr>
          <p:nvPr>
            <p:ph type="title" idx="4"/>
          </p:nvPr>
        </p:nvSpPr>
        <p:spPr>
          <a:xfrm>
            <a:off x="4322931" y="2324906"/>
            <a:ext cx="632100" cy="36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</a:pPr>
            <a:r>
              <a:rPr lang="en-US"/>
              <a:t>02.</a:t>
            </a:r>
            <a:endParaRPr/>
          </a:p>
        </p:txBody>
      </p:sp>
      <p:sp>
        <p:nvSpPr>
          <p:cNvPr id="227" name="Google Shape;227;p3"/>
          <p:cNvSpPr txBox="1">
            <a:spLocks noGrp="1"/>
          </p:cNvSpPr>
          <p:nvPr>
            <p:ph type="title" idx="6"/>
          </p:nvPr>
        </p:nvSpPr>
        <p:spPr>
          <a:xfrm>
            <a:off x="5096593" y="2480781"/>
            <a:ext cx="4608516" cy="36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2400">
                <a:latin typeface="Book Antiqua"/>
                <a:ea typeface="Book Antiqua"/>
                <a:cs typeface="Book Antiqua"/>
                <a:sym typeface="Book Antiqua"/>
              </a:rPr>
              <a:t>The Steps in The Market Research Process</a:t>
            </a:r>
            <a:endParaRPr sz="2400">
              <a:latin typeface="Book Antiqua"/>
              <a:ea typeface="Book Antiqua"/>
              <a:cs typeface="Book Antiqua"/>
              <a:sym typeface="Book Antiqua"/>
            </a:endParaRPr>
          </a:p>
        </p:txBody>
      </p:sp>
      <p:sp>
        <p:nvSpPr>
          <p:cNvPr id="228" name="Google Shape;228;p3"/>
          <p:cNvSpPr txBox="1">
            <a:spLocks noGrp="1"/>
          </p:cNvSpPr>
          <p:nvPr>
            <p:ph type="title" idx="7"/>
          </p:nvPr>
        </p:nvSpPr>
        <p:spPr>
          <a:xfrm>
            <a:off x="4322806" y="3207597"/>
            <a:ext cx="632100" cy="36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</a:pPr>
            <a:r>
              <a:rPr lang="en-US"/>
              <a:t>03.</a:t>
            </a:r>
            <a:endParaRPr/>
          </a:p>
        </p:txBody>
      </p:sp>
      <p:sp>
        <p:nvSpPr>
          <p:cNvPr id="229" name="Google Shape;229;p3"/>
          <p:cNvSpPr txBox="1">
            <a:spLocks noGrp="1"/>
          </p:cNvSpPr>
          <p:nvPr>
            <p:ph type="title" idx="9"/>
          </p:nvPr>
        </p:nvSpPr>
        <p:spPr>
          <a:xfrm>
            <a:off x="5096594" y="3207597"/>
            <a:ext cx="3313800" cy="36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2400">
                <a:latin typeface="Book Antiqua"/>
                <a:ea typeface="Book Antiqua"/>
                <a:cs typeface="Book Antiqua"/>
                <a:sym typeface="Book Antiqua"/>
              </a:rPr>
              <a:t>Conclusion</a:t>
            </a:r>
            <a:endParaRPr sz="2400">
              <a:latin typeface="Book Antiqua"/>
              <a:ea typeface="Book Antiqua"/>
              <a:cs typeface="Book Antiqua"/>
              <a:sym typeface="Book Antiqua"/>
            </a:endParaRPr>
          </a:p>
        </p:txBody>
      </p:sp>
      <p:sp>
        <p:nvSpPr>
          <p:cNvPr id="230" name="Google Shape;230;p3"/>
          <p:cNvSpPr txBox="1">
            <a:spLocks noGrp="1"/>
          </p:cNvSpPr>
          <p:nvPr>
            <p:ph type="title" idx="13"/>
          </p:nvPr>
        </p:nvSpPr>
        <p:spPr>
          <a:xfrm>
            <a:off x="4291633" y="4059117"/>
            <a:ext cx="632100" cy="36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</a:pPr>
            <a:r>
              <a:rPr lang="en-US"/>
              <a:t>04.</a:t>
            </a:r>
            <a:endParaRPr/>
          </a:p>
        </p:txBody>
      </p:sp>
      <p:sp>
        <p:nvSpPr>
          <p:cNvPr id="231" name="Google Shape;231;p3"/>
          <p:cNvSpPr txBox="1">
            <a:spLocks noGrp="1"/>
          </p:cNvSpPr>
          <p:nvPr>
            <p:ph type="title" idx="15"/>
          </p:nvPr>
        </p:nvSpPr>
        <p:spPr>
          <a:xfrm>
            <a:off x="5117375" y="4027942"/>
            <a:ext cx="3313800" cy="36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2400">
                <a:latin typeface="Book Antiqua"/>
                <a:ea typeface="Book Antiqua"/>
                <a:cs typeface="Book Antiqua"/>
                <a:sym typeface="Book Antiqua"/>
              </a:rPr>
              <a:t>References</a:t>
            </a:r>
            <a:endParaRPr sz="2400">
              <a:latin typeface="Book Antiqua"/>
              <a:ea typeface="Book Antiqua"/>
              <a:cs typeface="Book Antiqua"/>
              <a:sym typeface="Book Antiqua"/>
            </a:endParaRPr>
          </a:p>
        </p:txBody>
      </p:sp>
      <p:cxnSp>
        <p:nvCxnSpPr>
          <p:cNvPr id="232" name="Google Shape;232;p3"/>
          <p:cNvCxnSpPr/>
          <p:nvPr/>
        </p:nvCxnSpPr>
        <p:spPr>
          <a:xfrm>
            <a:off x="4139875" y="1576563"/>
            <a:ext cx="0" cy="2837700"/>
          </a:xfrm>
          <a:prstGeom prst="straightConnector1">
            <a:avLst/>
          </a:prstGeom>
          <a:noFill/>
          <a:ln w="1905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grpSp>
        <p:nvGrpSpPr>
          <p:cNvPr id="233" name="Google Shape;233;p3"/>
          <p:cNvGrpSpPr/>
          <p:nvPr/>
        </p:nvGrpSpPr>
        <p:grpSpPr>
          <a:xfrm>
            <a:off x="760600" y="1818409"/>
            <a:ext cx="2938564" cy="1775273"/>
            <a:chOff x="5390153" y="2528261"/>
            <a:chExt cx="2873246" cy="1481057"/>
          </a:xfrm>
        </p:grpSpPr>
        <p:sp>
          <p:nvSpPr>
            <p:cNvPr id="234" name="Google Shape;234;p3"/>
            <p:cNvSpPr/>
            <p:nvPr/>
          </p:nvSpPr>
          <p:spPr>
            <a:xfrm>
              <a:off x="5394636" y="3491703"/>
              <a:ext cx="274886" cy="513132"/>
            </a:xfrm>
            <a:custGeom>
              <a:avLst/>
              <a:gdLst/>
              <a:ahLst/>
              <a:cxnLst/>
              <a:rect l="l" t="t" r="r" b="b"/>
              <a:pathLst>
                <a:path w="8095" h="15111" extrusionOk="0">
                  <a:moveTo>
                    <a:pt x="5125" y="1"/>
                  </a:moveTo>
                  <a:cubicBezTo>
                    <a:pt x="2288" y="1"/>
                    <a:pt x="0" y="2288"/>
                    <a:pt x="0" y="5125"/>
                  </a:cubicBezTo>
                  <a:lnTo>
                    <a:pt x="0" y="9986"/>
                  </a:lnTo>
                  <a:cubicBezTo>
                    <a:pt x="0" y="12823"/>
                    <a:pt x="2288" y="15111"/>
                    <a:pt x="5125" y="15111"/>
                  </a:cubicBezTo>
                  <a:lnTo>
                    <a:pt x="8094" y="15111"/>
                  </a:lnTo>
                  <a:cubicBezTo>
                    <a:pt x="5257" y="15111"/>
                    <a:pt x="2970" y="12823"/>
                    <a:pt x="2970" y="9986"/>
                  </a:cubicBezTo>
                  <a:lnTo>
                    <a:pt x="2970" y="5125"/>
                  </a:lnTo>
                  <a:cubicBezTo>
                    <a:pt x="2970" y="2288"/>
                    <a:pt x="5257" y="1"/>
                    <a:pt x="809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5" name="Google Shape;235;p3"/>
            <p:cNvSpPr/>
            <p:nvPr/>
          </p:nvSpPr>
          <p:spPr>
            <a:xfrm>
              <a:off x="5390153" y="3487221"/>
              <a:ext cx="279368" cy="522097"/>
            </a:xfrm>
            <a:custGeom>
              <a:avLst/>
              <a:gdLst/>
              <a:ahLst/>
              <a:cxnLst/>
              <a:rect l="l" t="t" r="r" b="b"/>
              <a:pathLst>
                <a:path w="8227" h="15375" extrusionOk="0">
                  <a:moveTo>
                    <a:pt x="6555" y="287"/>
                  </a:moveTo>
                  <a:cubicBezTo>
                    <a:pt x="4465" y="968"/>
                    <a:pt x="2970" y="2948"/>
                    <a:pt x="2970" y="5257"/>
                  </a:cubicBezTo>
                  <a:lnTo>
                    <a:pt x="2970" y="10118"/>
                  </a:lnTo>
                  <a:cubicBezTo>
                    <a:pt x="2970" y="12427"/>
                    <a:pt x="4465" y="14407"/>
                    <a:pt x="6555" y="15111"/>
                  </a:cubicBezTo>
                  <a:lnTo>
                    <a:pt x="5257" y="15111"/>
                  </a:lnTo>
                  <a:cubicBezTo>
                    <a:pt x="2508" y="15111"/>
                    <a:pt x="264" y="12867"/>
                    <a:pt x="264" y="10118"/>
                  </a:cubicBezTo>
                  <a:lnTo>
                    <a:pt x="264" y="5257"/>
                  </a:lnTo>
                  <a:cubicBezTo>
                    <a:pt x="264" y="2508"/>
                    <a:pt x="2508" y="287"/>
                    <a:pt x="5257" y="287"/>
                  </a:cubicBezTo>
                  <a:close/>
                  <a:moveTo>
                    <a:pt x="5257" y="1"/>
                  </a:moveTo>
                  <a:cubicBezTo>
                    <a:pt x="2354" y="1"/>
                    <a:pt x="0" y="2354"/>
                    <a:pt x="0" y="5257"/>
                  </a:cubicBezTo>
                  <a:lnTo>
                    <a:pt x="0" y="10118"/>
                  </a:lnTo>
                  <a:cubicBezTo>
                    <a:pt x="0" y="13021"/>
                    <a:pt x="2354" y="15375"/>
                    <a:pt x="5257" y="15375"/>
                  </a:cubicBezTo>
                  <a:lnTo>
                    <a:pt x="8226" y="15375"/>
                  </a:lnTo>
                  <a:lnTo>
                    <a:pt x="8226" y="15111"/>
                  </a:lnTo>
                  <a:cubicBezTo>
                    <a:pt x="5477" y="15111"/>
                    <a:pt x="3234" y="12867"/>
                    <a:pt x="3234" y="10118"/>
                  </a:cubicBezTo>
                  <a:lnTo>
                    <a:pt x="3234" y="5257"/>
                  </a:lnTo>
                  <a:cubicBezTo>
                    <a:pt x="3234" y="2508"/>
                    <a:pt x="5477" y="287"/>
                    <a:pt x="8226" y="287"/>
                  </a:cubicBezTo>
                  <a:lnTo>
                    <a:pt x="822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6" name="Google Shape;236;p3"/>
            <p:cNvSpPr/>
            <p:nvPr/>
          </p:nvSpPr>
          <p:spPr>
            <a:xfrm>
              <a:off x="5495456" y="3491703"/>
              <a:ext cx="292816" cy="513132"/>
            </a:xfrm>
            <a:custGeom>
              <a:avLst/>
              <a:gdLst/>
              <a:ahLst/>
              <a:cxnLst/>
              <a:rect l="l" t="t" r="r" b="b"/>
              <a:pathLst>
                <a:path w="8623" h="15111" extrusionOk="0">
                  <a:moveTo>
                    <a:pt x="5125" y="1"/>
                  </a:moveTo>
                  <a:cubicBezTo>
                    <a:pt x="2288" y="1"/>
                    <a:pt x="1" y="2288"/>
                    <a:pt x="1" y="5125"/>
                  </a:cubicBezTo>
                  <a:lnTo>
                    <a:pt x="1" y="9986"/>
                  </a:lnTo>
                  <a:cubicBezTo>
                    <a:pt x="1" y="12823"/>
                    <a:pt x="2288" y="15111"/>
                    <a:pt x="5125" y="15111"/>
                  </a:cubicBezTo>
                  <a:lnTo>
                    <a:pt x="8622" y="15111"/>
                  </a:lnTo>
                  <a:cubicBezTo>
                    <a:pt x="5785" y="15111"/>
                    <a:pt x="3498" y="12823"/>
                    <a:pt x="3498" y="9986"/>
                  </a:cubicBezTo>
                  <a:lnTo>
                    <a:pt x="3498" y="5125"/>
                  </a:lnTo>
                  <a:cubicBezTo>
                    <a:pt x="3498" y="2288"/>
                    <a:pt x="5785" y="1"/>
                    <a:pt x="862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7" name="Google Shape;237;p3"/>
            <p:cNvSpPr/>
            <p:nvPr/>
          </p:nvSpPr>
          <p:spPr>
            <a:xfrm>
              <a:off x="5490973" y="3487221"/>
              <a:ext cx="297298" cy="522097"/>
            </a:xfrm>
            <a:custGeom>
              <a:avLst/>
              <a:gdLst/>
              <a:ahLst/>
              <a:cxnLst/>
              <a:rect l="l" t="t" r="r" b="b"/>
              <a:pathLst>
                <a:path w="8755" h="15375" extrusionOk="0">
                  <a:moveTo>
                    <a:pt x="7061" y="287"/>
                  </a:moveTo>
                  <a:cubicBezTo>
                    <a:pt x="4993" y="968"/>
                    <a:pt x="3498" y="2948"/>
                    <a:pt x="3498" y="5257"/>
                  </a:cubicBezTo>
                  <a:lnTo>
                    <a:pt x="3498" y="10118"/>
                  </a:lnTo>
                  <a:cubicBezTo>
                    <a:pt x="3498" y="12427"/>
                    <a:pt x="4993" y="14407"/>
                    <a:pt x="7061" y="15111"/>
                  </a:cubicBezTo>
                  <a:lnTo>
                    <a:pt x="5257" y="15111"/>
                  </a:lnTo>
                  <a:cubicBezTo>
                    <a:pt x="2508" y="15111"/>
                    <a:pt x="265" y="12867"/>
                    <a:pt x="265" y="10118"/>
                  </a:cubicBezTo>
                  <a:lnTo>
                    <a:pt x="265" y="5257"/>
                  </a:lnTo>
                  <a:cubicBezTo>
                    <a:pt x="265" y="2508"/>
                    <a:pt x="2508" y="287"/>
                    <a:pt x="5257" y="287"/>
                  </a:cubicBezTo>
                  <a:close/>
                  <a:moveTo>
                    <a:pt x="5257" y="1"/>
                  </a:moveTo>
                  <a:cubicBezTo>
                    <a:pt x="2354" y="1"/>
                    <a:pt x="1" y="2354"/>
                    <a:pt x="1" y="5257"/>
                  </a:cubicBezTo>
                  <a:lnTo>
                    <a:pt x="1" y="10118"/>
                  </a:lnTo>
                  <a:cubicBezTo>
                    <a:pt x="1" y="13021"/>
                    <a:pt x="2354" y="15375"/>
                    <a:pt x="5257" y="15375"/>
                  </a:cubicBezTo>
                  <a:lnTo>
                    <a:pt x="8754" y="15375"/>
                  </a:lnTo>
                  <a:lnTo>
                    <a:pt x="8754" y="15111"/>
                  </a:lnTo>
                  <a:cubicBezTo>
                    <a:pt x="6005" y="15111"/>
                    <a:pt x="3762" y="12867"/>
                    <a:pt x="3762" y="10118"/>
                  </a:cubicBezTo>
                  <a:lnTo>
                    <a:pt x="3762" y="5257"/>
                  </a:lnTo>
                  <a:cubicBezTo>
                    <a:pt x="3762" y="2508"/>
                    <a:pt x="6005" y="287"/>
                    <a:pt x="8754" y="287"/>
                  </a:cubicBezTo>
                  <a:lnTo>
                    <a:pt x="8754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8" name="Google Shape;238;p3"/>
            <p:cNvSpPr/>
            <p:nvPr/>
          </p:nvSpPr>
          <p:spPr>
            <a:xfrm>
              <a:off x="5614205" y="3491703"/>
              <a:ext cx="305516" cy="513132"/>
            </a:xfrm>
            <a:custGeom>
              <a:avLst/>
              <a:gdLst/>
              <a:ahLst/>
              <a:cxnLst/>
              <a:rect l="l" t="t" r="r" b="b"/>
              <a:pathLst>
                <a:path w="8997" h="15111" extrusionOk="0">
                  <a:moveTo>
                    <a:pt x="5125" y="1"/>
                  </a:moveTo>
                  <a:cubicBezTo>
                    <a:pt x="2288" y="1"/>
                    <a:pt x="1" y="2288"/>
                    <a:pt x="1" y="5125"/>
                  </a:cubicBezTo>
                  <a:lnTo>
                    <a:pt x="1" y="9986"/>
                  </a:lnTo>
                  <a:cubicBezTo>
                    <a:pt x="1" y="12823"/>
                    <a:pt x="2288" y="15111"/>
                    <a:pt x="5125" y="15111"/>
                  </a:cubicBezTo>
                  <a:lnTo>
                    <a:pt x="8996" y="15111"/>
                  </a:lnTo>
                  <a:cubicBezTo>
                    <a:pt x="6181" y="15111"/>
                    <a:pt x="3872" y="12823"/>
                    <a:pt x="3872" y="9986"/>
                  </a:cubicBezTo>
                  <a:lnTo>
                    <a:pt x="3872" y="5125"/>
                  </a:lnTo>
                  <a:cubicBezTo>
                    <a:pt x="3872" y="2288"/>
                    <a:pt x="6181" y="1"/>
                    <a:pt x="8996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9" name="Google Shape;239;p3"/>
            <p:cNvSpPr/>
            <p:nvPr/>
          </p:nvSpPr>
          <p:spPr>
            <a:xfrm>
              <a:off x="5609723" y="3487221"/>
              <a:ext cx="309998" cy="522097"/>
            </a:xfrm>
            <a:custGeom>
              <a:avLst/>
              <a:gdLst/>
              <a:ahLst/>
              <a:cxnLst/>
              <a:rect l="l" t="t" r="r" b="b"/>
              <a:pathLst>
                <a:path w="9129" h="15375" extrusionOk="0">
                  <a:moveTo>
                    <a:pt x="7457" y="287"/>
                  </a:moveTo>
                  <a:cubicBezTo>
                    <a:pt x="5367" y="968"/>
                    <a:pt x="3872" y="2948"/>
                    <a:pt x="3872" y="5257"/>
                  </a:cubicBezTo>
                  <a:lnTo>
                    <a:pt x="3872" y="10118"/>
                  </a:lnTo>
                  <a:cubicBezTo>
                    <a:pt x="3872" y="12427"/>
                    <a:pt x="5367" y="14407"/>
                    <a:pt x="7457" y="15111"/>
                  </a:cubicBezTo>
                  <a:lnTo>
                    <a:pt x="5257" y="15111"/>
                  </a:lnTo>
                  <a:cubicBezTo>
                    <a:pt x="2508" y="15111"/>
                    <a:pt x="265" y="12867"/>
                    <a:pt x="265" y="10118"/>
                  </a:cubicBezTo>
                  <a:lnTo>
                    <a:pt x="265" y="5257"/>
                  </a:lnTo>
                  <a:cubicBezTo>
                    <a:pt x="265" y="2508"/>
                    <a:pt x="2508" y="287"/>
                    <a:pt x="5257" y="287"/>
                  </a:cubicBezTo>
                  <a:close/>
                  <a:moveTo>
                    <a:pt x="5257" y="1"/>
                  </a:moveTo>
                  <a:cubicBezTo>
                    <a:pt x="2354" y="1"/>
                    <a:pt x="1" y="2354"/>
                    <a:pt x="1" y="5257"/>
                  </a:cubicBezTo>
                  <a:lnTo>
                    <a:pt x="1" y="10118"/>
                  </a:lnTo>
                  <a:cubicBezTo>
                    <a:pt x="1" y="13021"/>
                    <a:pt x="2354" y="15375"/>
                    <a:pt x="5257" y="15375"/>
                  </a:cubicBezTo>
                  <a:lnTo>
                    <a:pt x="9128" y="15375"/>
                  </a:lnTo>
                  <a:lnTo>
                    <a:pt x="9128" y="15111"/>
                  </a:lnTo>
                  <a:cubicBezTo>
                    <a:pt x="6379" y="15111"/>
                    <a:pt x="4158" y="12867"/>
                    <a:pt x="4158" y="10118"/>
                  </a:cubicBezTo>
                  <a:lnTo>
                    <a:pt x="4158" y="5257"/>
                  </a:lnTo>
                  <a:cubicBezTo>
                    <a:pt x="4158" y="2508"/>
                    <a:pt x="6379" y="287"/>
                    <a:pt x="9128" y="287"/>
                  </a:cubicBezTo>
                  <a:lnTo>
                    <a:pt x="9128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0" name="Google Shape;240;p3"/>
            <p:cNvSpPr/>
            <p:nvPr/>
          </p:nvSpPr>
          <p:spPr>
            <a:xfrm>
              <a:off x="5745654" y="3491703"/>
              <a:ext cx="2512515" cy="513132"/>
            </a:xfrm>
            <a:custGeom>
              <a:avLst/>
              <a:gdLst/>
              <a:ahLst/>
              <a:cxnLst/>
              <a:rect l="l" t="t" r="r" b="b"/>
              <a:pathLst>
                <a:path w="73990" h="15111" extrusionOk="0">
                  <a:moveTo>
                    <a:pt x="5125" y="1"/>
                  </a:moveTo>
                  <a:cubicBezTo>
                    <a:pt x="2310" y="1"/>
                    <a:pt x="1" y="2310"/>
                    <a:pt x="1" y="5125"/>
                  </a:cubicBezTo>
                  <a:lnTo>
                    <a:pt x="1" y="9986"/>
                  </a:lnTo>
                  <a:cubicBezTo>
                    <a:pt x="1" y="12823"/>
                    <a:pt x="2310" y="15111"/>
                    <a:pt x="5125" y="15111"/>
                  </a:cubicBezTo>
                  <a:lnTo>
                    <a:pt x="73989" y="15111"/>
                  </a:lnTo>
                  <a:lnTo>
                    <a:pt x="73989" y="12010"/>
                  </a:lnTo>
                  <a:lnTo>
                    <a:pt x="65984" y="12010"/>
                  </a:lnTo>
                  <a:lnTo>
                    <a:pt x="65984" y="2904"/>
                  </a:lnTo>
                  <a:lnTo>
                    <a:pt x="73989" y="2904"/>
                  </a:lnTo>
                  <a:lnTo>
                    <a:pt x="73989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1" name="Google Shape;241;p3"/>
            <p:cNvSpPr/>
            <p:nvPr/>
          </p:nvSpPr>
          <p:spPr>
            <a:xfrm>
              <a:off x="5741172" y="3487221"/>
              <a:ext cx="2522227" cy="522097"/>
            </a:xfrm>
            <a:custGeom>
              <a:avLst/>
              <a:gdLst/>
              <a:ahLst/>
              <a:cxnLst/>
              <a:rect l="l" t="t" r="r" b="b"/>
              <a:pathLst>
                <a:path w="74276" h="15375" extrusionOk="0">
                  <a:moveTo>
                    <a:pt x="73990" y="287"/>
                  </a:moveTo>
                  <a:lnTo>
                    <a:pt x="73990" y="2904"/>
                  </a:lnTo>
                  <a:lnTo>
                    <a:pt x="65984" y="2904"/>
                  </a:lnTo>
                  <a:lnTo>
                    <a:pt x="65984" y="12274"/>
                  </a:lnTo>
                  <a:lnTo>
                    <a:pt x="73990" y="12274"/>
                  </a:lnTo>
                  <a:lnTo>
                    <a:pt x="73990" y="15111"/>
                  </a:lnTo>
                  <a:lnTo>
                    <a:pt x="5257" y="15111"/>
                  </a:lnTo>
                  <a:cubicBezTo>
                    <a:pt x="2508" y="15111"/>
                    <a:pt x="287" y="12867"/>
                    <a:pt x="287" y="10118"/>
                  </a:cubicBezTo>
                  <a:lnTo>
                    <a:pt x="287" y="5257"/>
                  </a:lnTo>
                  <a:cubicBezTo>
                    <a:pt x="287" y="2508"/>
                    <a:pt x="2508" y="287"/>
                    <a:pt x="5257" y="287"/>
                  </a:cubicBezTo>
                  <a:close/>
                  <a:moveTo>
                    <a:pt x="5257" y="1"/>
                  </a:moveTo>
                  <a:cubicBezTo>
                    <a:pt x="2354" y="1"/>
                    <a:pt x="1" y="2354"/>
                    <a:pt x="1" y="5257"/>
                  </a:cubicBezTo>
                  <a:lnTo>
                    <a:pt x="1" y="10118"/>
                  </a:lnTo>
                  <a:cubicBezTo>
                    <a:pt x="1" y="13021"/>
                    <a:pt x="2354" y="15375"/>
                    <a:pt x="5257" y="15375"/>
                  </a:cubicBezTo>
                  <a:lnTo>
                    <a:pt x="74275" y="15375"/>
                  </a:lnTo>
                  <a:lnTo>
                    <a:pt x="74275" y="12010"/>
                  </a:lnTo>
                  <a:lnTo>
                    <a:pt x="66270" y="12010"/>
                  </a:lnTo>
                  <a:lnTo>
                    <a:pt x="66270" y="3190"/>
                  </a:lnTo>
                  <a:lnTo>
                    <a:pt x="74275" y="3190"/>
                  </a:lnTo>
                  <a:lnTo>
                    <a:pt x="74275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2" name="Google Shape;242;p3"/>
            <p:cNvSpPr/>
            <p:nvPr/>
          </p:nvSpPr>
          <p:spPr>
            <a:xfrm>
              <a:off x="7986272" y="3590282"/>
              <a:ext cx="140448" cy="309251"/>
            </a:xfrm>
            <a:custGeom>
              <a:avLst/>
              <a:gdLst/>
              <a:ahLst/>
              <a:cxnLst/>
              <a:rect l="l" t="t" r="r" b="b"/>
              <a:pathLst>
                <a:path w="4136" h="9107" extrusionOk="0">
                  <a:moveTo>
                    <a:pt x="1" y="1"/>
                  </a:moveTo>
                  <a:lnTo>
                    <a:pt x="1" y="9107"/>
                  </a:lnTo>
                  <a:lnTo>
                    <a:pt x="4135" y="9107"/>
                  </a:lnTo>
                  <a:lnTo>
                    <a:pt x="4135" y="1"/>
                  </a:lnTo>
                  <a:close/>
                </a:path>
              </a:pathLst>
            </a:custGeom>
            <a:solidFill>
              <a:srgbClr val="EDB17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3" name="Google Shape;243;p3"/>
            <p:cNvSpPr/>
            <p:nvPr/>
          </p:nvSpPr>
          <p:spPr>
            <a:xfrm>
              <a:off x="7981790" y="3585799"/>
              <a:ext cx="149413" cy="318216"/>
            </a:xfrm>
            <a:custGeom>
              <a:avLst/>
              <a:gdLst/>
              <a:ahLst/>
              <a:cxnLst/>
              <a:rect l="l" t="t" r="r" b="b"/>
              <a:pathLst>
                <a:path w="4400" h="9371" extrusionOk="0">
                  <a:moveTo>
                    <a:pt x="4136" y="287"/>
                  </a:moveTo>
                  <a:lnTo>
                    <a:pt x="4136" y="9107"/>
                  </a:lnTo>
                  <a:lnTo>
                    <a:pt x="287" y="9107"/>
                  </a:lnTo>
                  <a:lnTo>
                    <a:pt x="287" y="287"/>
                  </a:lnTo>
                  <a:close/>
                  <a:moveTo>
                    <a:pt x="1" y="1"/>
                  </a:moveTo>
                  <a:lnTo>
                    <a:pt x="1" y="9371"/>
                  </a:lnTo>
                  <a:lnTo>
                    <a:pt x="4399" y="9371"/>
                  </a:lnTo>
                  <a:lnTo>
                    <a:pt x="4399" y="1"/>
                  </a:lnTo>
                  <a:close/>
                </a:path>
              </a:pathLst>
            </a:custGeom>
            <a:solidFill>
              <a:srgbClr val="6B1C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4" name="Google Shape;244;p3"/>
            <p:cNvSpPr/>
            <p:nvPr/>
          </p:nvSpPr>
          <p:spPr>
            <a:xfrm>
              <a:off x="5955174" y="3588807"/>
              <a:ext cx="2217493" cy="309251"/>
            </a:xfrm>
            <a:custGeom>
              <a:avLst/>
              <a:gdLst/>
              <a:ahLst/>
              <a:cxnLst/>
              <a:rect l="l" t="t" r="r" b="b"/>
              <a:pathLst>
                <a:path w="65302" h="9107" extrusionOk="0">
                  <a:moveTo>
                    <a:pt x="4553" y="1"/>
                  </a:moveTo>
                  <a:cubicBezTo>
                    <a:pt x="2046" y="1"/>
                    <a:pt x="0" y="2046"/>
                    <a:pt x="0" y="4554"/>
                  </a:cubicBezTo>
                  <a:cubicBezTo>
                    <a:pt x="0" y="7083"/>
                    <a:pt x="2046" y="9107"/>
                    <a:pt x="4553" y="9107"/>
                  </a:cubicBezTo>
                  <a:lnTo>
                    <a:pt x="65301" y="9107"/>
                  </a:lnTo>
                  <a:lnTo>
                    <a:pt x="65301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5" name="Google Shape;245;p3"/>
            <p:cNvSpPr/>
            <p:nvPr/>
          </p:nvSpPr>
          <p:spPr>
            <a:xfrm>
              <a:off x="5950316" y="3585799"/>
              <a:ext cx="2227205" cy="318216"/>
            </a:xfrm>
            <a:custGeom>
              <a:avLst/>
              <a:gdLst/>
              <a:ahLst/>
              <a:cxnLst/>
              <a:rect l="l" t="t" r="r" b="b"/>
              <a:pathLst>
                <a:path w="65588" h="9371" extrusionOk="0">
                  <a:moveTo>
                    <a:pt x="65301" y="287"/>
                  </a:moveTo>
                  <a:lnTo>
                    <a:pt x="65301" y="9107"/>
                  </a:lnTo>
                  <a:lnTo>
                    <a:pt x="4685" y="9107"/>
                  </a:lnTo>
                  <a:cubicBezTo>
                    <a:pt x="2243" y="9107"/>
                    <a:pt x="264" y="7127"/>
                    <a:pt x="264" y="4686"/>
                  </a:cubicBezTo>
                  <a:cubicBezTo>
                    <a:pt x="264" y="2266"/>
                    <a:pt x="2243" y="287"/>
                    <a:pt x="4685" y="287"/>
                  </a:cubicBezTo>
                  <a:close/>
                  <a:moveTo>
                    <a:pt x="4685" y="1"/>
                  </a:moveTo>
                  <a:cubicBezTo>
                    <a:pt x="2090" y="1"/>
                    <a:pt x="0" y="2112"/>
                    <a:pt x="0" y="4686"/>
                  </a:cubicBezTo>
                  <a:cubicBezTo>
                    <a:pt x="0" y="7281"/>
                    <a:pt x="2090" y="9371"/>
                    <a:pt x="4685" y="9371"/>
                  </a:cubicBezTo>
                  <a:lnTo>
                    <a:pt x="65433" y="9371"/>
                  </a:lnTo>
                  <a:cubicBezTo>
                    <a:pt x="65521" y="9371"/>
                    <a:pt x="65587" y="9327"/>
                    <a:pt x="65587" y="9239"/>
                  </a:cubicBezTo>
                  <a:lnTo>
                    <a:pt x="65587" y="133"/>
                  </a:lnTo>
                  <a:cubicBezTo>
                    <a:pt x="65587" y="67"/>
                    <a:pt x="65521" y="1"/>
                    <a:pt x="6543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6" name="Google Shape;246;p3"/>
            <p:cNvSpPr/>
            <p:nvPr/>
          </p:nvSpPr>
          <p:spPr>
            <a:xfrm>
              <a:off x="6069813" y="3622405"/>
              <a:ext cx="2097249" cy="222591"/>
            </a:xfrm>
            <a:custGeom>
              <a:avLst/>
              <a:gdLst/>
              <a:ahLst/>
              <a:cxnLst/>
              <a:rect l="l" t="t" r="r" b="b"/>
              <a:pathLst>
                <a:path w="61761" h="6555" extrusionOk="0">
                  <a:moveTo>
                    <a:pt x="2947" y="1"/>
                  </a:moveTo>
                  <a:cubicBezTo>
                    <a:pt x="1320" y="1"/>
                    <a:pt x="0" y="1320"/>
                    <a:pt x="0" y="2970"/>
                  </a:cubicBezTo>
                  <a:lnTo>
                    <a:pt x="0" y="3608"/>
                  </a:lnTo>
                  <a:cubicBezTo>
                    <a:pt x="0" y="5235"/>
                    <a:pt x="1320" y="6555"/>
                    <a:pt x="2947" y="6555"/>
                  </a:cubicBezTo>
                  <a:lnTo>
                    <a:pt x="61760" y="6555"/>
                  </a:lnTo>
                  <a:lnTo>
                    <a:pt x="61760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7" name="Google Shape;247;p3"/>
            <p:cNvSpPr/>
            <p:nvPr/>
          </p:nvSpPr>
          <p:spPr>
            <a:xfrm>
              <a:off x="6284153" y="3661966"/>
              <a:ext cx="1893368" cy="13515"/>
            </a:xfrm>
            <a:custGeom>
              <a:avLst/>
              <a:gdLst/>
              <a:ahLst/>
              <a:cxnLst/>
              <a:rect l="l" t="t" r="r" b="b"/>
              <a:pathLst>
                <a:path w="55757" h="398" extrusionOk="0">
                  <a:moveTo>
                    <a:pt x="16554" y="1"/>
                  </a:moveTo>
                  <a:cubicBezTo>
                    <a:pt x="6874" y="1"/>
                    <a:pt x="180" y="42"/>
                    <a:pt x="67" y="155"/>
                  </a:cubicBezTo>
                  <a:cubicBezTo>
                    <a:pt x="1" y="199"/>
                    <a:pt x="1" y="287"/>
                    <a:pt x="67" y="353"/>
                  </a:cubicBezTo>
                  <a:cubicBezTo>
                    <a:pt x="89" y="375"/>
                    <a:pt x="132" y="397"/>
                    <a:pt x="154" y="397"/>
                  </a:cubicBezTo>
                  <a:cubicBezTo>
                    <a:pt x="176" y="397"/>
                    <a:pt x="198" y="375"/>
                    <a:pt x="220" y="375"/>
                  </a:cubicBezTo>
                  <a:cubicBezTo>
                    <a:pt x="606" y="307"/>
                    <a:pt x="6241" y="282"/>
                    <a:pt x="14087" y="282"/>
                  </a:cubicBezTo>
                  <a:cubicBezTo>
                    <a:pt x="26396" y="282"/>
                    <a:pt x="44145" y="344"/>
                    <a:pt x="55602" y="397"/>
                  </a:cubicBezTo>
                  <a:cubicBezTo>
                    <a:pt x="55690" y="397"/>
                    <a:pt x="55756" y="331"/>
                    <a:pt x="55756" y="243"/>
                  </a:cubicBezTo>
                  <a:cubicBezTo>
                    <a:pt x="55756" y="177"/>
                    <a:pt x="55690" y="111"/>
                    <a:pt x="55602" y="111"/>
                  </a:cubicBezTo>
                  <a:cubicBezTo>
                    <a:pt x="42232" y="53"/>
                    <a:pt x="27488" y="1"/>
                    <a:pt x="1655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8" name="Google Shape;248;p3"/>
            <p:cNvSpPr/>
            <p:nvPr/>
          </p:nvSpPr>
          <p:spPr>
            <a:xfrm>
              <a:off x="6746484" y="3784518"/>
              <a:ext cx="1431037" cy="12700"/>
            </a:xfrm>
            <a:custGeom>
              <a:avLst/>
              <a:gdLst/>
              <a:ahLst/>
              <a:cxnLst/>
              <a:rect l="l" t="t" r="r" b="b"/>
              <a:pathLst>
                <a:path w="42142" h="374" extrusionOk="0">
                  <a:moveTo>
                    <a:pt x="13258" y="1"/>
                  </a:moveTo>
                  <a:cubicBezTo>
                    <a:pt x="4571" y="1"/>
                    <a:pt x="152" y="46"/>
                    <a:pt x="66" y="131"/>
                  </a:cubicBezTo>
                  <a:cubicBezTo>
                    <a:pt x="0" y="175"/>
                    <a:pt x="0" y="263"/>
                    <a:pt x="66" y="329"/>
                  </a:cubicBezTo>
                  <a:cubicBezTo>
                    <a:pt x="82" y="345"/>
                    <a:pt x="119" y="360"/>
                    <a:pt x="155" y="360"/>
                  </a:cubicBezTo>
                  <a:cubicBezTo>
                    <a:pt x="170" y="360"/>
                    <a:pt x="185" y="358"/>
                    <a:pt x="198" y="351"/>
                  </a:cubicBezTo>
                  <a:cubicBezTo>
                    <a:pt x="515" y="301"/>
                    <a:pt x="4566" y="283"/>
                    <a:pt x="10244" y="283"/>
                  </a:cubicBezTo>
                  <a:cubicBezTo>
                    <a:pt x="19547" y="283"/>
                    <a:pt x="33218" y="332"/>
                    <a:pt x="41987" y="373"/>
                  </a:cubicBezTo>
                  <a:cubicBezTo>
                    <a:pt x="42075" y="373"/>
                    <a:pt x="42141" y="307"/>
                    <a:pt x="42141" y="219"/>
                  </a:cubicBezTo>
                  <a:cubicBezTo>
                    <a:pt x="42141" y="153"/>
                    <a:pt x="42075" y="87"/>
                    <a:pt x="41987" y="87"/>
                  </a:cubicBezTo>
                  <a:cubicBezTo>
                    <a:pt x="29742" y="29"/>
                    <a:pt x="20155" y="1"/>
                    <a:pt x="1325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9" name="Google Shape;249;p3"/>
            <p:cNvSpPr/>
            <p:nvPr/>
          </p:nvSpPr>
          <p:spPr>
            <a:xfrm>
              <a:off x="7670332" y="3670218"/>
              <a:ext cx="170331" cy="209891"/>
            </a:xfrm>
            <a:custGeom>
              <a:avLst/>
              <a:gdLst/>
              <a:ahLst/>
              <a:cxnLst/>
              <a:rect l="l" t="t" r="r" b="b"/>
              <a:pathLst>
                <a:path w="5016" h="6181" extrusionOk="0">
                  <a:moveTo>
                    <a:pt x="1" y="0"/>
                  </a:moveTo>
                  <a:lnTo>
                    <a:pt x="1" y="6181"/>
                  </a:lnTo>
                  <a:lnTo>
                    <a:pt x="2574" y="3607"/>
                  </a:lnTo>
                  <a:lnTo>
                    <a:pt x="5016" y="6049"/>
                  </a:lnTo>
                  <a:lnTo>
                    <a:pt x="5016" y="2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0" name="Google Shape;250;p3"/>
            <p:cNvSpPr/>
            <p:nvPr/>
          </p:nvSpPr>
          <p:spPr>
            <a:xfrm>
              <a:off x="7665849" y="3665735"/>
              <a:ext cx="179296" cy="218856"/>
            </a:xfrm>
            <a:custGeom>
              <a:avLst/>
              <a:gdLst/>
              <a:ahLst/>
              <a:cxnLst/>
              <a:rect l="l" t="t" r="r" b="b"/>
              <a:pathLst>
                <a:path w="5280" h="6445" extrusionOk="0">
                  <a:moveTo>
                    <a:pt x="5016" y="286"/>
                  </a:moveTo>
                  <a:lnTo>
                    <a:pt x="5016" y="5851"/>
                  </a:lnTo>
                  <a:lnTo>
                    <a:pt x="2794" y="3629"/>
                  </a:lnTo>
                  <a:cubicBezTo>
                    <a:pt x="2772" y="3607"/>
                    <a:pt x="2739" y="3596"/>
                    <a:pt x="2704" y="3596"/>
                  </a:cubicBezTo>
                  <a:cubicBezTo>
                    <a:pt x="2668" y="3596"/>
                    <a:pt x="2629" y="3607"/>
                    <a:pt x="2596" y="3629"/>
                  </a:cubicBezTo>
                  <a:lnTo>
                    <a:pt x="265" y="5983"/>
                  </a:lnTo>
                  <a:lnTo>
                    <a:pt x="265" y="286"/>
                  </a:lnTo>
                  <a:close/>
                  <a:moveTo>
                    <a:pt x="133" y="0"/>
                  </a:moveTo>
                  <a:cubicBezTo>
                    <a:pt x="89" y="0"/>
                    <a:pt x="67" y="22"/>
                    <a:pt x="23" y="44"/>
                  </a:cubicBezTo>
                  <a:cubicBezTo>
                    <a:pt x="1" y="66"/>
                    <a:pt x="1" y="110"/>
                    <a:pt x="1" y="132"/>
                  </a:cubicBezTo>
                  <a:lnTo>
                    <a:pt x="1" y="6313"/>
                  </a:lnTo>
                  <a:cubicBezTo>
                    <a:pt x="1" y="6357"/>
                    <a:pt x="23" y="6423"/>
                    <a:pt x="67" y="6445"/>
                  </a:cubicBezTo>
                  <a:lnTo>
                    <a:pt x="133" y="6445"/>
                  </a:lnTo>
                  <a:cubicBezTo>
                    <a:pt x="155" y="6445"/>
                    <a:pt x="199" y="6423"/>
                    <a:pt x="221" y="6401"/>
                  </a:cubicBezTo>
                  <a:lnTo>
                    <a:pt x="2706" y="3915"/>
                  </a:lnTo>
                  <a:lnTo>
                    <a:pt x="5060" y="6269"/>
                  </a:lnTo>
                  <a:cubicBezTo>
                    <a:pt x="5092" y="6301"/>
                    <a:pt x="5124" y="6321"/>
                    <a:pt x="5165" y="6321"/>
                  </a:cubicBezTo>
                  <a:cubicBezTo>
                    <a:pt x="5180" y="6321"/>
                    <a:pt x="5196" y="6319"/>
                    <a:pt x="5214" y="6313"/>
                  </a:cubicBezTo>
                  <a:cubicBezTo>
                    <a:pt x="5258" y="6291"/>
                    <a:pt x="5280" y="6247"/>
                    <a:pt x="5280" y="6181"/>
                  </a:cubicBezTo>
                  <a:lnTo>
                    <a:pt x="5280" y="154"/>
                  </a:lnTo>
                  <a:cubicBezTo>
                    <a:pt x="5280" y="88"/>
                    <a:pt x="5236" y="22"/>
                    <a:pt x="5148" y="22"/>
                  </a:cubicBezTo>
                  <a:lnTo>
                    <a:pt x="133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1" name="Google Shape;251;p3"/>
            <p:cNvSpPr/>
            <p:nvPr/>
          </p:nvSpPr>
          <p:spPr>
            <a:xfrm>
              <a:off x="7704697" y="2788171"/>
              <a:ext cx="177054" cy="284564"/>
            </a:xfrm>
            <a:custGeom>
              <a:avLst/>
              <a:gdLst/>
              <a:ahLst/>
              <a:cxnLst/>
              <a:rect l="l" t="t" r="r" b="b"/>
              <a:pathLst>
                <a:path w="5214" h="8380" extrusionOk="0">
                  <a:moveTo>
                    <a:pt x="1" y="0"/>
                  </a:moveTo>
                  <a:cubicBezTo>
                    <a:pt x="1738" y="0"/>
                    <a:pt x="3168" y="1408"/>
                    <a:pt x="3168" y="3167"/>
                  </a:cubicBezTo>
                  <a:lnTo>
                    <a:pt x="3168" y="5213"/>
                  </a:lnTo>
                  <a:cubicBezTo>
                    <a:pt x="3168" y="6972"/>
                    <a:pt x="1738" y="8380"/>
                    <a:pt x="1" y="8380"/>
                  </a:cubicBezTo>
                  <a:lnTo>
                    <a:pt x="2046" y="8380"/>
                  </a:lnTo>
                  <a:cubicBezTo>
                    <a:pt x="3784" y="8380"/>
                    <a:pt x="5213" y="6972"/>
                    <a:pt x="5213" y="5213"/>
                  </a:cubicBezTo>
                  <a:lnTo>
                    <a:pt x="5213" y="3167"/>
                  </a:lnTo>
                  <a:cubicBezTo>
                    <a:pt x="5213" y="1408"/>
                    <a:pt x="3784" y="0"/>
                    <a:pt x="2046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2" name="Google Shape;252;p3"/>
            <p:cNvSpPr/>
            <p:nvPr/>
          </p:nvSpPr>
          <p:spPr>
            <a:xfrm>
              <a:off x="7704697" y="2783689"/>
              <a:ext cx="181537" cy="293529"/>
            </a:xfrm>
            <a:custGeom>
              <a:avLst/>
              <a:gdLst/>
              <a:ahLst/>
              <a:cxnLst/>
              <a:rect l="l" t="t" r="r" b="b"/>
              <a:pathLst>
                <a:path w="5346" h="8644" extrusionOk="0">
                  <a:moveTo>
                    <a:pt x="2046" y="264"/>
                  </a:moveTo>
                  <a:cubicBezTo>
                    <a:pt x="3718" y="264"/>
                    <a:pt x="5081" y="1628"/>
                    <a:pt x="5081" y="3299"/>
                  </a:cubicBezTo>
                  <a:lnTo>
                    <a:pt x="5081" y="5345"/>
                  </a:lnTo>
                  <a:cubicBezTo>
                    <a:pt x="5081" y="7016"/>
                    <a:pt x="3718" y="8380"/>
                    <a:pt x="2046" y="8380"/>
                  </a:cubicBezTo>
                  <a:lnTo>
                    <a:pt x="1320" y="8380"/>
                  </a:lnTo>
                  <a:cubicBezTo>
                    <a:pt x="2486" y="7874"/>
                    <a:pt x="3300" y="6708"/>
                    <a:pt x="3300" y="5345"/>
                  </a:cubicBezTo>
                  <a:lnTo>
                    <a:pt x="3300" y="3299"/>
                  </a:lnTo>
                  <a:cubicBezTo>
                    <a:pt x="3300" y="1936"/>
                    <a:pt x="2486" y="770"/>
                    <a:pt x="1320" y="264"/>
                  </a:cubicBezTo>
                  <a:close/>
                  <a:moveTo>
                    <a:pt x="1" y="0"/>
                  </a:moveTo>
                  <a:lnTo>
                    <a:pt x="1" y="264"/>
                  </a:lnTo>
                  <a:cubicBezTo>
                    <a:pt x="1672" y="264"/>
                    <a:pt x="3014" y="1628"/>
                    <a:pt x="3014" y="3299"/>
                  </a:cubicBezTo>
                  <a:lnTo>
                    <a:pt x="3014" y="5345"/>
                  </a:lnTo>
                  <a:cubicBezTo>
                    <a:pt x="3014" y="7016"/>
                    <a:pt x="1672" y="8380"/>
                    <a:pt x="1" y="8380"/>
                  </a:cubicBezTo>
                  <a:lnTo>
                    <a:pt x="1" y="8644"/>
                  </a:lnTo>
                  <a:lnTo>
                    <a:pt x="2046" y="8644"/>
                  </a:lnTo>
                  <a:cubicBezTo>
                    <a:pt x="3872" y="8644"/>
                    <a:pt x="5345" y="7170"/>
                    <a:pt x="5345" y="5345"/>
                  </a:cubicBezTo>
                  <a:lnTo>
                    <a:pt x="5345" y="3299"/>
                  </a:lnTo>
                  <a:cubicBezTo>
                    <a:pt x="5345" y="1474"/>
                    <a:pt x="3872" y="0"/>
                    <a:pt x="204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3" name="Google Shape;253;p3"/>
            <p:cNvSpPr/>
            <p:nvPr/>
          </p:nvSpPr>
          <p:spPr>
            <a:xfrm>
              <a:off x="7622553" y="2788171"/>
              <a:ext cx="189721" cy="284564"/>
            </a:xfrm>
            <a:custGeom>
              <a:avLst/>
              <a:gdLst/>
              <a:ahLst/>
              <a:cxnLst/>
              <a:rect l="l" t="t" r="r" b="b"/>
              <a:pathLst>
                <a:path w="5587" h="8380" extrusionOk="0">
                  <a:moveTo>
                    <a:pt x="0" y="0"/>
                  </a:moveTo>
                  <a:cubicBezTo>
                    <a:pt x="1738" y="0"/>
                    <a:pt x="3168" y="1408"/>
                    <a:pt x="3168" y="3167"/>
                  </a:cubicBezTo>
                  <a:lnTo>
                    <a:pt x="3168" y="5213"/>
                  </a:lnTo>
                  <a:cubicBezTo>
                    <a:pt x="3168" y="6972"/>
                    <a:pt x="1738" y="8380"/>
                    <a:pt x="0" y="8380"/>
                  </a:cubicBezTo>
                  <a:lnTo>
                    <a:pt x="2420" y="8380"/>
                  </a:lnTo>
                  <a:cubicBezTo>
                    <a:pt x="4157" y="8380"/>
                    <a:pt x="5587" y="6972"/>
                    <a:pt x="5587" y="5213"/>
                  </a:cubicBezTo>
                  <a:lnTo>
                    <a:pt x="5587" y="3167"/>
                  </a:lnTo>
                  <a:cubicBezTo>
                    <a:pt x="5587" y="1408"/>
                    <a:pt x="4157" y="0"/>
                    <a:pt x="242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4" name="Google Shape;254;p3"/>
            <p:cNvSpPr/>
            <p:nvPr/>
          </p:nvSpPr>
          <p:spPr>
            <a:xfrm>
              <a:off x="7622553" y="2783689"/>
              <a:ext cx="194203" cy="293529"/>
            </a:xfrm>
            <a:custGeom>
              <a:avLst/>
              <a:gdLst/>
              <a:ahLst/>
              <a:cxnLst/>
              <a:rect l="l" t="t" r="r" b="b"/>
              <a:pathLst>
                <a:path w="5719" h="8644" extrusionOk="0">
                  <a:moveTo>
                    <a:pt x="2420" y="264"/>
                  </a:moveTo>
                  <a:cubicBezTo>
                    <a:pt x="4091" y="264"/>
                    <a:pt x="5433" y="1628"/>
                    <a:pt x="5433" y="3299"/>
                  </a:cubicBezTo>
                  <a:lnTo>
                    <a:pt x="5433" y="5345"/>
                  </a:lnTo>
                  <a:cubicBezTo>
                    <a:pt x="5433" y="7016"/>
                    <a:pt x="4091" y="8380"/>
                    <a:pt x="2420" y="8380"/>
                  </a:cubicBezTo>
                  <a:lnTo>
                    <a:pt x="1320" y="8380"/>
                  </a:lnTo>
                  <a:cubicBezTo>
                    <a:pt x="2486" y="7874"/>
                    <a:pt x="3299" y="6708"/>
                    <a:pt x="3299" y="5345"/>
                  </a:cubicBezTo>
                  <a:lnTo>
                    <a:pt x="3299" y="3299"/>
                  </a:lnTo>
                  <a:cubicBezTo>
                    <a:pt x="3299" y="1936"/>
                    <a:pt x="2486" y="770"/>
                    <a:pt x="1320" y="264"/>
                  </a:cubicBezTo>
                  <a:close/>
                  <a:moveTo>
                    <a:pt x="0" y="0"/>
                  </a:moveTo>
                  <a:lnTo>
                    <a:pt x="0" y="264"/>
                  </a:lnTo>
                  <a:cubicBezTo>
                    <a:pt x="1672" y="264"/>
                    <a:pt x="3036" y="1628"/>
                    <a:pt x="3036" y="3299"/>
                  </a:cubicBezTo>
                  <a:lnTo>
                    <a:pt x="3036" y="5345"/>
                  </a:lnTo>
                  <a:cubicBezTo>
                    <a:pt x="3036" y="7016"/>
                    <a:pt x="1672" y="8380"/>
                    <a:pt x="0" y="8380"/>
                  </a:cubicBezTo>
                  <a:lnTo>
                    <a:pt x="0" y="8644"/>
                  </a:lnTo>
                  <a:lnTo>
                    <a:pt x="2420" y="8644"/>
                  </a:lnTo>
                  <a:cubicBezTo>
                    <a:pt x="4223" y="8644"/>
                    <a:pt x="5719" y="7170"/>
                    <a:pt x="5719" y="5345"/>
                  </a:cubicBezTo>
                  <a:lnTo>
                    <a:pt x="5719" y="3299"/>
                  </a:lnTo>
                  <a:cubicBezTo>
                    <a:pt x="5719" y="1474"/>
                    <a:pt x="4223" y="0"/>
                    <a:pt x="242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5" name="Google Shape;255;p3"/>
            <p:cNvSpPr/>
            <p:nvPr/>
          </p:nvSpPr>
          <p:spPr>
            <a:xfrm>
              <a:off x="7519492" y="2788171"/>
              <a:ext cx="210638" cy="284564"/>
            </a:xfrm>
            <a:custGeom>
              <a:avLst/>
              <a:gdLst/>
              <a:ahLst/>
              <a:cxnLst/>
              <a:rect l="l" t="t" r="r" b="b"/>
              <a:pathLst>
                <a:path w="6203" h="8380" extrusionOk="0">
                  <a:moveTo>
                    <a:pt x="0" y="0"/>
                  </a:moveTo>
                  <a:cubicBezTo>
                    <a:pt x="1936" y="0"/>
                    <a:pt x="3519" y="1276"/>
                    <a:pt x="3519" y="2837"/>
                  </a:cubicBezTo>
                  <a:lnTo>
                    <a:pt x="3519" y="5543"/>
                  </a:lnTo>
                  <a:cubicBezTo>
                    <a:pt x="3519" y="7104"/>
                    <a:pt x="1936" y="8380"/>
                    <a:pt x="0" y="8380"/>
                  </a:cubicBezTo>
                  <a:lnTo>
                    <a:pt x="3035" y="8380"/>
                  </a:lnTo>
                  <a:cubicBezTo>
                    <a:pt x="4773" y="8380"/>
                    <a:pt x="6203" y="6972"/>
                    <a:pt x="6203" y="5213"/>
                  </a:cubicBezTo>
                  <a:lnTo>
                    <a:pt x="6203" y="3167"/>
                  </a:lnTo>
                  <a:cubicBezTo>
                    <a:pt x="6203" y="1408"/>
                    <a:pt x="4773" y="0"/>
                    <a:pt x="3035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6" name="Google Shape;256;p3"/>
            <p:cNvSpPr/>
            <p:nvPr/>
          </p:nvSpPr>
          <p:spPr>
            <a:xfrm>
              <a:off x="7519492" y="2783689"/>
              <a:ext cx="215121" cy="293529"/>
            </a:xfrm>
            <a:custGeom>
              <a:avLst/>
              <a:gdLst/>
              <a:ahLst/>
              <a:cxnLst/>
              <a:rect l="l" t="t" r="r" b="b"/>
              <a:pathLst>
                <a:path w="6335" h="8644" extrusionOk="0">
                  <a:moveTo>
                    <a:pt x="3035" y="264"/>
                  </a:moveTo>
                  <a:cubicBezTo>
                    <a:pt x="4707" y="264"/>
                    <a:pt x="6071" y="1628"/>
                    <a:pt x="6071" y="3299"/>
                  </a:cubicBezTo>
                  <a:lnTo>
                    <a:pt x="6071" y="5345"/>
                  </a:lnTo>
                  <a:cubicBezTo>
                    <a:pt x="6071" y="7016"/>
                    <a:pt x="4707" y="8380"/>
                    <a:pt x="3035" y="8380"/>
                  </a:cubicBezTo>
                  <a:lnTo>
                    <a:pt x="1540" y="8380"/>
                  </a:lnTo>
                  <a:cubicBezTo>
                    <a:pt x="2793" y="7896"/>
                    <a:pt x="3673" y="6862"/>
                    <a:pt x="3673" y="5675"/>
                  </a:cubicBezTo>
                  <a:lnTo>
                    <a:pt x="3673" y="2969"/>
                  </a:lnTo>
                  <a:cubicBezTo>
                    <a:pt x="3673" y="1782"/>
                    <a:pt x="2793" y="748"/>
                    <a:pt x="1540" y="264"/>
                  </a:cubicBezTo>
                  <a:close/>
                  <a:moveTo>
                    <a:pt x="0" y="0"/>
                  </a:moveTo>
                  <a:lnTo>
                    <a:pt x="0" y="264"/>
                  </a:lnTo>
                  <a:cubicBezTo>
                    <a:pt x="1870" y="264"/>
                    <a:pt x="3387" y="1474"/>
                    <a:pt x="3387" y="2969"/>
                  </a:cubicBezTo>
                  <a:lnTo>
                    <a:pt x="3387" y="5675"/>
                  </a:lnTo>
                  <a:cubicBezTo>
                    <a:pt x="3387" y="7170"/>
                    <a:pt x="1870" y="8380"/>
                    <a:pt x="0" y="8380"/>
                  </a:cubicBezTo>
                  <a:lnTo>
                    <a:pt x="0" y="8644"/>
                  </a:lnTo>
                  <a:lnTo>
                    <a:pt x="3035" y="8644"/>
                  </a:lnTo>
                  <a:cubicBezTo>
                    <a:pt x="4861" y="8644"/>
                    <a:pt x="6334" y="7170"/>
                    <a:pt x="6334" y="5345"/>
                  </a:cubicBezTo>
                  <a:lnTo>
                    <a:pt x="6334" y="3299"/>
                  </a:lnTo>
                  <a:cubicBezTo>
                    <a:pt x="6334" y="1474"/>
                    <a:pt x="4861" y="0"/>
                    <a:pt x="303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7" name="Google Shape;257;p3"/>
            <p:cNvSpPr/>
            <p:nvPr/>
          </p:nvSpPr>
          <p:spPr>
            <a:xfrm>
              <a:off x="5905492" y="2788171"/>
              <a:ext cx="1733530" cy="284564"/>
            </a:xfrm>
            <a:custGeom>
              <a:avLst/>
              <a:gdLst/>
              <a:ahLst/>
              <a:cxnLst/>
              <a:rect l="l" t="t" r="r" b="b"/>
              <a:pathLst>
                <a:path w="51050" h="8380" extrusionOk="0">
                  <a:moveTo>
                    <a:pt x="0" y="0"/>
                  </a:moveTo>
                  <a:lnTo>
                    <a:pt x="0" y="1716"/>
                  </a:lnTo>
                  <a:lnTo>
                    <a:pt x="5521" y="1716"/>
                  </a:lnTo>
                  <a:lnTo>
                    <a:pt x="5521" y="6774"/>
                  </a:lnTo>
                  <a:lnTo>
                    <a:pt x="0" y="6774"/>
                  </a:lnTo>
                  <a:lnTo>
                    <a:pt x="0" y="8380"/>
                  </a:lnTo>
                  <a:lnTo>
                    <a:pt x="47530" y="8380"/>
                  </a:lnTo>
                  <a:cubicBezTo>
                    <a:pt x="49466" y="8380"/>
                    <a:pt x="51049" y="7104"/>
                    <a:pt x="51049" y="5543"/>
                  </a:cubicBezTo>
                  <a:lnTo>
                    <a:pt x="51049" y="2837"/>
                  </a:lnTo>
                  <a:cubicBezTo>
                    <a:pt x="51049" y="1276"/>
                    <a:pt x="49466" y="0"/>
                    <a:pt x="4753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8" name="Google Shape;258;p3"/>
            <p:cNvSpPr/>
            <p:nvPr/>
          </p:nvSpPr>
          <p:spPr>
            <a:xfrm>
              <a:off x="5901010" y="2783689"/>
              <a:ext cx="1743242" cy="293529"/>
            </a:xfrm>
            <a:custGeom>
              <a:avLst/>
              <a:gdLst/>
              <a:ahLst/>
              <a:cxnLst/>
              <a:rect l="l" t="t" r="r" b="b"/>
              <a:pathLst>
                <a:path w="51336" h="8644" extrusionOk="0">
                  <a:moveTo>
                    <a:pt x="47662" y="264"/>
                  </a:moveTo>
                  <a:cubicBezTo>
                    <a:pt x="49532" y="264"/>
                    <a:pt x="51049" y="1474"/>
                    <a:pt x="51049" y="2969"/>
                  </a:cubicBezTo>
                  <a:lnTo>
                    <a:pt x="51049" y="5675"/>
                  </a:lnTo>
                  <a:cubicBezTo>
                    <a:pt x="51049" y="7170"/>
                    <a:pt x="49532" y="8380"/>
                    <a:pt x="47662" y="8380"/>
                  </a:cubicBezTo>
                  <a:lnTo>
                    <a:pt x="286" y="8380"/>
                  </a:lnTo>
                  <a:lnTo>
                    <a:pt x="286" y="7038"/>
                  </a:lnTo>
                  <a:lnTo>
                    <a:pt x="5807" y="7038"/>
                  </a:lnTo>
                  <a:lnTo>
                    <a:pt x="5807" y="1716"/>
                  </a:lnTo>
                  <a:lnTo>
                    <a:pt x="286" y="1716"/>
                  </a:lnTo>
                  <a:lnTo>
                    <a:pt x="286" y="264"/>
                  </a:lnTo>
                  <a:close/>
                  <a:moveTo>
                    <a:pt x="0" y="0"/>
                  </a:moveTo>
                  <a:lnTo>
                    <a:pt x="0" y="1980"/>
                  </a:lnTo>
                  <a:lnTo>
                    <a:pt x="5521" y="1980"/>
                  </a:lnTo>
                  <a:lnTo>
                    <a:pt x="5521" y="6752"/>
                  </a:lnTo>
                  <a:lnTo>
                    <a:pt x="0" y="6752"/>
                  </a:lnTo>
                  <a:lnTo>
                    <a:pt x="0" y="8644"/>
                  </a:lnTo>
                  <a:lnTo>
                    <a:pt x="47662" y="8644"/>
                  </a:lnTo>
                  <a:cubicBezTo>
                    <a:pt x="49686" y="8644"/>
                    <a:pt x="51335" y="7324"/>
                    <a:pt x="51335" y="5675"/>
                  </a:cubicBezTo>
                  <a:lnTo>
                    <a:pt x="51335" y="2969"/>
                  </a:lnTo>
                  <a:cubicBezTo>
                    <a:pt x="51335" y="1320"/>
                    <a:pt x="49686" y="0"/>
                    <a:pt x="4766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9" name="Google Shape;259;p3"/>
            <p:cNvSpPr/>
            <p:nvPr/>
          </p:nvSpPr>
          <p:spPr>
            <a:xfrm>
              <a:off x="5996600" y="2846409"/>
              <a:ext cx="96371" cy="171825"/>
            </a:xfrm>
            <a:custGeom>
              <a:avLst/>
              <a:gdLst/>
              <a:ahLst/>
              <a:cxnLst/>
              <a:rect l="l" t="t" r="r" b="b"/>
              <a:pathLst>
                <a:path w="2838" h="5060" extrusionOk="0">
                  <a:moveTo>
                    <a:pt x="1" y="1"/>
                  </a:moveTo>
                  <a:lnTo>
                    <a:pt x="1" y="5059"/>
                  </a:lnTo>
                  <a:lnTo>
                    <a:pt x="2838" y="5059"/>
                  </a:lnTo>
                  <a:lnTo>
                    <a:pt x="2838" y="1"/>
                  </a:lnTo>
                  <a:close/>
                </a:path>
              </a:pathLst>
            </a:custGeom>
            <a:solidFill>
              <a:srgbClr val="6C7C5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0" name="Google Shape;260;p3"/>
            <p:cNvSpPr/>
            <p:nvPr/>
          </p:nvSpPr>
          <p:spPr>
            <a:xfrm>
              <a:off x="5992118" y="2841926"/>
              <a:ext cx="106083" cy="180790"/>
            </a:xfrm>
            <a:custGeom>
              <a:avLst/>
              <a:gdLst/>
              <a:ahLst/>
              <a:cxnLst/>
              <a:rect l="l" t="t" r="r" b="b"/>
              <a:pathLst>
                <a:path w="3124" h="5324" extrusionOk="0">
                  <a:moveTo>
                    <a:pt x="2838" y="265"/>
                  </a:moveTo>
                  <a:lnTo>
                    <a:pt x="2838" y="5037"/>
                  </a:lnTo>
                  <a:lnTo>
                    <a:pt x="265" y="5037"/>
                  </a:lnTo>
                  <a:lnTo>
                    <a:pt x="265" y="265"/>
                  </a:lnTo>
                  <a:close/>
                  <a:moveTo>
                    <a:pt x="1" y="1"/>
                  </a:moveTo>
                  <a:lnTo>
                    <a:pt x="1" y="5323"/>
                  </a:lnTo>
                  <a:lnTo>
                    <a:pt x="3124" y="5323"/>
                  </a:lnTo>
                  <a:lnTo>
                    <a:pt x="3124" y="1"/>
                  </a:lnTo>
                  <a:close/>
                </a:path>
              </a:pathLst>
            </a:custGeom>
            <a:solidFill>
              <a:srgbClr val="6B1C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1" name="Google Shape;261;p3"/>
            <p:cNvSpPr/>
            <p:nvPr/>
          </p:nvSpPr>
          <p:spPr>
            <a:xfrm>
              <a:off x="5965224" y="2846409"/>
              <a:ext cx="1529650" cy="171825"/>
            </a:xfrm>
            <a:custGeom>
              <a:avLst/>
              <a:gdLst/>
              <a:ahLst/>
              <a:cxnLst/>
              <a:rect l="l" t="t" r="r" b="b"/>
              <a:pathLst>
                <a:path w="45046" h="5060" extrusionOk="0">
                  <a:moveTo>
                    <a:pt x="1" y="1"/>
                  </a:moveTo>
                  <a:lnTo>
                    <a:pt x="1" y="5059"/>
                  </a:lnTo>
                  <a:lnTo>
                    <a:pt x="42516" y="5059"/>
                  </a:lnTo>
                  <a:cubicBezTo>
                    <a:pt x="43924" y="5059"/>
                    <a:pt x="45045" y="3916"/>
                    <a:pt x="45045" y="2530"/>
                  </a:cubicBezTo>
                  <a:cubicBezTo>
                    <a:pt x="45045" y="1122"/>
                    <a:pt x="43924" y="1"/>
                    <a:pt x="4251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2" name="Google Shape;262;p3"/>
            <p:cNvSpPr/>
            <p:nvPr/>
          </p:nvSpPr>
          <p:spPr>
            <a:xfrm>
              <a:off x="5960028" y="2841926"/>
              <a:ext cx="1540074" cy="180790"/>
            </a:xfrm>
            <a:custGeom>
              <a:avLst/>
              <a:gdLst/>
              <a:ahLst/>
              <a:cxnLst/>
              <a:rect l="l" t="t" r="r" b="b"/>
              <a:pathLst>
                <a:path w="45353" h="5324" extrusionOk="0">
                  <a:moveTo>
                    <a:pt x="42669" y="265"/>
                  </a:moveTo>
                  <a:cubicBezTo>
                    <a:pt x="43989" y="265"/>
                    <a:pt x="45066" y="1342"/>
                    <a:pt x="45066" y="2662"/>
                  </a:cubicBezTo>
                  <a:cubicBezTo>
                    <a:pt x="45066" y="3982"/>
                    <a:pt x="43989" y="5037"/>
                    <a:pt x="42669" y="5037"/>
                  </a:cubicBezTo>
                  <a:lnTo>
                    <a:pt x="286" y="5037"/>
                  </a:lnTo>
                  <a:lnTo>
                    <a:pt x="286" y="265"/>
                  </a:lnTo>
                  <a:close/>
                  <a:moveTo>
                    <a:pt x="154" y="1"/>
                  </a:moveTo>
                  <a:cubicBezTo>
                    <a:pt x="66" y="1"/>
                    <a:pt x="0" y="45"/>
                    <a:pt x="0" y="133"/>
                  </a:cubicBezTo>
                  <a:lnTo>
                    <a:pt x="0" y="5191"/>
                  </a:lnTo>
                  <a:cubicBezTo>
                    <a:pt x="0" y="5257"/>
                    <a:pt x="66" y="5323"/>
                    <a:pt x="154" y="5323"/>
                  </a:cubicBezTo>
                  <a:lnTo>
                    <a:pt x="42669" y="5323"/>
                  </a:lnTo>
                  <a:cubicBezTo>
                    <a:pt x="44143" y="5323"/>
                    <a:pt x="45352" y="4136"/>
                    <a:pt x="45352" y="2662"/>
                  </a:cubicBezTo>
                  <a:cubicBezTo>
                    <a:pt x="45352" y="1188"/>
                    <a:pt x="44143" y="1"/>
                    <a:pt x="4266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3" name="Google Shape;263;p3"/>
            <p:cNvSpPr/>
            <p:nvPr/>
          </p:nvSpPr>
          <p:spPr>
            <a:xfrm>
              <a:off x="5971947" y="2877038"/>
              <a:ext cx="1425094" cy="112807"/>
            </a:xfrm>
            <a:custGeom>
              <a:avLst/>
              <a:gdLst/>
              <a:ahLst/>
              <a:cxnLst/>
              <a:rect l="l" t="t" r="r" b="b"/>
              <a:pathLst>
                <a:path w="41967" h="3322" extrusionOk="0">
                  <a:moveTo>
                    <a:pt x="221" y="0"/>
                  </a:moveTo>
                  <a:cubicBezTo>
                    <a:pt x="89" y="0"/>
                    <a:pt x="1" y="88"/>
                    <a:pt x="1" y="220"/>
                  </a:cubicBezTo>
                  <a:lnTo>
                    <a:pt x="1" y="3102"/>
                  </a:lnTo>
                  <a:cubicBezTo>
                    <a:pt x="1" y="3234"/>
                    <a:pt x="89" y="3321"/>
                    <a:pt x="221" y="3321"/>
                  </a:cubicBezTo>
                  <a:lnTo>
                    <a:pt x="40294" y="3321"/>
                  </a:lnTo>
                  <a:cubicBezTo>
                    <a:pt x="41218" y="3321"/>
                    <a:pt x="41966" y="2574"/>
                    <a:pt x="41966" y="1650"/>
                  </a:cubicBezTo>
                  <a:cubicBezTo>
                    <a:pt x="41966" y="726"/>
                    <a:pt x="41218" y="0"/>
                    <a:pt x="4029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4" name="Google Shape;264;p3"/>
            <p:cNvSpPr/>
            <p:nvPr/>
          </p:nvSpPr>
          <p:spPr>
            <a:xfrm>
              <a:off x="5960028" y="2968893"/>
              <a:ext cx="1309299" cy="11240"/>
            </a:xfrm>
            <a:custGeom>
              <a:avLst/>
              <a:gdLst/>
              <a:ahLst/>
              <a:cxnLst/>
              <a:rect l="l" t="t" r="r" b="b"/>
              <a:pathLst>
                <a:path w="38557" h="331" extrusionOk="0">
                  <a:moveTo>
                    <a:pt x="154" y="1"/>
                  </a:moveTo>
                  <a:cubicBezTo>
                    <a:pt x="66" y="1"/>
                    <a:pt x="0" y="67"/>
                    <a:pt x="0" y="133"/>
                  </a:cubicBezTo>
                  <a:cubicBezTo>
                    <a:pt x="0" y="221"/>
                    <a:pt x="66" y="287"/>
                    <a:pt x="154" y="287"/>
                  </a:cubicBezTo>
                  <a:cubicBezTo>
                    <a:pt x="11569" y="309"/>
                    <a:pt x="20477" y="331"/>
                    <a:pt x="26811" y="331"/>
                  </a:cubicBezTo>
                  <a:cubicBezTo>
                    <a:pt x="34487" y="331"/>
                    <a:pt x="38402" y="309"/>
                    <a:pt x="38490" y="243"/>
                  </a:cubicBezTo>
                  <a:cubicBezTo>
                    <a:pt x="38556" y="199"/>
                    <a:pt x="38556" y="111"/>
                    <a:pt x="38512" y="67"/>
                  </a:cubicBezTo>
                  <a:cubicBezTo>
                    <a:pt x="38468" y="1"/>
                    <a:pt x="38424" y="1"/>
                    <a:pt x="38358" y="1"/>
                  </a:cubicBezTo>
                  <a:cubicBezTo>
                    <a:pt x="38064" y="45"/>
                    <a:pt x="33868" y="61"/>
                    <a:pt x="28121" y="61"/>
                  </a:cubicBezTo>
                  <a:cubicBezTo>
                    <a:pt x="19662" y="61"/>
                    <a:pt x="7841" y="27"/>
                    <a:pt x="15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5" name="Google Shape;265;p3"/>
            <p:cNvSpPr/>
            <p:nvPr/>
          </p:nvSpPr>
          <p:spPr>
            <a:xfrm>
              <a:off x="5960028" y="2901386"/>
              <a:ext cx="990370" cy="10798"/>
            </a:xfrm>
            <a:custGeom>
              <a:avLst/>
              <a:gdLst/>
              <a:ahLst/>
              <a:cxnLst/>
              <a:rect l="l" t="t" r="r" b="b"/>
              <a:pathLst>
                <a:path w="29165" h="318" extrusionOk="0">
                  <a:moveTo>
                    <a:pt x="29015" y="1"/>
                  </a:moveTo>
                  <a:cubicBezTo>
                    <a:pt x="29000" y="1"/>
                    <a:pt x="28984" y="3"/>
                    <a:pt x="28967" y="9"/>
                  </a:cubicBezTo>
                  <a:cubicBezTo>
                    <a:pt x="28725" y="35"/>
                    <a:pt x="25734" y="44"/>
                    <a:pt x="21600" y="44"/>
                  </a:cubicBezTo>
                  <a:cubicBezTo>
                    <a:pt x="15200" y="44"/>
                    <a:pt x="6061" y="23"/>
                    <a:pt x="154" y="9"/>
                  </a:cubicBezTo>
                  <a:cubicBezTo>
                    <a:pt x="66" y="9"/>
                    <a:pt x="0" y="53"/>
                    <a:pt x="0" y="141"/>
                  </a:cubicBezTo>
                  <a:cubicBezTo>
                    <a:pt x="0" y="207"/>
                    <a:pt x="66" y="273"/>
                    <a:pt x="154" y="273"/>
                  </a:cubicBezTo>
                  <a:cubicBezTo>
                    <a:pt x="9765" y="317"/>
                    <a:pt x="16188" y="317"/>
                    <a:pt x="20477" y="317"/>
                  </a:cubicBezTo>
                  <a:cubicBezTo>
                    <a:pt x="28988" y="317"/>
                    <a:pt x="29054" y="273"/>
                    <a:pt x="29098" y="251"/>
                  </a:cubicBezTo>
                  <a:cubicBezTo>
                    <a:pt x="29164" y="207"/>
                    <a:pt x="29164" y="119"/>
                    <a:pt x="29120" y="53"/>
                  </a:cubicBezTo>
                  <a:cubicBezTo>
                    <a:pt x="29088" y="21"/>
                    <a:pt x="29056" y="1"/>
                    <a:pt x="2901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6" name="Google Shape;266;p3"/>
            <p:cNvSpPr/>
            <p:nvPr/>
          </p:nvSpPr>
          <p:spPr>
            <a:xfrm>
              <a:off x="6118338" y="2907668"/>
              <a:ext cx="135219" cy="133725"/>
            </a:xfrm>
            <a:custGeom>
              <a:avLst/>
              <a:gdLst/>
              <a:ahLst/>
              <a:cxnLst/>
              <a:rect l="l" t="t" r="r" b="b"/>
              <a:pathLst>
                <a:path w="3982" h="3938" extrusionOk="0">
                  <a:moveTo>
                    <a:pt x="1" y="0"/>
                  </a:moveTo>
                  <a:lnTo>
                    <a:pt x="1" y="3937"/>
                  </a:lnTo>
                  <a:lnTo>
                    <a:pt x="2046" y="2310"/>
                  </a:lnTo>
                  <a:lnTo>
                    <a:pt x="3982" y="3871"/>
                  </a:lnTo>
                  <a:lnTo>
                    <a:pt x="3982" y="2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7" name="Google Shape;267;p3"/>
            <p:cNvSpPr/>
            <p:nvPr/>
          </p:nvSpPr>
          <p:spPr>
            <a:xfrm>
              <a:off x="6113856" y="2903186"/>
              <a:ext cx="144931" cy="142689"/>
            </a:xfrm>
            <a:custGeom>
              <a:avLst/>
              <a:gdLst/>
              <a:ahLst/>
              <a:cxnLst/>
              <a:rect l="l" t="t" r="r" b="b"/>
              <a:pathLst>
                <a:path w="4268" h="4202" extrusionOk="0">
                  <a:moveTo>
                    <a:pt x="3982" y="286"/>
                  </a:moveTo>
                  <a:lnTo>
                    <a:pt x="3982" y="3695"/>
                  </a:lnTo>
                  <a:lnTo>
                    <a:pt x="2266" y="2332"/>
                  </a:lnTo>
                  <a:cubicBezTo>
                    <a:pt x="2244" y="2310"/>
                    <a:pt x="2211" y="2299"/>
                    <a:pt x="2178" y="2299"/>
                  </a:cubicBezTo>
                  <a:cubicBezTo>
                    <a:pt x="2145" y="2299"/>
                    <a:pt x="2112" y="2310"/>
                    <a:pt x="2090" y="2332"/>
                  </a:cubicBezTo>
                  <a:lnTo>
                    <a:pt x="287" y="3783"/>
                  </a:lnTo>
                  <a:lnTo>
                    <a:pt x="287" y="286"/>
                  </a:lnTo>
                  <a:close/>
                  <a:moveTo>
                    <a:pt x="133" y="0"/>
                  </a:moveTo>
                  <a:cubicBezTo>
                    <a:pt x="111" y="0"/>
                    <a:pt x="67" y="22"/>
                    <a:pt x="45" y="44"/>
                  </a:cubicBezTo>
                  <a:cubicBezTo>
                    <a:pt x="23" y="66"/>
                    <a:pt x="1" y="110"/>
                    <a:pt x="1" y="132"/>
                  </a:cubicBezTo>
                  <a:lnTo>
                    <a:pt x="1" y="4069"/>
                  </a:lnTo>
                  <a:cubicBezTo>
                    <a:pt x="1" y="4135"/>
                    <a:pt x="23" y="4179"/>
                    <a:pt x="89" y="4201"/>
                  </a:cubicBezTo>
                  <a:lnTo>
                    <a:pt x="133" y="4201"/>
                  </a:lnTo>
                  <a:cubicBezTo>
                    <a:pt x="177" y="4201"/>
                    <a:pt x="199" y="4201"/>
                    <a:pt x="221" y="4179"/>
                  </a:cubicBezTo>
                  <a:lnTo>
                    <a:pt x="2178" y="2617"/>
                  </a:lnTo>
                  <a:lnTo>
                    <a:pt x="4026" y="4091"/>
                  </a:lnTo>
                  <a:cubicBezTo>
                    <a:pt x="4052" y="4117"/>
                    <a:pt x="4085" y="4128"/>
                    <a:pt x="4117" y="4128"/>
                  </a:cubicBezTo>
                  <a:cubicBezTo>
                    <a:pt x="4140" y="4128"/>
                    <a:pt x="4162" y="4122"/>
                    <a:pt x="4180" y="4113"/>
                  </a:cubicBezTo>
                  <a:cubicBezTo>
                    <a:pt x="4224" y="4091"/>
                    <a:pt x="4268" y="4047"/>
                    <a:pt x="4268" y="4003"/>
                  </a:cubicBezTo>
                  <a:lnTo>
                    <a:pt x="4268" y="154"/>
                  </a:lnTo>
                  <a:cubicBezTo>
                    <a:pt x="4268" y="66"/>
                    <a:pt x="4202" y="22"/>
                    <a:pt x="4114" y="22"/>
                  </a:cubicBezTo>
                  <a:lnTo>
                    <a:pt x="133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8" name="Google Shape;268;p3"/>
            <p:cNvSpPr/>
            <p:nvPr/>
          </p:nvSpPr>
          <p:spPr>
            <a:xfrm>
              <a:off x="7932484" y="3072701"/>
              <a:ext cx="194237" cy="419036"/>
            </a:xfrm>
            <a:custGeom>
              <a:avLst/>
              <a:gdLst/>
              <a:ahLst/>
              <a:cxnLst/>
              <a:rect l="l" t="t" r="r" b="b"/>
              <a:pathLst>
                <a:path w="5720" h="12340" extrusionOk="0">
                  <a:moveTo>
                    <a:pt x="1" y="1"/>
                  </a:moveTo>
                  <a:cubicBezTo>
                    <a:pt x="2398" y="1"/>
                    <a:pt x="4334" y="1958"/>
                    <a:pt x="4334" y="4356"/>
                  </a:cubicBezTo>
                  <a:lnTo>
                    <a:pt x="4334" y="8007"/>
                  </a:lnTo>
                  <a:cubicBezTo>
                    <a:pt x="4334" y="10404"/>
                    <a:pt x="2398" y="12340"/>
                    <a:pt x="1" y="12340"/>
                  </a:cubicBezTo>
                  <a:lnTo>
                    <a:pt x="1321" y="12340"/>
                  </a:lnTo>
                  <a:cubicBezTo>
                    <a:pt x="3740" y="12340"/>
                    <a:pt x="5719" y="10382"/>
                    <a:pt x="5719" y="7941"/>
                  </a:cubicBezTo>
                  <a:lnTo>
                    <a:pt x="5719" y="4422"/>
                  </a:lnTo>
                  <a:cubicBezTo>
                    <a:pt x="5719" y="1980"/>
                    <a:pt x="3740" y="1"/>
                    <a:pt x="132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9" name="Google Shape;269;p3"/>
            <p:cNvSpPr/>
            <p:nvPr/>
          </p:nvSpPr>
          <p:spPr>
            <a:xfrm>
              <a:off x="7932484" y="3068219"/>
              <a:ext cx="198719" cy="428747"/>
            </a:xfrm>
            <a:custGeom>
              <a:avLst/>
              <a:gdLst/>
              <a:ahLst/>
              <a:cxnLst/>
              <a:rect l="l" t="t" r="r" b="b"/>
              <a:pathLst>
                <a:path w="5852" h="12626" extrusionOk="0">
                  <a:moveTo>
                    <a:pt x="1563" y="287"/>
                  </a:moveTo>
                  <a:lnTo>
                    <a:pt x="1563" y="287"/>
                  </a:lnTo>
                  <a:cubicBezTo>
                    <a:pt x="3806" y="419"/>
                    <a:pt x="5588" y="2266"/>
                    <a:pt x="5588" y="4554"/>
                  </a:cubicBezTo>
                  <a:lnTo>
                    <a:pt x="5588" y="8073"/>
                  </a:lnTo>
                  <a:cubicBezTo>
                    <a:pt x="5588" y="10338"/>
                    <a:pt x="3806" y="12208"/>
                    <a:pt x="1563" y="12340"/>
                  </a:cubicBezTo>
                  <a:cubicBezTo>
                    <a:pt x="3256" y="11702"/>
                    <a:pt x="4488" y="10052"/>
                    <a:pt x="4488" y="8139"/>
                  </a:cubicBezTo>
                  <a:lnTo>
                    <a:pt x="4488" y="4488"/>
                  </a:lnTo>
                  <a:cubicBezTo>
                    <a:pt x="4488" y="2552"/>
                    <a:pt x="3256" y="925"/>
                    <a:pt x="1563" y="287"/>
                  </a:cubicBezTo>
                  <a:close/>
                  <a:moveTo>
                    <a:pt x="1" y="1"/>
                  </a:moveTo>
                  <a:lnTo>
                    <a:pt x="1" y="265"/>
                  </a:lnTo>
                  <a:cubicBezTo>
                    <a:pt x="2310" y="265"/>
                    <a:pt x="4202" y="2156"/>
                    <a:pt x="4202" y="4488"/>
                  </a:cubicBezTo>
                  <a:lnTo>
                    <a:pt x="4202" y="8139"/>
                  </a:lnTo>
                  <a:cubicBezTo>
                    <a:pt x="4202" y="10448"/>
                    <a:pt x="2310" y="12340"/>
                    <a:pt x="1" y="12340"/>
                  </a:cubicBezTo>
                  <a:lnTo>
                    <a:pt x="1" y="12626"/>
                  </a:lnTo>
                  <a:lnTo>
                    <a:pt x="1321" y="12626"/>
                  </a:lnTo>
                  <a:cubicBezTo>
                    <a:pt x="3828" y="12626"/>
                    <a:pt x="5851" y="10580"/>
                    <a:pt x="5851" y="8073"/>
                  </a:cubicBezTo>
                  <a:lnTo>
                    <a:pt x="5851" y="4554"/>
                  </a:lnTo>
                  <a:cubicBezTo>
                    <a:pt x="5851" y="2046"/>
                    <a:pt x="3828" y="1"/>
                    <a:pt x="132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0" name="Google Shape;270;p3"/>
            <p:cNvSpPr/>
            <p:nvPr/>
          </p:nvSpPr>
          <p:spPr>
            <a:xfrm>
              <a:off x="7879476" y="3072701"/>
              <a:ext cx="200179" cy="419036"/>
            </a:xfrm>
            <a:custGeom>
              <a:avLst/>
              <a:gdLst/>
              <a:ahLst/>
              <a:cxnLst/>
              <a:rect l="l" t="t" r="r" b="b"/>
              <a:pathLst>
                <a:path w="5895" h="12340" extrusionOk="0">
                  <a:moveTo>
                    <a:pt x="0" y="1"/>
                  </a:moveTo>
                  <a:cubicBezTo>
                    <a:pt x="2398" y="1"/>
                    <a:pt x="4355" y="1958"/>
                    <a:pt x="4355" y="4356"/>
                  </a:cubicBezTo>
                  <a:lnTo>
                    <a:pt x="4355" y="8007"/>
                  </a:lnTo>
                  <a:cubicBezTo>
                    <a:pt x="4355" y="10404"/>
                    <a:pt x="2398" y="12340"/>
                    <a:pt x="0" y="12340"/>
                  </a:cubicBezTo>
                  <a:lnTo>
                    <a:pt x="1562" y="12340"/>
                  </a:lnTo>
                  <a:cubicBezTo>
                    <a:pt x="3959" y="12340"/>
                    <a:pt x="5895" y="10404"/>
                    <a:pt x="5895" y="8007"/>
                  </a:cubicBezTo>
                  <a:lnTo>
                    <a:pt x="5895" y="4356"/>
                  </a:lnTo>
                  <a:cubicBezTo>
                    <a:pt x="5895" y="1958"/>
                    <a:pt x="3959" y="1"/>
                    <a:pt x="156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1" name="Google Shape;271;p3"/>
            <p:cNvSpPr/>
            <p:nvPr/>
          </p:nvSpPr>
          <p:spPr>
            <a:xfrm>
              <a:off x="7879476" y="3068219"/>
              <a:ext cx="205409" cy="428747"/>
            </a:xfrm>
            <a:custGeom>
              <a:avLst/>
              <a:gdLst/>
              <a:ahLst/>
              <a:cxnLst/>
              <a:rect l="l" t="t" r="r" b="b"/>
              <a:pathLst>
                <a:path w="6049" h="12626" extrusionOk="0">
                  <a:moveTo>
                    <a:pt x="1562" y="265"/>
                  </a:moveTo>
                  <a:cubicBezTo>
                    <a:pt x="3871" y="265"/>
                    <a:pt x="5763" y="2156"/>
                    <a:pt x="5763" y="4488"/>
                  </a:cubicBezTo>
                  <a:lnTo>
                    <a:pt x="5763" y="8139"/>
                  </a:lnTo>
                  <a:cubicBezTo>
                    <a:pt x="5763" y="10448"/>
                    <a:pt x="3871" y="12340"/>
                    <a:pt x="1562" y="12340"/>
                  </a:cubicBezTo>
                  <a:cubicBezTo>
                    <a:pt x="3256" y="11702"/>
                    <a:pt x="4487" y="10052"/>
                    <a:pt x="4487" y="8139"/>
                  </a:cubicBezTo>
                  <a:lnTo>
                    <a:pt x="4487" y="4488"/>
                  </a:lnTo>
                  <a:cubicBezTo>
                    <a:pt x="4487" y="2552"/>
                    <a:pt x="3278" y="903"/>
                    <a:pt x="1562" y="265"/>
                  </a:cubicBezTo>
                  <a:close/>
                  <a:moveTo>
                    <a:pt x="0" y="1"/>
                  </a:moveTo>
                  <a:lnTo>
                    <a:pt x="0" y="265"/>
                  </a:lnTo>
                  <a:cubicBezTo>
                    <a:pt x="2332" y="265"/>
                    <a:pt x="4223" y="2156"/>
                    <a:pt x="4223" y="4488"/>
                  </a:cubicBezTo>
                  <a:lnTo>
                    <a:pt x="4223" y="8139"/>
                  </a:lnTo>
                  <a:cubicBezTo>
                    <a:pt x="4223" y="10448"/>
                    <a:pt x="2332" y="12340"/>
                    <a:pt x="0" y="12340"/>
                  </a:cubicBezTo>
                  <a:lnTo>
                    <a:pt x="0" y="12626"/>
                  </a:lnTo>
                  <a:lnTo>
                    <a:pt x="1562" y="12626"/>
                  </a:lnTo>
                  <a:cubicBezTo>
                    <a:pt x="4025" y="12626"/>
                    <a:pt x="6049" y="10602"/>
                    <a:pt x="6049" y="8139"/>
                  </a:cubicBezTo>
                  <a:lnTo>
                    <a:pt x="6049" y="4488"/>
                  </a:lnTo>
                  <a:cubicBezTo>
                    <a:pt x="6049" y="2002"/>
                    <a:pt x="4025" y="1"/>
                    <a:pt x="156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2" name="Google Shape;272;p3"/>
            <p:cNvSpPr/>
            <p:nvPr/>
          </p:nvSpPr>
          <p:spPr>
            <a:xfrm>
              <a:off x="7786127" y="3072701"/>
              <a:ext cx="241268" cy="419036"/>
            </a:xfrm>
            <a:custGeom>
              <a:avLst/>
              <a:gdLst/>
              <a:ahLst/>
              <a:cxnLst/>
              <a:rect l="l" t="t" r="r" b="b"/>
              <a:pathLst>
                <a:path w="7105" h="12340" extrusionOk="0">
                  <a:moveTo>
                    <a:pt x="0" y="1"/>
                  </a:moveTo>
                  <a:cubicBezTo>
                    <a:pt x="2485" y="1"/>
                    <a:pt x="4509" y="1870"/>
                    <a:pt x="4509" y="4180"/>
                  </a:cubicBezTo>
                  <a:lnTo>
                    <a:pt x="4509" y="8161"/>
                  </a:lnTo>
                  <a:cubicBezTo>
                    <a:pt x="4509" y="10470"/>
                    <a:pt x="2485" y="12340"/>
                    <a:pt x="0" y="12340"/>
                  </a:cubicBezTo>
                  <a:lnTo>
                    <a:pt x="2749" y="12340"/>
                  </a:lnTo>
                  <a:cubicBezTo>
                    <a:pt x="5147" y="12340"/>
                    <a:pt x="7104" y="10404"/>
                    <a:pt x="7104" y="8007"/>
                  </a:cubicBezTo>
                  <a:lnTo>
                    <a:pt x="7104" y="4356"/>
                  </a:lnTo>
                  <a:cubicBezTo>
                    <a:pt x="7104" y="1958"/>
                    <a:pt x="5147" y="1"/>
                    <a:pt x="274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3" name="Google Shape;273;p3"/>
            <p:cNvSpPr/>
            <p:nvPr/>
          </p:nvSpPr>
          <p:spPr>
            <a:xfrm>
              <a:off x="7786127" y="3068219"/>
              <a:ext cx="245750" cy="428747"/>
            </a:xfrm>
            <a:custGeom>
              <a:avLst/>
              <a:gdLst/>
              <a:ahLst/>
              <a:cxnLst/>
              <a:rect l="l" t="t" r="r" b="b"/>
              <a:pathLst>
                <a:path w="7237" h="12626" extrusionOk="0">
                  <a:moveTo>
                    <a:pt x="2749" y="265"/>
                  </a:moveTo>
                  <a:cubicBezTo>
                    <a:pt x="5081" y="265"/>
                    <a:pt x="6972" y="2156"/>
                    <a:pt x="6972" y="4488"/>
                  </a:cubicBezTo>
                  <a:lnTo>
                    <a:pt x="6972" y="8139"/>
                  </a:lnTo>
                  <a:cubicBezTo>
                    <a:pt x="6972" y="10448"/>
                    <a:pt x="5081" y="12340"/>
                    <a:pt x="2749" y="12340"/>
                  </a:cubicBezTo>
                  <a:lnTo>
                    <a:pt x="1628" y="12340"/>
                  </a:lnTo>
                  <a:cubicBezTo>
                    <a:pt x="3387" y="11724"/>
                    <a:pt x="4641" y="10140"/>
                    <a:pt x="4641" y="8293"/>
                  </a:cubicBezTo>
                  <a:lnTo>
                    <a:pt x="4641" y="4312"/>
                  </a:lnTo>
                  <a:cubicBezTo>
                    <a:pt x="4641" y="2464"/>
                    <a:pt x="3387" y="881"/>
                    <a:pt x="1628" y="265"/>
                  </a:cubicBezTo>
                  <a:close/>
                  <a:moveTo>
                    <a:pt x="0" y="1"/>
                  </a:moveTo>
                  <a:lnTo>
                    <a:pt x="0" y="265"/>
                  </a:lnTo>
                  <a:cubicBezTo>
                    <a:pt x="2419" y="265"/>
                    <a:pt x="4377" y="2090"/>
                    <a:pt x="4377" y="4312"/>
                  </a:cubicBezTo>
                  <a:lnTo>
                    <a:pt x="4377" y="8293"/>
                  </a:lnTo>
                  <a:cubicBezTo>
                    <a:pt x="4377" y="10536"/>
                    <a:pt x="2419" y="12340"/>
                    <a:pt x="0" y="12340"/>
                  </a:cubicBezTo>
                  <a:lnTo>
                    <a:pt x="0" y="12626"/>
                  </a:lnTo>
                  <a:lnTo>
                    <a:pt x="2749" y="12626"/>
                  </a:lnTo>
                  <a:cubicBezTo>
                    <a:pt x="5235" y="12626"/>
                    <a:pt x="7236" y="10602"/>
                    <a:pt x="7236" y="8139"/>
                  </a:cubicBezTo>
                  <a:lnTo>
                    <a:pt x="7236" y="4488"/>
                  </a:lnTo>
                  <a:cubicBezTo>
                    <a:pt x="7236" y="2002"/>
                    <a:pt x="5235" y="1"/>
                    <a:pt x="274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4" name="Google Shape;274;p3"/>
            <p:cNvSpPr/>
            <p:nvPr/>
          </p:nvSpPr>
          <p:spPr>
            <a:xfrm>
              <a:off x="5727725" y="3072701"/>
              <a:ext cx="2211516" cy="419036"/>
            </a:xfrm>
            <a:custGeom>
              <a:avLst/>
              <a:gdLst/>
              <a:ahLst/>
              <a:cxnLst/>
              <a:rect l="l" t="t" r="r" b="b"/>
              <a:pathLst>
                <a:path w="65126" h="12340" extrusionOk="0">
                  <a:moveTo>
                    <a:pt x="1" y="1"/>
                  </a:moveTo>
                  <a:lnTo>
                    <a:pt x="1" y="2530"/>
                  </a:lnTo>
                  <a:lnTo>
                    <a:pt x="7061" y="2530"/>
                  </a:lnTo>
                  <a:lnTo>
                    <a:pt x="7061" y="9964"/>
                  </a:lnTo>
                  <a:lnTo>
                    <a:pt x="1" y="9964"/>
                  </a:lnTo>
                  <a:lnTo>
                    <a:pt x="1" y="12340"/>
                  </a:lnTo>
                  <a:lnTo>
                    <a:pt x="60617" y="12340"/>
                  </a:lnTo>
                  <a:cubicBezTo>
                    <a:pt x="63102" y="12340"/>
                    <a:pt x="65126" y="10470"/>
                    <a:pt x="65126" y="8161"/>
                  </a:cubicBezTo>
                  <a:lnTo>
                    <a:pt x="65126" y="4180"/>
                  </a:lnTo>
                  <a:cubicBezTo>
                    <a:pt x="65126" y="1870"/>
                    <a:pt x="63102" y="1"/>
                    <a:pt x="6061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5" name="Google Shape;275;p3"/>
            <p:cNvSpPr/>
            <p:nvPr/>
          </p:nvSpPr>
          <p:spPr>
            <a:xfrm>
              <a:off x="5723243" y="3068219"/>
              <a:ext cx="2220481" cy="428747"/>
            </a:xfrm>
            <a:custGeom>
              <a:avLst/>
              <a:gdLst/>
              <a:ahLst/>
              <a:cxnLst/>
              <a:rect l="l" t="t" r="r" b="b"/>
              <a:pathLst>
                <a:path w="65390" h="12626" extrusionOk="0">
                  <a:moveTo>
                    <a:pt x="60749" y="265"/>
                  </a:moveTo>
                  <a:cubicBezTo>
                    <a:pt x="63168" y="265"/>
                    <a:pt x="65126" y="2090"/>
                    <a:pt x="65126" y="4312"/>
                  </a:cubicBezTo>
                  <a:lnTo>
                    <a:pt x="65126" y="8293"/>
                  </a:lnTo>
                  <a:cubicBezTo>
                    <a:pt x="65126" y="10536"/>
                    <a:pt x="63168" y="12340"/>
                    <a:pt x="60749" y="12340"/>
                  </a:cubicBezTo>
                  <a:lnTo>
                    <a:pt x="287" y="12340"/>
                  </a:lnTo>
                  <a:lnTo>
                    <a:pt x="287" y="10250"/>
                  </a:lnTo>
                  <a:lnTo>
                    <a:pt x="7325" y="10250"/>
                  </a:lnTo>
                  <a:lnTo>
                    <a:pt x="7325" y="2530"/>
                  </a:lnTo>
                  <a:lnTo>
                    <a:pt x="287" y="2530"/>
                  </a:lnTo>
                  <a:lnTo>
                    <a:pt x="287" y="265"/>
                  </a:lnTo>
                  <a:close/>
                  <a:moveTo>
                    <a:pt x="1" y="1"/>
                  </a:moveTo>
                  <a:lnTo>
                    <a:pt x="1" y="2794"/>
                  </a:lnTo>
                  <a:lnTo>
                    <a:pt x="7039" y="2794"/>
                  </a:lnTo>
                  <a:lnTo>
                    <a:pt x="7039" y="9964"/>
                  </a:lnTo>
                  <a:lnTo>
                    <a:pt x="1" y="9964"/>
                  </a:lnTo>
                  <a:lnTo>
                    <a:pt x="1" y="12626"/>
                  </a:lnTo>
                  <a:lnTo>
                    <a:pt x="60749" y="12626"/>
                  </a:lnTo>
                  <a:cubicBezTo>
                    <a:pt x="63322" y="12626"/>
                    <a:pt x="65390" y="10668"/>
                    <a:pt x="65390" y="8293"/>
                  </a:cubicBezTo>
                  <a:lnTo>
                    <a:pt x="65390" y="4312"/>
                  </a:lnTo>
                  <a:cubicBezTo>
                    <a:pt x="65390" y="1936"/>
                    <a:pt x="63322" y="1"/>
                    <a:pt x="6074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6" name="Google Shape;276;p3"/>
            <p:cNvSpPr/>
            <p:nvPr/>
          </p:nvSpPr>
          <p:spPr>
            <a:xfrm>
              <a:off x="5810649" y="3158614"/>
              <a:ext cx="156850" cy="252474"/>
            </a:xfrm>
            <a:custGeom>
              <a:avLst/>
              <a:gdLst/>
              <a:ahLst/>
              <a:cxnLst/>
              <a:rect l="l" t="t" r="r" b="b"/>
              <a:pathLst>
                <a:path w="4619" h="7435" extrusionOk="0">
                  <a:moveTo>
                    <a:pt x="0" y="0"/>
                  </a:moveTo>
                  <a:lnTo>
                    <a:pt x="0" y="7434"/>
                  </a:lnTo>
                  <a:lnTo>
                    <a:pt x="4619" y="7434"/>
                  </a:lnTo>
                  <a:lnTo>
                    <a:pt x="4619" y="0"/>
                  </a:lnTo>
                  <a:close/>
                </a:path>
              </a:pathLst>
            </a:custGeom>
            <a:solidFill>
              <a:srgbClr val="99222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7" name="Google Shape;277;p3"/>
            <p:cNvSpPr/>
            <p:nvPr/>
          </p:nvSpPr>
          <p:spPr>
            <a:xfrm>
              <a:off x="5805420" y="3154131"/>
              <a:ext cx="166562" cy="262186"/>
            </a:xfrm>
            <a:custGeom>
              <a:avLst/>
              <a:gdLst/>
              <a:ahLst/>
              <a:cxnLst/>
              <a:rect l="l" t="t" r="r" b="b"/>
              <a:pathLst>
                <a:path w="4905" h="7721" extrusionOk="0">
                  <a:moveTo>
                    <a:pt x="4619" y="264"/>
                  </a:moveTo>
                  <a:lnTo>
                    <a:pt x="4619" y="7434"/>
                  </a:lnTo>
                  <a:lnTo>
                    <a:pt x="286" y="7434"/>
                  </a:lnTo>
                  <a:lnTo>
                    <a:pt x="286" y="264"/>
                  </a:lnTo>
                  <a:close/>
                  <a:moveTo>
                    <a:pt x="0" y="0"/>
                  </a:moveTo>
                  <a:lnTo>
                    <a:pt x="0" y="7720"/>
                  </a:lnTo>
                  <a:lnTo>
                    <a:pt x="4905" y="7720"/>
                  </a:lnTo>
                  <a:lnTo>
                    <a:pt x="4905" y="0"/>
                  </a:lnTo>
                  <a:close/>
                </a:path>
              </a:pathLst>
            </a:custGeom>
            <a:solidFill>
              <a:srgbClr val="6B1C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8" name="Google Shape;278;p3"/>
            <p:cNvSpPr/>
            <p:nvPr/>
          </p:nvSpPr>
          <p:spPr>
            <a:xfrm>
              <a:off x="5803178" y="3158614"/>
              <a:ext cx="1952353" cy="252474"/>
            </a:xfrm>
            <a:custGeom>
              <a:avLst/>
              <a:gdLst/>
              <a:ahLst/>
              <a:cxnLst/>
              <a:rect l="l" t="t" r="r" b="b"/>
              <a:pathLst>
                <a:path w="57494" h="7435" extrusionOk="0">
                  <a:moveTo>
                    <a:pt x="0" y="0"/>
                  </a:moveTo>
                  <a:lnTo>
                    <a:pt x="0" y="7434"/>
                  </a:lnTo>
                  <a:lnTo>
                    <a:pt x="53776" y="7434"/>
                  </a:lnTo>
                  <a:cubicBezTo>
                    <a:pt x="55822" y="7434"/>
                    <a:pt x="57493" y="5785"/>
                    <a:pt x="57493" y="3717"/>
                  </a:cubicBezTo>
                  <a:cubicBezTo>
                    <a:pt x="57493" y="1672"/>
                    <a:pt x="55822" y="0"/>
                    <a:pt x="53776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9" name="Google Shape;279;p3"/>
            <p:cNvSpPr/>
            <p:nvPr/>
          </p:nvSpPr>
          <p:spPr>
            <a:xfrm>
              <a:off x="5798696" y="3154131"/>
              <a:ext cx="1961317" cy="262186"/>
            </a:xfrm>
            <a:custGeom>
              <a:avLst/>
              <a:gdLst/>
              <a:ahLst/>
              <a:cxnLst/>
              <a:rect l="l" t="t" r="r" b="b"/>
              <a:pathLst>
                <a:path w="57758" h="7721" extrusionOk="0">
                  <a:moveTo>
                    <a:pt x="53908" y="264"/>
                  </a:moveTo>
                  <a:cubicBezTo>
                    <a:pt x="55888" y="264"/>
                    <a:pt x="57493" y="1870"/>
                    <a:pt x="57493" y="3849"/>
                  </a:cubicBezTo>
                  <a:cubicBezTo>
                    <a:pt x="57493" y="5829"/>
                    <a:pt x="55888" y="7434"/>
                    <a:pt x="53908" y="7434"/>
                  </a:cubicBezTo>
                  <a:lnTo>
                    <a:pt x="286" y="7434"/>
                  </a:lnTo>
                  <a:lnTo>
                    <a:pt x="286" y="264"/>
                  </a:lnTo>
                  <a:close/>
                  <a:moveTo>
                    <a:pt x="132" y="0"/>
                  </a:moveTo>
                  <a:cubicBezTo>
                    <a:pt x="66" y="0"/>
                    <a:pt x="0" y="66"/>
                    <a:pt x="0" y="132"/>
                  </a:cubicBezTo>
                  <a:lnTo>
                    <a:pt x="0" y="7566"/>
                  </a:lnTo>
                  <a:cubicBezTo>
                    <a:pt x="0" y="7654"/>
                    <a:pt x="66" y="7720"/>
                    <a:pt x="132" y="7720"/>
                  </a:cubicBezTo>
                  <a:lnTo>
                    <a:pt x="53908" y="7720"/>
                  </a:lnTo>
                  <a:cubicBezTo>
                    <a:pt x="56042" y="7720"/>
                    <a:pt x="57757" y="5983"/>
                    <a:pt x="57757" y="3849"/>
                  </a:cubicBezTo>
                  <a:cubicBezTo>
                    <a:pt x="57757" y="1716"/>
                    <a:pt x="56042" y="0"/>
                    <a:pt x="5390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0" name="Google Shape;280;p3"/>
            <p:cNvSpPr/>
            <p:nvPr/>
          </p:nvSpPr>
          <p:spPr>
            <a:xfrm>
              <a:off x="5798696" y="3341305"/>
              <a:ext cx="1667042" cy="12259"/>
            </a:xfrm>
            <a:custGeom>
              <a:avLst/>
              <a:gdLst/>
              <a:ahLst/>
              <a:cxnLst/>
              <a:rect l="l" t="t" r="r" b="b"/>
              <a:pathLst>
                <a:path w="49092" h="361" extrusionOk="0">
                  <a:moveTo>
                    <a:pt x="48942" y="0"/>
                  </a:moveTo>
                  <a:cubicBezTo>
                    <a:pt x="48927" y="0"/>
                    <a:pt x="48911" y="3"/>
                    <a:pt x="48894" y="9"/>
                  </a:cubicBezTo>
                  <a:cubicBezTo>
                    <a:pt x="48533" y="72"/>
                    <a:pt x="43054" y="94"/>
                    <a:pt x="35575" y="94"/>
                  </a:cubicBezTo>
                  <a:cubicBezTo>
                    <a:pt x="24803" y="94"/>
                    <a:pt x="9881" y="48"/>
                    <a:pt x="132" y="9"/>
                  </a:cubicBezTo>
                  <a:cubicBezTo>
                    <a:pt x="66" y="9"/>
                    <a:pt x="0" y="75"/>
                    <a:pt x="0" y="141"/>
                  </a:cubicBezTo>
                  <a:cubicBezTo>
                    <a:pt x="0" y="207"/>
                    <a:pt x="66" y="273"/>
                    <a:pt x="132" y="273"/>
                  </a:cubicBezTo>
                  <a:cubicBezTo>
                    <a:pt x="11855" y="317"/>
                    <a:pt x="24788" y="361"/>
                    <a:pt x="34399" y="361"/>
                  </a:cubicBezTo>
                  <a:cubicBezTo>
                    <a:pt x="42977" y="361"/>
                    <a:pt x="48938" y="339"/>
                    <a:pt x="49048" y="251"/>
                  </a:cubicBezTo>
                  <a:cubicBezTo>
                    <a:pt x="49092" y="185"/>
                    <a:pt x="49092" y="97"/>
                    <a:pt x="49048" y="53"/>
                  </a:cubicBezTo>
                  <a:cubicBezTo>
                    <a:pt x="49015" y="21"/>
                    <a:pt x="48983" y="0"/>
                    <a:pt x="4894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1" name="Google Shape;281;p3"/>
            <p:cNvSpPr/>
            <p:nvPr/>
          </p:nvSpPr>
          <p:spPr>
            <a:xfrm>
              <a:off x="5798696" y="3241946"/>
              <a:ext cx="1796997" cy="11546"/>
            </a:xfrm>
            <a:custGeom>
              <a:avLst/>
              <a:gdLst/>
              <a:ahLst/>
              <a:cxnLst/>
              <a:rect l="l" t="t" r="r" b="b"/>
              <a:pathLst>
                <a:path w="52919" h="340" extrusionOk="0">
                  <a:moveTo>
                    <a:pt x="52773" y="1"/>
                  </a:moveTo>
                  <a:cubicBezTo>
                    <a:pt x="52756" y="1"/>
                    <a:pt x="52738" y="4"/>
                    <a:pt x="52721" y="10"/>
                  </a:cubicBezTo>
                  <a:cubicBezTo>
                    <a:pt x="52382" y="54"/>
                    <a:pt x="46634" y="70"/>
                    <a:pt x="38725" y="70"/>
                  </a:cubicBezTo>
                  <a:cubicBezTo>
                    <a:pt x="27085" y="70"/>
                    <a:pt x="10766" y="36"/>
                    <a:pt x="132" y="10"/>
                  </a:cubicBezTo>
                  <a:cubicBezTo>
                    <a:pt x="66" y="10"/>
                    <a:pt x="0" y="54"/>
                    <a:pt x="0" y="142"/>
                  </a:cubicBezTo>
                  <a:cubicBezTo>
                    <a:pt x="0" y="208"/>
                    <a:pt x="66" y="273"/>
                    <a:pt x="132" y="273"/>
                  </a:cubicBezTo>
                  <a:cubicBezTo>
                    <a:pt x="11063" y="295"/>
                    <a:pt x="26151" y="339"/>
                    <a:pt x="37369" y="339"/>
                  </a:cubicBezTo>
                  <a:cubicBezTo>
                    <a:pt x="46254" y="339"/>
                    <a:pt x="52743" y="317"/>
                    <a:pt x="52831" y="251"/>
                  </a:cubicBezTo>
                  <a:cubicBezTo>
                    <a:pt x="52897" y="208"/>
                    <a:pt x="52919" y="120"/>
                    <a:pt x="52875" y="54"/>
                  </a:cubicBezTo>
                  <a:cubicBezTo>
                    <a:pt x="52858" y="21"/>
                    <a:pt x="52819" y="1"/>
                    <a:pt x="5277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2" name="Google Shape;282;p3"/>
            <p:cNvSpPr/>
            <p:nvPr/>
          </p:nvSpPr>
          <p:spPr>
            <a:xfrm>
              <a:off x="7379078" y="3250469"/>
              <a:ext cx="144184" cy="165101"/>
            </a:xfrm>
            <a:custGeom>
              <a:avLst/>
              <a:gdLst/>
              <a:ahLst/>
              <a:cxnLst/>
              <a:rect l="l" t="t" r="r" b="b"/>
              <a:pathLst>
                <a:path w="4246" h="4862" extrusionOk="0">
                  <a:moveTo>
                    <a:pt x="0" y="0"/>
                  </a:moveTo>
                  <a:lnTo>
                    <a:pt x="0" y="4861"/>
                  </a:lnTo>
                  <a:lnTo>
                    <a:pt x="2178" y="2838"/>
                  </a:lnTo>
                  <a:lnTo>
                    <a:pt x="4245" y="4751"/>
                  </a:lnTo>
                  <a:lnTo>
                    <a:pt x="4245" y="2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3" name="Google Shape;283;p3"/>
            <p:cNvSpPr/>
            <p:nvPr/>
          </p:nvSpPr>
          <p:spPr>
            <a:xfrm>
              <a:off x="7373849" y="3245986"/>
              <a:ext cx="153895" cy="174066"/>
            </a:xfrm>
            <a:custGeom>
              <a:avLst/>
              <a:gdLst/>
              <a:ahLst/>
              <a:cxnLst/>
              <a:rect l="l" t="t" r="r" b="b"/>
              <a:pathLst>
                <a:path w="4532" h="5126" extrusionOk="0">
                  <a:moveTo>
                    <a:pt x="4267" y="286"/>
                  </a:moveTo>
                  <a:lnTo>
                    <a:pt x="4267" y="4575"/>
                  </a:lnTo>
                  <a:lnTo>
                    <a:pt x="2420" y="2860"/>
                  </a:lnTo>
                  <a:cubicBezTo>
                    <a:pt x="2398" y="2838"/>
                    <a:pt x="2365" y="2827"/>
                    <a:pt x="2332" y="2827"/>
                  </a:cubicBezTo>
                  <a:cubicBezTo>
                    <a:pt x="2299" y="2827"/>
                    <a:pt x="2266" y="2838"/>
                    <a:pt x="2244" y="2860"/>
                  </a:cubicBezTo>
                  <a:lnTo>
                    <a:pt x="286" y="4685"/>
                  </a:lnTo>
                  <a:lnTo>
                    <a:pt x="286" y="286"/>
                  </a:lnTo>
                  <a:close/>
                  <a:moveTo>
                    <a:pt x="154" y="1"/>
                  </a:moveTo>
                  <a:cubicBezTo>
                    <a:pt x="110" y="1"/>
                    <a:pt x="66" y="23"/>
                    <a:pt x="44" y="45"/>
                  </a:cubicBezTo>
                  <a:cubicBezTo>
                    <a:pt x="22" y="67"/>
                    <a:pt x="0" y="111"/>
                    <a:pt x="0" y="132"/>
                  </a:cubicBezTo>
                  <a:lnTo>
                    <a:pt x="0" y="4993"/>
                  </a:lnTo>
                  <a:cubicBezTo>
                    <a:pt x="0" y="5037"/>
                    <a:pt x="44" y="5103"/>
                    <a:pt x="88" y="5125"/>
                  </a:cubicBezTo>
                  <a:lnTo>
                    <a:pt x="154" y="5125"/>
                  </a:lnTo>
                  <a:cubicBezTo>
                    <a:pt x="176" y="5125"/>
                    <a:pt x="220" y="5125"/>
                    <a:pt x="242" y="5103"/>
                  </a:cubicBezTo>
                  <a:lnTo>
                    <a:pt x="2332" y="3146"/>
                  </a:lnTo>
                  <a:lnTo>
                    <a:pt x="4311" y="4993"/>
                  </a:lnTo>
                  <a:cubicBezTo>
                    <a:pt x="4337" y="5019"/>
                    <a:pt x="4363" y="5030"/>
                    <a:pt x="4393" y="5030"/>
                  </a:cubicBezTo>
                  <a:cubicBezTo>
                    <a:pt x="4414" y="5030"/>
                    <a:pt x="4438" y="5024"/>
                    <a:pt x="4465" y="5015"/>
                  </a:cubicBezTo>
                  <a:cubicBezTo>
                    <a:pt x="4509" y="4993"/>
                    <a:pt x="4531" y="4949"/>
                    <a:pt x="4531" y="4883"/>
                  </a:cubicBezTo>
                  <a:lnTo>
                    <a:pt x="4531" y="154"/>
                  </a:lnTo>
                  <a:cubicBezTo>
                    <a:pt x="4531" y="89"/>
                    <a:pt x="4487" y="23"/>
                    <a:pt x="4399" y="23"/>
                  </a:cubicBezTo>
                  <a:lnTo>
                    <a:pt x="154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4" name="Google Shape;284;p3"/>
            <p:cNvSpPr/>
            <p:nvPr/>
          </p:nvSpPr>
          <p:spPr>
            <a:xfrm>
              <a:off x="6113109" y="2532709"/>
              <a:ext cx="115048" cy="255496"/>
            </a:xfrm>
            <a:custGeom>
              <a:avLst/>
              <a:gdLst/>
              <a:ahLst/>
              <a:cxnLst/>
              <a:rect l="l" t="t" r="r" b="b"/>
              <a:pathLst>
                <a:path w="3388" h="7524" extrusionOk="0">
                  <a:moveTo>
                    <a:pt x="2596" y="1"/>
                  </a:moveTo>
                  <a:cubicBezTo>
                    <a:pt x="1167" y="1"/>
                    <a:pt x="1" y="1211"/>
                    <a:pt x="1" y="2684"/>
                  </a:cubicBezTo>
                  <a:lnTo>
                    <a:pt x="1" y="4840"/>
                  </a:lnTo>
                  <a:cubicBezTo>
                    <a:pt x="1" y="6313"/>
                    <a:pt x="1167" y="7523"/>
                    <a:pt x="2596" y="7523"/>
                  </a:cubicBezTo>
                  <a:lnTo>
                    <a:pt x="3388" y="7523"/>
                  </a:lnTo>
                  <a:cubicBezTo>
                    <a:pt x="1958" y="7523"/>
                    <a:pt x="815" y="6335"/>
                    <a:pt x="815" y="4862"/>
                  </a:cubicBezTo>
                  <a:lnTo>
                    <a:pt x="815" y="2640"/>
                  </a:lnTo>
                  <a:cubicBezTo>
                    <a:pt x="815" y="1189"/>
                    <a:pt x="1958" y="1"/>
                    <a:pt x="338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5" name="Google Shape;285;p3"/>
            <p:cNvSpPr/>
            <p:nvPr/>
          </p:nvSpPr>
          <p:spPr>
            <a:xfrm>
              <a:off x="6108626" y="2528261"/>
              <a:ext cx="119530" cy="264393"/>
            </a:xfrm>
            <a:custGeom>
              <a:avLst/>
              <a:gdLst/>
              <a:ahLst/>
              <a:cxnLst/>
              <a:rect l="l" t="t" r="r" b="b"/>
              <a:pathLst>
                <a:path w="3520" h="7786" extrusionOk="0">
                  <a:moveTo>
                    <a:pt x="2244" y="330"/>
                  </a:moveTo>
                  <a:lnTo>
                    <a:pt x="2244" y="330"/>
                  </a:lnTo>
                  <a:cubicBezTo>
                    <a:pt x="1387" y="792"/>
                    <a:pt x="815" y="1716"/>
                    <a:pt x="815" y="2771"/>
                  </a:cubicBezTo>
                  <a:lnTo>
                    <a:pt x="815" y="4993"/>
                  </a:lnTo>
                  <a:cubicBezTo>
                    <a:pt x="815" y="6070"/>
                    <a:pt x="1387" y="6994"/>
                    <a:pt x="2244" y="7456"/>
                  </a:cubicBezTo>
                  <a:cubicBezTo>
                    <a:pt x="1123" y="7214"/>
                    <a:pt x="287" y="6202"/>
                    <a:pt x="287" y="4971"/>
                  </a:cubicBezTo>
                  <a:lnTo>
                    <a:pt x="287" y="2815"/>
                  </a:lnTo>
                  <a:cubicBezTo>
                    <a:pt x="287" y="1584"/>
                    <a:pt x="1123" y="572"/>
                    <a:pt x="2244" y="330"/>
                  </a:cubicBezTo>
                  <a:close/>
                  <a:moveTo>
                    <a:pt x="2728" y="0"/>
                  </a:moveTo>
                  <a:cubicBezTo>
                    <a:pt x="1233" y="0"/>
                    <a:pt x="1" y="1276"/>
                    <a:pt x="1" y="2815"/>
                  </a:cubicBezTo>
                  <a:lnTo>
                    <a:pt x="1" y="4971"/>
                  </a:lnTo>
                  <a:cubicBezTo>
                    <a:pt x="1" y="6510"/>
                    <a:pt x="1233" y="7786"/>
                    <a:pt x="2728" y="7786"/>
                  </a:cubicBezTo>
                  <a:lnTo>
                    <a:pt x="3520" y="7786"/>
                  </a:lnTo>
                  <a:lnTo>
                    <a:pt x="3520" y="7522"/>
                  </a:lnTo>
                  <a:cubicBezTo>
                    <a:pt x="2178" y="7522"/>
                    <a:pt x="1079" y="6378"/>
                    <a:pt x="1079" y="4993"/>
                  </a:cubicBezTo>
                  <a:lnTo>
                    <a:pt x="1079" y="2771"/>
                  </a:lnTo>
                  <a:cubicBezTo>
                    <a:pt x="1079" y="1408"/>
                    <a:pt x="2178" y="264"/>
                    <a:pt x="3520" y="264"/>
                  </a:cubicBezTo>
                  <a:lnTo>
                    <a:pt x="3520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6" name="Google Shape;286;p3"/>
            <p:cNvSpPr/>
            <p:nvPr/>
          </p:nvSpPr>
          <p:spPr>
            <a:xfrm>
              <a:off x="6140750" y="2532709"/>
              <a:ext cx="118036" cy="255496"/>
            </a:xfrm>
            <a:custGeom>
              <a:avLst/>
              <a:gdLst/>
              <a:ahLst/>
              <a:cxnLst/>
              <a:rect l="l" t="t" r="r" b="b"/>
              <a:pathLst>
                <a:path w="3476" h="7524" extrusionOk="0">
                  <a:moveTo>
                    <a:pt x="2574" y="1"/>
                  </a:moveTo>
                  <a:cubicBezTo>
                    <a:pt x="1144" y="1"/>
                    <a:pt x="1" y="1189"/>
                    <a:pt x="1" y="2640"/>
                  </a:cubicBezTo>
                  <a:lnTo>
                    <a:pt x="1" y="4862"/>
                  </a:lnTo>
                  <a:cubicBezTo>
                    <a:pt x="1" y="6335"/>
                    <a:pt x="1144" y="7523"/>
                    <a:pt x="2574" y="7523"/>
                  </a:cubicBezTo>
                  <a:lnTo>
                    <a:pt x="3476" y="7523"/>
                  </a:lnTo>
                  <a:cubicBezTo>
                    <a:pt x="2068" y="7523"/>
                    <a:pt x="924" y="6335"/>
                    <a:pt x="924" y="4862"/>
                  </a:cubicBezTo>
                  <a:lnTo>
                    <a:pt x="924" y="2640"/>
                  </a:lnTo>
                  <a:cubicBezTo>
                    <a:pt x="924" y="1189"/>
                    <a:pt x="2068" y="1"/>
                    <a:pt x="3476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7" name="Google Shape;287;p3"/>
            <p:cNvSpPr/>
            <p:nvPr/>
          </p:nvSpPr>
          <p:spPr>
            <a:xfrm>
              <a:off x="6136268" y="2528261"/>
              <a:ext cx="122519" cy="264393"/>
            </a:xfrm>
            <a:custGeom>
              <a:avLst/>
              <a:gdLst/>
              <a:ahLst/>
              <a:cxnLst/>
              <a:rect l="l" t="t" r="r" b="b"/>
              <a:pathLst>
                <a:path w="3608" h="7786" extrusionOk="0">
                  <a:moveTo>
                    <a:pt x="2398" y="286"/>
                  </a:moveTo>
                  <a:cubicBezTo>
                    <a:pt x="1518" y="748"/>
                    <a:pt x="902" y="1694"/>
                    <a:pt x="902" y="2771"/>
                  </a:cubicBezTo>
                  <a:lnTo>
                    <a:pt x="902" y="4993"/>
                  </a:lnTo>
                  <a:cubicBezTo>
                    <a:pt x="902" y="6092"/>
                    <a:pt x="1518" y="7038"/>
                    <a:pt x="2398" y="7500"/>
                  </a:cubicBezTo>
                  <a:cubicBezTo>
                    <a:pt x="1210" y="7346"/>
                    <a:pt x="265" y="6290"/>
                    <a:pt x="265" y="4993"/>
                  </a:cubicBezTo>
                  <a:lnTo>
                    <a:pt x="265" y="2771"/>
                  </a:lnTo>
                  <a:cubicBezTo>
                    <a:pt x="265" y="1496"/>
                    <a:pt x="1210" y="440"/>
                    <a:pt x="2398" y="286"/>
                  </a:cubicBezTo>
                  <a:close/>
                  <a:moveTo>
                    <a:pt x="2706" y="0"/>
                  </a:moveTo>
                  <a:cubicBezTo>
                    <a:pt x="1210" y="0"/>
                    <a:pt x="1" y="1254"/>
                    <a:pt x="1" y="2771"/>
                  </a:cubicBezTo>
                  <a:lnTo>
                    <a:pt x="1" y="4993"/>
                  </a:lnTo>
                  <a:cubicBezTo>
                    <a:pt x="1" y="6532"/>
                    <a:pt x="1210" y="7786"/>
                    <a:pt x="2706" y="7786"/>
                  </a:cubicBezTo>
                  <a:lnTo>
                    <a:pt x="3608" y="7786"/>
                  </a:lnTo>
                  <a:lnTo>
                    <a:pt x="3608" y="7522"/>
                  </a:lnTo>
                  <a:cubicBezTo>
                    <a:pt x="2266" y="7522"/>
                    <a:pt x="1188" y="6378"/>
                    <a:pt x="1188" y="4993"/>
                  </a:cubicBezTo>
                  <a:lnTo>
                    <a:pt x="1188" y="2771"/>
                  </a:lnTo>
                  <a:cubicBezTo>
                    <a:pt x="1188" y="1408"/>
                    <a:pt x="2266" y="264"/>
                    <a:pt x="3608" y="264"/>
                  </a:cubicBezTo>
                  <a:lnTo>
                    <a:pt x="3608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8" name="Google Shape;288;p3"/>
            <p:cNvSpPr/>
            <p:nvPr/>
          </p:nvSpPr>
          <p:spPr>
            <a:xfrm>
              <a:off x="6172127" y="2532709"/>
              <a:ext cx="141942" cy="255496"/>
            </a:xfrm>
            <a:custGeom>
              <a:avLst/>
              <a:gdLst/>
              <a:ahLst/>
              <a:cxnLst/>
              <a:rect l="l" t="t" r="r" b="b"/>
              <a:pathLst>
                <a:path w="4180" h="7524" extrusionOk="0">
                  <a:moveTo>
                    <a:pt x="2552" y="1"/>
                  </a:moveTo>
                  <a:cubicBezTo>
                    <a:pt x="1144" y="1"/>
                    <a:pt x="0" y="1189"/>
                    <a:pt x="0" y="2640"/>
                  </a:cubicBezTo>
                  <a:lnTo>
                    <a:pt x="0" y="4862"/>
                  </a:lnTo>
                  <a:cubicBezTo>
                    <a:pt x="0" y="6335"/>
                    <a:pt x="1144" y="7523"/>
                    <a:pt x="2552" y="7523"/>
                  </a:cubicBezTo>
                  <a:lnTo>
                    <a:pt x="4179" y="7523"/>
                  </a:lnTo>
                  <a:cubicBezTo>
                    <a:pt x="2706" y="7523"/>
                    <a:pt x="1518" y="6379"/>
                    <a:pt x="1518" y="4972"/>
                  </a:cubicBezTo>
                  <a:lnTo>
                    <a:pt x="1518" y="2552"/>
                  </a:lnTo>
                  <a:cubicBezTo>
                    <a:pt x="1518" y="1145"/>
                    <a:pt x="2706" y="1"/>
                    <a:pt x="417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9" name="Google Shape;289;p3"/>
            <p:cNvSpPr/>
            <p:nvPr/>
          </p:nvSpPr>
          <p:spPr>
            <a:xfrm>
              <a:off x="6166897" y="2528261"/>
              <a:ext cx="147172" cy="264393"/>
            </a:xfrm>
            <a:custGeom>
              <a:avLst/>
              <a:gdLst/>
              <a:ahLst/>
              <a:cxnLst/>
              <a:rect l="l" t="t" r="r" b="b"/>
              <a:pathLst>
                <a:path w="4334" h="7786" extrusionOk="0">
                  <a:moveTo>
                    <a:pt x="3102" y="264"/>
                  </a:moveTo>
                  <a:cubicBezTo>
                    <a:pt x="2178" y="704"/>
                    <a:pt x="1540" y="1628"/>
                    <a:pt x="1540" y="2683"/>
                  </a:cubicBezTo>
                  <a:lnTo>
                    <a:pt x="1540" y="5103"/>
                  </a:lnTo>
                  <a:cubicBezTo>
                    <a:pt x="1540" y="6158"/>
                    <a:pt x="2178" y="7082"/>
                    <a:pt x="3102" y="7522"/>
                  </a:cubicBezTo>
                  <a:lnTo>
                    <a:pt x="2706" y="7522"/>
                  </a:lnTo>
                  <a:cubicBezTo>
                    <a:pt x="1364" y="7522"/>
                    <a:pt x="286" y="6378"/>
                    <a:pt x="286" y="4993"/>
                  </a:cubicBezTo>
                  <a:lnTo>
                    <a:pt x="286" y="2771"/>
                  </a:lnTo>
                  <a:cubicBezTo>
                    <a:pt x="286" y="1408"/>
                    <a:pt x="1364" y="264"/>
                    <a:pt x="2706" y="264"/>
                  </a:cubicBezTo>
                  <a:close/>
                  <a:moveTo>
                    <a:pt x="2706" y="0"/>
                  </a:moveTo>
                  <a:cubicBezTo>
                    <a:pt x="1210" y="0"/>
                    <a:pt x="0" y="1254"/>
                    <a:pt x="0" y="2771"/>
                  </a:cubicBezTo>
                  <a:lnTo>
                    <a:pt x="0" y="4993"/>
                  </a:lnTo>
                  <a:cubicBezTo>
                    <a:pt x="0" y="6532"/>
                    <a:pt x="1210" y="7786"/>
                    <a:pt x="2706" y="7786"/>
                  </a:cubicBezTo>
                  <a:lnTo>
                    <a:pt x="4333" y="7786"/>
                  </a:lnTo>
                  <a:lnTo>
                    <a:pt x="4333" y="7522"/>
                  </a:lnTo>
                  <a:cubicBezTo>
                    <a:pt x="2948" y="7522"/>
                    <a:pt x="1804" y="6422"/>
                    <a:pt x="1804" y="5103"/>
                  </a:cubicBezTo>
                  <a:lnTo>
                    <a:pt x="1804" y="2683"/>
                  </a:lnTo>
                  <a:cubicBezTo>
                    <a:pt x="1804" y="1364"/>
                    <a:pt x="2948" y="264"/>
                    <a:pt x="4333" y="264"/>
                  </a:cubicBezTo>
                  <a:lnTo>
                    <a:pt x="4333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0" name="Google Shape;290;p3"/>
            <p:cNvSpPr/>
            <p:nvPr/>
          </p:nvSpPr>
          <p:spPr>
            <a:xfrm>
              <a:off x="6223640" y="2532709"/>
              <a:ext cx="1301863" cy="255496"/>
            </a:xfrm>
            <a:custGeom>
              <a:avLst/>
              <a:gdLst/>
              <a:ahLst/>
              <a:cxnLst/>
              <a:rect l="l" t="t" r="r" b="b"/>
              <a:pathLst>
                <a:path w="38338" h="7524" extrusionOk="0">
                  <a:moveTo>
                    <a:pt x="2662" y="1"/>
                  </a:moveTo>
                  <a:cubicBezTo>
                    <a:pt x="1189" y="1"/>
                    <a:pt x="1" y="1145"/>
                    <a:pt x="1" y="2552"/>
                  </a:cubicBezTo>
                  <a:lnTo>
                    <a:pt x="1" y="4972"/>
                  </a:lnTo>
                  <a:cubicBezTo>
                    <a:pt x="1" y="6379"/>
                    <a:pt x="1189" y="7523"/>
                    <a:pt x="2662" y="7523"/>
                  </a:cubicBezTo>
                  <a:lnTo>
                    <a:pt x="38337" y="7523"/>
                  </a:lnTo>
                  <a:lnTo>
                    <a:pt x="38337" y="5983"/>
                  </a:lnTo>
                  <a:lnTo>
                    <a:pt x="34180" y="5983"/>
                  </a:lnTo>
                  <a:lnTo>
                    <a:pt x="34180" y="1453"/>
                  </a:lnTo>
                  <a:lnTo>
                    <a:pt x="38337" y="1453"/>
                  </a:lnTo>
                  <a:lnTo>
                    <a:pt x="38337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1" name="Google Shape;291;p3"/>
            <p:cNvSpPr/>
            <p:nvPr/>
          </p:nvSpPr>
          <p:spPr>
            <a:xfrm>
              <a:off x="6219192" y="2528261"/>
              <a:ext cx="1310793" cy="264393"/>
            </a:xfrm>
            <a:custGeom>
              <a:avLst/>
              <a:gdLst/>
              <a:ahLst/>
              <a:cxnLst/>
              <a:rect l="l" t="t" r="r" b="b"/>
              <a:pathLst>
                <a:path w="38601" h="7786" extrusionOk="0">
                  <a:moveTo>
                    <a:pt x="38336" y="264"/>
                  </a:moveTo>
                  <a:lnTo>
                    <a:pt x="38336" y="1452"/>
                  </a:lnTo>
                  <a:lnTo>
                    <a:pt x="34179" y="1452"/>
                  </a:lnTo>
                  <a:lnTo>
                    <a:pt x="34179" y="6246"/>
                  </a:lnTo>
                  <a:lnTo>
                    <a:pt x="38336" y="6246"/>
                  </a:lnTo>
                  <a:lnTo>
                    <a:pt x="38336" y="7522"/>
                  </a:lnTo>
                  <a:lnTo>
                    <a:pt x="2793" y="7522"/>
                  </a:lnTo>
                  <a:cubicBezTo>
                    <a:pt x="1408" y="7522"/>
                    <a:pt x="264" y="6422"/>
                    <a:pt x="264" y="5103"/>
                  </a:cubicBezTo>
                  <a:lnTo>
                    <a:pt x="264" y="2683"/>
                  </a:lnTo>
                  <a:cubicBezTo>
                    <a:pt x="264" y="1364"/>
                    <a:pt x="1408" y="264"/>
                    <a:pt x="2793" y="264"/>
                  </a:cubicBezTo>
                  <a:close/>
                  <a:moveTo>
                    <a:pt x="2793" y="0"/>
                  </a:moveTo>
                  <a:cubicBezTo>
                    <a:pt x="1254" y="0"/>
                    <a:pt x="0" y="1210"/>
                    <a:pt x="0" y="2683"/>
                  </a:cubicBezTo>
                  <a:lnTo>
                    <a:pt x="0" y="5103"/>
                  </a:lnTo>
                  <a:cubicBezTo>
                    <a:pt x="0" y="6576"/>
                    <a:pt x="1254" y="7786"/>
                    <a:pt x="2793" y="7786"/>
                  </a:cubicBezTo>
                  <a:lnTo>
                    <a:pt x="38600" y="7786"/>
                  </a:lnTo>
                  <a:lnTo>
                    <a:pt x="38600" y="5982"/>
                  </a:lnTo>
                  <a:lnTo>
                    <a:pt x="34465" y="5982"/>
                  </a:lnTo>
                  <a:lnTo>
                    <a:pt x="34465" y="1716"/>
                  </a:lnTo>
                  <a:lnTo>
                    <a:pt x="38600" y="1716"/>
                  </a:lnTo>
                  <a:lnTo>
                    <a:pt x="38600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2" name="Google Shape;292;p3"/>
            <p:cNvSpPr/>
            <p:nvPr/>
          </p:nvSpPr>
          <p:spPr>
            <a:xfrm>
              <a:off x="7384308" y="2582015"/>
              <a:ext cx="92636" cy="153895"/>
            </a:xfrm>
            <a:custGeom>
              <a:avLst/>
              <a:gdLst/>
              <a:ahLst/>
              <a:cxnLst/>
              <a:rect l="l" t="t" r="r" b="b"/>
              <a:pathLst>
                <a:path w="2728" h="4532" extrusionOk="0">
                  <a:moveTo>
                    <a:pt x="0" y="1"/>
                  </a:moveTo>
                  <a:lnTo>
                    <a:pt x="0" y="4531"/>
                  </a:lnTo>
                  <a:lnTo>
                    <a:pt x="2727" y="4531"/>
                  </a:lnTo>
                  <a:lnTo>
                    <a:pt x="2727" y="1"/>
                  </a:lnTo>
                  <a:close/>
                </a:path>
              </a:pathLst>
            </a:custGeom>
            <a:solidFill>
              <a:srgbClr val="99222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3" name="Google Shape;293;p3"/>
            <p:cNvSpPr/>
            <p:nvPr/>
          </p:nvSpPr>
          <p:spPr>
            <a:xfrm>
              <a:off x="7379825" y="2577533"/>
              <a:ext cx="101601" cy="162860"/>
            </a:xfrm>
            <a:custGeom>
              <a:avLst/>
              <a:gdLst/>
              <a:ahLst/>
              <a:cxnLst/>
              <a:rect l="l" t="t" r="r" b="b"/>
              <a:pathLst>
                <a:path w="2992" h="4796" extrusionOk="0">
                  <a:moveTo>
                    <a:pt x="2727" y="265"/>
                  </a:moveTo>
                  <a:lnTo>
                    <a:pt x="2727" y="4531"/>
                  </a:lnTo>
                  <a:lnTo>
                    <a:pt x="286" y="4531"/>
                  </a:lnTo>
                  <a:lnTo>
                    <a:pt x="286" y="265"/>
                  </a:lnTo>
                  <a:close/>
                  <a:moveTo>
                    <a:pt x="0" y="1"/>
                  </a:moveTo>
                  <a:lnTo>
                    <a:pt x="0" y="4795"/>
                  </a:lnTo>
                  <a:lnTo>
                    <a:pt x="2991" y="4795"/>
                  </a:lnTo>
                  <a:lnTo>
                    <a:pt x="2991" y="1"/>
                  </a:lnTo>
                  <a:close/>
                </a:path>
              </a:pathLst>
            </a:custGeom>
            <a:solidFill>
              <a:srgbClr val="6B1C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4" name="Google Shape;294;p3"/>
            <p:cNvSpPr/>
            <p:nvPr/>
          </p:nvSpPr>
          <p:spPr>
            <a:xfrm>
              <a:off x="6331965" y="2582015"/>
              <a:ext cx="1148714" cy="153895"/>
            </a:xfrm>
            <a:custGeom>
              <a:avLst/>
              <a:gdLst/>
              <a:ahLst/>
              <a:cxnLst/>
              <a:rect l="l" t="t" r="r" b="b"/>
              <a:pathLst>
                <a:path w="33828" h="4532" extrusionOk="0">
                  <a:moveTo>
                    <a:pt x="2112" y="1"/>
                  </a:moveTo>
                  <a:cubicBezTo>
                    <a:pt x="946" y="1"/>
                    <a:pt x="0" y="946"/>
                    <a:pt x="0" y="2112"/>
                  </a:cubicBezTo>
                  <a:lnTo>
                    <a:pt x="0" y="2420"/>
                  </a:lnTo>
                  <a:cubicBezTo>
                    <a:pt x="0" y="3586"/>
                    <a:pt x="946" y="4531"/>
                    <a:pt x="2112" y="4531"/>
                  </a:cubicBezTo>
                  <a:lnTo>
                    <a:pt x="33827" y="4531"/>
                  </a:lnTo>
                  <a:lnTo>
                    <a:pt x="33827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5" name="Google Shape;295;p3"/>
            <p:cNvSpPr/>
            <p:nvPr/>
          </p:nvSpPr>
          <p:spPr>
            <a:xfrm>
              <a:off x="6327482" y="2577533"/>
              <a:ext cx="1158426" cy="162860"/>
            </a:xfrm>
            <a:custGeom>
              <a:avLst/>
              <a:gdLst/>
              <a:ahLst/>
              <a:cxnLst/>
              <a:rect l="l" t="t" r="r" b="b"/>
              <a:pathLst>
                <a:path w="34114" h="4796" extrusionOk="0">
                  <a:moveTo>
                    <a:pt x="33827" y="265"/>
                  </a:moveTo>
                  <a:lnTo>
                    <a:pt x="33827" y="4531"/>
                  </a:lnTo>
                  <a:lnTo>
                    <a:pt x="2244" y="4531"/>
                  </a:lnTo>
                  <a:cubicBezTo>
                    <a:pt x="1144" y="4531"/>
                    <a:pt x="264" y="3630"/>
                    <a:pt x="264" y="2552"/>
                  </a:cubicBezTo>
                  <a:lnTo>
                    <a:pt x="264" y="2244"/>
                  </a:lnTo>
                  <a:cubicBezTo>
                    <a:pt x="264" y="1144"/>
                    <a:pt x="1144" y="265"/>
                    <a:pt x="2244" y="265"/>
                  </a:cubicBezTo>
                  <a:close/>
                  <a:moveTo>
                    <a:pt x="2244" y="1"/>
                  </a:moveTo>
                  <a:cubicBezTo>
                    <a:pt x="990" y="1"/>
                    <a:pt x="0" y="990"/>
                    <a:pt x="0" y="2244"/>
                  </a:cubicBezTo>
                  <a:lnTo>
                    <a:pt x="0" y="2552"/>
                  </a:lnTo>
                  <a:cubicBezTo>
                    <a:pt x="0" y="3784"/>
                    <a:pt x="990" y="4795"/>
                    <a:pt x="2244" y="4795"/>
                  </a:cubicBezTo>
                  <a:lnTo>
                    <a:pt x="33959" y="4795"/>
                  </a:lnTo>
                  <a:cubicBezTo>
                    <a:pt x="34047" y="4795"/>
                    <a:pt x="34113" y="4729"/>
                    <a:pt x="34113" y="4663"/>
                  </a:cubicBezTo>
                  <a:lnTo>
                    <a:pt x="34113" y="133"/>
                  </a:lnTo>
                  <a:cubicBezTo>
                    <a:pt x="34113" y="45"/>
                    <a:pt x="34047" y="1"/>
                    <a:pt x="3395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6" name="Google Shape;296;p3"/>
            <p:cNvSpPr/>
            <p:nvPr/>
          </p:nvSpPr>
          <p:spPr>
            <a:xfrm>
              <a:off x="6499986" y="2614988"/>
              <a:ext cx="985922" cy="11138"/>
            </a:xfrm>
            <a:custGeom>
              <a:avLst/>
              <a:gdLst/>
              <a:ahLst/>
              <a:cxnLst/>
              <a:rect l="l" t="t" r="r" b="b"/>
              <a:pathLst>
                <a:path w="29034" h="328" extrusionOk="0">
                  <a:moveTo>
                    <a:pt x="8023" y="0"/>
                  </a:moveTo>
                  <a:cubicBezTo>
                    <a:pt x="161" y="0"/>
                    <a:pt x="95" y="57"/>
                    <a:pt x="67" y="85"/>
                  </a:cubicBezTo>
                  <a:cubicBezTo>
                    <a:pt x="1" y="151"/>
                    <a:pt x="1" y="239"/>
                    <a:pt x="67" y="283"/>
                  </a:cubicBezTo>
                  <a:cubicBezTo>
                    <a:pt x="89" y="327"/>
                    <a:pt x="133" y="327"/>
                    <a:pt x="155" y="327"/>
                  </a:cubicBezTo>
                  <a:lnTo>
                    <a:pt x="199" y="327"/>
                  </a:lnTo>
                  <a:cubicBezTo>
                    <a:pt x="478" y="290"/>
                    <a:pt x="3919" y="276"/>
                    <a:pt x="8529" y="276"/>
                  </a:cubicBezTo>
                  <a:cubicBezTo>
                    <a:pt x="14827" y="276"/>
                    <a:pt x="23305" y="302"/>
                    <a:pt x="28879" y="327"/>
                  </a:cubicBezTo>
                  <a:cubicBezTo>
                    <a:pt x="28967" y="327"/>
                    <a:pt x="29033" y="283"/>
                    <a:pt x="29033" y="195"/>
                  </a:cubicBezTo>
                  <a:cubicBezTo>
                    <a:pt x="29033" y="129"/>
                    <a:pt x="28967" y="63"/>
                    <a:pt x="28879" y="63"/>
                  </a:cubicBezTo>
                  <a:cubicBezTo>
                    <a:pt x="18821" y="17"/>
                    <a:pt x="12280" y="0"/>
                    <a:pt x="802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7" name="Google Shape;297;p3"/>
            <p:cNvSpPr/>
            <p:nvPr/>
          </p:nvSpPr>
          <p:spPr>
            <a:xfrm>
              <a:off x="6423820" y="2676315"/>
              <a:ext cx="1062089" cy="10289"/>
            </a:xfrm>
            <a:custGeom>
              <a:avLst/>
              <a:gdLst/>
              <a:ahLst/>
              <a:cxnLst/>
              <a:rect l="l" t="t" r="r" b="b"/>
              <a:pathLst>
                <a:path w="31277" h="303" extrusionOk="0">
                  <a:moveTo>
                    <a:pt x="9903" y="1"/>
                  </a:moveTo>
                  <a:cubicBezTo>
                    <a:pt x="189" y="1"/>
                    <a:pt x="118" y="46"/>
                    <a:pt x="88" y="61"/>
                  </a:cubicBezTo>
                  <a:cubicBezTo>
                    <a:pt x="22" y="105"/>
                    <a:pt x="0" y="193"/>
                    <a:pt x="44" y="259"/>
                  </a:cubicBezTo>
                  <a:cubicBezTo>
                    <a:pt x="66" y="281"/>
                    <a:pt x="110" y="303"/>
                    <a:pt x="154" y="303"/>
                  </a:cubicBezTo>
                  <a:lnTo>
                    <a:pt x="198" y="303"/>
                  </a:lnTo>
                  <a:cubicBezTo>
                    <a:pt x="431" y="277"/>
                    <a:pt x="3634" y="268"/>
                    <a:pt x="8071" y="268"/>
                  </a:cubicBezTo>
                  <a:cubicBezTo>
                    <a:pt x="14943" y="268"/>
                    <a:pt x="24774" y="289"/>
                    <a:pt x="31122" y="303"/>
                  </a:cubicBezTo>
                  <a:cubicBezTo>
                    <a:pt x="31210" y="303"/>
                    <a:pt x="31276" y="259"/>
                    <a:pt x="31276" y="171"/>
                  </a:cubicBezTo>
                  <a:cubicBezTo>
                    <a:pt x="31276" y="105"/>
                    <a:pt x="31210" y="39"/>
                    <a:pt x="31122" y="39"/>
                  </a:cubicBezTo>
                  <a:cubicBezTo>
                    <a:pt x="21226" y="11"/>
                    <a:pt x="14490" y="1"/>
                    <a:pt x="990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98" name="Google Shape;298;p3"/>
          <p:cNvSpPr txBox="1"/>
          <p:nvPr/>
        </p:nvSpPr>
        <p:spPr>
          <a:xfrm>
            <a:off x="8728364" y="4835723"/>
            <a:ext cx="415636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2"/>
        </a:solidFill>
        <a:effectLst/>
      </p:bgPr>
    </p:bg>
    <p:spTree>
      <p:nvGrpSpPr>
        <p:cNvPr id="1" name="Shape 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03" name="Google Shape;303;p4"/>
          <p:cNvCxnSpPr/>
          <p:nvPr/>
        </p:nvCxnSpPr>
        <p:spPr>
          <a:xfrm>
            <a:off x="5202476" y="4226250"/>
            <a:ext cx="3632400" cy="0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04" name="Google Shape;304;p4"/>
          <p:cNvSpPr txBox="1">
            <a:spLocks noGrp="1"/>
          </p:cNvSpPr>
          <p:nvPr>
            <p:ph type="title"/>
          </p:nvPr>
        </p:nvSpPr>
        <p:spPr>
          <a:xfrm>
            <a:off x="713100" y="1901959"/>
            <a:ext cx="4455900" cy="8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en-US" sz="5400">
                <a:latin typeface="Book Antiqua"/>
                <a:ea typeface="Book Antiqua"/>
                <a:cs typeface="Book Antiqua"/>
                <a:sym typeface="Book Antiqua"/>
              </a:rPr>
              <a:t>Introduction</a:t>
            </a:r>
            <a:endParaRPr sz="5400">
              <a:latin typeface="Book Antiqua"/>
              <a:ea typeface="Book Antiqua"/>
              <a:cs typeface="Book Antiqua"/>
              <a:sym typeface="Book Antiqua"/>
            </a:endParaRPr>
          </a:p>
        </p:txBody>
      </p:sp>
      <p:sp>
        <p:nvSpPr>
          <p:cNvPr id="305" name="Google Shape;305;p4"/>
          <p:cNvSpPr txBox="1">
            <a:spLocks noGrp="1"/>
          </p:cNvSpPr>
          <p:nvPr>
            <p:ph type="subTitle" idx="1"/>
          </p:nvPr>
        </p:nvSpPr>
        <p:spPr>
          <a:xfrm>
            <a:off x="713100" y="3232550"/>
            <a:ext cx="44559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91425" rIns="0" bIns="9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1800">
                <a:latin typeface="Times New Roman"/>
                <a:ea typeface="Times New Roman"/>
                <a:cs typeface="Times New Roman"/>
                <a:sym typeface="Times New Roman"/>
              </a:rPr>
              <a:t>What is Market Research?</a:t>
            </a:r>
            <a:endParaRPr sz="18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06" name="Google Shape;306;p4"/>
          <p:cNvSpPr txBox="1">
            <a:spLocks noGrp="1"/>
          </p:cNvSpPr>
          <p:nvPr>
            <p:ph type="title" idx="2"/>
          </p:nvPr>
        </p:nvSpPr>
        <p:spPr>
          <a:xfrm>
            <a:off x="718150" y="1280824"/>
            <a:ext cx="1350000" cy="5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</a:pPr>
            <a:r>
              <a:rPr lang="en-US" sz="3600">
                <a:latin typeface="Book Antiqua"/>
                <a:ea typeface="Book Antiqua"/>
                <a:cs typeface="Book Antiqua"/>
                <a:sym typeface="Book Antiqua"/>
              </a:rPr>
              <a:t>01.</a:t>
            </a:r>
            <a:endParaRPr sz="3600">
              <a:latin typeface="Book Antiqua"/>
              <a:ea typeface="Book Antiqua"/>
              <a:cs typeface="Book Antiqua"/>
              <a:sym typeface="Book Antiqua"/>
            </a:endParaRPr>
          </a:p>
        </p:txBody>
      </p:sp>
      <p:grpSp>
        <p:nvGrpSpPr>
          <p:cNvPr id="307" name="Google Shape;307;p4"/>
          <p:cNvGrpSpPr/>
          <p:nvPr/>
        </p:nvGrpSpPr>
        <p:grpSpPr>
          <a:xfrm>
            <a:off x="5390369" y="2132770"/>
            <a:ext cx="3307123" cy="2085126"/>
            <a:chOff x="5390369" y="2132770"/>
            <a:chExt cx="3307123" cy="2085126"/>
          </a:xfrm>
        </p:grpSpPr>
        <p:grpSp>
          <p:nvGrpSpPr>
            <p:cNvPr id="308" name="Google Shape;308;p4"/>
            <p:cNvGrpSpPr/>
            <p:nvPr/>
          </p:nvGrpSpPr>
          <p:grpSpPr>
            <a:xfrm>
              <a:off x="6705569" y="2680396"/>
              <a:ext cx="1991923" cy="1534427"/>
              <a:chOff x="6740015" y="2680396"/>
              <a:chExt cx="1991923" cy="1534427"/>
            </a:xfrm>
          </p:grpSpPr>
          <p:sp>
            <p:nvSpPr>
              <p:cNvPr id="309" name="Google Shape;309;p4"/>
              <p:cNvSpPr/>
              <p:nvPr/>
            </p:nvSpPr>
            <p:spPr>
              <a:xfrm>
                <a:off x="8384851" y="3343837"/>
                <a:ext cx="10023" cy="48099"/>
              </a:xfrm>
              <a:custGeom>
                <a:avLst/>
                <a:gdLst/>
                <a:ahLst/>
                <a:cxnLst/>
                <a:rect l="l" t="t" r="r" b="b"/>
                <a:pathLst>
                  <a:path w="771" h="3700" extrusionOk="0">
                    <a:moveTo>
                      <a:pt x="463" y="1"/>
                    </a:moveTo>
                    <a:lnTo>
                      <a:pt x="0" y="116"/>
                    </a:lnTo>
                    <a:cubicBezTo>
                      <a:pt x="116" y="810"/>
                      <a:pt x="154" y="1503"/>
                      <a:pt x="154" y="2197"/>
                    </a:cubicBezTo>
                    <a:cubicBezTo>
                      <a:pt x="116" y="2620"/>
                      <a:pt x="77" y="3083"/>
                      <a:pt x="0" y="3622"/>
                    </a:cubicBezTo>
                    <a:lnTo>
                      <a:pt x="463" y="3699"/>
                    </a:lnTo>
                    <a:cubicBezTo>
                      <a:pt x="655" y="3160"/>
                      <a:pt x="732" y="2543"/>
                      <a:pt x="771" y="1966"/>
                    </a:cubicBezTo>
                    <a:cubicBezTo>
                      <a:pt x="771" y="1311"/>
                      <a:pt x="655" y="617"/>
                      <a:pt x="463" y="1"/>
                    </a:cubicBezTo>
                    <a:close/>
                  </a:path>
                </a:pathLst>
              </a:custGeom>
              <a:solidFill>
                <a:srgbClr val="6B1C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0" name="Google Shape;310;p4"/>
              <p:cNvSpPr/>
              <p:nvPr/>
            </p:nvSpPr>
            <p:spPr>
              <a:xfrm>
                <a:off x="8285683" y="3250244"/>
                <a:ext cx="172302" cy="246922"/>
              </a:xfrm>
              <a:custGeom>
                <a:avLst/>
                <a:gdLst/>
                <a:ahLst/>
                <a:cxnLst/>
                <a:rect l="l" t="t" r="r" b="b"/>
                <a:pathLst>
                  <a:path w="13254" h="18994" extrusionOk="0">
                    <a:moveTo>
                      <a:pt x="231" y="1"/>
                    </a:moveTo>
                    <a:cubicBezTo>
                      <a:pt x="4007" y="1"/>
                      <a:pt x="7166" y="3314"/>
                      <a:pt x="7859" y="7706"/>
                    </a:cubicBezTo>
                    <a:cubicBezTo>
                      <a:pt x="8052" y="8284"/>
                      <a:pt x="8168" y="8939"/>
                      <a:pt x="8129" y="9594"/>
                    </a:cubicBezTo>
                    <a:cubicBezTo>
                      <a:pt x="8129" y="10171"/>
                      <a:pt x="8052" y="10749"/>
                      <a:pt x="7859" y="11250"/>
                    </a:cubicBezTo>
                    <a:cubicBezTo>
                      <a:pt x="7166" y="15719"/>
                      <a:pt x="3853" y="18994"/>
                      <a:pt x="0" y="18994"/>
                    </a:cubicBezTo>
                    <a:lnTo>
                      <a:pt x="5124" y="18994"/>
                    </a:lnTo>
                    <a:cubicBezTo>
                      <a:pt x="9362" y="18994"/>
                      <a:pt x="12983" y="14987"/>
                      <a:pt x="13099" y="9825"/>
                    </a:cubicBezTo>
                    <a:cubicBezTo>
                      <a:pt x="13253" y="4431"/>
                      <a:pt x="9709" y="1"/>
                      <a:pt x="531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1" name="Google Shape;311;p4"/>
              <p:cNvSpPr/>
              <p:nvPr/>
            </p:nvSpPr>
            <p:spPr>
              <a:xfrm>
                <a:off x="8285683" y="3247241"/>
                <a:ext cx="174798" cy="252941"/>
              </a:xfrm>
              <a:custGeom>
                <a:avLst/>
                <a:gdLst/>
                <a:ahLst/>
                <a:cxnLst/>
                <a:rect l="l" t="t" r="r" b="b"/>
                <a:pathLst>
                  <a:path w="13446" h="19457" extrusionOk="0">
                    <a:moveTo>
                      <a:pt x="5317" y="501"/>
                    </a:moveTo>
                    <a:cubicBezTo>
                      <a:pt x="7089" y="501"/>
                      <a:pt x="8823" y="1272"/>
                      <a:pt x="10171" y="2659"/>
                    </a:cubicBezTo>
                    <a:cubicBezTo>
                      <a:pt x="11982" y="4508"/>
                      <a:pt x="12945" y="7205"/>
                      <a:pt x="12868" y="10056"/>
                    </a:cubicBezTo>
                    <a:cubicBezTo>
                      <a:pt x="12752" y="14987"/>
                      <a:pt x="9246" y="18994"/>
                      <a:pt x="5124" y="18994"/>
                    </a:cubicBezTo>
                    <a:lnTo>
                      <a:pt x="2581" y="18994"/>
                    </a:lnTo>
                    <a:cubicBezTo>
                      <a:pt x="5355" y="17915"/>
                      <a:pt x="7513" y="15103"/>
                      <a:pt x="8091" y="11558"/>
                    </a:cubicBezTo>
                    <a:cubicBezTo>
                      <a:pt x="8283" y="10980"/>
                      <a:pt x="8360" y="10402"/>
                      <a:pt x="8399" y="9825"/>
                    </a:cubicBezTo>
                    <a:cubicBezTo>
                      <a:pt x="8399" y="9170"/>
                      <a:pt x="8283" y="8476"/>
                      <a:pt x="8091" y="7860"/>
                    </a:cubicBezTo>
                    <a:cubicBezTo>
                      <a:pt x="7551" y="4354"/>
                      <a:pt x="5432" y="1580"/>
                      <a:pt x="2697" y="501"/>
                    </a:cubicBezTo>
                    <a:close/>
                    <a:moveTo>
                      <a:pt x="231" y="0"/>
                    </a:moveTo>
                    <a:lnTo>
                      <a:pt x="231" y="501"/>
                    </a:lnTo>
                    <a:cubicBezTo>
                      <a:pt x="3814" y="501"/>
                      <a:pt x="6935" y="3622"/>
                      <a:pt x="7628" y="7975"/>
                    </a:cubicBezTo>
                    <a:cubicBezTo>
                      <a:pt x="7821" y="8592"/>
                      <a:pt x="7898" y="9208"/>
                      <a:pt x="7898" y="9825"/>
                    </a:cubicBezTo>
                    <a:cubicBezTo>
                      <a:pt x="7898" y="10364"/>
                      <a:pt x="7821" y="10903"/>
                      <a:pt x="7628" y="11443"/>
                    </a:cubicBezTo>
                    <a:lnTo>
                      <a:pt x="7628" y="11481"/>
                    </a:lnTo>
                    <a:cubicBezTo>
                      <a:pt x="6935" y="15835"/>
                      <a:pt x="3737" y="18994"/>
                      <a:pt x="0" y="18994"/>
                    </a:cubicBezTo>
                    <a:lnTo>
                      <a:pt x="0" y="19456"/>
                    </a:lnTo>
                    <a:lnTo>
                      <a:pt x="5124" y="19456"/>
                    </a:lnTo>
                    <a:cubicBezTo>
                      <a:pt x="9516" y="19456"/>
                      <a:pt x="13215" y="15257"/>
                      <a:pt x="13369" y="10094"/>
                    </a:cubicBezTo>
                    <a:cubicBezTo>
                      <a:pt x="13446" y="7089"/>
                      <a:pt x="12405" y="4277"/>
                      <a:pt x="10518" y="2312"/>
                    </a:cubicBezTo>
                    <a:cubicBezTo>
                      <a:pt x="9092" y="848"/>
                      <a:pt x="7243" y="0"/>
                      <a:pt x="5317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2" name="Google Shape;312;p4"/>
              <p:cNvSpPr/>
              <p:nvPr/>
            </p:nvSpPr>
            <p:spPr>
              <a:xfrm>
                <a:off x="8231588" y="3250751"/>
                <a:ext cx="158275" cy="246415"/>
              </a:xfrm>
              <a:custGeom>
                <a:avLst/>
                <a:gdLst/>
                <a:ahLst/>
                <a:cxnLst/>
                <a:rect l="l" t="t" r="r" b="b"/>
                <a:pathLst>
                  <a:path w="12175" h="18955" extrusionOk="0">
                    <a:moveTo>
                      <a:pt x="193" y="0"/>
                    </a:moveTo>
                    <a:cubicBezTo>
                      <a:pt x="4585" y="0"/>
                      <a:pt x="8129" y="4392"/>
                      <a:pt x="7975" y="9786"/>
                    </a:cubicBezTo>
                    <a:cubicBezTo>
                      <a:pt x="7860" y="14948"/>
                      <a:pt x="4238" y="18955"/>
                      <a:pt x="0" y="18955"/>
                    </a:cubicBezTo>
                    <a:lnTo>
                      <a:pt x="4161" y="18955"/>
                    </a:lnTo>
                    <a:cubicBezTo>
                      <a:pt x="8014" y="18955"/>
                      <a:pt x="11327" y="15680"/>
                      <a:pt x="12020" y="11211"/>
                    </a:cubicBezTo>
                    <a:cubicBezTo>
                      <a:pt x="12097" y="10749"/>
                      <a:pt x="12174" y="10287"/>
                      <a:pt x="12174" y="9786"/>
                    </a:cubicBezTo>
                    <a:cubicBezTo>
                      <a:pt x="12174" y="9054"/>
                      <a:pt x="12136" y="8360"/>
                      <a:pt x="12020" y="7667"/>
                    </a:cubicBezTo>
                    <a:cubicBezTo>
                      <a:pt x="11327" y="3275"/>
                      <a:pt x="8168" y="0"/>
                      <a:pt x="4354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3" name="Google Shape;313;p4"/>
              <p:cNvSpPr/>
              <p:nvPr/>
            </p:nvSpPr>
            <p:spPr>
              <a:xfrm>
                <a:off x="7298985" y="3247241"/>
                <a:ext cx="1094353" cy="252941"/>
              </a:xfrm>
              <a:custGeom>
                <a:avLst/>
                <a:gdLst/>
                <a:ahLst/>
                <a:cxnLst/>
                <a:rect l="l" t="t" r="r" b="b"/>
                <a:pathLst>
                  <a:path w="84181" h="19457" extrusionOk="0">
                    <a:moveTo>
                      <a:pt x="76128" y="501"/>
                    </a:moveTo>
                    <a:cubicBezTo>
                      <a:pt x="79711" y="501"/>
                      <a:pt x="82832" y="3622"/>
                      <a:pt x="83525" y="7975"/>
                    </a:cubicBezTo>
                    <a:cubicBezTo>
                      <a:pt x="83641" y="8669"/>
                      <a:pt x="83679" y="9362"/>
                      <a:pt x="83679" y="10056"/>
                    </a:cubicBezTo>
                    <a:cubicBezTo>
                      <a:pt x="83641" y="10479"/>
                      <a:pt x="83602" y="10942"/>
                      <a:pt x="83525" y="11481"/>
                    </a:cubicBezTo>
                    <a:cubicBezTo>
                      <a:pt x="82832" y="15835"/>
                      <a:pt x="79634" y="18994"/>
                      <a:pt x="75897" y="18994"/>
                    </a:cubicBezTo>
                    <a:lnTo>
                      <a:pt x="74279" y="18994"/>
                    </a:lnTo>
                    <a:cubicBezTo>
                      <a:pt x="77477" y="17722"/>
                      <a:pt x="79865" y="14217"/>
                      <a:pt x="79981" y="10094"/>
                    </a:cubicBezTo>
                    <a:cubicBezTo>
                      <a:pt x="80058" y="7089"/>
                      <a:pt x="79018" y="4277"/>
                      <a:pt x="77130" y="2312"/>
                    </a:cubicBezTo>
                    <a:cubicBezTo>
                      <a:pt x="76321" y="1503"/>
                      <a:pt x="75396" y="886"/>
                      <a:pt x="74433" y="501"/>
                    </a:cubicBezTo>
                    <a:close/>
                    <a:moveTo>
                      <a:pt x="0" y="0"/>
                    </a:moveTo>
                    <a:lnTo>
                      <a:pt x="0" y="501"/>
                    </a:lnTo>
                    <a:lnTo>
                      <a:pt x="71929" y="501"/>
                    </a:lnTo>
                    <a:cubicBezTo>
                      <a:pt x="73701" y="501"/>
                      <a:pt x="75435" y="1272"/>
                      <a:pt x="76783" y="2659"/>
                    </a:cubicBezTo>
                    <a:cubicBezTo>
                      <a:pt x="78594" y="4508"/>
                      <a:pt x="79557" y="7205"/>
                      <a:pt x="79480" y="10056"/>
                    </a:cubicBezTo>
                    <a:cubicBezTo>
                      <a:pt x="79364" y="14987"/>
                      <a:pt x="75858" y="18994"/>
                      <a:pt x="71736" y="18994"/>
                    </a:cubicBezTo>
                    <a:lnTo>
                      <a:pt x="71736" y="19456"/>
                    </a:lnTo>
                    <a:lnTo>
                      <a:pt x="75897" y="19456"/>
                    </a:lnTo>
                    <a:cubicBezTo>
                      <a:pt x="79865" y="19456"/>
                      <a:pt x="83256" y="16143"/>
                      <a:pt x="83988" y="11520"/>
                    </a:cubicBezTo>
                    <a:cubicBezTo>
                      <a:pt x="84103" y="10980"/>
                      <a:pt x="84142" y="10518"/>
                      <a:pt x="84142" y="10094"/>
                    </a:cubicBezTo>
                    <a:cubicBezTo>
                      <a:pt x="84180" y="9362"/>
                      <a:pt x="84103" y="8630"/>
                      <a:pt x="83988" y="7898"/>
                    </a:cubicBezTo>
                    <a:cubicBezTo>
                      <a:pt x="83294" y="3314"/>
                      <a:pt x="79942" y="0"/>
                      <a:pt x="7612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4" name="Google Shape;314;p4"/>
              <p:cNvSpPr/>
              <p:nvPr/>
            </p:nvSpPr>
            <p:spPr>
              <a:xfrm>
                <a:off x="7244383" y="3250751"/>
                <a:ext cx="1092858" cy="246415"/>
              </a:xfrm>
              <a:custGeom>
                <a:avLst/>
                <a:gdLst/>
                <a:ahLst/>
                <a:cxnLst/>
                <a:rect l="l" t="t" r="r" b="b"/>
                <a:pathLst>
                  <a:path w="84066" h="18955" extrusionOk="0">
                    <a:moveTo>
                      <a:pt x="1" y="0"/>
                    </a:moveTo>
                    <a:cubicBezTo>
                      <a:pt x="1" y="2466"/>
                      <a:pt x="1657" y="4469"/>
                      <a:pt x="3699" y="4469"/>
                    </a:cubicBezTo>
                    <a:lnTo>
                      <a:pt x="74857" y="4469"/>
                    </a:lnTo>
                    <a:cubicBezTo>
                      <a:pt x="77130" y="4469"/>
                      <a:pt x="78980" y="6742"/>
                      <a:pt x="78941" y="9555"/>
                    </a:cubicBezTo>
                    <a:cubicBezTo>
                      <a:pt x="78903" y="12328"/>
                      <a:pt x="76976" y="14486"/>
                      <a:pt x="74703" y="14486"/>
                    </a:cubicBezTo>
                    <a:lnTo>
                      <a:pt x="3699" y="14486"/>
                    </a:lnTo>
                    <a:cubicBezTo>
                      <a:pt x="1657" y="14486"/>
                      <a:pt x="1" y="16489"/>
                      <a:pt x="1" y="18955"/>
                    </a:cubicBezTo>
                    <a:lnTo>
                      <a:pt x="75936" y="18955"/>
                    </a:lnTo>
                    <a:cubicBezTo>
                      <a:pt x="80174" y="18955"/>
                      <a:pt x="83796" y="14948"/>
                      <a:pt x="83911" y="9786"/>
                    </a:cubicBezTo>
                    <a:cubicBezTo>
                      <a:pt x="84065" y="4392"/>
                      <a:pt x="80521" y="0"/>
                      <a:pt x="7612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5" name="Google Shape;315;p4"/>
              <p:cNvSpPr/>
              <p:nvPr/>
            </p:nvSpPr>
            <p:spPr>
              <a:xfrm>
                <a:off x="7241379" y="3247241"/>
                <a:ext cx="1098357" cy="252941"/>
              </a:xfrm>
              <a:custGeom>
                <a:avLst/>
                <a:gdLst/>
                <a:ahLst/>
                <a:cxnLst/>
                <a:rect l="l" t="t" r="r" b="b"/>
                <a:pathLst>
                  <a:path w="84489" h="19457" extrusionOk="0">
                    <a:moveTo>
                      <a:pt x="76360" y="501"/>
                    </a:moveTo>
                    <a:cubicBezTo>
                      <a:pt x="78132" y="501"/>
                      <a:pt x="79866" y="1272"/>
                      <a:pt x="81214" y="2659"/>
                    </a:cubicBezTo>
                    <a:cubicBezTo>
                      <a:pt x="83025" y="4508"/>
                      <a:pt x="83988" y="7205"/>
                      <a:pt x="83911" y="10056"/>
                    </a:cubicBezTo>
                    <a:cubicBezTo>
                      <a:pt x="83757" y="14987"/>
                      <a:pt x="80289" y="18994"/>
                      <a:pt x="76167" y="18994"/>
                    </a:cubicBezTo>
                    <a:lnTo>
                      <a:pt x="501" y="18994"/>
                    </a:lnTo>
                    <a:cubicBezTo>
                      <a:pt x="578" y="16759"/>
                      <a:pt x="2081" y="14987"/>
                      <a:pt x="3930" y="14987"/>
                    </a:cubicBezTo>
                    <a:lnTo>
                      <a:pt x="74934" y="14987"/>
                    </a:lnTo>
                    <a:cubicBezTo>
                      <a:pt x="77361" y="14987"/>
                      <a:pt x="79403" y="12675"/>
                      <a:pt x="79442" y="9825"/>
                    </a:cubicBezTo>
                    <a:cubicBezTo>
                      <a:pt x="79442" y="8245"/>
                      <a:pt x="78864" y="6742"/>
                      <a:pt x="77862" y="5741"/>
                    </a:cubicBezTo>
                    <a:cubicBezTo>
                      <a:pt x="77092" y="4932"/>
                      <a:pt x="76090" y="4508"/>
                      <a:pt x="75088" y="4508"/>
                    </a:cubicBezTo>
                    <a:lnTo>
                      <a:pt x="3930" y="4508"/>
                    </a:lnTo>
                    <a:cubicBezTo>
                      <a:pt x="2081" y="4508"/>
                      <a:pt x="578" y="2736"/>
                      <a:pt x="501" y="501"/>
                    </a:cubicBezTo>
                    <a:close/>
                    <a:moveTo>
                      <a:pt x="39" y="0"/>
                    </a:moveTo>
                    <a:lnTo>
                      <a:pt x="1" y="270"/>
                    </a:lnTo>
                    <a:cubicBezTo>
                      <a:pt x="1" y="2851"/>
                      <a:pt x="1773" y="4970"/>
                      <a:pt x="3930" y="4970"/>
                    </a:cubicBezTo>
                    <a:lnTo>
                      <a:pt x="75088" y="4970"/>
                    </a:lnTo>
                    <a:cubicBezTo>
                      <a:pt x="75975" y="4970"/>
                      <a:pt x="76822" y="5355"/>
                      <a:pt x="77516" y="6049"/>
                    </a:cubicBezTo>
                    <a:cubicBezTo>
                      <a:pt x="78440" y="6974"/>
                      <a:pt x="78980" y="8361"/>
                      <a:pt x="78941" y="9825"/>
                    </a:cubicBezTo>
                    <a:cubicBezTo>
                      <a:pt x="78903" y="12406"/>
                      <a:pt x="77092" y="14486"/>
                      <a:pt x="74934" y="14486"/>
                    </a:cubicBezTo>
                    <a:lnTo>
                      <a:pt x="3930" y="14486"/>
                    </a:lnTo>
                    <a:cubicBezTo>
                      <a:pt x="1773" y="14486"/>
                      <a:pt x="1" y="16605"/>
                      <a:pt x="1" y="19225"/>
                    </a:cubicBezTo>
                    <a:lnTo>
                      <a:pt x="1" y="19456"/>
                    </a:lnTo>
                    <a:lnTo>
                      <a:pt x="76167" y="19456"/>
                    </a:lnTo>
                    <a:cubicBezTo>
                      <a:pt x="80559" y="19456"/>
                      <a:pt x="84258" y="15257"/>
                      <a:pt x="84412" y="10094"/>
                    </a:cubicBezTo>
                    <a:cubicBezTo>
                      <a:pt x="84489" y="7089"/>
                      <a:pt x="83449" y="4277"/>
                      <a:pt x="81561" y="2312"/>
                    </a:cubicBezTo>
                    <a:cubicBezTo>
                      <a:pt x="80135" y="848"/>
                      <a:pt x="78286" y="0"/>
                      <a:pt x="7636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6" name="Google Shape;316;p4"/>
              <p:cNvSpPr/>
              <p:nvPr/>
            </p:nvSpPr>
            <p:spPr>
              <a:xfrm>
                <a:off x="8204040" y="3264739"/>
                <a:ext cx="106691" cy="73164"/>
              </a:xfrm>
              <a:custGeom>
                <a:avLst/>
                <a:gdLst/>
                <a:ahLst/>
                <a:cxnLst/>
                <a:rect l="l" t="t" r="r" b="b"/>
                <a:pathLst>
                  <a:path w="8207" h="5628" extrusionOk="0">
                    <a:moveTo>
                      <a:pt x="395" y="1"/>
                    </a:moveTo>
                    <a:cubicBezTo>
                      <a:pt x="295" y="1"/>
                      <a:pt x="238" y="3"/>
                      <a:pt x="231" y="3"/>
                    </a:cubicBezTo>
                    <a:cubicBezTo>
                      <a:pt x="77" y="3"/>
                      <a:pt x="0" y="118"/>
                      <a:pt x="0" y="272"/>
                    </a:cubicBezTo>
                    <a:cubicBezTo>
                      <a:pt x="0" y="388"/>
                      <a:pt x="116" y="504"/>
                      <a:pt x="270" y="504"/>
                    </a:cubicBezTo>
                    <a:cubicBezTo>
                      <a:pt x="299" y="499"/>
                      <a:pt x="416" y="491"/>
                      <a:pt x="601" y="491"/>
                    </a:cubicBezTo>
                    <a:cubicBezTo>
                      <a:pt x="1915" y="491"/>
                      <a:pt x="6659" y="878"/>
                      <a:pt x="7705" y="5435"/>
                    </a:cubicBezTo>
                    <a:cubicBezTo>
                      <a:pt x="7744" y="5551"/>
                      <a:pt x="7860" y="5628"/>
                      <a:pt x="7937" y="5628"/>
                    </a:cubicBezTo>
                    <a:lnTo>
                      <a:pt x="8014" y="5628"/>
                    </a:lnTo>
                    <a:cubicBezTo>
                      <a:pt x="8129" y="5589"/>
                      <a:pt x="8206" y="5473"/>
                      <a:pt x="8168" y="5319"/>
                    </a:cubicBezTo>
                    <a:cubicBezTo>
                      <a:pt x="7008" y="225"/>
                      <a:pt x="1427" y="1"/>
                      <a:pt x="395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7" name="Google Shape;317;p4"/>
              <p:cNvSpPr/>
              <p:nvPr/>
            </p:nvSpPr>
            <p:spPr>
              <a:xfrm>
                <a:off x="7290469" y="3308850"/>
                <a:ext cx="980655" cy="130221"/>
              </a:xfrm>
              <a:custGeom>
                <a:avLst/>
                <a:gdLst/>
                <a:ahLst/>
                <a:cxnLst/>
                <a:rect l="l" t="t" r="r" b="b"/>
                <a:pathLst>
                  <a:path w="75435" h="10017" extrusionOk="0">
                    <a:moveTo>
                      <a:pt x="0" y="0"/>
                    </a:moveTo>
                    <a:lnTo>
                      <a:pt x="0" y="9978"/>
                    </a:lnTo>
                    <a:cubicBezTo>
                      <a:pt x="0" y="9978"/>
                      <a:pt x="0" y="10017"/>
                      <a:pt x="0" y="10017"/>
                    </a:cubicBezTo>
                    <a:lnTo>
                      <a:pt x="71158" y="10017"/>
                    </a:lnTo>
                    <a:cubicBezTo>
                      <a:pt x="73431" y="10017"/>
                      <a:pt x="75358" y="7859"/>
                      <a:pt x="75396" y="5086"/>
                    </a:cubicBezTo>
                    <a:cubicBezTo>
                      <a:pt x="75435" y="2273"/>
                      <a:pt x="73585" y="0"/>
                      <a:pt x="71312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8" name="Google Shape;318;p4"/>
              <p:cNvSpPr/>
              <p:nvPr/>
            </p:nvSpPr>
            <p:spPr>
              <a:xfrm>
                <a:off x="7286959" y="3305834"/>
                <a:ext cx="987168" cy="136253"/>
              </a:xfrm>
              <a:custGeom>
                <a:avLst/>
                <a:gdLst/>
                <a:ahLst/>
                <a:cxnLst/>
                <a:rect l="l" t="t" r="r" b="b"/>
                <a:pathLst>
                  <a:path w="75936" h="10481" extrusionOk="0">
                    <a:moveTo>
                      <a:pt x="71582" y="463"/>
                    </a:moveTo>
                    <a:cubicBezTo>
                      <a:pt x="72469" y="463"/>
                      <a:pt x="73316" y="848"/>
                      <a:pt x="74010" y="1542"/>
                    </a:cubicBezTo>
                    <a:cubicBezTo>
                      <a:pt x="74934" y="2467"/>
                      <a:pt x="75474" y="3854"/>
                      <a:pt x="75435" y="5318"/>
                    </a:cubicBezTo>
                    <a:cubicBezTo>
                      <a:pt x="75397" y="7899"/>
                      <a:pt x="73586" y="9979"/>
                      <a:pt x="71428" y="9979"/>
                    </a:cubicBezTo>
                    <a:lnTo>
                      <a:pt x="501" y="9979"/>
                    </a:lnTo>
                    <a:lnTo>
                      <a:pt x="501" y="463"/>
                    </a:lnTo>
                    <a:close/>
                    <a:moveTo>
                      <a:pt x="39" y="1"/>
                    </a:moveTo>
                    <a:lnTo>
                      <a:pt x="0" y="232"/>
                    </a:lnTo>
                    <a:lnTo>
                      <a:pt x="0" y="10442"/>
                    </a:lnTo>
                    <a:lnTo>
                      <a:pt x="270" y="10480"/>
                    </a:lnTo>
                    <a:lnTo>
                      <a:pt x="71428" y="10480"/>
                    </a:lnTo>
                    <a:cubicBezTo>
                      <a:pt x="73855" y="10480"/>
                      <a:pt x="75897" y="8168"/>
                      <a:pt x="75936" y="5318"/>
                    </a:cubicBezTo>
                    <a:cubicBezTo>
                      <a:pt x="75936" y="3738"/>
                      <a:pt x="75358" y="2235"/>
                      <a:pt x="74356" y="1234"/>
                    </a:cubicBezTo>
                    <a:cubicBezTo>
                      <a:pt x="73586" y="425"/>
                      <a:pt x="72584" y="1"/>
                      <a:pt x="7158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9" name="Google Shape;319;p4"/>
              <p:cNvSpPr/>
              <p:nvPr/>
            </p:nvSpPr>
            <p:spPr>
              <a:xfrm>
                <a:off x="7294473" y="3326375"/>
                <a:ext cx="882999" cy="95173"/>
              </a:xfrm>
              <a:custGeom>
                <a:avLst/>
                <a:gdLst/>
                <a:ahLst/>
                <a:cxnLst/>
                <a:rect l="l" t="t" r="r" b="b"/>
                <a:pathLst>
                  <a:path w="67923" h="7321" extrusionOk="0">
                    <a:moveTo>
                      <a:pt x="0" y="0"/>
                    </a:moveTo>
                    <a:lnTo>
                      <a:pt x="0" y="7282"/>
                    </a:lnTo>
                    <a:cubicBezTo>
                      <a:pt x="0" y="7320"/>
                      <a:pt x="12791" y="7320"/>
                      <a:pt x="12791" y="7320"/>
                    </a:cubicBezTo>
                    <a:lnTo>
                      <a:pt x="64802" y="7320"/>
                    </a:lnTo>
                    <a:cubicBezTo>
                      <a:pt x="66458" y="7320"/>
                      <a:pt x="67884" y="5741"/>
                      <a:pt x="67922" y="3699"/>
                    </a:cubicBezTo>
                    <a:cubicBezTo>
                      <a:pt x="67922" y="1657"/>
                      <a:pt x="66574" y="0"/>
                      <a:pt x="64917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20" name="Google Shape;320;p4"/>
              <p:cNvSpPr/>
              <p:nvPr/>
            </p:nvSpPr>
            <p:spPr>
              <a:xfrm>
                <a:off x="7262921" y="3341403"/>
                <a:ext cx="388167" cy="6526"/>
              </a:xfrm>
              <a:custGeom>
                <a:avLst/>
                <a:gdLst/>
                <a:ahLst/>
                <a:cxnLst/>
                <a:rect l="l" t="t" r="r" b="b"/>
                <a:pathLst>
                  <a:path w="29859" h="502" extrusionOk="0">
                    <a:moveTo>
                      <a:pt x="231" y="0"/>
                    </a:moveTo>
                    <a:cubicBezTo>
                      <a:pt x="116" y="0"/>
                      <a:pt x="0" y="116"/>
                      <a:pt x="0" y="270"/>
                    </a:cubicBezTo>
                    <a:cubicBezTo>
                      <a:pt x="0" y="386"/>
                      <a:pt x="116" y="501"/>
                      <a:pt x="231" y="501"/>
                    </a:cubicBezTo>
                    <a:lnTo>
                      <a:pt x="29627" y="501"/>
                    </a:lnTo>
                    <a:cubicBezTo>
                      <a:pt x="29743" y="501"/>
                      <a:pt x="29858" y="386"/>
                      <a:pt x="29858" y="270"/>
                    </a:cubicBezTo>
                    <a:cubicBezTo>
                      <a:pt x="29858" y="116"/>
                      <a:pt x="29743" y="0"/>
                      <a:pt x="29627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21" name="Google Shape;321;p4"/>
              <p:cNvSpPr/>
              <p:nvPr/>
            </p:nvSpPr>
            <p:spPr>
              <a:xfrm>
                <a:off x="7262921" y="3398501"/>
                <a:ext cx="626067" cy="6019"/>
              </a:xfrm>
              <a:custGeom>
                <a:avLst/>
                <a:gdLst/>
                <a:ahLst/>
                <a:cxnLst/>
                <a:rect l="l" t="t" r="r" b="b"/>
                <a:pathLst>
                  <a:path w="48159" h="463" extrusionOk="0">
                    <a:moveTo>
                      <a:pt x="231" y="0"/>
                    </a:moveTo>
                    <a:cubicBezTo>
                      <a:pt x="116" y="0"/>
                      <a:pt x="0" y="77"/>
                      <a:pt x="0" y="231"/>
                    </a:cubicBezTo>
                    <a:cubicBezTo>
                      <a:pt x="0" y="347"/>
                      <a:pt x="116" y="463"/>
                      <a:pt x="231" y="463"/>
                    </a:cubicBezTo>
                    <a:lnTo>
                      <a:pt x="47888" y="463"/>
                    </a:lnTo>
                    <a:cubicBezTo>
                      <a:pt x="48043" y="463"/>
                      <a:pt x="48158" y="347"/>
                      <a:pt x="48158" y="231"/>
                    </a:cubicBezTo>
                    <a:cubicBezTo>
                      <a:pt x="48158" y="77"/>
                      <a:pt x="48043" y="0"/>
                      <a:pt x="4788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22" name="Google Shape;322;p4"/>
              <p:cNvSpPr/>
              <p:nvPr/>
            </p:nvSpPr>
            <p:spPr>
              <a:xfrm>
                <a:off x="8467989" y="3800128"/>
                <a:ext cx="263949" cy="411185"/>
              </a:xfrm>
              <a:custGeom>
                <a:avLst/>
                <a:gdLst/>
                <a:ahLst/>
                <a:cxnLst/>
                <a:rect l="l" t="t" r="r" b="b"/>
                <a:pathLst>
                  <a:path w="20304" h="31630" extrusionOk="0">
                    <a:moveTo>
                      <a:pt x="1" y="0"/>
                    </a:moveTo>
                    <a:cubicBezTo>
                      <a:pt x="9517" y="0"/>
                      <a:pt x="17145" y="7590"/>
                      <a:pt x="16528" y="16874"/>
                    </a:cubicBezTo>
                    <a:cubicBezTo>
                      <a:pt x="15989" y="25119"/>
                      <a:pt x="8977" y="31630"/>
                      <a:pt x="386" y="31630"/>
                    </a:cubicBezTo>
                    <a:lnTo>
                      <a:pt x="3545" y="31630"/>
                    </a:lnTo>
                    <a:cubicBezTo>
                      <a:pt x="12136" y="31630"/>
                      <a:pt x="19148" y="25119"/>
                      <a:pt x="19688" y="16874"/>
                    </a:cubicBezTo>
                    <a:cubicBezTo>
                      <a:pt x="20304" y="7590"/>
                      <a:pt x="12676" y="0"/>
                      <a:pt x="316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23" name="Google Shape;323;p4"/>
              <p:cNvSpPr/>
              <p:nvPr/>
            </p:nvSpPr>
            <p:spPr>
              <a:xfrm>
                <a:off x="8467989" y="3796618"/>
                <a:ext cx="262948" cy="418205"/>
              </a:xfrm>
              <a:custGeom>
                <a:avLst/>
                <a:gdLst/>
                <a:ahLst/>
                <a:cxnLst/>
                <a:rect l="l" t="t" r="r" b="b"/>
                <a:pathLst>
                  <a:path w="20227" h="32170" extrusionOk="0">
                    <a:moveTo>
                      <a:pt x="4239" y="540"/>
                    </a:moveTo>
                    <a:lnTo>
                      <a:pt x="4239" y="540"/>
                    </a:lnTo>
                    <a:cubicBezTo>
                      <a:pt x="8476" y="809"/>
                      <a:pt x="12483" y="2659"/>
                      <a:pt x="15373" y="5702"/>
                    </a:cubicBezTo>
                    <a:cubicBezTo>
                      <a:pt x="18301" y="8823"/>
                      <a:pt x="19726" y="12907"/>
                      <a:pt x="19456" y="17144"/>
                    </a:cubicBezTo>
                    <a:cubicBezTo>
                      <a:pt x="18917" y="24965"/>
                      <a:pt x="12445" y="31207"/>
                      <a:pt x="4470" y="31630"/>
                    </a:cubicBezTo>
                    <a:cubicBezTo>
                      <a:pt x="11173" y="29935"/>
                      <a:pt x="16297" y="24195"/>
                      <a:pt x="16760" y="17144"/>
                    </a:cubicBezTo>
                    <a:cubicBezTo>
                      <a:pt x="17068" y="12791"/>
                      <a:pt x="15565" y="8592"/>
                      <a:pt x="12560" y="5394"/>
                    </a:cubicBezTo>
                    <a:cubicBezTo>
                      <a:pt x="10326" y="3005"/>
                      <a:pt x="7398" y="1310"/>
                      <a:pt x="4239" y="540"/>
                    </a:cubicBezTo>
                    <a:close/>
                    <a:moveTo>
                      <a:pt x="1" y="0"/>
                    </a:moveTo>
                    <a:lnTo>
                      <a:pt x="1" y="501"/>
                    </a:lnTo>
                    <a:cubicBezTo>
                      <a:pt x="4662" y="501"/>
                      <a:pt x="9093" y="2389"/>
                      <a:pt x="12175" y="5702"/>
                    </a:cubicBezTo>
                    <a:cubicBezTo>
                      <a:pt x="15103" y="8823"/>
                      <a:pt x="16567" y="12907"/>
                      <a:pt x="16297" y="17144"/>
                    </a:cubicBezTo>
                    <a:cubicBezTo>
                      <a:pt x="15758" y="25274"/>
                      <a:pt x="8746" y="31669"/>
                      <a:pt x="386" y="31669"/>
                    </a:cubicBezTo>
                    <a:lnTo>
                      <a:pt x="386" y="32170"/>
                    </a:lnTo>
                    <a:lnTo>
                      <a:pt x="3545" y="32170"/>
                    </a:lnTo>
                    <a:cubicBezTo>
                      <a:pt x="12175" y="32170"/>
                      <a:pt x="19379" y="25582"/>
                      <a:pt x="19919" y="17144"/>
                    </a:cubicBezTo>
                    <a:cubicBezTo>
                      <a:pt x="20227" y="12791"/>
                      <a:pt x="18724" y="8592"/>
                      <a:pt x="15719" y="5394"/>
                    </a:cubicBezTo>
                    <a:cubicBezTo>
                      <a:pt x="12522" y="1965"/>
                      <a:pt x="7937" y="0"/>
                      <a:pt x="316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24" name="Google Shape;324;p4"/>
              <p:cNvSpPr/>
              <p:nvPr/>
            </p:nvSpPr>
            <p:spPr>
              <a:xfrm>
                <a:off x="8369822" y="3800128"/>
                <a:ext cx="321044" cy="411185"/>
              </a:xfrm>
              <a:custGeom>
                <a:avLst/>
                <a:gdLst/>
                <a:ahLst/>
                <a:cxnLst/>
                <a:rect l="l" t="t" r="r" b="b"/>
                <a:pathLst>
                  <a:path w="24696" h="31630" extrusionOk="0">
                    <a:moveTo>
                      <a:pt x="0" y="0"/>
                    </a:moveTo>
                    <a:cubicBezTo>
                      <a:pt x="9516" y="0"/>
                      <a:pt x="17145" y="7590"/>
                      <a:pt x="16528" y="16874"/>
                    </a:cubicBezTo>
                    <a:cubicBezTo>
                      <a:pt x="15989" y="25119"/>
                      <a:pt x="8977" y="31630"/>
                      <a:pt x="386" y="31630"/>
                    </a:cubicBezTo>
                    <a:lnTo>
                      <a:pt x="7937" y="31630"/>
                    </a:lnTo>
                    <a:cubicBezTo>
                      <a:pt x="16528" y="31630"/>
                      <a:pt x="23540" y="25119"/>
                      <a:pt x="24079" y="16874"/>
                    </a:cubicBezTo>
                    <a:cubicBezTo>
                      <a:pt x="24696" y="7590"/>
                      <a:pt x="17068" y="0"/>
                      <a:pt x="7552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25" name="Google Shape;325;p4"/>
              <p:cNvSpPr/>
              <p:nvPr/>
            </p:nvSpPr>
            <p:spPr>
              <a:xfrm>
                <a:off x="8369822" y="3796618"/>
                <a:ext cx="320043" cy="418205"/>
              </a:xfrm>
              <a:custGeom>
                <a:avLst/>
                <a:gdLst/>
                <a:ahLst/>
                <a:cxnLst/>
                <a:rect l="l" t="t" r="r" b="b"/>
                <a:pathLst>
                  <a:path w="24619" h="32170" extrusionOk="0">
                    <a:moveTo>
                      <a:pt x="7552" y="501"/>
                    </a:moveTo>
                    <a:cubicBezTo>
                      <a:pt x="12213" y="501"/>
                      <a:pt x="16644" y="2389"/>
                      <a:pt x="19726" y="5702"/>
                    </a:cubicBezTo>
                    <a:cubicBezTo>
                      <a:pt x="22654" y="8823"/>
                      <a:pt x="24118" y="12907"/>
                      <a:pt x="23848" y="17144"/>
                    </a:cubicBezTo>
                    <a:cubicBezTo>
                      <a:pt x="23309" y="25274"/>
                      <a:pt x="16297" y="31669"/>
                      <a:pt x="7937" y="31669"/>
                    </a:cubicBezTo>
                    <a:lnTo>
                      <a:pt x="4392" y="31669"/>
                    </a:lnTo>
                    <a:cubicBezTo>
                      <a:pt x="11135" y="30012"/>
                      <a:pt x="16297" y="24233"/>
                      <a:pt x="16798" y="17144"/>
                    </a:cubicBezTo>
                    <a:cubicBezTo>
                      <a:pt x="17068" y="12791"/>
                      <a:pt x="15565" y="8592"/>
                      <a:pt x="12560" y="5394"/>
                    </a:cubicBezTo>
                    <a:cubicBezTo>
                      <a:pt x="10287" y="2967"/>
                      <a:pt x="7320" y="1272"/>
                      <a:pt x="4084" y="501"/>
                    </a:cubicBezTo>
                    <a:close/>
                    <a:moveTo>
                      <a:pt x="0" y="0"/>
                    </a:moveTo>
                    <a:lnTo>
                      <a:pt x="0" y="501"/>
                    </a:lnTo>
                    <a:cubicBezTo>
                      <a:pt x="4662" y="501"/>
                      <a:pt x="9093" y="2389"/>
                      <a:pt x="12213" y="5702"/>
                    </a:cubicBezTo>
                    <a:cubicBezTo>
                      <a:pt x="15141" y="8823"/>
                      <a:pt x="16567" y="12907"/>
                      <a:pt x="16297" y="17144"/>
                    </a:cubicBezTo>
                    <a:cubicBezTo>
                      <a:pt x="15758" y="25274"/>
                      <a:pt x="8784" y="31669"/>
                      <a:pt x="386" y="31669"/>
                    </a:cubicBezTo>
                    <a:lnTo>
                      <a:pt x="386" y="32170"/>
                    </a:lnTo>
                    <a:lnTo>
                      <a:pt x="7937" y="32170"/>
                    </a:lnTo>
                    <a:cubicBezTo>
                      <a:pt x="16567" y="32170"/>
                      <a:pt x="23771" y="25582"/>
                      <a:pt x="24311" y="17144"/>
                    </a:cubicBezTo>
                    <a:cubicBezTo>
                      <a:pt x="24619" y="12791"/>
                      <a:pt x="23116" y="8592"/>
                      <a:pt x="20111" y="5394"/>
                    </a:cubicBezTo>
                    <a:cubicBezTo>
                      <a:pt x="16914" y="1965"/>
                      <a:pt x="12329" y="0"/>
                      <a:pt x="7552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26" name="Google Shape;326;p4"/>
              <p:cNvSpPr/>
              <p:nvPr/>
            </p:nvSpPr>
            <p:spPr>
              <a:xfrm>
                <a:off x="6743019" y="3800128"/>
                <a:ext cx="1849606" cy="411185"/>
              </a:xfrm>
              <a:custGeom>
                <a:avLst/>
                <a:gdLst/>
                <a:ahLst/>
                <a:cxnLst/>
                <a:rect l="l" t="t" r="r" b="b"/>
                <a:pathLst>
                  <a:path w="142279" h="31630" extrusionOk="0">
                    <a:moveTo>
                      <a:pt x="78" y="0"/>
                    </a:moveTo>
                    <a:cubicBezTo>
                      <a:pt x="39" y="0"/>
                      <a:pt x="1" y="0"/>
                      <a:pt x="1" y="39"/>
                    </a:cubicBezTo>
                    <a:cubicBezTo>
                      <a:pt x="1" y="3236"/>
                      <a:pt x="2659" y="5817"/>
                      <a:pt x="5934" y="5817"/>
                    </a:cubicBezTo>
                    <a:lnTo>
                      <a:pt x="120665" y="5817"/>
                    </a:lnTo>
                    <a:lnTo>
                      <a:pt x="124518" y="25736"/>
                    </a:lnTo>
                    <a:lnTo>
                      <a:pt x="6011" y="25736"/>
                    </a:lnTo>
                    <a:cubicBezTo>
                      <a:pt x="2698" y="25736"/>
                      <a:pt x="1" y="28355"/>
                      <a:pt x="1" y="31591"/>
                    </a:cubicBezTo>
                    <a:cubicBezTo>
                      <a:pt x="1" y="31630"/>
                      <a:pt x="39" y="31630"/>
                      <a:pt x="78" y="31630"/>
                    </a:cubicBezTo>
                    <a:lnTo>
                      <a:pt x="125520" y="31630"/>
                    </a:lnTo>
                    <a:cubicBezTo>
                      <a:pt x="134111" y="31630"/>
                      <a:pt x="141123" y="25119"/>
                      <a:pt x="141662" y="16874"/>
                    </a:cubicBezTo>
                    <a:cubicBezTo>
                      <a:pt x="142279" y="7590"/>
                      <a:pt x="134650" y="0"/>
                      <a:pt x="12513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27" name="Google Shape;327;p4"/>
              <p:cNvSpPr/>
              <p:nvPr/>
            </p:nvSpPr>
            <p:spPr>
              <a:xfrm>
                <a:off x="6740015" y="3796618"/>
                <a:ext cx="1851608" cy="418205"/>
              </a:xfrm>
              <a:custGeom>
                <a:avLst/>
                <a:gdLst/>
                <a:ahLst/>
                <a:cxnLst/>
                <a:rect l="l" t="t" r="r" b="b"/>
                <a:pathLst>
                  <a:path w="142433" h="32170" extrusionOk="0">
                    <a:moveTo>
                      <a:pt x="125365" y="501"/>
                    </a:moveTo>
                    <a:cubicBezTo>
                      <a:pt x="130027" y="501"/>
                      <a:pt x="134458" y="2389"/>
                      <a:pt x="137578" y="5702"/>
                    </a:cubicBezTo>
                    <a:cubicBezTo>
                      <a:pt x="140506" y="8823"/>
                      <a:pt x="141932" y="12907"/>
                      <a:pt x="141662" y="17144"/>
                    </a:cubicBezTo>
                    <a:cubicBezTo>
                      <a:pt x="141123" y="25274"/>
                      <a:pt x="134149" y="31669"/>
                      <a:pt x="125751" y="31669"/>
                    </a:cubicBezTo>
                    <a:lnTo>
                      <a:pt x="502" y="31669"/>
                    </a:lnTo>
                    <a:cubicBezTo>
                      <a:pt x="579" y="28664"/>
                      <a:pt x="3121" y="26237"/>
                      <a:pt x="6242" y="26237"/>
                    </a:cubicBezTo>
                    <a:lnTo>
                      <a:pt x="125019" y="26237"/>
                    </a:lnTo>
                    <a:lnTo>
                      <a:pt x="121089" y="5856"/>
                    </a:lnTo>
                    <a:lnTo>
                      <a:pt x="6165" y="5856"/>
                    </a:lnTo>
                    <a:cubicBezTo>
                      <a:pt x="3083" y="5856"/>
                      <a:pt x="579" y="3468"/>
                      <a:pt x="502" y="501"/>
                    </a:cubicBezTo>
                    <a:close/>
                    <a:moveTo>
                      <a:pt x="309" y="0"/>
                    </a:moveTo>
                    <a:cubicBezTo>
                      <a:pt x="155" y="0"/>
                      <a:pt x="1" y="154"/>
                      <a:pt x="1" y="309"/>
                    </a:cubicBezTo>
                    <a:cubicBezTo>
                      <a:pt x="1" y="3622"/>
                      <a:pt x="2775" y="6319"/>
                      <a:pt x="6165" y="6319"/>
                    </a:cubicBezTo>
                    <a:lnTo>
                      <a:pt x="120704" y="6319"/>
                    </a:lnTo>
                    <a:lnTo>
                      <a:pt x="124441" y="25736"/>
                    </a:lnTo>
                    <a:lnTo>
                      <a:pt x="6242" y="25736"/>
                    </a:lnTo>
                    <a:cubicBezTo>
                      <a:pt x="2813" y="25736"/>
                      <a:pt x="1" y="28510"/>
                      <a:pt x="1" y="31861"/>
                    </a:cubicBezTo>
                    <a:cubicBezTo>
                      <a:pt x="1" y="32016"/>
                      <a:pt x="155" y="32170"/>
                      <a:pt x="309" y="32170"/>
                    </a:cubicBezTo>
                    <a:lnTo>
                      <a:pt x="125751" y="32170"/>
                    </a:lnTo>
                    <a:cubicBezTo>
                      <a:pt x="134381" y="32170"/>
                      <a:pt x="141585" y="25582"/>
                      <a:pt x="142163" y="17144"/>
                    </a:cubicBezTo>
                    <a:cubicBezTo>
                      <a:pt x="142433" y="12791"/>
                      <a:pt x="140930" y="8592"/>
                      <a:pt x="137925" y="5394"/>
                    </a:cubicBezTo>
                    <a:cubicBezTo>
                      <a:pt x="134727" y="1965"/>
                      <a:pt x="130143" y="0"/>
                      <a:pt x="12536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28" name="Google Shape;328;p4"/>
              <p:cNvSpPr/>
              <p:nvPr/>
            </p:nvSpPr>
            <p:spPr>
              <a:xfrm>
                <a:off x="8309721" y="3812829"/>
                <a:ext cx="240913" cy="137551"/>
              </a:xfrm>
              <a:custGeom>
                <a:avLst/>
                <a:gdLst/>
                <a:ahLst/>
                <a:cxnLst/>
                <a:rect l="l" t="t" r="r" b="b"/>
                <a:pathLst>
                  <a:path w="18532" h="10581" extrusionOk="0">
                    <a:moveTo>
                      <a:pt x="1889" y="0"/>
                    </a:moveTo>
                    <a:cubicBezTo>
                      <a:pt x="886" y="0"/>
                      <a:pt x="263" y="63"/>
                      <a:pt x="231" y="63"/>
                    </a:cubicBezTo>
                    <a:cubicBezTo>
                      <a:pt x="116" y="63"/>
                      <a:pt x="0" y="179"/>
                      <a:pt x="39" y="333"/>
                    </a:cubicBezTo>
                    <a:cubicBezTo>
                      <a:pt x="39" y="433"/>
                      <a:pt x="125" y="533"/>
                      <a:pt x="249" y="533"/>
                    </a:cubicBezTo>
                    <a:cubicBezTo>
                      <a:pt x="268" y="533"/>
                      <a:pt x="288" y="531"/>
                      <a:pt x="308" y="526"/>
                    </a:cubicBezTo>
                    <a:cubicBezTo>
                      <a:pt x="332" y="526"/>
                      <a:pt x="916" y="468"/>
                      <a:pt x="1864" y="468"/>
                    </a:cubicBezTo>
                    <a:cubicBezTo>
                      <a:pt x="5618" y="468"/>
                      <a:pt x="15078" y="1376"/>
                      <a:pt x="18031" y="10388"/>
                    </a:cubicBezTo>
                    <a:cubicBezTo>
                      <a:pt x="18069" y="10504"/>
                      <a:pt x="18146" y="10581"/>
                      <a:pt x="18262" y="10581"/>
                    </a:cubicBezTo>
                    <a:cubicBezTo>
                      <a:pt x="18300" y="10581"/>
                      <a:pt x="18300" y="10581"/>
                      <a:pt x="18339" y="10542"/>
                    </a:cubicBezTo>
                    <a:cubicBezTo>
                      <a:pt x="18454" y="10504"/>
                      <a:pt x="18531" y="10388"/>
                      <a:pt x="18493" y="10234"/>
                    </a:cubicBezTo>
                    <a:cubicBezTo>
                      <a:pt x="15429" y="951"/>
                      <a:pt x="5786" y="0"/>
                      <a:pt x="1889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29" name="Google Shape;329;p4"/>
              <p:cNvSpPr/>
              <p:nvPr/>
            </p:nvSpPr>
            <p:spPr>
              <a:xfrm>
                <a:off x="6852717" y="3875752"/>
                <a:ext cx="1623226" cy="258944"/>
              </a:xfrm>
              <a:custGeom>
                <a:avLst/>
                <a:gdLst/>
                <a:ahLst/>
                <a:cxnLst/>
                <a:rect l="l" t="t" r="r" b="b"/>
                <a:pathLst>
                  <a:path w="124865" h="19919" extrusionOk="0">
                    <a:moveTo>
                      <a:pt x="0" y="0"/>
                    </a:moveTo>
                    <a:cubicBezTo>
                      <a:pt x="0" y="0"/>
                      <a:pt x="0" y="0"/>
                      <a:pt x="0" y="39"/>
                    </a:cubicBezTo>
                    <a:lnTo>
                      <a:pt x="0" y="19880"/>
                    </a:lnTo>
                    <a:cubicBezTo>
                      <a:pt x="0" y="19919"/>
                      <a:pt x="0" y="19919"/>
                      <a:pt x="0" y="19919"/>
                    </a:cubicBezTo>
                    <a:lnTo>
                      <a:pt x="114693" y="19919"/>
                    </a:lnTo>
                    <a:cubicBezTo>
                      <a:pt x="120318" y="19919"/>
                      <a:pt x="124864" y="15449"/>
                      <a:pt x="124864" y="9940"/>
                    </a:cubicBezTo>
                    <a:cubicBezTo>
                      <a:pt x="124864" y="4470"/>
                      <a:pt x="120318" y="0"/>
                      <a:pt x="114693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30" name="Google Shape;330;p4"/>
              <p:cNvSpPr/>
              <p:nvPr/>
            </p:nvSpPr>
            <p:spPr>
              <a:xfrm>
                <a:off x="6849207" y="3872749"/>
                <a:ext cx="1629739" cy="264950"/>
              </a:xfrm>
              <a:custGeom>
                <a:avLst/>
                <a:gdLst/>
                <a:ahLst/>
                <a:cxnLst/>
                <a:rect l="l" t="t" r="r" b="b"/>
                <a:pathLst>
                  <a:path w="125366" h="20381" extrusionOk="0">
                    <a:moveTo>
                      <a:pt x="114963" y="463"/>
                    </a:moveTo>
                    <a:cubicBezTo>
                      <a:pt x="120434" y="463"/>
                      <a:pt x="124903" y="4816"/>
                      <a:pt x="124903" y="10171"/>
                    </a:cubicBezTo>
                    <a:cubicBezTo>
                      <a:pt x="124903" y="15526"/>
                      <a:pt x="120434" y="19880"/>
                      <a:pt x="114963" y="19880"/>
                    </a:cubicBezTo>
                    <a:lnTo>
                      <a:pt x="501" y="19880"/>
                    </a:lnTo>
                    <a:lnTo>
                      <a:pt x="501" y="463"/>
                    </a:lnTo>
                    <a:close/>
                    <a:moveTo>
                      <a:pt x="39" y="0"/>
                    </a:moveTo>
                    <a:lnTo>
                      <a:pt x="0" y="270"/>
                    </a:lnTo>
                    <a:lnTo>
                      <a:pt x="0" y="20381"/>
                    </a:lnTo>
                    <a:lnTo>
                      <a:pt x="114963" y="20381"/>
                    </a:lnTo>
                    <a:cubicBezTo>
                      <a:pt x="120703" y="20381"/>
                      <a:pt x="125365" y="15796"/>
                      <a:pt x="125365" y="10171"/>
                    </a:cubicBezTo>
                    <a:cubicBezTo>
                      <a:pt x="125365" y="4585"/>
                      <a:pt x="120703" y="0"/>
                      <a:pt x="11496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31" name="Google Shape;331;p4"/>
              <p:cNvSpPr/>
              <p:nvPr/>
            </p:nvSpPr>
            <p:spPr>
              <a:xfrm>
                <a:off x="6864729" y="3911308"/>
                <a:ext cx="1518552" cy="188329"/>
              </a:xfrm>
              <a:custGeom>
                <a:avLst/>
                <a:gdLst/>
                <a:ahLst/>
                <a:cxnLst/>
                <a:rect l="l" t="t" r="r" b="b"/>
                <a:pathLst>
                  <a:path w="116813" h="14487" extrusionOk="0">
                    <a:moveTo>
                      <a:pt x="36061" y="1"/>
                    </a:moveTo>
                    <a:lnTo>
                      <a:pt x="1" y="39"/>
                    </a:lnTo>
                    <a:cubicBezTo>
                      <a:pt x="1" y="39"/>
                      <a:pt x="1" y="14487"/>
                      <a:pt x="1" y="14487"/>
                    </a:cubicBezTo>
                    <a:lnTo>
                      <a:pt x="36138" y="14448"/>
                    </a:lnTo>
                    <a:lnTo>
                      <a:pt x="109416" y="14448"/>
                    </a:lnTo>
                    <a:cubicBezTo>
                      <a:pt x="113499" y="14448"/>
                      <a:pt x="116813" y="11212"/>
                      <a:pt x="116813" y="7205"/>
                    </a:cubicBezTo>
                    <a:cubicBezTo>
                      <a:pt x="116813" y="3237"/>
                      <a:pt x="113499" y="1"/>
                      <a:pt x="109416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32" name="Google Shape;332;p4"/>
              <p:cNvSpPr/>
              <p:nvPr/>
            </p:nvSpPr>
            <p:spPr>
              <a:xfrm>
                <a:off x="6831669" y="3965403"/>
                <a:ext cx="701186" cy="6526"/>
              </a:xfrm>
              <a:custGeom>
                <a:avLst/>
                <a:gdLst/>
                <a:ahLst/>
                <a:cxnLst/>
                <a:rect l="l" t="t" r="r" b="b"/>
                <a:pathLst>
                  <a:path w="53938" h="502" extrusionOk="0">
                    <a:moveTo>
                      <a:pt x="271" y="1"/>
                    </a:moveTo>
                    <a:cubicBezTo>
                      <a:pt x="117" y="1"/>
                      <a:pt x="1" y="116"/>
                      <a:pt x="1" y="270"/>
                    </a:cubicBezTo>
                    <a:cubicBezTo>
                      <a:pt x="1" y="386"/>
                      <a:pt x="117" y="502"/>
                      <a:pt x="271" y="502"/>
                    </a:cubicBezTo>
                    <a:lnTo>
                      <a:pt x="53707" y="502"/>
                    </a:lnTo>
                    <a:cubicBezTo>
                      <a:pt x="53861" y="502"/>
                      <a:pt x="53938" y="386"/>
                      <a:pt x="53938" y="270"/>
                    </a:cubicBezTo>
                    <a:cubicBezTo>
                      <a:pt x="53938" y="116"/>
                      <a:pt x="53861" y="1"/>
                      <a:pt x="5370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33" name="Google Shape;333;p4"/>
              <p:cNvSpPr/>
              <p:nvPr/>
            </p:nvSpPr>
            <p:spPr>
              <a:xfrm>
                <a:off x="6831669" y="4060567"/>
                <a:ext cx="962626" cy="6526"/>
              </a:xfrm>
              <a:custGeom>
                <a:avLst/>
                <a:gdLst/>
                <a:ahLst/>
                <a:cxnLst/>
                <a:rect l="l" t="t" r="r" b="b"/>
                <a:pathLst>
                  <a:path w="74049" h="502" extrusionOk="0">
                    <a:moveTo>
                      <a:pt x="271" y="1"/>
                    </a:moveTo>
                    <a:cubicBezTo>
                      <a:pt x="117" y="1"/>
                      <a:pt x="1" y="116"/>
                      <a:pt x="1" y="232"/>
                    </a:cubicBezTo>
                    <a:cubicBezTo>
                      <a:pt x="1" y="386"/>
                      <a:pt x="117" y="501"/>
                      <a:pt x="271" y="501"/>
                    </a:cubicBezTo>
                    <a:lnTo>
                      <a:pt x="73817" y="501"/>
                    </a:lnTo>
                    <a:cubicBezTo>
                      <a:pt x="73933" y="501"/>
                      <a:pt x="74049" y="386"/>
                      <a:pt x="74049" y="232"/>
                    </a:cubicBezTo>
                    <a:cubicBezTo>
                      <a:pt x="74049" y="116"/>
                      <a:pt x="73933" y="1"/>
                      <a:pt x="7381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34" name="Google Shape;334;p4"/>
              <p:cNvSpPr/>
              <p:nvPr/>
            </p:nvSpPr>
            <p:spPr>
              <a:xfrm>
                <a:off x="8037243" y="3875172"/>
                <a:ext cx="151775" cy="186316"/>
              </a:xfrm>
              <a:custGeom>
                <a:avLst/>
                <a:gdLst/>
                <a:ahLst/>
                <a:cxnLst/>
                <a:rect l="l" t="t" r="r" b="b"/>
                <a:pathLst>
                  <a:path w="11675" h="14332" extrusionOk="0">
                    <a:moveTo>
                      <a:pt x="11674" y="0"/>
                    </a:moveTo>
                    <a:lnTo>
                      <a:pt x="1" y="39"/>
                    </a:lnTo>
                    <a:lnTo>
                      <a:pt x="1" y="14062"/>
                    </a:lnTo>
                    <a:lnTo>
                      <a:pt x="5703" y="8360"/>
                    </a:lnTo>
                    <a:lnTo>
                      <a:pt x="11674" y="14332"/>
                    </a:lnTo>
                    <a:lnTo>
                      <a:pt x="11674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35" name="Google Shape;335;p4"/>
              <p:cNvSpPr/>
              <p:nvPr/>
            </p:nvSpPr>
            <p:spPr>
              <a:xfrm>
                <a:off x="8034240" y="3874244"/>
                <a:ext cx="157779" cy="192840"/>
              </a:xfrm>
              <a:custGeom>
                <a:avLst/>
                <a:gdLst/>
                <a:ahLst/>
                <a:cxnLst/>
                <a:rect l="l" t="t" r="r" b="b"/>
                <a:pathLst>
                  <a:path w="12137" h="14834" extrusionOk="0">
                    <a:moveTo>
                      <a:pt x="11674" y="463"/>
                    </a:moveTo>
                    <a:lnTo>
                      <a:pt x="11674" y="13986"/>
                    </a:lnTo>
                    <a:lnTo>
                      <a:pt x="6088" y="8438"/>
                    </a:lnTo>
                    <a:cubicBezTo>
                      <a:pt x="6049" y="8380"/>
                      <a:pt x="5992" y="8351"/>
                      <a:pt x="5929" y="8351"/>
                    </a:cubicBezTo>
                    <a:cubicBezTo>
                      <a:pt x="5866" y="8351"/>
                      <a:pt x="5799" y="8380"/>
                      <a:pt x="5741" y="8438"/>
                    </a:cubicBezTo>
                    <a:lnTo>
                      <a:pt x="463" y="13716"/>
                    </a:lnTo>
                    <a:lnTo>
                      <a:pt x="463" y="540"/>
                    </a:lnTo>
                    <a:lnTo>
                      <a:pt x="11674" y="463"/>
                    </a:lnTo>
                    <a:close/>
                    <a:moveTo>
                      <a:pt x="11905" y="1"/>
                    </a:moveTo>
                    <a:lnTo>
                      <a:pt x="232" y="39"/>
                    </a:lnTo>
                    <a:cubicBezTo>
                      <a:pt x="78" y="39"/>
                      <a:pt x="1" y="155"/>
                      <a:pt x="1" y="271"/>
                    </a:cubicBezTo>
                    <a:lnTo>
                      <a:pt x="1" y="14294"/>
                    </a:lnTo>
                    <a:cubicBezTo>
                      <a:pt x="1" y="14371"/>
                      <a:pt x="39" y="14487"/>
                      <a:pt x="155" y="14525"/>
                    </a:cubicBezTo>
                    <a:cubicBezTo>
                      <a:pt x="176" y="14536"/>
                      <a:pt x="199" y="14540"/>
                      <a:pt x="223" y="14540"/>
                    </a:cubicBezTo>
                    <a:cubicBezTo>
                      <a:pt x="288" y="14540"/>
                      <a:pt x="358" y="14505"/>
                      <a:pt x="386" y="14448"/>
                    </a:cubicBezTo>
                    <a:lnTo>
                      <a:pt x="5934" y="8939"/>
                    </a:lnTo>
                    <a:lnTo>
                      <a:pt x="11751" y="14756"/>
                    </a:lnTo>
                    <a:cubicBezTo>
                      <a:pt x="11790" y="14795"/>
                      <a:pt x="11867" y="14833"/>
                      <a:pt x="11905" y="14833"/>
                    </a:cubicBezTo>
                    <a:cubicBezTo>
                      <a:pt x="11944" y="14833"/>
                      <a:pt x="11982" y="14833"/>
                      <a:pt x="12021" y="14795"/>
                    </a:cubicBezTo>
                    <a:cubicBezTo>
                      <a:pt x="12098" y="14756"/>
                      <a:pt x="12137" y="14679"/>
                      <a:pt x="12137" y="14564"/>
                    </a:cubicBezTo>
                    <a:lnTo>
                      <a:pt x="12137" y="232"/>
                    </a:lnTo>
                    <a:cubicBezTo>
                      <a:pt x="12137" y="155"/>
                      <a:pt x="12137" y="116"/>
                      <a:pt x="12098" y="78"/>
                    </a:cubicBezTo>
                    <a:cubicBezTo>
                      <a:pt x="12021" y="39"/>
                      <a:pt x="11982" y="1"/>
                      <a:pt x="1190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36" name="Google Shape;336;p4"/>
              <p:cNvSpPr/>
              <p:nvPr/>
            </p:nvSpPr>
            <p:spPr>
              <a:xfrm>
                <a:off x="7026013" y="3497607"/>
                <a:ext cx="215369" cy="302520"/>
              </a:xfrm>
              <a:custGeom>
                <a:avLst/>
                <a:gdLst/>
                <a:ahLst/>
                <a:cxnLst/>
                <a:rect l="l" t="t" r="r" b="b"/>
                <a:pathLst>
                  <a:path w="16567" h="23271" extrusionOk="0">
                    <a:moveTo>
                      <a:pt x="9824" y="0"/>
                    </a:moveTo>
                    <a:cubicBezTo>
                      <a:pt x="4392" y="0"/>
                      <a:pt x="0" y="5432"/>
                      <a:pt x="193" y="12020"/>
                    </a:cubicBezTo>
                    <a:cubicBezTo>
                      <a:pt x="385" y="18339"/>
                      <a:pt x="4816" y="23270"/>
                      <a:pt x="10056" y="23270"/>
                    </a:cubicBezTo>
                    <a:lnTo>
                      <a:pt x="16567" y="23270"/>
                    </a:lnTo>
                    <a:cubicBezTo>
                      <a:pt x="11327" y="23270"/>
                      <a:pt x="6896" y="18339"/>
                      <a:pt x="6704" y="12020"/>
                    </a:cubicBezTo>
                    <a:cubicBezTo>
                      <a:pt x="6511" y="5432"/>
                      <a:pt x="10903" y="0"/>
                      <a:pt x="1633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37" name="Google Shape;337;p4"/>
              <p:cNvSpPr/>
              <p:nvPr/>
            </p:nvSpPr>
            <p:spPr>
              <a:xfrm>
                <a:off x="7024011" y="3494097"/>
                <a:ext cx="217370" cy="309032"/>
              </a:xfrm>
              <a:custGeom>
                <a:avLst/>
                <a:gdLst/>
                <a:ahLst/>
                <a:cxnLst/>
                <a:rect l="l" t="t" r="r" b="b"/>
                <a:pathLst>
                  <a:path w="16721" h="23772" extrusionOk="0">
                    <a:moveTo>
                      <a:pt x="13715" y="501"/>
                    </a:moveTo>
                    <a:cubicBezTo>
                      <a:pt x="12367" y="964"/>
                      <a:pt x="11134" y="1773"/>
                      <a:pt x="10094" y="2851"/>
                    </a:cubicBezTo>
                    <a:cubicBezTo>
                      <a:pt x="7782" y="5202"/>
                      <a:pt x="6511" y="8669"/>
                      <a:pt x="6627" y="12290"/>
                    </a:cubicBezTo>
                    <a:cubicBezTo>
                      <a:pt x="6781" y="17491"/>
                      <a:pt x="9824" y="21883"/>
                      <a:pt x="13908" y="23309"/>
                    </a:cubicBezTo>
                    <a:lnTo>
                      <a:pt x="10210" y="23309"/>
                    </a:lnTo>
                    <a:cubicBezTo>
                      <a:pt x="5086" y="23309"/>
                      <a:pt x="771" y="18339"/>
                      <a:pt x="578" y="12290"/>
                    </a:cubicBezTo>
                    <a:cubicBezTo>
                      <a:pt x="501" y="8785"/>
                      <a:pt x="1695" y="5471"/>
                      <a:pt x="3891" y="3198"/>
                    </a:cubicBezTo>
                    <a:cubicBezTo>
                      <a:pt x="5586" y="1465"/>
                      <a:pt x="7744" y="501"/>
                      <a:pt x="9978" y="501"/>
                    </a:cubicBezTo>
                    <a:close/>
                    <a:moveTo>
                      <a:pt x="9978" y="1"/>
                    </a:moveTo>
                    <a:cubicBezTo>
                      <a:pt x="7628" y="1"/>
                      <a:pt x="5355" y="1041"/>
                      <a:pt x="3545" y="2851"/>
                    </a:cubicBezTo>
                    <a:cubicBezTo>
                      <a:pt x="1271" y="5202"/>
                      <a:pt x="0" y="8669"/>
                      <a:pt x="116" y="12290"/>
                    </a:cubicBezTo>
                    <a:cubicBezTo>
                      <a:pt x="270" y="18647"/>
                      <a:pt x="4816" y="23771"/>
                      <a:pt x="10210" y="23771"/>
                    </a:cubicBezTo>
                    <a:lnTo>
                      <a:pt x="16721" y="23771"/>
                    </a:lnTo>
                    <a:lnTo>
                      <a:pt x="16721" y="23309"/>
                    </a:lnTo>
                    <a:cubicBezTo>
                      <a:pt x="11597" y="23309"/>
                      <a:pt x="7282" y="18339"/>
                      <a:pt x="7089" y="12290"/>
                    </a:cubicBezTo>
                    <a:cubicBezTo>
                      <a:pt x="7012" y="8785"/>
                      <a:pt x="8206" y="5471"/>
                      <a:pt x="10441" y="3198"/>
                    </a:cubicBezTo>
                    <a:cubicBezTo>
                      <a:pt x="12097" y="1465"/>
                      <a:pt x="14255" y="501"/>
                      <a:pt x="16489" y="501"/>
                    </a:cubicBezTo>
                    <a:lnTo>
                      <a:pt x="16489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38" name="Google Shape;338;p4"/>
              <p:cNvSpPr/>
              <p:nvPr/>
            </p:nvSpPr>
            <p:spPr>
              <a:xfrm>
                <a:off x="7192290" y="3568719"/>
                <a:ext cx="1122394" cy="159781"/>
              </a:xfrm>
              <a:custGeom>
                <a:avLst/>
                <a:gdLst/>
                <a:ahLst/>
                <a:cxnLst/>
                <a:rect l="l" t="t" r="r" b="b"/>
                <a:pathLst>
                  <a:path w="86339" h="12291" extrusionOk="0">
                    <a:moveTo>
                      <a:pt x="5125" y="1"/>
                    </a:moveTo>
                    <a:cubicBezTo>
                      <a:pt x="2313" y="1"/>
                      <a:pt x="1" y="2813"/>
                      <a:pt x="39" y="6242"/>
                    </a:cubicBezTo>
                    <a:cubicBezTo>
                      <a:pt x="78" y="9632"/>
                      <a:pt x="2505" y="12291"/>
                      <a:pt x="5318" y="12291"/>
                    </a:cubicBezTo>
                    <a:lnTo>
                      <a:pt x="86339" y="12291"/>
                    </a:lnTo>
                    <a:lnTo>
                      <a:pt x="86339" y="1"/>
                    </a:lnTo>
                    <a:close/>
                  </a:path>
                </a:pathLst>
              </a:custGeom>
              <a:solidFill>
                <a:srgbClr val="EDB17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39" name="Google Shape;339;p4"/>
              <p:cNvSpPr/>
              <p:nvPr/>
            </p:nvSpPr>
            <p:spPr>
              <a:xfrm>
                <a:off x="7189286" y="3565716"/>
                <a:ext cx="1128907" cy="165787"/>
              </a:xfrm>
              <a:custGeom>
                <a:avLst/>
                <a:gdLst/>
                <a:ahLst/>
                <a:cxnLst/>
                <a:rect l="l" t="t" r="r" b="b"/>
                <a:pathLst>
                  <a:path w="86840" h="12753" extrusionOk="0">
                    <a:moveTo>
                      <a:pt x="86338" y="502"/>
                    </a:moveTo>
                    <a:lnTo>
                      <a:pt x="86338" y="12291"/>
                    </a:lnTo>
                    <a:lnTo>
                      <a:pt x="5549" y="12291"/>
                    </a:lnTo>
                    <a:cubicBezTo>
                      <a:pt x="2813" y="12291"/>
                      <a:pt x="579" y="9671"/>
                      <a:pt x="502" y="6473"/>
                    </a:cubicBezTo>
                    <a:cubicBezTo>
                      <a:pt x="502" y="4662"/>
                      <a:pt x="1118" y="3006"/>
                      <a:pt x="2274" y="1850"/>
                    </a:cubicBezTo>
                    <a:cubicBezTo>
                      <a:pt x="3121" y="964"/>
                      <a:pt x="4239" y="502"/>
                      <a:pt x="5356" y="502"/>
                    </a:cubicBezTo>
                    <a:close/>
                    <a:moveTo>
                      <a:pt x="5356" y="1"/>
                    </a:moveTo>
                    <a:cubicBezTo>
                      <a:pt x="4085" y="1"/>
                      <a:pt x="2890" y="540"/>
                      <a:pt x="1927" y="1503"/>
                    </a:cubicBezTo>
                    <a:cubicBezTo>
                      <a:pt x="694" y="2736"/>
                      <a:pt x="1" y="4547"/>
                      <a:pt x="39" y="6473"/>
                    </a:cubicBezTo>
                    <a:cubicBezTo>
                      <a:pt x="78" y="9941"/>
                      <a:pt x="2544" y="12753"/>
                      <a:pt x="5549" y="12753"/>
                    </a:cubicBezTo>
                    <a:lnTo>
                      <a:pt x="86839" y="12753"/>
                    </a:lnTo>
                    <a:lnTo>
                      <a:pt x="86839" y="1"/>
                    </a:lnTo>
                    <a:close/>
                  </a:path>
                </a:pathLst>
              </a:custGeom>
              <a:solidFill>
                <a:srgbClr val="6B1C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40" name="Google Shape;340;p4"/>
              <p:cNvSpPr/>
              <p:nvPr/>
            </p:nvSpPr>
            <p:spPr>
              <a:xfrm>
                <a:off x="7110659" y="3497607"/>
                <a:ext cx="1347759" cy="302520"/>
              </a:xfrm>
              <a:custGeom>
                <a:avLst/>
                <a:gdLst/>
                <a:ahLst/>
                <a:cxnLst/>
                <a:rect l="l" t="t" r="r" b="b"/>
                <a:pathLst>
                  <a:path w="103675" h="23271" extrusionOk="0">
                    <a:moveTo>
                      <a:pt x="9824" y="0"/>
                    </a:moveTo>
                    <a:cubicBezTo>
                      <a:pt x="4392" y="0"/>
                      <a:pt x="0" y="5432"/>
                      <a:pt x="193" y="12020"/>
                    </a:cubicBezTo>
                    <a:cubicBezTo>
                      <a:pt x="385" y="18339"/>
                      <a:pt x="4816" y="23270"/>
                      <a:pt x="10056" y="23270"/>
                    </a:cubicBezTo>
                    <a:lnTo>
                      <a:pt x="103675" y="23270"/>
                    </a:lnTo>
                    <a:cubicBezTo>
                      <a:pt x="103675" y="23270"/>
                      <a:pt x="103675" y="23270"/>
                      <a:pt x="103675" y="23232"/>
                    </a:cubicBezTo>
                    <a:cubicBezTo>
                      <a:pt x="103675" y="20226"/>
                      <a:pt x="101633" y="17761"/>
                      <a:pt x="99128" y="17761"/>
                    </a:cubicBezTo>
                    <a:lnTo>
                      <a:pt x="11597" y="17761"/>
                    </a:lnTo>
                    <a:cubicBezTo>
                      <a:pt x="8784" y="17761"/>
                      <a:pt x="6357" y="15102"/>
                      <a:pt x="6318" y="11712"/>
                    </a:cubicBezTo>
                    <a:cubicBezTo>
                      <a:pt x="6280" y="8283"/>
                      <a:pt x="8553" y="5471"/>
                      <a:pt x="11404" y="5471"/>
                    </a:cubicBezTo>
                    <a:lnTo>
                      <a:pt x="99128" y="5471"/>
                    </a:lnTo>
                    <a:cubicBezTo>
                      <a:pt x="101633" y="5471"/>
                      <a:pt x="103675" y="3044"/>
                      <a:pt x="10367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41" name="Google Shape;341;p4"/>
              <p:cNvSpPr/>
              <p:nvPr/>
            </p:nvSpPr>
            <p:spPr>
              <a:xfrm>
                <a:off x="7108657" y="3494097"/>
                <a:ext cx="1352764" cy="309032"/>
              </a:xfrm>
              <a:custGeom>
                <a:avLst/>
                <a:gdLst/>
                <a:ahLst/>
                <a:cxnLst/>
                <a:rect l="l" t="t" r="r" b="b"/>
                <a:pathLst>
                  <a:path w="104060" h="23772" extrusionOk="0">
                    <a:moveTo>
                      <a:pt x="103597" y="501"/>
                    </a:moveTo>
                    <a:cubicBezTo>
                      <a:pt x="103482" y="3275"/>
                      <a:pt x="101594" y="5510"/>
                      <a:pt x="99282" y="5510"/>
                    </a:cubicBezTo>
                    <a:lnTo>
                      <a:pt x="11558" y="5510"/>
                    </a:lnTo>
                    <a:cubicBezTo>
                      <a:pt x="10287" y="5510"/>
                      <a:pt x="9092" y="6049"/>
                      <a:pt x="8129" y="7012"/>
                    </a:cubicBezTo>
                    <a:cubicBezTo>
                      <a:pt x="6896" y="8245"/>
                      <a:pt x="6203" y="10056"/>
                      <a:pt x="6241" y="11982"/>
                    </a:cubicBezTo>
                    <a:cubicBezTo>
                      <a:pt x="6280" y="15450"/>
                      <a:pt x="8746" y="18262"/>
                      <a:pt x="11751" y="18262"/>
                    </a:cubicBezTo>
                    <a:lnTo>
                      <a:pt x="99282" y="18262"/>
                    </a:lnTo>
                    <a:cubicBezTo>
                      <a:pt x="101594" y="18262"/>
                      <a:pt x="103482" y="20496"/>
                      <a:pt x="103597" y="23270"/>
                    </a:cubicBezTo>
                    <a:lnTo>
                      <a:pt x="10210" y="23270"/>
                    </a:lnTo>
                    <a:cubicBezTo>
                      <a:pt x="5086" y="23270"/>
                      <a:pt x="771" y="18339"/>
                      <a:pt x="578" y="12290"/>
                    </a:cubicBezTo>
                    <a:cubicBezTo>
                      <a:pt x="501" y="8785"/>
                      <a:pt x="1695" y="5471"/>
                      <a:pt x="3930" y="3198"/>
                    </a:cubicBezTo>
                    <a:cubicBezTo>
                      <a:pt x="5586" y="1465"/>
                      <a:pt x="7744" y="501"/>
                      <a:pt x="9978" y="501"/>
                    </a:cubicBezTo>
                    <a:close/>
                    <a:moveTo>
                      <a:pt x="9978" y="1"/>
                    </a:moveTo>
                    <a:cubicBezTo>
                      <a:pt x="7628" y="1"/>
                      <a:pt x="5355" y="1002"/>
                      <a:pt x="3583" y="2851"/>
                    </a:cubicBezTo>
                    <a:cubicBezTo>
                      <a:pt x="1271" y="5202"/>
                      <a:pt x="0" y="8669"/>
                      <a:pt x="116" y="12290"/>
                    </a:cubicBezTo>
                    <a:cubicBezTo>
                      <a:pt x="308" y="18647"/>
                      <a:pt x="4816" y="23771"/>
                      <a:pt x="10210" y="23771"/>
                    </a:cubicBezTo>
                    <a:lnTo>
                      <a:pt x="104060" y="23771"/>
                    </a:lnTo>
                    <a:lnTo>
                      <a:pt x="104060" y="23502"/>
                    </a:lnTo>
                    <a:cubicBezTo>
                      <a:pt x="104060" y="20342"/>
                      <a:pt x="101941" y="17800"/>
                      <a:pt x="99282" y="17800"/>
                    </a:cubicBezTo>
                    <a:lnTo>
                      <a:pt x="11751" y="17800"/>
                    </a:lnTo>
                    <a:cubicBezTo>
                      <a:pt x="9015" y="17800"/>
                      <a:pt x="6781" y="15180"/>
                      <a:pt x="6704" y="11982"/>
                    </a:cubicBezTo>
                    <a:cubicBezTo>
                      <a:pt x="6704" y="10171"/>
                      <a:pt x="7320" y="8515"/>
                      <a:pt x="8476" y="7359"/>
                    </a:cubicBezTo>
                    <a:cubicBezTo>
                      <a:pt x="9323" y="6473"/>
                      <a:pt x="10441" y="6011"/>
                      <a:pt x="11558" y="6011"/>
                    </a:cubicBezTo>
                    <a:lnTo>
                      <a:pt x="99282" y="6011"/>
                    </a:lnTo>
                    <a:cubicBezTo>
                      <a:pt x="101941" y="6011"/>
                      <a:pt x="104060" y="3429"/>
                      <a:pt x="104060" y="270"/>
                    </a:cubicBezTo>
                    <a:lnTo>
                      <a:pt x="104060" y="39"/>
                    </a:lnTo>
                    <a:lnTo>
                      <a:pt x="103829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42" name="Google Shape;342;p4"/>
              <p:cNvSpPr/>
              <p:nvPr/>
            </p:nvSpPr>
            <p:spPr>
              <a:xfrm>
                <a:off x="7192290" y="3568719"/>
                <a:ext cx="1210039" cy="159781"/>
              </a:xfrm>
              <a:custGeom>
                <a:avLst/>
                <a:gdLst/>
                <a:ahLst/>
                <a:cxnLst/>
                <a:rect l="l" t="t" r="r" b="b"/>
                <a:pathLst>
                  <a:path w="93081" h="12291" extrusionOk="0">
                    <a:moveTo>
                      <a:pt x="5125" y="1"/>
                    </a:moveTo>
                    <a:cubicBezTo>
                      <a:pt x="2274" y="1"/>
                      <a:pt x="1" y="2813"/>
                      <a:pt x="39" y="6242"/>
                    </a:cubicBezTo>
                    <a:cubicBezTo>
                      <a:pt x="78" y="9632"/>
                      <a:pt x="2505" y="12291"/>
                      <a:pt x="5318" y="12291"/>
                    </a:cubicBezTo>
                    <a:lnTo>
                      <a:pt x="93081" y="12291"/>
                    </a:lnTo>
                    <a:lnTo>
                      <a:pt x="93081" y="39"/>
                    </a:lnTo>
                    <a:cubicBezTo>
                      <a:pt x="93081" y="39"/>
                      <a:pt x="93042" y="1"/>
                      <a:pt x="93042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43" name="Google Shape;343;p4"/>
              <p:cNvSpPr/>
              <p:nvPr/>
            </p:nvSpPr>
            <p:spPr>
              <a:xfrm>
                <a:off x="7189286" y="3565716"/>
                <a:ext cx="1216045" cy="165787"/>
              </a:xfrm>
              <a:custGeom>
                <a:avLst/>
                <a:gdLst/>
                <a:ahLst/>
                <a:cxnLst/>
                <a:rect l="l" t="t" r="r" b="b"/>
                <a:pathLst>
                  <a:path w="93543" h="12753" extrusionOk="0">
                    <a:moveTo>
                      <a:pt x="93042" y="502"/>
                    </a:moveTo>
                    <a:lnTo>
                      <a:pt x="93042" y="12291"/>
                    </a:lnTo>
                    <a:lnTo>
                      <a:pt x="5549" y="12291"/>
                    </a:lnTo>
                    <a:cubicBezTo>
                      <a:pt x="2813" y="12291"/>
                      <a:pt x="579" y="9671"/>
                      <a:pt x="502" y="6473"/>
                    </a:cubicBezTo>
                    <a:cubicBezTo>
                      <a:pt x="502" y="4662"/>
                      <a:pt x="1118" y="3006"/>
                      <a:pt x="2274" y="1850"/>
                    </a:cubicBezTo>
                    <a:cubicBezTo>
                      <a:pt x="3121" y="964"/>
                      <a:pt x="4239" y="502"/>
                      <a:pt x="5356" y="502"/>
                    </a:cubicBezTo>
                    <a:close/>
                    <a:moveTo>
                      <a:pt x="5356" y="1"/>
                    </a:moveTo>
                    <a:cubicBezTo>
                      <a:pt x="4085" y="1"/>
                      <a:pt x="2890" y="540"/>
                      <a:pt x="1927" y="1503"/>
                    </a:cubicBezTo>
                    <a:cubicBezTo>
                      <a:pt x="694" y="2736"/>
                      <a:pt x="1" y="4547"/>
                      <a:pt x="39" y="6473"/>
                    </a:cubicBezTo>
                    <a:cubicBezTo>
                      <a:pt x="78" y="9941"/>
                      <a:pt x="2544" y="12753"/>
                      <a:pt x="5549" y="12753"/>
                    </a:cubicBezTo>
                    <a:lnTo>
                      <a:pt x="93543" y="12753"/>
                    </a:lnTo>
                    <a:lnTo>
                      <a:pt x="93543" y="12522"/>
                    </a:lnTo>
                    <a:lnTo>
                      <a:pt x="93543" y="39"/>
                    </a:lnTo>
                    <a:lnTo>
                      <a:pt x="93273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44" name="Google Shape;344;p4"/>
              <p:cNvSpPr/>
              <p:nvPr/>
            </p:nvSpPr>
            <p:spPr>
              <a:xfrm>
                <a:off x="7264416" y="3595773"/>
                <a:ext cx="1128907" cy="106183"/>
              </a:xfrm>
              <a:custGeom>
                <a:avLst/>
                <a:gdLst/>
                <a:ahLst/>
                <a:cxnLst/>
                <a:rect l="l" t="t" r="r" b="b"/>
                <a:pathLst>
                  <a:path w="86840" h="8168" extrusionOk="0">
                    <a:moveTo>
                      <a:pt x="3430" y="0"/>
                    </a:moveTo>
                    <a:cubicBezTo>
                      <a:pt x="1542" y="0"/>
                      <a:pt x="1" y="1850"/>
                      <a:pt x="39" y="4123"/>
                    </a:cubicBezTo>
                    <a:cubicBezTo>
                      <a:pt x="78" y="6396"/>
                      <a:pt x="1696" y="8168"/>
                      <a:pt x="3545" y="8168"/>
                    </a:cubicBezTo>
                    <a:lnTo>
                      <a:pt x="86839" y="8168"/>
                    </a:lnTo>
                    <a:cubicBezTo>
                      <a:pt x="86839" y="8168"/>
                      <a:pt x="86839" y="8129"/>
                      <a:pt x="86839" y="8129"/>
                    </a:cubicBezTo>
                    <a:cubicBezTo>
                      <a:pt x="86839" y="8129"/>
                      <a:pt x="86839" y="0"/>
                      <a:pt x="86839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45" name="Google Shape;345;p4"/>
              <p:cNvSpPr/>
              <p:nvPr/>
            </p:nvSpPr>
            <p:spPr>
              <a:xfrm>
                <a:off x="7628528" y="3671904"/>
                <a:ext cx="705198" cy="6019"/>
              </a:xfrm>
              <a:custGeom>
                <a:avLst/>
                <a:gdLst/>
                <a:ahLst/>
                <a:cxnLst/>
                <a:rect l="l" t="t" r="r" b="b"/>
                <a:pathLst>
                  <a:path w="54246" h="463" extrusionOk="0">
                    <a:moveTo>
                      <a:pt x="231" y="0"/>
                    </a:moveTo>
                    <a:cubicBezTo>
                      <a:pt x="77" y="0"/>
                      <a:pt x="0" y="77"/>
                      <a:pt x="0" y="231"/>
                    </a:cubicBezTo>
                    <a:cubicBezTo>
                      <a:pt x="0" y="347"/>
                      <a:pt x="77" y="463"/>
                      <a:pt x="231" y="463"/>
                    </a:cubicBezTo>
                    <a:lnTo>
                      <a:pt x="54014" y="463"/>
                    </a:lnTo>
                    <a:cubicBezTo>
                      <a:pt x="54130" y="463"/>
                      <a:pt x="54245" y="347"/>
                      <a:pt x="54245" y="231"/>
                    </a:cubicBezTo>
                    <a:cubicBezTo>
                      <a:pt x="54245" y="77"/>
                      <a:pt x="54130" y="0"/>
                      <a:pt x="54014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46" name="Google Shape;346;p4"/>
              <p:cNvSpPr/>
              <p:nvPr/>
            </p:nvSpPr>
            <p:spPr>
              <a:xfrm>
                <a:off x="7914019" y="3609294"/>
                <a:ext cx="423215" cy="6526"/>
              </a:xfrm>
              <a:custGeom>
                <a:avLst/>
                <a:gdLst/>
                <a:ahLst/>
                <a:cxnLst/>
                <a:rect l="l" t="t" r="r" b="b"/>
                <a:pathLst>
                  <a:path w="32555" h="502" extrusionOk="0">
                    <a:moveTo>
                      <a:pt x="231" y="1"/>
                    </a:moveTo>
                    <a:cubicBezTo>
                      <a:pt x="116" y="1"/>
                      <a:pt x="0" y="116"/>
                      <a:pt x="0" y="270"/>
                    </a:cubicBezTo>
                    <a:cubicBezTo>
                      <a:pt x="0" y="386"/>
                      <a:pt x="116" y="501"/>
                      <a:pt x="231" y="501"/>
                    </a:cubicBezTo>
                    <a:lnTo>
                      <a:pt x="32324" y="501"/>
                    </a:lnTo>
                    <a:cubicBezTo>
                      <a:pt x="32478" y="501"/>
                      <a:pt x="32555" y="386"/>
                      <a:pt x="32555" y="270"/>
                    </a:cubicBezTo>
                    <a:cubicBezTo>
                      <a:pt x="32555" y="116"/>
                      <a:pt x="32478" y="1"/>
                      <a:pt x="3232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47" name="Google Shape;347;p4"/>
              <p:cNvSpPr/>
              <p:nvPr/>
            </p:nvSpPr>
            <p:spPr>
              <a:xfrm>
                <a:off x="7460763" y="3570734"/>
                <a:ext cx="88659" cy="202850"/>
              </a:xfrm>
              <a:custGeom>
                <a:avLst/>
                <a:gdLst/>
                <a:ahLst/>
                <a:cxnLst/>
                <a:rect l="l" t="t" r="r" b="b"/>
                <a:pathLst>
                  <a:path w="6820" h="15604" extrusionOk="0">
                    <a:moveTo>
                      <a:pt x="6819" y="0"/>
                    </a:moveTo>
                    <a:lnTo>
                      <a:pt x="0" y="39"/>
                    </a:lnTo>
                    <a:lnTo>
                      <a:pt x="0" y="15411"/>
                    </a:lnTo>
                    <a:lnTo>
                      <a:pt x="3313" y="12097"/>
                    </a:lnTo>
                    <a:lnTo>
                      <a:pt x="6819" y="15603"/>
                    </a:lnTo>
                    <a:lnTo>
                      <a:pt x="6819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48" name="Google Shape;348;p4"/>
              <p:cNvSpPr/>
              <p:nvPr/>
            </p:nvSpPr>
            <p:spPr>
              <a:xfrm>
                <a:off x="7457747" y="3567718"/>
                <a:ext cx="94678" cy="208869"/>
              </a:xfrm>
              <a:custGeom>
                <a:avLst/>
                <a:gdLst/>
                <a:ahLst/>
                <a:cxnLst/>
                <a:rect l="l" t="t" r="r" b="b"/>
                <a:pathLst>
                  <a:path w="7283" h="16067" extrusionOk="0">
                    <a:moveTo>
                      <a:pt x="6782" y="502"/>
                    </a:moveTo>
                    <a:lnTo>
                      <a:pt x="6782" y="15257"/>
                    </a:lnTo>
                    <a:lnTo>
                      <a:pt x="3738" y="12175"/>
                    </a:lnTo>
                    <a:cubicBezTo>
                      <a:pt x="3680" y="12117"/>
                      <a:pt x="3613" y="12088"/>
                      <a:pt x="3550" y="12088"/>
                    </a:cubicBezTo>
                    <a:cubicBezTo>
                      <a:pt x="3488" y="12088"/>
                      <a:pt x="3430" y="12117"/>
                      <a:pt x="3391" y="12175"/>
                    </a:cubicBezTo>
                    <a:lnTo>
                      <a:pt x="463" y="15065"/>
                    </a:lnTo>
                    <a:lnTo>
                      <a:pt x="463" y="502"/>
                    </a:lnTo>
                    <a:close/>
                    <a:moveTo>
                      <a:pt x="7051" y="1"/>
                    </a:moveTo>
                    <a:lnTo>
                      <a:pt x="232" y="39"/>
                    </a:lnTo>
                    <a:cubicBezTo>
                      <a:pt x="117" y="39"/>
                      <a:pt x="1" y="155"/>
                      <a:pt x="1" y="271"/>
                    </a:cubicBezTo>
                    <a:lnTo>
                      <a:pt x="1" y="15643"/>
                    </a:lnTo>
                    <a:cubicBezTo>
                      <a:pt x="1" y="15758"/>
                      <a:pt x="39" y="15835"/>
                      <a:pt x="155" y="15874"/>
                    </a:cubicBezTo>
                    <a:cubicBezTo>
                      <a:pt x="187" y="15890"/>
                      <a:pt x="225" y="15899"/>
                      <a:pt x="262" y="15899"/>
                    </a:cubicBezTo>
                    <a:cubicBezTo>
                      <a:pt x="315" y="15899"/>
                      <a:pt x="364" y="15880"/>
                      <a:pt x="386" y="15835"/>
                    </a:cubicBezTo>
                    <a:lnTo>
                      <a:pt x="3545" y="12676"/>
                    </a:lnTo>
                    <a:lnTo>
                      <a:pt x="6859" y="15989"/>
                    </a:lnTo>
                    <a:cubicBezTo>
                      <a:pt x="6897" y="16028"/>
                      <a:pt x="6974" y="16066"/>
                      <a:pt x="7051" y="16066"/>
                    </a:cubicBezTo>
                    <a:lnTo>
                      <a:pt x="7128" y="16066"/>
                    </a:lnTo>
                    <a:cubicBezTo>
                      <a:pt x="7205" y="16028"/>
                      <a:pt x="7282" y="15912"/>
                      <a:pt x="7282" y="15835"/>
                    </a:cubicBezTo>
                    <a:lnTo>
                      <a:pt x="7282" y="232"/>
                    </a:lnTo>
                    <a:cubicBezTo>
                      <a:pt x="7282" y="194"/>
                      <a:pt x="7244" y="116"/>
                      <a:pt x="7205" y="78"/>
                    </a:cubicBezTo>
                    <a:cubicBezTo>
                      <a:pt x="7167" y="39"/>
                      <a:pt x="7090" y="1"/>
                      <a:pt x="705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49" name="Google Shape;349;p4"/>
              <p:cNvSpPr/>
              <p:nvPr/>
            </p:nvSpPr>
            <p:spPr>
              <a:xfrm>
                <a:off x="7570942" y="2683777"/>
                <a:ext cx="252938" cy="242941"/>
              </a:xfrm>
              <a:custGeom>
                <a:avLst/>
                <a:gdLst/>
                <a:ahLst/>
                <a:cxnLst/>
                <a:rect l="l" t="t" r="r" b="b"/>
                <a:pathLst>
                  <a:path w="19457" h="18688" extrusionOk="0">
                    <a:moveTo>
                      <a:pt x="9573" y="1"/>
                    </a:moveTo>
                    <a:cubicBezTo>
                      <a:pt x="8492" y="1"/>
                      <a:pt x="7401" y="476"/>
                      <a:pt x="6627" y="1382"/>
                    </a:cubicBezTo>
                    <a:lnTo>
                      <a:pt x="1349" y="7623"/>
                    </a:lnTo>
                    <a:cubicBezTo>
                      <a:pt x="1" y="9241"/>
                      <a:pt x="155" y="11553"/>
                      <a:pt x="1696" y="12863"/>
                    </a:cubicBezTo>
                    <a:lnTo>
                      <a:pt x="7668" y="17871"/>
                    </a:lnTo>
                    <a:cubicBezTo>
                      <a:pt x="8314" y="18418"/>
                      <a:pt x="9117" y="18687"/>
                      <a:pt x="9930" y="18687"/>
                    </a:cubicBezTo>
                    <a:cubicBezTo>
                      <a:pt x="11007" y="18687"/>
                      <a:pt x="12100" y="18215"/>
                      <a:pt x="12869" y="17293"/>
                    </a:cubicBezTo>
                    <a:lnTo>
                      <a:pt x="18108" y="11052"/>
                    </a:lnTo>
                    <a:cubicBezTo>
                      <a:pt x="19457" y="9473"/>
                      <a:pt x="19303" y="7123"/>
                      <a:pt x="17800" y="5851"/>
                    </a:cubicBezTo>
                    <a:lnTo>
                      <a:pt x="11828" y="804"/>
                    </a:lnTo>
                    <a:cubicBezTo>
                      <a:pt x="11172" y="263"/>
                      <a:pt x="10375" y="1"/>
                      <a:pt x="957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50" name="Google Shape;350;p4"/>
              <p:cNvSpPr/>
              <p:nvPr/>
            </p:nvSpPr>
            <p:spPr>
              <a:xfrm>
                <a:off x="7567445" y="2680396"/>
                <a:ext cx="259945" cy="249740"/>
              </a:xfrm>
              <a:custGeom>
                <a:avLst/>
                <a:gdLst/>
                <a:ahLst/>
                <a:cxnLst/>
                <a:rect l="l" t="t" r="r" b="b"/>
                <a:pathLst>
                  <a:path w="19996" h="19211" extrusionOk="0">
                    <a:moveTo>
                      <a:pt x="9824" y="486"/>
                    </a:moveTo>
                    <a:cubicBezTo>
                      <a:pt x="10595" y="486"/>
                      <a:pt x="11327" y="756"/>
                      <a:pt x="11943" y="1257"/>
                    </a:cubicBezTo>
                    <a:lnTo>
                      <a:pt x="17876" y="6265"/>
                    </a:lnTo>
                    <a:cubicBezTo>
                      <a:pt x="19302" y="7460"/>
                      <a:pt x="19456" y="9656"/>
                      <a:pt x="18185" y="11158"/>
                    </a:cubicBezTo>
                    <a:lnTo>
                      <a:pt x="12945" y="17399"/>
                    </a:lnTo>
                    <a:cubicBezTo>
                      <a:pt x="12329" y="18131"/>
                      <a:pt x="11481" y="18594"/>
                      <a:pt x="10556" y="18671"/>
                    </a:cubicBezTo>
                    <a:cubicBezTo>
                      <a:pt x="10416" y="18688"/>
                      <a:pt x="10277" y="18697"/>
                      <a:pt x="10140" y="18697"/>
                    </a:cubicBezTo>
                    <a:cubicBezTo>
                      <a:pt x="9377" y="18697"/>
                      <a:pt x="8679" y="18429"/>
                      <a:pt x="8091" y="17939"/>
                    </a:cubicBezTo>
                    <a:lnTo>
                      <a:pt x="2119" y="12930"/>
                    </a:lnTo>
                    <a:cubicBezTo>
                      <a:pt x="694" y="11736"/>
                      <a:pt x="540" y="9540"/>
                      <a:pt x="1811" y="8037"/>
                    </a:cubicBezTo>
                    <a:lnTo>
                      <a:pt x="7089" y="1796"/>
                    </a:lnTo>
                    <a:cubicBezTo>
                      <a:pt x="7667" y="1064"/>
                      <a:pt x="8515" y="640"/>
                      <a:pt x="9439" y="525"/>
                    </a:cubicBezTo>
                    <a:cubicBezTo>
                      <a:pt x="9555" y="525"/>
                      <a:pt x="9709" y="486"/>
                      <a:pt x="9824" y="486"/>
                    </a:cubicBezTo>
                    <a:close/>
                    <a:moveTo>
                      <a:pt x="9826" y="0"/>
                    </a:moveTo>
                    <a:cubicBezTo>
                      <a:pt x="9685" y="0"/>
                      <a:pt x="9543" y="8"/>
                      <a:pt x="9401" y="24"/>
                    </a:cubicBezTo>
                    <a:cubicBezTo>
                      <a:pt x="8360" y="140"/>
                      <a:pt x="7397" y="679"/>
                      <a:pt x="6704" y="1488"/>
                    </a:cubicBezTo>
                    <a:lnTo>
                      <a:pt x="1464" y="7729"/>
                    </a:lnTo>
                    <a:cubicBezTo>
                      <a:pt x="0" y="9424"/>
                      <a:pt x="193" y="11929"/>
                      <a:pt x="1811" y="13316"/>
                    </a:cubicBezTo>
                    <a:lnTo>
                      <a:pt x="7783" y="18324"/>
                    </a:lnTo>
                    <a:cubicBezTo>
                      <a:pt x="8437" y="18902"/>
                      <a:pt x="9285" y="19210"/>
                      <a:pt x="10171" y="19210"/>
                    </a:cubicBezTo>
                    <a:cubicBezTo>
                      <a:pt x="10325" y="19210"/>
                      <a:pt x="10479" y="19172"/>
                      <a:pt x="10633" y="19172"/>
                    </a:cubicBezTo>
                    <a:cubicBezTo>
                      <a:pt x="11674" y="19056"/>
                      <a:pt x="12637" y="18555"/>
                      <a:pt x="13292" y="17708"/>
                    </a:cubicBezTo>
                    <a:lnTo>
                      <a:pt x="18570" y="11466"/>
                    </a:lnTo>
                    <a:cubicBezTo>
                      <a:pt x="19995" y="9771"/>
                      <a:pt x="19841" y="7267"/>
                      <a:pt x="18223" y="5919"/>
                    </a:cubicBezTo>
                    <a:lnTo>
                      <a:pt x="12252" y="910"/>
                    </a:lnTo>
                    <a:cubicBezTo>
                      <a:pt x="11554" y="312"/>
                      <a:pt x="10712" y="0"/>
                      <a:pt x="982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51" name="Google Shape;351;p4"/>
              <p:cNvSpPr/>
              <p:nvPr/>
            </p:nvSpPr>
            <p:spPr>
              <a:xfrm>
                <a:off x="6920332" y="2739809"/>
                <a:ext cx="854935" cy="964108"/>
              </a:xfrm>
              <a:custGeom>
                <a:avLst/>
                <a:gdLst/>
                <a:ahLst/>
                <a:cxnLst/>
                <a:rect l="l" t="t" r="r" b="b"/>
                <a:pathLst>
                  <a:path w="65765" h="74163" extrusionOk="0">
                    <a:moveTo>
                      <a:pt x="54245" y="0"/>
                    </a:moveTo>
                    <a:lnTo>
                      <a:pt x="0" y="64493"/>
                    </a:lnTo>
                    <a:lnTo>
                      <a:pt x="11481" y="74163"/>
                    </a:lnTo>
                    <a:lnTo>
                      <a:pt x="65765" y="9670"/>
                    </a:lnTo>
                    <a:lnTo>
                      <a:pt x="54245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52" name="Google Shape;352;p4"/>
              <p:cNvSpPr/>
              <p:nvPr/>
            </p:nvSpPr>
            <p:spPr>
              <a:xfrm>
                <a:off x="6916822" y="2736597"/>
                <a:ext cx="861448" cy="970335"/>
              </a:xfrm>
              <a:custGeom>
                <a:avLst/>
                <a:gdLst/>
                <a:ahLst/>
                <a:cxnLst/>
                <a:rect l="l" t="t" r="r" b="b"/>
                <a:pathLst>
                  <a:path w="66266" h="74642" extrusionOk="0">
                    <a:moveTo>
                      <a:pt x="54554" y="555"/>
                    </a:moveTo>
                    <a:lnTo>
                      <a:pt x="65688" y="9917"/>
                    </a:lnTo>
                    <a:lnTo>
                      <a:pt x="11712" y="74063"/>
                    </a:lnTo>
                    <a:lnTo>
                      <a:pt x="617" y="64701"/>
                    </a:lnTo>
                    <a:lnTo>
                      <a:pt x="54554" y="555"/>
                    </a:lnTo>
                    <a:close/>
                    <a:moveTo>
                      <a:pt x="54501" y="1"/>
                    </a:moveTo>
                    <a:cubicBezTo>
                      <a:pt x="54431" y="1"/>
                      <a:pt x="54365" y="29"/>
                      <a:pt x="54323" y="93"/>
                    </a:cubicBezTo>
                    <a:lnTo>
                      <a:pt x="78" y="64586"/>
                    </a:lnTo>
                    <a:cubicBezTo>
                      <a:pt x="39" y="64624"/>
                      <a:pt x="0" y="64701"/>
                      <a:pt x="39" y="64778"/>
                    </a:cubicBezTo>
                    <a:cubicBezTo>
                      <a:pt x="39" y="64817"/>
                      <a:pt x="78" y="64894"/>
                      <a:pt x="116" y="64933"/>
                    </a:cubicBezTo>
                    <a:lnTo>
                      <a:pt x="11597" y="74603"/>
                    </a:lnTo>
                    <a:cubicBezTo>
                      <a:pt x="11635" y="74641"/>
                      <a:pt x="11712" y="74641"/>
                      <a:pt x="11751" y="74641"/>
                    </a:cubicBezTo>
                    <a:cubicBezTo>
                      <a:pt x="11828" y="74641"/>
                      <a:pt x="11905" y="74603"/>
                      <a:pt x="11944" y="74564"/>
                    </a:cubicBezTo>
                    <a:lnTo>
                      <a:pt x="66189" y="10071"/>
                    </a:lnTo>
                    <a:cubicBezTo>
                      <a:pt x="66227" y="9994"/>
                      <a:pt x="66266" y="9956"/>
                      <a:pt x="66266" y="9879"/>
                    </a:cubicBezTo>
                    <a:cubicBezTo>
                      <a:pt x="66227" y="9802"/>
                      <a:pt x="66227" y="9763"/>
                      <a:pt x="66150" y="9725"/>
                    </a:cubicBezTo>
                    <a:lnTo>
                      <a:pt x="54669" y="55"/>
                    </a:lnTo>
                    <a:cubicBezTo>
                      <a:pt x="54617" y="20"/>
                      <a:pt x="54558" y="1"/>
                      <a:pt x="5450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53" name="Google Shape;353;p4"/>
              <p:cNvSpPr/>
              <p:nvPr/>
            </p:nvSpPr>
            <p:spPr>
              <a:xfrm>
                <a:off x="6942862" y="2758841"/>
                <a:ext cx="809865" cy="926057"/>
              </a:xfrm>
              <a:custGeom>
                <a:avLst/>
                <a:gdLst/>
                <a:ahLst/>
                <a:cxnLst/>
                <a:rect l="l" t="t" r="r" b="b"/>
                <a:pathLst>
                  <a:path w="62298" h="71236" extrusionOk="0">
                    <a:moveTo>
                      <a:pt x="54284" y="0"/>
                    </a:moveTo>
                    <a:lnTo>
                      <a:pt x="1" y="64493"/>
                    </a:lnTo>
                    <a:lnTo>
                      <a:pt x="8014" y="71235"/>
                    </a:lnTo>
                    <a:lnTo>
                      <a:pt x="62298" y="6742"/>
                    </a:lnTo>
                    <a:lnTo>
                      <a:pt x="54284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54" name="Google Shape;354;p4"/>
              <p:cNvSpPr/>
              <p:nvPr/>
            </p:nvSpPr>
            <p:spPr>
              <a:xfrm>
                <a:off x="6956890" y="2770165"/>
                <a:ext cx="778314" cy="900708"/>
              </a:xfrm>
              <a:custGeom>
                <a:avLst/>
                <a:gdLst/>
                <a:ahLst/>
                <a:cxnLst/>
                <a:rect l="l" t="t" r="r" b="b"/>
                <a:pathLst>
                  <a:path w="59871" h="69286" extrusionOk="0">
                    <a:moveTo>
                      <a:pt x="54554" y="593"/>
                    </a:moveTo>
                    <a:lnTo>
                      <a:pt x="59293" y="4561"/>
                    </a:lnTo>
                    <a:lnTo>
                      <a:pt x="5356" y="68707"/>
                    </a:lnTo>
                    <a:lnTo>
                      <a:pt x="578" y="64701"/>
                    </a:lnTo>
                    <a:lnTo>
                      <a:pt x="54554" y="593"/>
                    </a:lnTo>
                    <a:close/>
                    <a:moveTo>
                      <a:pt x="54501" y="0"/>
                    </a:moveTo>
                    <a:cubicBezTo>
                      <a:pt x="54431" y="0"/>
                      <a:pt x="54365" y="29"/>
                      <a:pt x="54323" y="92"/>
                    </a:cubicBezTo>
                    <a:lnTo>
                      <a:pt x="78" y="64585"/>
                    </a:lnTo>
                    <a:cubicBezTo>
                      <a:pt x="39" y="64624"/>
                      <a:pt x="1" y="64701"/>
                      <a:pt x="1" y="64778"/>
                    </a:cubicBezTo>
                    <a:cubicBezTo>
                      <a:pt x="39" y="64816"/>
                      <a:pt x="39" y="64893"/>
                      <a:pt x="116" y="64932"/>
                    </a:cubicBezTo>
                    <a:lnTo>
                      <a:pt x="5202" y="69247"/>
                    </a:lnTo>
                    <a:cubicBezTo>
                      <a:pt x="5240" y="69285"/>
                      <a:pt x="5317" y="69285"/>
                      <a:pt x="5356" y="69285"/>
                    </a:cubicBezTo>
                    <a:cubicBezTo>
                      <a:pt x="5433" y="69285"/>
                      <a:pt x="5510" y="69247"/>
                      <a:pt x="5548" y="69208"/>
                    </a:cubicBezTo>
                    <a:lnTo>
                      <a:pt x="59793" y="4677"/>
                    </a:lnTo>
                    <a:cubicBezTo>
                      <a:pt x="59832" y="4638"/>
                      <a:pt x="59871" y="4600"/>
                      <a:pt x="59871" y="4523"/>
                    </a:cubicBezTo>
                    <a:cubicBezTo>
                      <a:pt x="59871" y="4446"/>
                      <a:pt x="59832" y="4407"/>
                      <a:pt x="59793" y="4369"/>
                    </a:cubicBezTo>
                    <a:lnTo>
                      <a:pt x="54669" y="54"/>
                    </a:lnTo>
                    <a:cubicBezTo>
                      <a:pt x="54618" y="19"/>
                      <a:pt x="54558" y="0"/>
                      <a:pt x="5450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55" name="Google Shape;355;p4"/>
              <p:cNvSpPr/>
              <p:nvPr/>
            </p:nvSpPr>
            <p:spPr>
              <a:xfrm>
                <a:off x="7591990" y="2739809"/>
                <a:ext cx="183311" cy="165787"/>
              </a:xfrm>
              <a:custGeom>
                <a:avLst/>
                <a:gdLst/>
                <a:ahLst/>
                <a:cxnLst/>
                <a:rect l="l" t="t" r="r" b="b"/>
                <a:pathLst>
                  <a:path w="14101" h="12753" extrusionOk="0">
                    <a:moveTo>
                      <a:pt x="2581" y="0"/>
                    </a:moveTo>
                    <a:lnTo>
                      <a:pt x="0" y="3082"/>
                    </a:lnTo>
                    <a:lnTo>
                      <a:pt x="11481" y="12752"/>
                    </a:lnTo>
                    <a:lnTo>
                      <a:pt x="14101" y="9670"/>
                    </a:lnTo>
                    <a:lnTo>
                      <a:pt x="2581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56" name="Google Shape;356;p4"/>
              <p:cNvSpPr/>
              <p:nvPr/>
            </p:nvSpPr>
            <p:spPr>
              <a:xfrm>
                <a:off x="7588479" y="2736298"/>
                <a:ext cx="189824" cy="172300"/>
              </a:xfrm>
              <a:custGeom>
                <a:avLst/>
                <a:gdLst/>
                <a:ahLst/>
                <a:cxnLst/>
                <a:rect l="l" t="t" r="r" b="b"/>
                <a:pathLst>
                  <a:path w="14602" h="13254" extrusionOk="0">
                    <a:moveTo>
                      <a:pt x="2890" y="578"/>
                    </a:moveTo>
                    <a:lnTo>
                      <a:pt x="14024" y="9940"/>
                    </a:lnTo>
                    <a:lnTo>
                      <a:pt x="11712" y="12676"/>
                    </a:lnTo>
                    <a:lnTo>
                      <a:pt x="617" y="3314"/>
                    </a:lnTo>
                    <a:lnTo>
                      <a:pt x="2890" y="578"/>
                    </a:lnTo>
                    <a:close/>
                    <a:moveTo>
                      <a:pt x="2813" y="0"/>
                    </a:moveTo>
                    <a:cubicBezTo>
                      <a:pt x="2774" y="39"/>
                      <a:pt x="2697" y="39"/>
                      <a:pt x="2659" y="116"/>
                    </a:cubicBezTo>
                    <a:lnTo>
                      <a:pt x="77" y="3198"/>
                    </a:lnTo>
                    <a:cubicBezTo>
                      <a:pt x="0" y="3275"/>
                      <a:pt x="0" y="3429"/>
                      <a:pt x="116" y="3545"/>
                    </a:cubicBezTo>
                    <a:lnTo>
                      <a:pt x="11597" y="13176"/>
                    </a:lnTo>
                    <a:cubicBezTo>
                      <a:pt x="11635" y="13215"/>
                      <a:pt x="11712" y="13253"/>
                      <a:pt x="11751" y="13253"/>
                    </a:cubicBezTo>
                    <a:lnTo>
                      <a:pt x="11789" y="13253"/>
                    </a:lnTo>
                    <a:cubicBezTo>
                      <a:pt x="11828" y="13253"/>
                      <a:pt x="11905" y="13215"/>
                      <a:pt x="11943" y="13176"/>
                    </a:cubicBezTo>
                    <a:lnTo>
                      <a:pt x="14525" y="10094"/>
                    </a:lnTo>
                    <a:cubicBezTo>
                      <a:pt x="14563" y="10017"/>
                      <a:pt x="14602" y="9979"/>
                      <a:pt x="14602" y="9902"/>
                    </a:cubicBezTo>
                    <a:cubicBezTo>
                      <a:pt x="14563" y="9825"/>
                      <a:pt x="14563" y="9786"/>
                      <a:pt x="14486" y="9748"/>
                    </a:cubicBezTo>
                    <a:lnTo>
                      <a:pt x="3005" y="78"/>
                    </a:lnTo>
                    <a:cubicBezTo>
                      <a:pt x="2967" y="39"/>
                      <a:pt x="2890" y="0"/>
                      <a:pt x="281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57" name="Google Shape;357;p4"/>
              <p:cNvSpPr/>
              <p:nvPr/>
            </p:nvSpPr>
            <p:spPr>
              <a:xfrm>
                <a:off x="7573958" y="2803719"/>
                <a:ext cx="144246" cy="121913"/>
              </a:xfrm>
              <a:custGeom>
                <a:avLst/>
                <a:gdLst/>
                <a:ahLst/>
                <a:cxnLst/>
                <a:rect l="l" t="t" r="r" b="b"/>
                <a:pathLst>
                  <a:path w="11096" h="9378" extrusionOk="0">
                    <a:moveTo>
                      <a:pt x="284" y="0"/>
                    </a:moveTo>
                    <a:cubicBezTo>
                      <a:pt x="216" y="0"/>
                      <a:pt x="141" y="29"/>
                      <a:pt x="77" y="93"/>
                    </a:cubicBezTo>
                    <a:cubicBezTo>
                      <a:pt x="0" y="170"/>
                      <a:pt x="39" y="324"/>
                      <a:pt x="116" y="401"/>
                    </a:cubicBezTo>
                    <a:lnTo>
                      <a:pt x="10672" y="9300"/>
                    </a:lnTo>
                    <a:cubicBezTo>
                      <a:pt x="10710" y="9339"/>
                      <a:pt x="10749" y="9377"/>
                      <a:pt x="10826" y="9377"/>
                    </a:cubicBezTo>
                    <a:cubicBezTo>
                      <a:pt x="10864" y="9377"/>
                      <a:pt x="10942" y="9339"/>
                      <a:pt x="10980" y="9300"/>
                    </a:cubicBezTo>
                    <a:cubicBezTo>
                      <a:pt x="11096" y="9185"/>
                      <a:pt x="11057" y="9031"/>
                      <a:pt x="10980" y="8954"/>
                    </a:cubicBezTo>
                    <a:lnTo>
                      <a:pt x="424" y="54"/>
                    </a:lnTo>
                    <a:cubicBezTo>
                      <a:pt x="389" y="19"/>
                      <a:pt x="339" y="0"/>
                      <a:pt x="284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58" name="Google Shape;358;p4"/>
              <p:cNvSpPr/>
              <p:nvPr/>
            </p:nvSpPr>
            <p:spPr>
              <a:xfrm>
                <a:off x="6851300" y="3579237"/>
                <a:ext cx="219359" cy="224845"/>
              </a:xfrm>
              <a:custGeom>
                <a:avLst/>
                <a:gdLst/>
                <a:ahLst/>
                <a:cxnLst/>
                <a:rect l="l" t="t" r="r" b="b"/>
                <a:pathLst>
                  <a:path w="16874" h="17296" extrusionOk="0">
                    <a:moveTo>
                      <a:pt x="5426" y="1"/>
                    </a:moveTo>
                    <a:cubicBezTo>
                      <a:pt x="5349" y="40"/>
                      <a:pt x="5310" y="40"/>
                      <a:pt x="5272" y="40"/>
                    </a:cubicBezTo>
                    <a:lnTo>
                      <a:pt x="340" y="15257"/>
                    </a:lnTo>
                    <a:cubicBezTo>
                      <a:pt x="1" y="16338"/>
                      <a:pt x="824" y="17295"/>
                      <a:pt x="1799" y="17295"/>
                    </a:cubicBezTo>
                    <a:cubicBezTo>
                      <a:pt x="2041" y="17295"/>
                      <a:pt x="2292" y="17237"/>
                      <a:pt x="2536" y="17107"/>
                    </a:cubicBezTo>
                    <a:lnTo>
                      <a:pt x="16637" y="9671"/>
                    </a:lnTo>
                    <a:cubicBezTo>
                      <a:pt x="16666" y="9675"/>
                      <a:pt x="16691" y="9677"/>
                      <a:pt x="16711" y="9677"/>
                    </a:cubicBezTo>
                    <a:cubicBezTo>
                      <a:pt x="16874" y="9677"/>
                      <a:pt x="16744" y="9551"/>
                      <a:pt x="16675" y="9517"/>
                    </a:cubicBezTo>
                    <a:lnTo>
                      <a:pt x="5426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59" name="Google Shape;359;p4"/>
              <p:cNvSpPr/>
              <p:nvPr/>
            </p:nvSpPr>
            <p:spPr>
              <a:xfrm>
                <a:off x="6849701" y="3576234"/>
                <a:ext cx="223896" cy="230903"/>
              </a:xfrm>
              <a:custGeom>
                <a:avLst/>
                <a:gdLst/>
                <a:ahLst/>
                <a:cxnLst/>
                <a:rect l="l" t="t" r="r" b="b"/>
                <a:pathLst>
                  <a:path w="17223" h="17762" extrusionOk="0">
                    <a:moveTo>
                      <a:pt x="5549" y="579"/>
                    </a:moveTo>
                    <a:lnTo>
                      <a:pt x="16490" y="9786"/>
                    </a:lnTo>
                    <a:lnTo>
                      <a:pt x="2544" y="17145"/>
                    </a:lnTo>
                    <a:cubicBezTo>
                      <a:pt x="2334" y="17257"/>
                      <a:pt x="2128" y="17303"/>
                      <a:pt x="1936" y="17303"/>
                    </a:cubicBezTo>
                    <a:cubicBezTo>
                      <a:pt x="1599" y="17303"/>
                      <a:pt x="1300" y="17162"/>
                      <a:pt x="1080" y="16991"/>
                    </a:cubicBezTo>
                    <a:cubicBezTo>
                      <a:pt x="771" y="16683"/>
                      <a:pt x="502" y="16182"/>
                      <a:pt x="694" y="15565"/>
                    </a:cubicBezTo>
                    <a:lnTo>
                      <a:pt x="5549" y="579"/>
                    </a:lnTo>
                    <a:close/>
                    <a:moveTo>
                      <a:pt x="5472" y="1"/>
                    </a:moveTo>
                    <a:lnTo>
                      <a:pt x="5318" y="39"/>
                    </a:lnTo>
                    <a:cubicBezTo>
                      <a:pt x="5241" y="78"/>
                      <a:pt x="5163" y="155"/>
                      <a:pt x="5163" y="232"/>
                    </a:cubicBezTo>
                    <a:lnTo>
                      <a:pt x="232" y="15411"/>
                    </a:lnTo>
                    <a:cubicBezTo>
                      <a:pt x="1" y="16105"/>
                      <a:pt x="194" y="16875"/>
                      <a:pt x="771" y="17338"/>
                    </a:cubicBezTo>
                    <a:cubicBezTo>
                      <a:pt x="1118" y="17646"/>
                      <a:pt x="1542" y="17761"/>
                      <a:pt x="1927" y="17761"/>
                    </a:cubicBezTo>
                    <a:cubicBezTo>
                      <a:pt x="2235" y="17761"/>
                      <a:pt x="2505" y="17684"/>
                      <a:pt x="2775" y="17569"/>
                    </a:cubicBezTo>
                    <a:lnTo>
                      <a:pt x="16837" y="10133"/>
                    </a:lnTo>
                    <a:cubicBezTo>
                      <a:pt x="16991" y="10133"/>
                      <a:pt x="17107" y="10095"/>
                      <a:pt x="17145" y="9979"/>
                    </a:cubicBezTo>
                    <a:cubicBezTo>
                      <a:pt x="17222" y="9748"/>
                      <a:pt x="17030" y="9594"/>
                      <a:pt x="16953" y="9555"/>
                    </a:cubicBezTo>
                    <a:lnTo>
                      <a:pt x="5703" y="78"/>
                    </a:lnTo>
                    <a:cubicBezTo>
                      <a:pt x="5626" y="1"/>
                      <a:pt x="5549" y="1"/>
                      <a:pt x="547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60" name="Google Shape;360;p4"/>
              <p:cNvSpPr/>
              <p:nvPr/>
            </p:nvSpPr>
            <p:spPr>
              <a:xfrm>
                <a:off x="6850702" y="3737518"/>
                <a:ext cx="72279" cy="68444"/>
              </a:xfrm>
              <a:custGeom>
                <a:avLst/>
                <a:gdLst/>
                <a:ahLst/>
                <a:cxnLst/>
                <a:rect l="l" t="t" r="r" b="b"/>
                <a:pathLst>
                  <a:path w="5560" h="5265" extrusionOk="0">
                    <a:moveTo>
                      <a:pt x="1388" y="0"/>
                    </a:moveTo>
                    <a:lnTo>
                      <a:pt x="309" y="3391"/>
                    </a:lnTo>
                    <a:cubicBezTo>
                      <a:pt x="1" y="4377"/>
                      <a:pt x="753" y="5264"/>
                      <a:pt x="1658" y="5264"/>
                    </a:cubicBezTo>
                    <a:cubicBezTo>
                      <a:pt x="1884" y="5264"/>
                      <a:pt x="2120" y="5209"/>
                      <a:pt x="2351" y="5086"/>
                    </a:cubicBezTo>
                    <a:lnTo>
                      <a:pt x="5472" y="3429"/>
                    </a:lnTo>
                    <a:cubicBezTo>
                      <a:pt x="5495" y="3437"/>
                      <a:pt x="5510" y="3440"/>
                      <a:pt x="5520" y="3440"/>
                    </a:cubicBezTo>
                    <a:cubicBezTo>
                      <a:pt x="5560" y="3440"/>
                      <a:pt x="5510" y="3391"/>
                      <a:pt x="5510" y="3391"/>
                    </a:cubicBezTo>
                    <a:lnTo>
                      <a:pt x="1465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61" name="Google Shape;361;p4"/>
              <p:cNvSpPr/>
              <p:nvPr/>
            </p:nvSpPr>
            <p:spPr>
              <a:xfrm>
                <a:off x="6848700" y="3734307"/>
                <a:ext cx="77648" cy="74840"/>
              </a:xfrm>
              <a:custGeom>
                <a:avLst/>
                <a:gdLst/>
                <a:ahLst/>
                <a:cxnLst/>
                <a:rect l="l" t="t" r="r" b="b"/>
                <a:pathLst>
                  <a:path w="5973" h="5757" extrusionOk="0">
                    <a:moveTo>
                      <a:pt x="1696" y="633"/>
                    </a:moveTo>
                    <a:lnTo>
                      <a:pt x="5240" y="3599"/>
                    </a:lnTo>
                    <a:lnTo>
                      <a:pt x="2390" y="5140"/>
                    </a:lnTo>
                    <a:cubicBezTo>
                      <a:pt x="2191" y="5239"/>
                      <a:pt x="1999" y="5281"/>
                      <a:pt x="1819" y="5281"/>
                    </a:cubicBezTo>
                    <a:cubicBezTo>
                      <a:pt x="1508" y="5281"/>
                      <a:pt x="1236" y="5157"/>
                      <a:pt x="1041" y="4986"/>
                    </a:cubicBezTo>
                    <a:cubicBezTo>
                      <a:pt x="771" y="4755"/>
                      <a:pt x="502" y="4293"/>
                      <a:pt x="694" y="3715"/>
                    </a:cubicBezTo>
                    <a:lnTo>
                      <a:pt x="1696" y="633"/>
                    </a:lnTo>
                    <a:close/>
                    <a:moveTo>
                      <a:pt x="1610" y="0"/>
                    </a:moveTo>
                    <a:cubicBezTo>
                      <a:pt x="1587" y="0"/>
                      <a:pt x="1565" y="5"/>
                      <a:pt x="1542" y="16"/>
                    </a:cubicBezTo>
                    <a:lnTo>
                      <a:pt x="1503" y="16"/>
                    </a:lnTo>
                    <a:cubicBezTo>
                      <a:pt x="1426" y="55"/>
                      <a:pt x="1349" y="93"/>
                      <a:pt x="1311" y="170"/>
                    </a:cubicBezTo>
                    <a:lnTo>
                      <a:pt x="232" y="3561"/>
                    </a:lnTo>
                    <a:cubicBezTo>
                      <a:pt x="1" y="4215"/>
                      <a:pt x="194" y="4909"/>
                      <a:pt x="733" y="5371"/>
                    </a:cubicBezTo>
                    <a:cubicBezTo>
                      <a:pt x="1041" y="5641"/>
                      <a:pt x="1426" y="5757"/>
                      <a:pt x="1812" y="5757"/>
                    </a:cubicBezTo>
                    <a:cubicBezTo>
                      <a:pt x="2081" y="5757"/>
                      <a:pt x="2351" y="5679"/>
                      <a:pt x="2582" y="5564"/>
                    </a:cubicBezTo>
                    <a:lnTo>
                      <a:pt x="5703" y="3946"/>
                    </a:lnTo>
                    <a:cubicBezTo>
                      <a:pt x="5857" y="3907"/>
                      <a:pt x="5895" y="3792"/>
                      <a:pt x="5895" y="3753"/>
                    </a:cubicBezTo>
                    <a:cubicBezTo>
                      <a:pt x="5934" y="3715"/>
                      <a:pt x="5972" y="3561"/>
                      <a:pt x="5780" y="3445"/>
                    </a:cubicBezTo>
                    <a:lnTo>
                      <a:pt x="1773" y="55"/>
                    </a:lnTo>
                    <a:cubicBezTo>
                      <a:pt x="1719" y="27"/>
                      <a:pt x="1664" y="0"/>
                      <a:pt x="161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62" name="Google Shape;362;p4"/>
              <p:cNvSpPr/>
              <p:nvPr/>
            </p:nvSpPr>
            <p:spPr>
              <a:xfrm>
                <a:off x="7771292" y="2751132"/>
                <a:ext cx="39585" cy="83342"/>
              </a:xfrm>
              <a:custGeom>
                <a:avLst/>
                <a:gdLst/>
                <a:ahLst/>
                <a:cxnLst/>
                <a:rect l="l" t="t" r="r" b="b"/>
                <a:pathLst>
                  <a:path w="3045" h="6411" extrusionOk="0">
                    <a:moveTo>
                      <a:pt x="288" y="0"/>
                    </a:moveTo>
                    <a:cubicBezTo>
                      <a:pt x="224" y="0"/>
                      <a:pt x="158" y="29"/>
                      <a:pt x="116" y="92"/>
                    </a:cubicBezTo>
                    <a:cubicBezTo>
                      <a:pt x="0" y="208"/>
                      <a:pt x="39" y="362"/>
                      <a:pt x="116" y="439"/>
                    </a:cubicBezTo>
                    <a:lnTo>
                      <a:pt x="1349" y="1441"/>
                    </a:lnTo>
                    <a:cubicBezTo>
                      <a:pt x="2389" y="2327"/>
                      <a:pt x="2505" y="3868"/>
                      <a:pt x="1657" y="4908"/>
                    </a:cubicBezTo>
                    <a:lnTo>
                      <a:pt x="771" y="6025"/>
                    </a:lnTo>
                    <a:cubicBezTo>
                      <a:pt x="694" y="6141"/>
                      <a:pt x="694" y="6295"/>
                      <a:pt x="809" y="6372"/>
                    </a:cubicBezTo>
                    <a:cubicBezTo>
                      <a:pt x="848" y="6411"/>
                      <a:pt x="887" y="6411"/>
                      <a:pt x="964" y="6411"/>
                    </a:cubicBezTo>
                    <a:cubicBezTo>
                      <a:pt x="1041" y="6411"/>
                      <a:pt x="1079" y="6411"/>
                      <a:pt x="1156" y="6334"/>
                    </a:cubicBezTo>
                    <a:lnTo>
                      <a:pt x="2042" y="5216"/>
                    </a:lnTo>
                    <a:cubicBezTo>
                      <a:pt x="3044" y="3945"/>
                      <a:pt x="2890" y="2134"/>
                      <a:pt x="1657" y="1094"/>
                    </a:cubicBezTo>
                    <a:lnTo>
                      <a:pt x="424" y="54"/>
                    </a:lnTo>
                    <a:cubicBezTo>
                      <a:pt x="390" y="19"/>
                      <a:pt x="339" y="0"/>
                      <a:pt x="288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363" name="Google Shape;363;p4"/>
            <p:cNvGrpSpPr/>
            <p:nvPr/>
          </p:nvGrpSpPr>
          <p:grpSpPr>
            <a:xfrm>
              <a:off x="5390369" y="2132770"/>
              <a:ext cx="1851592" cy="2085126"/>
              <a:chOff x="4572012" y="932471"/>
              <a:chExt cx="1851592" cy="2085126"/>
            </a:xfrm>
          </p:grpSpPr>
          <p:sp>
            <p:nvSpPr>
              <p:cNvPr id="364" name="Google Shape;364;p4"/>
              <p:cNvSpPr/>
              <p:nvPr/>
            </p:nvSpPr>
            <p:spPr>
              <a:xfrm>
                <a:off x="5792413" y="937420"/>
                <a:ext cx="461886" cy="522553"/>
              </a:xfrm>
              <a:custGeom>
                <a:avLst/>
                <a:gdLst/>
                <a:ahLst/>
                <a:cxnLst/>
                <a:rect l="l" t="t" r="r" b="b"/>
                <a:pathLst>
                  <a:path w="21653" h="24497" extrusionOk="0">
                    <a:moveTo>
                      <a:pt x="14237" y="1"/>
                    </a:moveTo>
                    <a:cubicBezTo>
                      <a:pt x="13052" y="1"/>
                      <a:pt x="11855" y="325"/>
                      <a:pt x="10788" y="1009"/>
                    </a:cubicBezTo>
                    <a:cubicBezTo>
                      <a:pt x="8014" y="2781"/>
                      <a:pt x="7051" y="6248"/>
                      <a:pt x="8323" y="9138"/>
                    </a:cubicBezTo>
                    <a:cubicBezTo>
                      <a:pt x="7937" y="9138"/>
                      <a:pt x="7552" y="9138"/>
                      <a:pt x="7167" y="9215"/>
                    </a:cubicBezTo>
                    <a:cubicBezTo>
                      <a:pt x="2929" y="9754"/>
                      <a:pt x="1" y="13607"/>
                      <a:pt x="540" y="17806"/>
                    </a:cubicBezTo>
                    <a:cubicBezTo>
                      <a:pt x="1072" y="21706"/>
                      <a:pt x="4377" y="24497"/>
                      <a:pt x="8173" y="24497"/>
                    </a:cubicBezTo>
                    <a:cubicBezTo>
                      <a:pt x="8502" y="24497"/>
                      <a:pt x="8835" y="24476"/>
                      <a:pt x="9170" y="24433"/>
                    </a:cubicBezTo>
                    <a:cubicBezTo>
                      <a:pt x="13369" y="23855"/>
                      <a:pt x="16336" y="20002"/>
                      <a:pt x="15797" y="15803"/>
                    </a:cubicBezTo>
                    <a:cubicBezTo>
                      <a:pt x="15643" y="14763"/>
                      <a:pt x="15296" y="13838"/>
                      <a:pt x="14833" y="12990"/>
                    </a:cubicBezTo>
                    <a:cubicBezTo>
                      <a:pt x="15835" y="12875"/>
                      <a:pt x="16837" y="12567"/>
                      <a:pt x="17723" y="11989"/>
                    </a:cubicBezTo>
                    <a:cubicBezTo>
                      <a:pt x="20767" y="10062"/>
                      <a:pt x="21653" y="6056"/>
                      <a:pt x="19726" y="3012"/>
                    </a:cubicBezTo>
                    <a:cubicBezTo>
                      <a:pt x="18508" y="1073"/>
                      <a:pt x="16393" y="1"/>
                      <a:pt x="1423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65" name="Google Shape;365;p4"/>
              <p:cNvSpPr/>
              <p:nvPr/>
            </p:nvSpPr>
            <p:spPr>
              <a:xfrm>
                <a:off x="5793245" y="932471"/>
                <a:ext cx="466814" cy="532706"/>
              </a:xfrm>
              <a:custGeom>
                <a:avLst/>
                <a:gdLst/>
                <a:ahLst/>
                <a:cxnLst/>
                <a:rect l="l" t="t" r="r" b="b"/>
                <a:pathLst>
                  <a:path w="21884" h="24973" extrusionOk="0">
                    <a:moveTo>
                      <a:pt x="14217" y="470"/>
                    </a:moveTo>
                    <a:cubicBezTo>
                      <a:pt x="14679" y="470"/>
                      <a:pt x="15141" y="547"/>
                      <a:pt x="15565" y="624"/>
                    </a:cubicBezTo>
                    <a:cubicBezTo>
                      <a:pt x="17222" y="1010"/>
                      <a:pt x="18609" y="1973"/>
                      <a:pt x="19495" y="3398"/>
                    </a:cubicBezTo>
                    <a:cubicBezTo>
                      <a:pt x="21344" y="6288"/>
                      <a:pt x="20496" y="10179"/>
                      <a:pt x="17568" y="12028"/>
                    </a:cubicBezTo>
                    <a:cubicBezTo>
                      <a:pt x="16721" y="12567"/>
                      <a:pt x="15758" y="12876"/>
                      <a:pt x="14756" y="12953"/>
                    </a:cubicBezTo>
                    <a:cubicBezTo>
                      <a:pt x="14679" y="12991"/>
                      <a:pt x="14602" y="13030"/>
                      <a:pt x="14563" y="13107"/>
                    </a:cubicBezTo>
                    <a:cubicBezTo>
                      <a:pt x="14525" y="13184"/>
                      <a:pt x="14525" y="13261"/>
                      <a:pt x="14563" y="13338"/>
                    </a:cubicBezTo>
                    <a:cubicBezTo>
                      <a:pt x="15064" y="14186"/>
                      <a:pt x="15372" y="15110"/>
                      <a:pt x="15488" y="16073"/>
                    </a:cubicBezTo>
                    <a:cubicBezTo>
                      <a:pt x="16027" y="20119"/>
                      <a:pt x="13176" y="23856"/>
                      <a:pt x="9093" y="24434"/>
                    </a:cubicBezTo>
                    <a:cubicBezTo>
                      <a:pt x="8766" y="24477"/>
                      <a:pt x="8441" y="24498"/>
                      <a:pt x="8119" y="24498"/>
                    </a:cubicBezTo>
                    <a:cubicBezTo>
                      <a:pt x="4464" y="24498"/>
                      <a:pt x="1267" y="21756"/>
                      <a:pt x="771" y="18038"/>
                    </a:cubicBezTo>
                    <a:cubicBezTo>
                      <a:pt x="501" y="16073"/>
                      <a:pt x="1002" y="14108"/>
                      <a:pt x="2235" y="12529"/>
                    </a:cubicBezTo>
                    <a:cubicBezTo>
                      <a:pt x="3429" y="10949"/>
                      <a:pt x="5163" y="9948"/>
                      <a:pt x="7128" y="9678"/>
                    </a:cubicBezTo>
                    <a:cubicBezTo>
                      <a:pt x="7474" y="9639"/>
                      <a:pt x="7860" y="9601"/>
                      <a:pt x="8284" y="9601"/>
                    </a:cubicBezTo>
                    <a:cubicBezTo>
                      <a:pt x="8361" y="9601"/>
                      <a:pt x="8438" y="9562"/>
                      <a:pt x="8476" y="9485"/>
                    </a:cubicBezTo>
                    <a:cubicBezTo>
                      <a:pt x="8515" y="9447"/>
                      <a:pt x="8553" y="9331"/>
                      <a:pt x="8515" y="9254"/>
                    </a:cubicBezTo>
                    <a:cubicBezTo>
                      <a:pt x="7243" y="6480"/>
                      <a:pt x="8284" y="3090"/>
                      <a:pt x="10865" y="1472"/>
                    </a:cubicBezTo>
                    <a:cubicBezTo>
                      <a:pt x="11866" y="817"/>
                      <a:pt x="13022" y="470"/>
                      <a:pt x="14217" y="470"/>
                    </a:cubicBezTo>
                    <a:close/>
                    <a:moveTo>
                      <a:pt x="14214" y="1"/>
                    </a:moveTo>
                    <a:cubicBezTo>
                      <a:pt x="12954" y="1"/>
                      <a:pt x="11705" y="355"/>
                      <a:pt x="10595" y="1048"/>
                    </a:cubicBezTo>
                    <a:cubicBezTo>
                      <a:pt x="7898" y="2743"/>
                      <a:pt x="6820" y="6172"/>
                      <a:pt x="7937" y="9139"/>
                    </a:cubicBezTo>
                    <a:cubicBezTo>
                      <a:pt x="7629" y="9139"/>
                      <a:pt x="7359" y="9139"/>
                      <a:pt x="7089" y="9177"/>
                    </a:cubicBezTo>
                    <a:cubicBezTo>
                      <a:pt x="4970" y="9485"/>
                      <a:pt x="3121" y="10564"/>
                      <a:pt x="1850" y="12221"/>
                    </a:cubicBezTo>
                    <a:cubicBezTo>
                      <a:pt x="540" y="13916"/>
                      <a:pt x="0" y="15996"/>
                      <a:pt x="270" y="18077"/>
                    </a:cubicBezTo>
                    <a:cubicBezTo>
                      <a:pt x="540" y="20196"/>
                      <a:pt x="1618" y="22045"/>
                      <a:pt x="3314" y="23316"/>
                    </a:cubicBezTo>
                    <a:cubicBezTo>
                      <a:pt x="4701" y="24395"/>
                      <a:pt x="6396" y="24973"/>
                      <a:pt x="8129" y="24973"/>
                    </a:cubicBezTo>
                    <a:cubicBezTo>
                      <a:pt x="8476" y="24973"/>
                      <a:pt x="8823" y="24934"/>
                      <a:pt x="9170" y="24896"/>
                    </a:cubicBezTo>
                    <a:cubicBezTo>
                      <a:pt x="11289" y="24626"/>
                      <a:pt x="13138" y="23547"/>
                      <a:pt x="14409" y="21852"/>
                    </a:cubicBezTo>
                    <a:cubicBezTo>
                      <a:pt x="15719" y="20157"/>
                      <a:pt x="16258" y="18077"/>
                      <a:pt x="15989" y="15996"/>
                    </a:cubicBezTo>
                    <a:cubicBezTo>
                      <a:pt x="15873" y="15072"/>
                      <a:pt x="15565" y="14224"/>
                      <a:pt x="15180" y="13415"/>
                    </a:cubicBezTo>
                    <a:cubicBezTo>
                      <a:pt x="16104" y="13261"/>
                      <a:pt x="17029" y="12953"/>
                      <a:pt x="17838" y="12413"/>
                    </a:cubicBezTo>
                    <a:cubicBezTo>
                      <a:pt x="20959" y="10449"/>
                      <a:pt x="21883" y="6249"/>
                      <a:pt x="19918" y="3129"/>
                    </a:cubicBezTo>
                    <a:cubicBezTo>
                      <a:pt x="18955" y="1626"/>
                      <a:pt x="17453" y="547"/>
                      <a:pt x="15681" y="162"/>
                    </a:cubicBezTo>
                    <a:cubicBezTo>
                      <a:pt x="15195" y="54"/>
                      <a:pt x="14704" y="1"/>
                      <a:pt x="1421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66" name="Google Shape;366;p4"/>
              <p:cNvSpPr/>
              <p:nvPr/>
            </p:nvSpPr>
            <p:spPr>
              <a:xfrm>
                <a:off x="5911592" y="1378066"/>
                <a:ext cx="198082" cy="267110"/>
              </a:xfrm>
              <a:custGeom>
                <a:avLst/>
                <a:gdLst/>
                <a:ahLst/>
                <a:cxnLst/>
                <a:rect l="l" t="t" r="r" b="b"/>
                <a:pathLst>
                  <a:path w="9286" h="12522" extrusionOk="0">
                    <a:moveTo>
                      <a:pt x="8014" y="0"/>
                    </a:moveTo>
                    <a:lnTo>
                      <a:pt x="0" y="886"/>
                    </a:lnTo>
                    <a:lnTo>
                      <a:pt x="1233" y="12521"/>
                    </a:lnTo>
                    <a:lnTo>
                      <a:pt x="9285" y="11635"/>
                    </a:lnTo>
                    <a:lnTo>
                      <a:pt x="8014" y="0"/>
                    </a:lnTo>
                    <a:close/>
                  </a:path>
                </a:pathLst>
              </a:custGeom>
              <a:solidFill>
                <a:srgbClr val="E3A08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67" name="Google Shape;367;p4"/>
              <p:cNvSpPr/>
              <p:nvPr/>
            </p:nvSpPr>
            <p:spPr>
              <a:xfrm>
                <a:off x="5905833" y="1373117"/>
                <a:ext cx="208769" cy="276987"/>
              </a:xfrm>
              <a:custGeom>
                <a:avLst/>
                <a:gdLst/>
                <a:ahLst/>
                <a:cxnLst/>
                <a:rect l="l" t="t" r="r" b="b"/>
                <a:pathLst>
                  <a:path w="9787" h="12985" extrusionOk="0">
                    <a:moveTo>
                      <a:pt x="8091" y="502"/>
                    </a:moveTo>
                    <a:lnTo>
                      <a:pt x="9285" y="11674"/>
                    </a:lnTo>
                    <a:lnTo>
                      <a:pt x="1734" y="12483"/>
                    </a:lnTo>
                    <a:lnTo>
                      <a:pt x="540" y="1311"/>
                    </a:lnTo>
                    <a:lnTo>
                      <a:pt x="8091" y="502"/>
                    </a:lnTo>
                    <a:close/>
                    <a:moveTo>
                      <a:pt x="8284" y="1"/>
                    </a:moveTo>
                    <a:lnTo>
                      <a:pt x="232" y="887"/>
                    </a:lnTo>
                    <a:cubicBezTo>
                      <a:pt x="155" y="887"/>
                      <a:pt x="116" y="926"/>
                      <a:pt x="78" y="964"/>
                    </a:cubicBezTo>
                    <a:cubicBezTo>
                      <a:pt x="39" y="1003"/>
                      <a:pt x="0" y="1080"/>
                      <a:pt x="39" y="1157"/>
                    </a:cubicBezTo>
                    <a:lnTo>
                      <a:pt x="1272" y="12792"/>
                    </a:lnTo>
                    <a:cubicBezTo>
                      <a:pt x="1310" y="12907"/>
                      <a:pt x="1387" y="12984"/>
                      <a:pt x="1542" y="12984"/>
                    </a:cubicBezTo>
                    <a:lnTo>
                      <a:pt x="9594" y="12098"/>
                    </a:lnTo>
                    <a:cubicBezTo>
                      <a:pt x="9632" y="12098"/>
                      <a:pt x="9709" y="12060"/>
                      <a:pt x="9748" y="12021"/>
                    </a:cubicBezTo>
                    <a:cubicBezTo>
                      <a:pt x="9786" y="11983"/>
                      <a:pt x="9786" y="11906"/>
                      <a:pt x="9786" y="11867"/>
                    </a:cubicBezTo>
                    <a:lnTo>
                      <a:pt x="8515" y="232"/>
                    </a:lnTo>
                    <a:cubicBezTo>
                      <a:pt x="8515" y="78"/>
                      <a:pt x="8399" y="1"/>
                      <a:pt x="828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68" name="Google Shape;368;p4"/>
              <p:cNvSpPr/>
              <p:nvPr/>
            </p:nvSpPr>
            <p:spPr>
              <a:xfrm>
                <a:off x="5922279" y="1479135"/>
                <a:ext cx="104374" cy="89613"/>
              </a:xfrm>
              <a:custGeom>
                <a:avLst/>
                <a:gdLst/>
                <a:ahLst/>
                <a:cxnLst/>
                <a:rect l="l" t="t" r="r" b="b"/>
                <a:pathLst>
                  <a:path w="4893" h="4201" extrusionOk="0">
                    <a:moveTo>
                      <a:pt x="4893" y="1"/>
                    </a:moveTo>
                    <a:lnTo>
                      <a:pt x="4893" y="1"/>
                    </a:lnTo>
                    <a:cubicBezTo>
                      <a:pt x="4007" y="656"/>
                      <a:pt x="2967" y="1118"/>
                      <a:pt x="1772" y="1234"/>
                    </a:cubicBezTo>
                    <a:cubicBezTo>
                      <a:pt x="1567" y="1261"/>
                      <a:pt x="1358" y="1274"/>
                      <a:pt x="1147" y="1274"/>
                    </a:cubicBezTo>
                    <a:cubicBezTo>
                      <a:pt x="762" y="1274"/>
                      <a:pt x="373" y="1231"/>
                      <a:pt x="0" y="1157"/>
                    </a:cubicBezTo>
                    <a:lnTo>
                      <a:pt x="0" y="1157"/>
                    </a:lnTo>
                    <a:lnTo>
                      <a:pt x="347" y="4200"/>
                    </a:lnTo>
                    <a:cubicBezTo>
                      <a:pt x="347" y="4200"/>
                      <a:pt x="4315" y="3160"/>
                      <a:pt x="489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69" name="Google Shape;369;p4"/>
              <p:cNvSpPr/>
              <p:nvPr/>
            </p:nvSpPr>
            <p:spPr>
              <a:xfrm>
                <a:off x="5802289" y="1203830"/>
                <a:ext cx="347636" cy="302478"/>
              </a:xfrm>
              <a:custGeom>
                <a:avLst/>
                <a:gdLst/>
                <a:ahLst/>
                <a:cxnLst/>
                <a:rect l="l" t="t" r="r" b="b"/>
                <a:pathLst>
                  <a:path w="16297" h="14180" extrusionOk="0">
                    <a:moveTo>
                      <a:pt x="2658" y="1"/>
                    </a:moveTo>
                    <a:cubicBezTo>
                      <a:pt x="2581" y="1503"/>
                      <a:pt x="1541" y="2890"/>
                      <a:pt x="154" y="3429"/>
                    </a:cubicBezTo>
                    <a:cubicBezTo>
                      <a:pt x="39" y="4046"/>
                      <a:pt x="0" y="4662"/>
                      <a:pt x="77" y="5356"/>
                    </a:cubicBezTo>
                    <a:lnTo>
                      <a:pt x="424" y="8515"/>
                    </a:lnTo>
                    <a:cubicBezTo>
                      <a:pt x="732" y="11404"/>
                      <a:pt x="2928" y="13600"/>
                      <a:pt x="5625" y="14063"/>
                    </a:cubicBezTo>
                    <a:cubicBezTo>
                      <a:pt x="5998" y="14137"/>
                      <a:pt x="6387" y="14180"/>
                      <a:pt x="6772" y="14180"/>
                    </a:cubicBezTo>
                    <a:cubicBezTo>
                      <a:pt x="6983" y="14180"/>
                      <a:pt x="7192" y="14167"/>
                      <a:pt x="7397" y="14140"/>
                    </a:cubicBezTo>
                    <a:cubicBezTo>
                      <a:pt x="8592" y="14024"/>
                      <a:pt x="9632" y="13562"/>
                      <a:pt x="10518" y="12907"/>
                    </a:cubicBezTo>
                    <a:cubicBezTo>
                      <a:pt x="11674" y="12021"/>
                      <a:pt x="12521" y="10749"/>
                      <a:pt x="12868" y="9324"/>
                    </a:cubicBezTo>
                    <a:lnTo>
                      <a:pt x="13446" y="9324"/>
                    </a:lnTo>
                    <a:cubicBezTo>
                      <a:pt x="15102" y="9131"/>
                      <a:pt x="16297" y="7667"/>
                      <a:pt x="16104" y="6011"/>
                    </a:cubicBezTo>
                    <a:cubicBezTo>
                      <a:pt x="15950" y="4547"/>
                      <a:pt x="14717" y="3429"/>
                      <a:pt x="13253" y="3352"/>
                    </a:cubicBezTo>
                    <a:lnTo>
                      <a:pt x="12791" y="3352"/>
                    </a:lnTo>
                    <a:cubicBezTo>
                      <a:pt x="12020" y="3468"/>
                      <a:pt x="11365" y="3815"/>
                      <a:pt x="10903" y="4354"/>
                    </a:cubicBezTo>
                    <a:cubicBezTo>
                      <a:pt x="10942" y="4585"/>
                      <a:pt x="10942" y="4778"/>
                      <a:pt x="10980" y="5009"/>
                    </a:cubicBezTo>
                    <a:cubicBezTo>
                      <a:pt x="11096" y="5895"/>
                      <a:pt x="11211" y="6743"/>
                      <a:pt x="11327" y="7590"/>
                    </a:cubicBezTo>
                    <a:cubicBezTo>
                      <a:pt x="11365" y="7898"/>
                      <a:pt x="11442" y="8245"/>
                      <a:pt x="11442" y="8553"/>
                    </a:cubicBezTo>
                    <a:cubicBezTo>
                      <a:pt x="11470" y="8718"/>
                      <a:pt x="11439" y="8765"/>
                      <a:pt x="11322" y="8765"/>
                    </a:cubicBezTo>
                    <a:cubicBezTo>
                      <a:pt x="11274" y="8765"/>
                      <a:pt x="11212" y="8757"/>
                      <a:pt x="11134" y="8746"/>
                    </a:cubicBezTo>
                    <a:cubicBezTo>
                      <a:pt x="10788" y="8707"/>
                      <a:pt x="10441" y="8592"/>
                      <a:pt x="10171" y="8361"/>
                    </a:cubicBezTo>
                    <a:cubicBezTo>
                      <a:pt x="9555" y="7860"/>
                      <a:pt x="9092" y="7128"/>
                      <a:pt x="9015" y="6319"/>
                    </a:cubicBezTo>
                    <a:lnTo>
                      <a:pt x="8707" y="3930"/>
                    </a:lnTo>
                    <a:cubicBezTo>
                      <a:pt x="8476" y="3969"/>
                      <a:pt x="8206" y="3969"/>
                      <a:pt x="7975" y="3969"/>
                    </a:cubicBezTo>
                    <a:cubicBezTo>
                      <a:pt x="6858" y="3892"/>
                      <a:pt x="5779" y="3391"/>
                      <a:pt x="4816" y="2774"/>
                    </a:cubicBezTo>
                    <a:cubicBezTo>
                      <a:pt x="3814" y="2119"/>
                      <a:pt x="2813" y="1195"/>
                      <a:pt x="2658" y="1"/>
                    </a:cubicBezTo>
                    <a:close/>
                  </a:path>
                </a:pathLst>
              </a:custGeom>
              <a:solidFill>
                <a:srgbClr val="E3A08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70" name="Google Shape;370;p4"/>
              <p:cNvSpPr/>
              <p:nvPr/>
            </p:nvSpPr>
            <p:spPr>
              <a:xfrm>
                <a:off x="5796530" y="1198902"/>
                <a:ext cx="356681" cy="312311"/>
              </a:xfrm>
              <a:custGeom>
                <a:avLst/>
                <a:gdLst/>
                <a:ahLst/>
                <a:cxnLst/>
                <a:rect l="l" t="t" r="r" b="b"/>
                <a:pathLst>
                  <a:path w="16721" h="14641" extrusionOk="0">
                    <a:moveTo>
                      <a:pt x="3006" y="1233"/>
                    </a:moveTo>
                    <a:cubicBezTo>
                      <a:pt x="3352" y="1927"/>
                      <a:pt x="4007" y="2582"/>
                      <a:pt x="4970" y="3198"/>
                    </a:cubicBezTo>
                    <a:cubicBezTo>
                      <a:pt x="6126" y="3969"/>
                      <a:pt x="7205" y="4354"/>
                      <a:pt x="8245" y="4431"/>
                    </a:cubicBezTo>
                    <a:lnTo>
                      <a:pt x="8784" y="4431"/>
                    </a:lnTo>
                    <a:lnTo>
                      <a:pt x="9054" y="6588"/>
                    </a:lnTo>
                    <a:cubicBezTo>
                      <a:pt x="9131" y="7436"/>
                      <a:pt x="9594" y="8245"/>
                      <a:pt x="10326" y="8784"/>
                    </a:cubicBezTo>
                    <a:cubicBezTo>
                      <a:pt x="10634" y="9054"/>
                      <a:pt x="11019" y="9208"/>
                      <a:pt x="11366" y="9247"/>
                    </a:cubicBezTo>
                    <a:cubicBezTo>
                      <a:pt x="11458" y="9247"/>
                      <a:pt x="11532" y="9253"/>
                      <a:pt x="11598" y="9253"/>
                    </a:cubicBezTo>
                    <a:cubicBezTo>
                      <a:pt x="11696" y="9253"/>
                      <a:pt x="11774" y="9239"/>
                      <a:pt x="11867" y="9170"/>
                    </a:cubicBezTo>
                    <a:cubicBezTo>
                      <a:pt x="11982" y="9054"/>
                      <a:pt x="11982" y="8861"/>
                      <a:pt x="11982" y="8784"/>
                    </a:cubicBezTo>
                    <a:cubicBezTo>
                      <a:pt x="11982" y="8553"/>
                      <a:pt x="11944" y="8322"/>
                      <a:pt x="11905" y="8091"/>
                    </a:cubicBezTo>
                    <a:cubicBezTo>
                      <a:pt x="11867" y="8014"/>
                      <a:pt x="11867" y="7898"/>
                      <a:pt x="11828" y="7783"/>
                    </a:cubicBezTo>
                    <a:lnTo>
                      <a:pt x="11404" y="4662"/>
                    </a:lnTo>
                    <a:cubicBezTo>
                      <a:pt x="11867" y="4200"/>
                      <a:pt x="12444" y="3892"/>
                      <a:pt x="13099" y="3853"/>
                    </a:cubicBezTo>
                    <a:cubicBezTo>
                      <a:pt x="13215" y="3814"/>
                      <a:pt x="13369" y="3814"/>
                      <a:pt x="13523" y="3814"/>
                    </a:cubicBezTo>
                    <a:cubicBezTo>
                      <a:pt x="14872" y="3892"/>
                      <a:pt x="15989" y="4932"/>
                      <a:pt x="16143" y="6280"/>
                    </a:cubicBezTo>
                    <a:cubicBezTo>
                      <a:pt x="16220" y="7012"/>
                      <a:pt x="15989" y="7744"/>
                      <a:pt x="15527" y="8284"/>
                    </a:cubicBezTo>
                    <a:cubicBezTo>
                      <a:pt x="15064" y="8861"/>
                      <a:pt x="14409" y="9247"/>
                      <a:pt x="13677" y="9324"/>
                    </a:cubicBezTo>
                    <a:lnTo>
                      <a:pt x="13138" y="9324"/>
                    </a:lnTo>
                    <a:cubicBezTo>
                      <a:pt x="13061" y="9324"/>
                      <a:pt x="12945" y="9401"/>
                      <a:pt x="12907" y="9516"/>
                    </a:cubicBezTo>
                    <a:cubicBezTo>
                      <a:pt x="12599" y="10865"/>
                      <a:pt x="11790" y="12098"/>
                      <a:pt x="10634" y="12945"/>
                    </a:cubicBezTo>
                    <a:cubicBezTo>
                      <a:pt x="9786" y="13600"/>
                      <a:pt x="8746" y="14024"/>
                      <a:pt x="7667" y="14139"/>
                    </a:cubicBezTo>
                    <a:cubicBezTo>
                      <a:pt x="7456" y="14154"/>
                      <a:pt x="7244" y="14163"/>
                      <a:pt x="7035" y="14163"/>
                    </a:cubicBezTo>
                    <a:cubicBezTo>
                      <a:pt x="6671" y="14163"/>
                      <a:pt x="6314" y="14136"/>
                      <a:pt x="5972" y="14062"/>
                    </a:cubicBezTo>
                    <a:cubicBezTo>
                      <a:pt x="3275" y="13600"/>
                      <a:pt x="1195" y="11404"/>
                      <a:pt x="925" y="8707"/>
                    </a:cubicBezTo>
                    <a:lnTo>
                      <a:pt x="578" y="5548"/>
                    </a:lnTo>
                    <a:cubicBezTo>
                      <a:pt x="501" y="4970"/>
                      <a:pt x="540" y="4392"/>
                      <a:pt x="617" y="3814"/>
                    </a:cubicBezTo>
                    <a:cubicBezTo>
                      <a:pt x="1734" y="3352"/>
                      <a:pt x="2620" y="2350"/>
                      <a:pt x="3006" y="1233"/>
                    </a:cubicBezTo>
                    <a:close/>
                    <a:moveTo>
                      <a:pt x="2928" y="0"/>
                    </a:moveTo>
                    <a:cubicBezTo>
                      <a:pt x="2774" y="0"/>
                      <a:pt x="2697" y="116"/>
                      <a:pt x="2697" y="232"/>
                    </a:cubicBezTo>
                    <a:cubicBezTo>
                      <a:pt x="2620" y="1618"/>
                      <a:pt x="1657" y="2928"/>
                      <a:pt x="347" y="3429"/>
                    </a:cubicBezTo>
                    <a:cubicBezTo>
                      <a:pt x="270" y="3468"/>
                      <a:pt x="193" y="3506"/>
                      <a:pt x="193" y="3583"/>
                    </a:cubicBezTo>
                    <a:cubicBezTo>
                      <a:pt x="39" y="4238"/>
                      <a:pt x="0" y="4932"/>
                      <a:pt x="78" y="5587"/>
                    </a:cubicBezTo>
                    <a:lnTo>
                      <a:pt x="424" y="8746"/>
                    </a:lnTo>
                    <a:cubicBezTo>
                      <a:pt x="771" y="11674"/>
                      <a:pt x="3006" y="14062"/>
                      <a:pt x="5856" y="14563"/>
                    </a:cubicBezTo>
                    <a:cubicBezTo>
                      <a:pt x="6242" y="14602"/>
                      <a:pt x="6627" y="14640"/>
                      <a:pt x="7012" y="14640"/>
                    </a:cubicBezTo>
                    <a:cubicBezTo>
                      <a:pt x="7243" y="14640"/>
                      <a:pt x="7475" y="14640"/>
                      <a:pt x="7706" y="14602"/>
                    </a:cubicBezTo>
                    <a:cubicBezTo>
                      <a:pt x="8862" y="14486"/>
                      <a:pt x="10017" y="14024"/>
                      <a:pt x="10942" y="13330"/>
                    </a:cubicBezTo>
                    <a:cubicBezTo>
                      <a:pt x="12098" y="12444"/>
                      <a:pt x="12945" y="11212"/>
                      <a:pt x="13331" y="9825"/>
                    </a:cubicBezTo>
                    <a:cubicBezTo>
                      <a:pt x="13485" y="9825"/>
                      <a:pt x="13600" y="9825"/>
                      <a:pt x="13754" y="9786"/>
                    </a:cubicBezTo>
                    <a:cubicBezTo>
                      <a:pt x="14602" y="9709"/>
                      <a:pt x="15372" y="9285"/>
                      <a:pt x="15912" y="8592"/>
                    </a:cubicBezTo>
                    <a:cubicBezTo>
                      <a:pt x="16451" y="7937"/>
                      <a:pt x="16721" y="7089"/>
                      <a:pt x="16605" y="6242"/>
                    </a:cubicBezTo>
                    <a:cubicBezTo>
                      <a:pt x="16451" y="4662"/>
                      <a:pt x="15103" y="3429"/>
                      <a:pt x="13523" y="3352"/>
                    </a:cubicBezTo>
                    <a:lnTo>
                      <a:pt x="13061" y="3352"/>
                    </a:lnTo>
                    <a:cubicBezTo>
                      <a:pt x="12252" y="3429"/>
                      <a:pt x="11520" y="3814"/>
                      <a:pt x="10980" y="4431"/>
                    </a:cubicBezTo>
                    <a:cubicBezTo>
                      <a:pt x="10942" y="4469"/>
                      <a:pt x="10903" y="4546"/>
                      <a:pt x="10942" y="4624"/>
                    </a:cubicBezTo>
                    <a:lnTo>
                      <a:pt x="11366" y="7860"/>
                    </a:lnTo>
                    <a:cubicBezTo>
                      <a:pt x="11366" y="7975"/>
                      <a:pt x="11404" y="8091"/>
                      <a:pt x="11404" y="8206"/>
                    </a:cubicBezTo>
                    <a:cubicBezTo>
                      <a:pt x="11443" y="8399"/>
                      <a:pt x="11481" y="8592"/>
                      <a:pt x="11481" y="8746"/>
                    </a:cubicBezTo>
                    <a:lnTo>
                      <a:pt x="11443" y="8746"/>
                    </a:lnTo>
                    <a:cubicBezTo>
                      <a:pt x="11135" y="8707"/>
                      <a:pt x="10865" y="8592"/>
                      <a:pt x="10595" y="8399"/>
                    </a:cubicBezTo>
                    <a:cubicBezTo>
                      <a:pt x="10017" y="7937"/>
                      <a:pt x="9594" y="7243"/>
                      <a:pt x="9516" y="6511"/>
                    </a:cubicBezTo>
                    <a:lnTo>
                      <a:pt x="9208" y="4123"/>
                    </a:lnTo>
                    <a:cubicBezTo>
                      <a:pt x="9208" y="4007"/>
                      <a:pt x="9093" y="3930"/>
                      <a:pt x="8939" y="3930"/>
                    </a:cubicBezTo>
                    <a:cubicBezTo>
                      <a:pt x="8823" y="3949"/>
                      <a:pt x="8707" y="3959"/>
                      <a:pt x="8592" y="3959"/>
                    </a:cubicBezTo>
                    <a:cubicBezTo>
                      <a:pt x="8476" y="3959"/>
                      <a:pt x="8361" y="3949"/>
                      <a:pt x="8245" y="3930"/>
                    </a:cubicBezTo>
                    <a:cubicBezTo>
                      <a:pt x="7320" y="3892"/>
                      <a:pt x="6319" y="3506"/>
                      <a:pt x="5202" y="2774"/>
                    </a:cubicBezTo>
                    <a:cubicBezTo>
                      <a:pt x="3969" y="2004"/>
                      <a:pt x="3275" y="1118"/>
                      <a:pt x="3160" y="193"/>
                    </a:cubicBezTo>
                    <a:cubicBezTo>
                      <a:pt x="3160" y="77"/>
                      <a:pt x="3044" y="0"/>
                      <a:pt x="292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71" name="Google Shape;371;p4"/>
              <p:cNvSpPr/>
              <p:nvPr/>
            </p:nvSpPr>
            <p:spPr>
              <a:xfrm>
                <a:off x="5909950" y="1331542"/>
                <a:ext cx="21374" cy="19092"/>
              </a:xfrm>
              <a:custGeom>
                <a:avLst/>
                <a:gdLst/>
                <a:ahLst/>
                <a:cxnLst/>
                <a:rect l="l" t="t" r="r" b="b"/>
                <a:pathLst>
                  <a:path w="1002" h="895" extrusionOk="0">
                    <a:moveTo>
                      <a:pt x="491" y="0"/>
                    </a:moveTo>
                    <a:cubicBezTo>
                      <a:pt x="443" y="0"/>
                      <a:pt x="394" y="8"/>
                      <a:pt x="347" y="24"/>
                    </a:cubicBezTo>
                    <a:cubicBezTo>
                      <a:pt x="116" y="101"/>
                      <a:pt x="0" y="370"/>
                      <a:pt x="77" y="602"/>
                    </a:cubicBezTo>
                    <a:cubicBezTo>
                      <a:pt x="138" y="784"/>
                      <a:pt x="296" y="895"/>
                      <a:pt x="492" y="895"/>
                    </a:cubicBezTo>
                    <a:cubicBezTo>
                      <a:pt x="544" y="895"/>
                      <a:pt x="599" y="887"/>
                      <a:pt x="655" y="871"/>
                    </a:cubicBezTo>
                    <a:cubicBezTo>
                      <a:pt x="886" y="794"/>
                      <a:pt x="1002" y="563"/>
                      <a:pt x="925" y="332"/>
                    </a:cubicBezTo>
                    <a:cubicBezTo>
                      <a:pt x="863" y="117"/>
                      <a:pt x="680" y="0"/>
                      <a:pt x="49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72" name="Google Shape;372;p4"/>
              <p:cNvSpPr/>
              <p:nvPr/>
            </p:nvSpPr>
            <p:spPr>
              <a:xfrm>
                <a:off x="5822832" y="1356543"/>
                <a:ext cx="18921" cy="17129"/>
              </a:xfrm>
              <a:custGeom>
                <a:avLst/>
                <a:gdLst/>
                <a:ahLst/>
                <a:cxnLst/>
                <a:rect l="l" t="t" r="r" b="b"/>
                <a:pathLst>
                  <a:path w="887" h="803" extrusionOk="0">
                    <a:moveTo>
                      <a:pt x="396" y="0"/>
                    </a:moveTo>
                    <a:cubicBezTo>
                      <a:pt x="368" y="0"/>
                      <a:pt x="338" y="2"/>
                      <a:pt x="309" y="7"/>
                    </a:cubicBezTo>
                    <a:cubicBezTo>
                      <a:pt x="116" y="84"/>
                      <a:pt x="0" y="316"/>
                      <a:pt x="77" y="547"/>
                    </a:cubicBezTo>
                    <a:cubicBezTo>
                      <a:pt x="138" y="698"/>
                      <a:pt x="270" y="802"/>
                      <a:pt x="436" y="802"/>
                    </a:cubicBezTo>
                    <a:cubicBezTo>
                      <a:pt x="481" y="802"/>
                      <a:pt x="529" y="794"/>
                      <a:pt x="578" y="778"/>
                    </a:cubicBezTo>
                    <a:cubicBezTo>
                      <a:pt x="771" y="701"/>
                      <a:pt x="886" y="470"/>
                      <a:pt x="809" y="277"/>
                    </a:cubicBezTo>
                    <a:cubicBezTo>
                      <a:pt x="742" y="109"/>
                      <a:pt x="588" y="0"/>
                      <a:pt x="39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73" name="Google Shape;373;p4"/>
              <p:cNvSpPr/>
              <p:nvPr/>
            </p:nvSpPr>
            <p:spPr>
              <a:xfrm>
                <a:off x="5888575" y="1263004"/>
                <a:ext cx="52624" cy="20691"/>
              </a:xfrm>
              <a:custGeom>
                <a:avLst/>
                <a:gdLst/>
                <a:ahLst/>
                <a:cxnLst/>
                <a:rect l="l" t="t" r="r" b="b"/>
                <a:pathLst>
                  <a:path w="2467" h="970" extrusionOk="0">
                    <a:moveTo>
                      <a:pt x="1195" y="0"/>
                    </a:moveTo>
                    <a:cubicBezTo>
                      <a:pt x="655" y="39"/>
                      <a:pt x="270" y="309"/>
                      <a:pt x="116" y="501"/>
                    </a:cubicBezTo>
                    <a:cubicBezTo>
                      <a:pt x="0" y="732"/>
                      <a:pt x="77" y="887"/>
                      <a:pt x="193" y="925"/>
                    </a:cubicBezTo>
                    <a:cubicBezTo>
                      <a:pt x="258" y="958"/>
                      <a:pt x="330" y="970"/>
                      <a:pt x="406" y="970"/>
                    </a:cubicBezTo>
                    <a:cubicBezTo>
                      <a:pt x="510" y="970"/>
                      <a:pt x="621" y="947"/>
                      <a:pt x="732" y="925"/>
                    </a:cubicBezTo>
                    <a:cubicBezTo>
                      <a:pt x="887" y="925"/>
                      <a:pt x="1079" y="887"/>
                      <a:pt x="1233" y="887"/>
                    </a:cubicBezTo>
                    <a:lnTo>
                      <a:pt x="1773" y="887"/>
                    </a:lnTo>
                    <a:cubicBezTo>
                      <a:pt x="1965" y="848"/>
                      <a:pt x="2158" y="887"/>
                      <a:pt x="2273" y="809"/>
                    </a:cubicBezTo>
                    <a:cubicBezTo>
                      <a:pt x="2428" y="732"/>
                      <a:pt x="2466" y="578"/>
                      <a:pt x="2312" y="347"/>
                    </a:cubicBezTo>
                    <a:cubicBezTo>
                      <a:pt x="2119" y="193"/>
                      <a:pt x="1696" y="0"/>
                      <a:pt x="119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74" name="Google Shape;374;p4"/>
              <p:cNvSpPr/>
              <p:nvPr/>
            </p:nvSpPr>
            <p:spPr>
              <a:xfrm>
                <a:off x="5799815" y="1286426"/>
                <a:ext cx="43580" cy="25086"/>
              </a:xfrm>
              <a:custGeom>
                <a:avLst/>
                <a:gdLst/>
                <a:ahLst/>
                <a:cxnLst/>
                <a:rect l="l" t="t" r="r" b="b"/>
                <a:pathLst>
                  <a:path w="2043" h="1176" extrusionOk="0">
                    <a:moveTo>
                      <a:pt x="1416" y="0"/>
                    </a:moveTo>
                    <a:cubicBezTo>
                      <a:pt x="1233" y="0"/>
                      <a:pt x="1022" y="39"/>
                      <a:pt x="810" y="135"/>
                    </a:cubicBezTo>
                    <a:cubicBezTo>
                      <a:pt x="386" y="289"/>
                      <a:pt x="116" y="636"/>
                      <a:pt x="78" y="829"/>
                    </a:cubicBezTo>
                    <a:cubicBezTo>
                      <a:pt x="1" y="1060"/>
                      <a:pt x="116" y="1175"/>
                      <a:pt x="232" y="1175"/>
                    </a:cubicBezTo>
                    <a:cubicBezTo>
                      <a:pt x="386" y="1175"/>
                      <a:pt x="540" y="1098"/>
                      <a:pt x="656" y="1021"/>
                    </a:cubicBezTo>
                    <a:cubicBezTo>
                      <a:pt x="810" y="983"/>
                      <a:pt x="964" y="906"/>
                      <a:pt x="1118" y="829"/>
                    </a:cubicBezTo>
                    <a:cubicBezTo>
                      <a:pt x="1233" y="790"/>
                      <a:pt x="1388" y="713"/>
                      <a:pt x="1542" y="675"/>
                    </a:cubicBezTo>
                    <a:cubicBezTo>
                      <a:pt x="1696" y="636"/>
                      <a:pt x="1850" y="559"/>
                      <a:pt x="1965" y="482"/>
                    </a:cubicBezTo>
                    <a:cubicBezTo>
                      <a:pt x="2042" y="366"/>
                      <a:pt x="2042" y="212"/>
                      <a:pt x="1850" y="97"/>
                    </a:cubicBezTo>
                    <a:cubicBezTo>
                      <a:pt x="1754" y="39"/>
                      <a:pt x="1599" y="0"/>
                      <a:pt x="141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75" name="Google Shape;375;p4"/>
              <p:cNvSpPr/>
              <p:nvPr/>
            </p:nvSpPr>
            <p:spPr>
              <a:xfrm>
                <a:off x="5789128" y="1317122"/>
                <a:ext cx="82211" cy="79864"/>
              </a:xfrm>
              <a:custGeom>
                <a:avLst/>
                <a:gdLst/>
                <a:ahLst/>
                <a:cxnLst/>
                <a:rect l="l" t="t" r="r" b="b"/>
                <a:pathLst>
                  <a:path w="3854" h="3744" extrusionOk="0">
                    <a:moveTo>
                      <a:pt x="1881" y="500"/>
                    </a:moveTo>
                    <a:cubicBezTo>
                      <a:pt x="2591" y="500"/>
                      <a:pt x="3203" y="1018"/>
                      <a:pt x="3275" y="1740"/>
                    </a:cubicBezTo>
                    <a:cubicBezTo>
                      <a:pt x="3353" y="2472"/>
                      <a:pt x="2813" y="3165"/>
                      <a:pt x="2043" y="3242"/>
                    </a:cubicBezTo>
                    <a:cubicBezTo>
                      <a:pt x="1996" y="3247"/>
                      <a:pt x="1949" y="3250"/>
                      <a:pt x="1903" y="3250"/>
                    </a:cubicBezTo>
                    <a:cubicBezTo>
                      <a:pt x="1225" y="3250"/>
                      <a:pt x="612" y="2731"/>
                      <a:pt x="540" y="2010"/>
                    </a:cubicBezTo>
                    <a:cubicBezTo>
                      <a:pt x="502" y="1663"/>
                      <a:pt x="579" y="1278"/>
                      <a:pt x="810" y="1008"/>
                    </a:cubicBezTo>
                    <a:cubicBezTo>
                      <a:pt x="1041" y="738"/>
                      <a:pt x="1388" y="546"/>
                      <a:pt x="1734" y="507"/>
                    </a:cubicBezTo>
                    <a:cubicBezTo>
                      <a:pt x="1784" y="502"/>
                      <a:pt x="1832" y="500"/>
                      <a:pt x="1881" y="500"/>
                    </a:cubicBezTo>
                    <a:close/>
                    <a:moveTo>
                      <a:pt x="1841" y="1"/>
                    </a:moveTo>
                    <a:cubicBezTo>
                      <a:pt x="1793" y="1"/>
                      <a:pt x="1744" y="2"/>
                      <a:pt x="1696" y="6"/>
                    </a:cubicBezTo>
                    <a:cubicBezTo>
                      <a:pt x="1195" y="83"/>
                      <a:pt x="771" y="314"/>
                      <a:pt x="463" y="700"/>
                    </a:cubicBezTo>
                    <a:cubicBezTo>
                      <a:pt x="116" y="1085"/>
                      <a:pt x="1" y="1586"/>
                      <a:pt x="39" y="2087"/>
                    </a:cubicBezTo>
                    <a:cubicBezTo>
                      <a:pt x="155" y="3011"/>
                      <a:pt x="964" y="3743"/>
                      <a:pt x="1889" y="3743"/>
                    </a:cubicBezTo>
                    <a:cubicBezTo>
                      <a:pt x="1966" y="3743"/>
                      <a:pt x="2043" y="3743"/>
                      <a:pt x="2081" y="3705"/>
                    </a:cubicBezTo>
                    <a:cubicBezTo>
                      <a:pt x="3121" y="3628"/>
                      <a:pt x="3853" y="2703"/>
                      <a:pt x="3738" y="1663"/>
                    </a:cubicBezTo>
                    <a:cubicBezTo>
                      <a:pt x="3628" y="710"/>
                      <a:pt x="2785" y="1"/>
                      <a:pt x="1841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76" name="Google Shape;376;p4"/>
              <p:cNvSpPr/>
              <p:nvPr/>
            </p:nvSpPr>
            <p:spPr>
              <a:xfrm>
                <a:off x="5900073" y="1388519"/>
                <a:ext cx="40295" cy="38055"/>
              </a:xfrm>
              <a:custGeom>
                <a:avLst/>
                <a:gdLst/>
                <a:ahLst/>
                <a:cxnLst/>
                <a:rect l="l" t="t" r="r" b="b"/>
                <a:pathLst>
                  <a:path w="1889" h="1784" extrusionOk="0">
                    <a:moveTo>
                      <a:pt x="1375" y="1"/>
                    </a:moveTo>
                    <a:cubicBezTo>
                      <a:pt x="1353" y="1"/>
                      <a:pt x="1331" y="4"/>
                      <a:pt x="1311" y="11"/>
                    </a:cubicBezTo>
                    <a:cubicBezTo>
                      <a:pt x="1195" y="49"/>
                      <a:pt x="1118" y="165"/>
                      <a:pt x="1157" y="281"/>
                    </a:cubicBezTo>
                    <a:cubicBezTo>
                      <a:pt x="1157" y="319"/>
                      <a:pt x="1272" y="936"/>
                      <a:pt x="193" y="1282"/>
                    </a:cubicBezTo>
                    <a:cubicBezTo>
                      <a:pt x="78" y="1359"/>
                      <a:pt x="1" y="1475"/>
                      <a:pt x="39" y="1591"/>
                    </a:cubicBezTo>
                    <a:cubicBezTo>
                      <a:pt x="78" y="1706"/>
                      <a:pt x="193" y="1783"/>
                      <a:pt x="270" y="1783"/>
                    </a:cubicBezTo>
                    <a:cubicBezTo>
                      <a:pt x="309" y="1783"/>
                      <a:pt x="348" y="1783"/>
                      <a:pt x="348" y="1745"/>
                    </a:cubicBezTo>
                    <a:cubicBezTo>
                      <a:pt x="1889" y="1244"/>
                      <a:pt x="1619" y="204"/>
                      <a:pt x="1619" y="165"/>
                    </a:cubicBezTo>
                    <a:cubicBezTo>
                      <a:pt x="1587" y="70"/>
                      <a:pt x="1477" y="1"/>
                      <a:pt x="137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77" name="Google Shape;377;p4"/>
              <p:cNvSpPr/>
              <p:nvPr/>
            </p:nvSpPr>
            <p:spPr>
              <a:xfrm>
                <a:off x="5863106" y="1327937"/>
                <a:ext cx="39463" cy="69860"/>
              </a:xfrm>
              <a:custGeom>
                <a:avLst/>
                <a:gdLst/>
                <a:ahLst/>
                <a:cxnLst/>
                <a:rect l="l" t="t" r="r" b="b"/>
                <a:pathLst>
                  <a:path w="1850" h="3275" extrusionOk="0">
                    <a:moveTo>
                      <a:pt x="578" y="0"/>
                    </a:moveTo>
                    <a:cubicBezTo>
                      <a:pt x="462" y="0"/>
                      <a:pt x="308" y="77"/>
                      <a:pt x="308" y="231"/>
                    </a:cubicBezTo>
                    <a:lnTo>
                      <a:pt x="0" y="2620"/>
                    </a:lnTo>
                    <a:cubicBezTo>
                      <a:pt x="0" y="2812"/>
                      <a:pt x="39" y="2967"/>
                      <a:pt x="193" y="3121"/>
                    </a:cubicBezTo>
                    <a:cubicBezTo>
                      <a:pt x="308" y="3236"/>
                      <a:pt x="462" y="3275"/>
                      <a:pt x="617" y="3275"/>
                    </a:cubicBezTo>
                    <a:lnTo>
                      <a:pt x="694" y="3275"/>
                    </a:lnTo>
                    <a:lnTo>
                      <a:pt x="1618" y="3159"/>
                    </a:lnTo>
                    <a:cubicBezTo>
                      <a:pt x="1734" y="3121"/>
                      <a:pt x="1849" y="3005"/>
                      <a:pt x="1811" y="2851"/>
                    </a:cubicBezTo>
                    <a:cubicBezTo>
                      <a:pt x="1811" y="2735"/>
                      <a:pt x="1695" y="2658"/>
                      <a:pt x="1541" y="2658"/>
                    </a:cubicBezTo>
                    <a:lnTo>
                      <a:pt x="617" y="2812"/>
                    </a:lnTo>
                    <a:cubicBezTo>
                      <a:pt x="578" y="2812"/>
                      <a:pt x="539" y="2774"/>
                      <a:pt x="539" y="2774"/>
                    </a:cubicBezTo>
                    <a:cubicBezTo>
                      <a:pt x="501" y="2735"/>
                      <a:pt x="501" y="2735"/>
                      <a:pt x="501" y="2658"/>
                    </a:cubicBezTo>
                    <a:lnTo>
                      <a:pt x="771" y="270"/>
                    </a:lnTo>
                    <a:cubicBezTo>
                      <a:pt x="809" y="154"/>
                      <a:pt x="694" y="39"/>
                      <a:pt x="57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78" name="Google Shape;378;p4"/>
              <p:cNvSpPr/>
              <p:nvPr/>
            </p:nvSpPr>
            <p:spPr>
              <a:xfrm>
                <a:off x="5886101" y="1287428"/>
                <a:ext cx="92066" cy="89826"/>
              </a:xfrm>
              <a:custGeom>
                <a:avLst/>
                <a:gdLst/>
                <a:ahLst/>
                <a:cxnLst/>
                <a:rect l="l" t="t" r="r" b="b"/>
                <a:pathLst>
                  <a:path w="4316" h="4211" extrusionOk="0">
                    <a:moveTo>
                      <a:pt x="2158" y="474"/>
                    </a:moveTo>
                    <a:cubicBezTo>
                      <a:pt x="3006" y="474"/>
                      <a:pt x="3699" y="1090"/>
                      <a:pt x="3776" y="1938"/>
                    </a:cubicBezTo>
                    <a:cubicBezTo>
                      <a:pt x="3815" y="2361"/>
                      <a:pt x="3699" y="2785"/>
                      <a:pt x="3430" y="3132"/>
                    </a:cubicBezTo>
                    <a:cubicBezTo>
                      <a:pt x="3160" y="3479"/>
                      <a:pt x="2775" y="3671"/>
                      <a:pt x="2351" y="3710"/>
                    </a:cubicBezTo>
                    <a:cubicBezTo>
                      <a:pt x="2277" y="3723"/>
                      <a:pt x="2203" y="3730"/>
                      <a:pt x="2130" y="3730"/>
                    </a:cubicBezTo>
                    <a:cubicBezTo>
                      <a:pt x="1782" y="3730"/>
                      <a:pt x="1443" y="3586"/>
                      <a:pt x="1157" y="3363"/>
                    </a:cubicBezTo>
                    <a:cubicBezTo>
                      <a:pt x="810" y="3093"/>
                      <a:pt x="617" y="2708"/>
                      <a:pt x="540" y="2284"/>
                    </a:cubicBezTo>
                    <a:cubicBezTo>
                      <a:pt x="502" y="1860"/>
                      <a:pt x="617" y="1437"/>
                      <a:pt x="887" y="1090"/>
                    </a:cubicBezTo>
                    <a:cubicBezTo>
                      <a:pt x="1157" y="743"/>
                      <a:pt x="1580" y="551"/>
                      <a:pt x="2004" y="512"/>
                    </a:cubicBezTo>
                    <a:cubicBezTo>
                      <a:pt x="2043" y="474"/>
                      <a:pt x="2120" y="474"/>
                      <a:pt x="2158" y="474"/>
                    </a:cubicBezTo>
                    <a:close/>
                    <a:moveTo>
                      <a:pt x="2138" y="1"/>
                    </a:moveTo>
                    <a:cubicBezTo>
                      <a:pt x="2068" y="1"/>
                      <a:pt x="1998" y="4"/>
                      <a:pt x="1927" y="11"/>
                    </a:cubicBezTo>
                    <a:cubicBezTo>
                      <a:pt x="1388" y="88"/>
                      <a:pt x="887" y="358"/>
                      <a:pt x="540" y="782"/>
                    </a:cubicBezTo>
                    <a:cubicBezTo>
                      <a:pt x="193" y="1244"/>
                      <a:pt x="1" y="1783"/>
                      <a:pt x="78" y="2323"/>
                    </a:cubicBezTo>
                    <a:cubicBezTo>
                      <a:pt x="155" y="2901"/>
                      <a:pt x="425" y="3402"/>
                      <a:pt x="848" y="3748"/>
                    </a:cubicBezTo>
                    <a:cubicBezTo>
                      <a:pt x="1234" y="4056"/>
                      <a:pt x="1696" y="4211"/>
                      <a:pt x="2158" y="4211"/>
                    </a:cubicBezTo>
                    <a:lnTo>
                      <a:pt x="2389" y="4211"/>
                    </a:lnTo>
                    <a:cubicBezTo>
                      <a:pt x="2967" y="4134"/>
                      <a:pt x="3468" y="3864"/>
                      <a:pt x="3815" y="3440"/>
                    </a:cubicBezTo>
                    <a:cubicBezTo>
                      <a:pt x="4162" y="2978"/>
                      <a:pt x="4316" y="2438"/>
                      <a:pt x="4277" y="1899"/>
                    </a:cubicBezTo>
                    <a:cubicBezTo>
                      <a:pt x="4133" y="814"/>
                      <a:pt x="3207" y="1"/>
                      <a:pt x="2138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79" name="Google Shape;379;p4"/>
              <p:cNvSpPr/>
              <p:nvPr/>
            </p:nvSpPr>
            <p:spPr>
              <a:xfrm>
                <a:off x="5856514" y="1332225"/>
                <a:ext cx="41127" cy="18729"/>
              </a:xfrm>
              <a:custGeom>
                <a:avLst/>
                <a:gdLst/>
                <a:ahLst/>
                <a:cxnLst/>
                <a:rect l="l" t="t" r="r" b="b"/>
                <a:pathLst>
                  <a:path w="1928" h="878" extrusionOk="0">
                    <a:moveTo>
                      <a:pt x="1118" y="0"/>
                    </a:moveTo>
                    <a:cubicBezTo>
                      <a:pt x="552" y="0"/>
                      <a:pt x="194" y="298"/>
                      <a:pt x="78" y="531"/>
                    </a:cubicBezTo>
                    <a:cubicBezTo>
                      <a:pt x="1" y="647"/>
                      <a:pt x="39" y="801"/>
                      <a:pt x="155" y="839"/>
                    </a:cubicBezTo>
                    <a:cubicBezTo>
                      <a:pt x="194" y="878"/>
                      <a:pt x="232" y="878"/>
                      <a:pt x="271" y="878"/>
                    </a:cubicBezTo>
                    <a:cubicBezTo>
                      <a:pt x="348" y="878"/>
                      <a:pt x="425" y="839"/>
                      <a:pt x="502" y="762"/>
                    </a:cubicBezTo>
                    <a:cubicBezTo>
                      <a:pt x="502" y="733"/>
                      <a:pt x="680" y="480"/>
                      <a:pt x="1105" y="480"/>
                    </a:cubicBezTo>
                    <a:cubicBezTo>
                      <a:pt x="1239" y="480"/>
                      <a:pt x="1396" y="505"/>
                      <a:pt x="1580" y="570"/>
                    </a:cubicBezTo>
                    <a:cubicBezTo>
                      <a:pt x="1608" y="576"/>
                      <a:pt x="1634" y="580"/>
                      <a:pt x="1659" y="580"/>
                    </a:cubicBezTo>
                    <a:cubicBezTo>
                      <a:pt x="1773" y="580"/>
                      <a:pt x="1857" y="511"/>
                      <a:pt x="1889" y="415"/>
                    </a:cubicBezTo>
                    <a:cubicBezTo>
                      <a:pt x="1927" y="300"/>
                      <a:pt x="1889" y="146"/>
                      <a:pt x="1735" y="107"/>
                    </a:cubicBezTo>
                    <a:cubicBezTo>
                      <a:pt x="1508" y="32"/>
                      <a:pt x="1302" y="0"/>
                      <a:pt x="1118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80" name="Google Shape;380;p4"/>
              <p:cNvSpPr/>
              <p:nvPr/>
            </p:nvSpPr>
            <p:spPr>
              <a:xfrm>
                <a:off x="6073478" y="1315266"/>
                <a:ext cx="28797" cy="42257"/>
              </a:xfrm>
              <a:custGeom>
                <a:avLst/>
                <a:gdLst/>
                <a:ahLst/>
                <a:cxnLst/>
                <a:rect l="l" t="t" r="r" b="b"/>
                <a:pathLst>
                  <a:path w="1350" h="1981" extrusionOk="0">
                    <a:moveTo>
                      <a:pt x="1065" y="1"/>
                    </a:moveTo>
                    <a:cubicBezTo>
                      <a:pt x="995" y="1"/>
                      <a:pt x="929" y="30"/>
                      <a:pt x="887" y="93"/>
                    </a:cubicBezTo>
                    <a:lnTo>
                      <a:pt x="78" y="1095"/>
                    </a:lnTo>
                    <a:cubicBezTo>
                      <a:pt x="39" y="1133"/>
                      <a:pt x="1" y="1210"/>
                      <a:pt x="1" y="1287"/>
                    </a:cubicBezTo>
                    <a:cubicBezTo>
                      <a:pt x="39" y="1365"/>
                      <a:pt x="78" y="1403"/>
                      <a:pt x="116" y="1442"/>
                    </a:cubicBezTo>
                    <a:lnTo>
                      <a:pt x="964" y="1942"/>
                    </a:lnTo>
                    <a:cubicBezTo>
                      <a:pt x="1003" y="1981"/>
                      <a:pt x="1041" y="1981"/>
                      <a:pt x="1080" y="1981"/>
                    </a:cubicBezTo>
                    <a:cubicBezTo>
                      <a:pt x="1157" y="1981"/>
                      <a:pt x="1234" y="1942"/>
                      <a:pt x="1272" y="1865"/>
                    </a:cubicBezTo>
                    <a:cubicBezTo>
                      <a:pt x="1349" y="1750"/>
                      <a:pt x="1311" y="1596"/>
                      <a:pt x="1195" y="1519"/>
                    </a:cubicBezTo>
                    <a:lnTo>
                      <a:pt x="617" y="1172"/>
                    </a:lnTo>
                    <a:lnTo>
                      <a:pt x="1272" y="401"/>
                    </a:lnTo>
                    <a:cubicBezTo>
                      <a:pt x="1349" y="286"/>
                      <a:pt x="1349" y="132"/>
                      <a:pt x="1234" y="55"/>
                    </a:cubicBezTo>
                    <a:cubicBezTo>
                      <a:pt x="1182" y="20"/>
                      <a:pt x="1122" y="1"/>
                      <a:pt x="106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81" name="Google Shape;381;p4"/>
              <p:cNvSpPr/>
              <p:nvPr/>
            </p:nvSpPr>
            <p:spPr>
              <a:xfrm>
                <a:off x="5706958" y="1552665"/>
                <a:ext cx="710055" cy="780363"/>
              </a:xfrm>
              <a:custGeom>
                <a:avLst/>
                <a:gdLst/>
                <a:ahLst/>
                <a:cxnLst/>
                <a:rect l="l" t="t" r="r" b="b"/>
                <a:pathLst>
                  <a:path w="33287" h="36583" extrusionOk="0">
                    <a:moveTo>
                      <a:pt x="18069" y="0"/>
                    </a:moveTo>
                    <a:cubicBezTo>
                      <a:pt x="16924" y="0"/>
                      <a:pt x="15777" y="109"/>
                      <a:pt x="14640" y="329"/>
                    </a:cubicBezTo>
                    <a:lnTo>
                      <a:pt x="8476" y="1524"/>
                    </a:lnTo>
                    <a:cubicBezTo>
                      <a:pt x="4045" y="2371"/>
                      <a:pt x="539" y="5954"/>
                      <a:pt x="116" y="10423"/>
                    </a:cubicBezTo>
                    <a:cubicBezTo>
                      <a:pt x="77" y="10616"/>
                      <a:pt x="77" y="10808"/>
                      <a:pt x="77" y="11040"/>
                    </a:cubicBezTo>
                    <a:lnTo>
                      <a:pt x="0" y="12388"/>
                    </a:lnTo>
                    <a:lnTo>
                      <a:pt x="1926" y="12504"/>
                    </a:lnTo>
                    <a:lnTo>
                      <a:pt x="1926" y="36583"/>
                    </a:lnTo>
                    <a:lnTo>
                      <a:pt x="33017" y="36583"/>
                    </a:lnTo>
                    <a:lnTo>
                      <a:pt x="33017" y="33269"/>
                    </a:lnTo>
                    <a:cubicBezTo>
                      <a:pt x="33017" y="28261"/>
                      <a:pt x="32786" y="23175"/>
                      <a:pt x="33017" y="18206"/>
                    </a:cubicBezTo>
                    <a:cubicBezTo>
                      <a:pt x="33287" y="12773"/>
                      <a:pt x="32516" y="6763"/>
                      <a:pt x="28009" y="3103"/>
                    </a:cubicBezTo>
                    <a:cubicBezTo>
                      <a:pt x="27315" y="2525"/>
                      <a:pt x="26545" y="2063"/>
                      <a:pt x="25813" y="1716"/>
                    </a:cubicBezTo>
                    <a:cubicBezTo>
                      <a:pt x="23363" y="585"/>
                      <a:pt x="20724" y="0"/>
                      <a:pt x="18069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82" name="Google Shape;382;p4"/>
              <p:cNvSpPr/>
              <p:nvPr/>
            </p:nvSpPr>
            <p:spPr>
              <a:xfrm>
                <a:off x="5702009" y="1547738"/>
                <a:ext cx="721595" cy="790218"/>
              </a:xfrm>
              <a:custGeom>
                <a:avLst/>
                <a:gdLst/>
                <a:ahLst/>
                <a:cxnLst/>
                <a:rect l="l" t="t" r="r" b="b"/>
                <a:pathLst>
                  <a:path w="33828" h="37045" extrusionOk="0">
                    <a:moveTo>
                      <a:pt x="18300" y="478"/>
                    </a:moveTo>
                    <a:cubicBezTo>
                      <a:pt x="20916" y="478"/>
                      <a:pt x="23507" y="1037"/>
                      <a:pt x="25929" y="2140"/>
                    </a:cubicBezTo>
                    <a:cubicBezTo>
                      <a:pt x="26661" y="2487"/>
                      <a:pt x="27393" y="2949"/>
                      <a:pt x="28087" y="3527"/>
                    </a:cubicBezTo>
                    <a:cubicBezTo>
                      <a:pt x="31708" y="6455"/>
                      <a:pt x="33326" y="11348"/>
                      <a:pt x="33018" y="18398"/>
                    </a:cubicBezTo>
                    <a:cubicBezTo>
                      <a:pt x="32864" y="21827"/>
                      <a:pt x="32902" y="25294"/>
                      <a:pt x="32941" y="28646"/>
                    </a:cubicBezTo>
                    <a:cubicBezTo>
                      <a:pt x="32979" y="30264"/>
                      <a:pt x="32979" y="31882"/>
                      <a:pt x="32979" y="33500"/>
                    </a:cubicBezTo>
                    <a:lnTo>
                      <a:pt x="32979" y="36544"/>
                    </a:lnTo>
                    <a:lnTo>
                      <a:pt x="2428" y="36544"/>
                    </a:lnTo>
                    <a:lnTo>
                      <a:pt x="2428" y="12735"/>
                    </a:lnTo>
                    <a:cubicBezTo>
                      <a:pt x="2428" y="12619"/>
                      <a:pt x="2313" y="12503"/>
                      <a:pt x="2197" y="12503"/>
                    </a:cubicBezTo>
                    <a:lnTo>
                      <a:pt x="502" y="12388"/>
                    </a:lnTo>
                    <a:lnTo>
                      <a:pt x="540" y="11271"/>
                    </a:lnTo>
                    <a:cubicBezTo>
                      <a:pt x="540" y="11078"/>
                      <a:pt x="579" y="10885"/>
                      <a:pt x="579" y="10654"/>
                    </a:cubicBezTo>
                    <a:cubicBezTo>
                      <a:pt x="1003" y="6416"/>
                      <a:pt x="4354" y="2833"/>
                      <a:pt x="8746" y="1986"/>
                    </a:cubicBezTo>
                    <a:lnTo>
                      <a:pt x="14911" y="792"/>
                    </a:lnTo>
                    <a:cubicBezTo>
                      <a:pt x="16037" y="582"/>
                      <a:pt x="17171" y="478"/>
                      <a:pt x="18300" y="478"/>
                    </a:cubicBezTo>
                    <a:close/>
                    <a:moveTo>
                      <a:pt x="18297" y="0"/>
                    </a:moveTo>
                    <a:cubicBezTo>
                      <a:pt x="17141" y="0"/>
                      <a:pt x="15982" y="109"/>
                      <a:pt x="14834" y="329"/>
                    </a:cubicBezTo>
                    <a:lnTo>
                      <a:pt x="8669" y="1524"/>
                    </a:lnTo>
                    <a:cubicBezTo>
                      <a:pt x="4085" y="2410"/>
                      <a:pt x="540" y="6147"/>
                      <a:pt x="117" y="10616"/>
                    </a:cubicBezTo>
                    <a:cubicBezTo>
                      <a:pt x="78" y="10847"/>
                      <a:pt x="78" y="11039"/>
                      <a:pt x="39" y="11232"/>
                    </a:cubicBezTo>
                    <a:lnTo>
                      <a:pt x="1" y="12619"/>
                    </a:lnTo>
                    <a:cubicBezTo>
                      <a:pt x="1" y="12735"/>
                      <a:pt x="78" y="12850"/>
                      <a:pt x="232" y="12889"/>
                    </a:cubicBezTo>
                    <a:lnTo>
                      <a:pt x="1927" y="12966"/>
                    </a:lnTo>
                    <a:lnTo>
                      <a:pt x="1927" y="36814"/>
                    </a:lnTo>
                    <a:cubicBezTo>
                      <a:pt x="1927" y="36929"/>
                      <a:pt x="2043" y="37045"/>
                      <a:pt x="2158" y="37045"/>
                    </a:cubicBezTo>
                    <a:lnTo>
                      <a:pt x="33249" y="37045"/>
                    </a:lnTo>
                    <a:cubicBezTo>
                      <a:pt x="33365" y="37045"/>
                      <a:pt x="33480" y="36929"/>
                      <a:pt x="33480" y="36814"/>
                    </a:cubicBezTo>
                    <a:lnTo>
                      <a:pt x="33480" y="33500"/>
                    </a:lnTo>
                    <a:cubicBezTo>
                      <a:pt x="33480" y="31882"/>
                      <a:pt x="33442" y="30264"/>
                      <a:pt x="33442" y="28646"/>
                    </a:cubicBezTo>
                    <a:cubicBezTo>
                      <a:pt x="33403" y="25294"/>
                      <a:pt x="33365" y="21827"/>
                      <a:pt x="33519" y="18437"/>
                    </a:cubicBezTo>
                    <a:cubicBezTo>
                      <a:pt x="33827" y="11194"/>
                      <a:pt x="32170" y="6185"/>
                      <a:pt x="28395" y="3142"/>
                    </a:cubicBezTo>
                    <a:cubicBezTo>
                      <a:pt x="27663" y="2564"/>
                      <a:pt x="26892" y="2063"/>
                      <a:pt x="26122" y="1716"/>
                    </a:cubicBezTo>
                    <a:cubicBezTo>
                      <a:pt x="23645" y="585"/>
                      <a:pt x="20979" y="0"/>
                      <a:pt x="18297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83" name="Google Shape;383;p4"/>
              <p:cNvSpPr/>
              <p:nvPr/>
            </p:nvSpPr>
            <p:spPr>
              <a:xfrm>
                <a:off x="5890218" y="1504307"/>
                <a:ext cx="242451" cy="105846"/>
              </a:xfrm>
              <a:custGeom>
                <a:avLst/>
                <a:gdLst/>
                <a:ahLst/>
                <a:cxnLst/>
                <a:rect l="l" t="t" r="r" b="b"/>
                <a:pathLst>
                  <a:path w="11366" h="4962" extrusionOk="0">
                    <a:moveTo>
                      <a:pt x="9579" y="0"/>
                    </a:moveTo>
                    <a:cubicBezTo>
                      <a:pt x="9507" y="0"/>
                      <a:pt x="9435" y="5"/>
                      <a:pt x="9362" y="15"/>
                    </a:cubicBezTo>
                    <a:lnTo>
                      <a:pt x="1426" y="1286"/>
                    </a:lnTo>
                    <a:cubicBezTo>
                      <a:pt x="578" y="1441"/>
                      <a:pt x="0" y="2250"/>
                      <a:pt x="116" y="3097"/>
                    </a:cubicBezTo>
                    <a:lnTo>
                      <a:pt x="232" y="3637"/>
                    </a:lnTo>
                    <a:cubicBezTo>
                      <a:pt x="337" y="4412"/>
                      <a:pt x="1023" y="4961"/>
                      <a:pt x="1788" y="4961"/>
                    </a:cubicBezTo>
                    <a:cubicBezTo>
                      <a:pt x="1859" y="4961"/>
                      <a:pt x="1931" y="4956"/>
                      <a:pt x="2004" y="4946"/>
                    </a:cubicBezTo>
                    <a:lnTo>
                      <a:pt x="9940" y="3675"/>
                    </a:lnTo>
                    <a:cubicBezTo>
                      <a:pt x="10788" y="3521"/>
                      <a:pt x="11366" y="2712"/>
                      <a:pt x="11250" y="1864"/>
                    </a:cubicBezTo>
                    <a:lnTo>
                      <a:pt x="11173" y="1325"/>
                    </a:lnTo>
                    <a:cubicBezTo>
                      <a:pt x="11032" y="550"/>
                      <a:pt x="10344" y="0"/>
                      <a:pt x="9579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84" name="Google Shape;384;p4"/>
              <p:cNvSpPr/>
              <p:nvPr/>
            </p:nvSpPr>
            <p:spPr>
              <a:xfrm>
                <a:off x="5886101" y="1499230"/>
                <a:ext cx="250685" cy="115530"/>
              </a:xfrm>
              <a:custGeom>
                <a:avLst/>
                <a:gdLst/>
                <a:ahLst/>
                <a:cxnLst/>
                <a:rect l="l" t="t" r="r" b="b"/>
                <a:pathLst>
                  <a:path w="11752" h="5416" extrusionOk="0">
                    <a:moveTo>
                      <a:pt x="9859" y="495"/>
                    </a:moveTo>
                    <a:cubicBezTo>
                      <a:pt x="10478" y="495"/>
                      <a:pt x="10995" y="959"/>
                      <a:pt x="11096" y="1602"/>
                    </a:cubicBezTo>
                    <a:lnTo>
                      <a:pt x="11212" y="2141"/>
                    </a:lnTo>
                    <a:cubicBezTo>
                      <a:pt x="11251" y="2488"/>
                      <a:pt x="11173" y="2834"/>
                      <a:pt x="10942" y="3143"/>
                    </a:cubicBezTo>
                    <a:cubicBezTo>
                      <a:pt x="10750" y="3412"/>
                      <a:pt x="10441" y="3605"/>
                      <a:pt x="10095" y="3643"/>
                    </a:cubicBezTo>
                    <a:lnTo>
                      <a:pt x="2158" y="4915"/>
                    </a:lnTo>
                    <a:cubicBezTo>
                      <a:pt x="2072" y="4934"/>
                      <a:pt x="1985" y="4944"/>
                      <a:pt x="1899" y="4944"/>
                    </a:cubicBezTo>
                    <a:cubicBezTo>
                      <a:pt x="1643" y="4944"/>
                      <a:pt x="1397" y="4857"/>
                      <a:pt x="1195" y="4684"/>
                    </a:cubicBezTo>
                    <a:cubicBezTo>
                      <a:pt x="887" y="4491"/>
                      <a:pt x="694" y="4183"/>
                      <a:pt x="656" y="3836"/>
                    </a:cubicBezTo>
                    <a:lnTo>
                      <a:pt x="579" y="3297"/>
                    </a:lnTo>
                    <a:cubicBezTo>
                      <a:pt x="502" y="2950"/>
                      <a:pt x="579" y="2603"/>
                      <a:pt x="810" y="2295"/>
                    </a:cubicBezTo>
                    <a:cubicBezTo>
                      <a:pt x="1003" y="2025"/>
                      <a:pt x="1311" y="1833"/>
                      <a:pt x="1657" y="1756"/>
                    </a:cubicBezTo>
                    <a:lnTo>
                      <a:pt x="9594" y="523"/>
                    </a:lnTo>
                    <a:cubicBezTo>
                      <a:pt x="9684" y="504"/>
                      <a:pt x="9772" y="495"/>
                      <a:pt x="9859" y="495"/>
                    </a:cubicBezTo>
                    <a:close/>
                    <a:moveTo>
                      <a:pt x="9788" y="0"/>
                    </a:moveTo>
                    <a:cubicBezTo>
                      <a:pt x="9698" y="0"/>
                      <a:pt x="9607" y="7"/>
                      <a:pt x="9517" y="22"/>
                    </a:cubicBezTo>
                    <a:lnTo>
                      <a:pt x="1580" y="1293"/>
                    </a:lnTo>
                    <a:cubicBezTo>
                      <a:pt x="1118" y="1370"/>
                      <a:pt x="694" y="1640"/>
                      <a:pt x="425" y="2025"/>
                    </a:cubicBezTo>
                    <a:cubicBezTo>
                      <a:pt x="116" y="2411"/>
                      <a:pt x="1" y="2911"/>
                      <a:pt x="78" y="3374"/>
                    </a:cubicBezTo>
                    <a:lnTo>
                      <a:pt x="155" y="3913"/>
                    </a:lnTo>
                    <a:cubicBezTo>
                      <a:pt x="232" y="4375"/>
                      <a:pt x="502" y="4799"/>
                      <a:pt x="887" y="5069"/>
                    </a:cubicBezTo>
                    <a:cubicBezTo>
                      <a:pt x="1195" y="5300"/>
                      <a:pt x="1580" y="5416"/>
                      <a:pt x="1966" y="5416"/>
                    </a:cubicBezTo>
                    <a:lnTo>
                      <a:pt x="2235" y="5416"/>
                    </a:lnTo>
                    <a:lnTo>
                      <a:pt x="10172" y="4144"/>
                    </a:lnTo>
                    <a:cubicBezTo>
                      <a:pt x="10634" y="4067"/>
                      <a:pt x="11058" y="3798"/>
                      <a:pt x="11328" y="3412"/>
                    </a:cubicBezTo>
                    <a:cubicBezTo>
                      <a:pt x="11636" y="3027"/>
                      <a:pt x="11751" y="2526"/>
                      <a:pt x="11674" y="2064"/>
                    </a:cubicBezTo>
                    <a:lnTo>
                      <a:pt x="11597" y="1524"/>
                    </a:lnTo>
                    <a:cubicBezTo>
                      <a:pt x="11458" y="652"/>
                      <a:pt x="10654" y="0"/>
                      <a:pt x="978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85" name="Google Shape;385;p4"/>
              <p:cNvSpPr/>
              <p:nvPr/>
            </p:nvSpPr>
            <p:spPr>
              <a:xfrm>
                <a:off x="6075120" y="1512007"/>
                <a:ext cx="7423" cy="37842"/>
              </a:xfrm>
              <a:custGeom>
                <a:avLst/>
                <a:gdLst/>
                <a:ahLst/>
                <a:cxnLst/>
                <a:rect l="l" t="t" r="r" b="b"/>
                <a:pathLst>
                  <a:path w="348" h="1774" extrusionOk="0">
                    <a:moveTo>
                      <a:pt x="1" y="1"/>
                    </a:moveTo>
                    <a:lnTo>
                      <a:pt x="348" y="1773"/>
                    </a:lnTo>
                  </a:path>
                </a:pathLst>
              </a:custGeom>
              <a:solidFill>
                <a:srgbClr val="FF7F6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86" name="Google Shape;386;p4"/>
              <p:cNvSpPr/>
              <p:nvPr/>
            </p:nvSpPr>
            <p:spPr>
              <a:xfrm>
                <a:off x="6069382" y="1506269"/>
                <a:ext cx="18921" cy="49318"/>
              </a:xfrm>
              <a:custGeom>
                <a:avLst/>
                <a:gdLst/>
                <a:ahLst/>
                <a:cxnLst/>
                <a:rect l="l" t="t" r="r" b="b"/>
                <a:pathLst>
                  <a:path w="887" h="2312" extrusionOk="0">
                    <a:moveTo>
                      <a:pt x="231" y="0"/>
                    </a:moveTo>
                    <a:cubicBezTo>
                      <a:pt x="116" y="39"/>
                      <a:pt x="0" y="154"/>
                      <a:pt x="39" y="308"/>
                    </a:cubicBezTo>
                    <a:lnTo>
                      <a:pt x="385" y="2119"/>
                    </a:lnTo>
                    <a:cubicBezTo>
                      <a:pt x="385" y="2235"/>
                      <a:pt x="501" y="2312"/>
                      <a:pt x="617" y="2312"/>
                    </a:cubicBezTo>
                    <a:lnTo>
                      <a:pt x="655" y="2312"/>
                    </a:lnTo>
                    <a:cubicBezTo>
                      <a:pt x="771" y="2273"/>
                      <a:pt x="886" y="2158"/>
                      <a:pt x="848" y="2004"/>
                    </a:cubicBezTo>
                    <a:lnTo>
                      <a:pt x="501" y="193"/>
                    </a:lnTo>
                    <a:cubicBezTo>
                      <a:pt x="501" y="77"/>
                      <a:pt x="347" y="0"/>
                      <a:pt x="23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87" name="Google Shape;387;p4"/>
              <p:cNvSpPr/>
              <p:nvPr/>
            </p:nvSpPr>
            <p:spPr>
              <a:xfrm>
                <a:off x="6029919" y="1547354"/>
                <a:ext cx="7423" cy="38652"/>
              </a:xfrm>
              <a:custGeom>
                <a:avLst/>
                <a:gdLst/>
                <a:ahLst/>
                <a:cxnLst/>
                <a:rect l="l" t="t" r="r" b="b"/>
                <a:pathLst>
                  <a:path w="348" h="1812" extrusionOk="0">
                    <a:moveTo>
                      <a:pt x="1" y="0"/>
                    </a:moveTo>
                    <a:lnTo>
                      <a:pt x="348" y="1811"/>
                    </a:lnTo>
                  </a:path>
                </a:pathLst>
              </a:custGeom>
              <a:solidFill>
                <a:srgbClr val="FF7F6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88" name="Google Shape;388;p4"/>
              <p:cNvSpPr/>
              <p:nvPr/>
            </p:nvSpPr>
            <p:spPr>
              <a:xfrm>
                <a:off x="6024180" y="1542213"/>
                <a:ext cx="18921" cy="48721"/>
              </a:xfrm>
              <a:custGeom>
                <a:avLst/>
                <a:gdLst/>
                <a:ahLst/>
                <a:cxnLst/>
                <a:rect l="l" t="t" r="r" b="b"/>
                <a:pathLst>
                  <a:path w="887" h="2284" extrusionOk="0">
                    <a:moveTo>
                      <a:pt x="295" y="0"/>
                    </a:moveTo>
                    <a:cubicBezTo>
                      <a:pt x="274" y="0"/>
                      <a:pt x="252" y="4"/>
                      <a:pt x="231" y="10"/>
                    </a:cubicBezTo>
                    <a:cubicBezTo>
                      <a:pt x="116" y="10"/>
                      <a:pt x="0" y="126"/>
                      <a:pt x="39" y="280"/>
                    </a:cubicBezTo>
                    <a:lnTo>
                      <a:pt x="386" y="2091"/>
                    </a:lnTo>
                    <a:cubicBezTo>
                      <a:pt x="386" y="2206"/>
                      <a:pt x="501" y="2283"/>
                      <a:pt x="617" y="2283"/>
                    </a:cubicBezTo>
                    <a:lnTo>
                      <a:pt x="655" y="2283"/>
                    </a:lnTo>
                    <a:cubicBezTo>
                      <a:pt x="809" y="2245"/>
                      <a:pt x="886" y="2129"/>
                      <a:pt x="848" y="1975"/>
                    </a:cubicBezTo>
                    <a:lnTo>
                      <a:pt x="501" y="164"/>
                    </a:lnTo>
                    <a:cubicBezTo>
                      <a:pt x="501" y="69"/>
                      <a:pt x="397" y="0"/>
                      <a:pt x="29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89" name="Google Shape;389;p4"/>
              <p:cNvSpPr/>
              <p:nvPr/>
            </p:nvSpPr>
            <p:spPr>
              <a:xfrm>
                <a:off x="5926375" y="1566254"/>
                <a:ext cx="6591" cy="38652"/>
              </a:xfrm>
              <a:custGeom>
                <a:avLst/>
                <a:gdLst/>
                <a:ahLst/>
                <a:cxnLst/>
                <a:rect l="l" t="t" r="r" b="b"/>
                <a:pathLst>
                  <a:path w="309" h="1812" extrusionOk="0">
                    <a:moveTo>
                      <a:pt x="1" y="1"/>
                    </a:moveTo>
                    <a:lnTo>
                      <a:pt x="309" y="1811"/>
                    </a:lnTo>
                  </a:path>
                </a:pathLst>
              </a:custGeom>
              <a:solidFill>
                <a:srgbClr val="FF7F6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90" name="Google Shape;390;p4"/>
              <p:cNvSpPr/>
              <p:nvPr/>
            </p:nvSpPr>
            <p:spPr>
              <a:xfrm>
                <a:off x="5920616" y="1561155"/>
                <a:ext cx="18110" cy="48678"/>
              </a:xfrm>
              <a:custGeom>
                <a:avLst/>
                <a:gdLst/>
                <a:ahLst/>
                <a:cxnLst/>
                <a:rect l="l" t="t" r="r" b="b"/>
                <a:pathLst>
                  <a:path w="849" h="2282" extrusionOk="0">
                    <a:moveTo>
                      <a:pt x="253" y="1"/>
                    </a:moveTo>
                    <a:cubicBezTo>
                      <a:pt x="234" y="1"/>
                      <a:pt x="214" y="3"/>
                      <a:pt x="194" y="8"/>
                    </a:cubicBezTo>
                    <a:cubicBezTo>
                      <a:pt x="78" y="47"/>
                      <a:pt x="1" y="163"/>
                      <a:pt x="39" y="278"/>
                    </a:cubicBezTo>
                    <a:lnTo>
                      <a:pt x="348" y="2089"/>
                    </a:lnTo>
                    <a:cubicBezTo>
                      <a:pt x="386" y="2204"/>
                      <a:pt x="502" y="2281"/>
                      <a:pt x="579" y="2281"/>
                    </a:cubicBezTo>
                    <a:lnTo>
                      <a:pt x="656" y="2281"/>
                    </a:lnTo>
                    <a:cubicBezTo>
                      <a:pt x="771" y="2243"/>
                      <a:pt x="849" y="2127"/>
                      <a:pt x="849" y="2012"/>
                    </a:cubicBezTo>
                    <a:lnTo>
                      <a:pt x="502" y="201"/>
                    </a:lnTo>
                    <a:cubicBezTo>
                      <a:pt x="468" y="101"/>
                      <a:pt x="377" y="1"/>
                      <a:pt x="25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91" name="Google Shape;391;p4"/>
              <p:cNvSpPr/>
              <p:nvPr/>
            </p:nvSpPr>
            <p:spPr>
              <a:xfrm>
                <a:off x="5965817" y="1530907"/>
                <a:ext cx="7423" cy="38652"/>
              </a:xfrm>
              <a:custGeom>
                <a:avLst/>
                <a:gdLst/>
                <a:ahLst/>
                <a:cxnLst/>
                <a:rect l="l" t="t" r="r" b="b"/>
                <a:pathLst>
                  <a:path w="348" h="1812" extrusionOk="0">
                    <a:moveTo>
                      <a:pt x="1" y="1"/>
                    </a:moveTo>
                    <a:lnTo>
                      <a:pt x="348" y="1812"/>
                    </a:lnTo>
                  </a:path>
                </a:pathLst>
              </a:custGeom>
              <a:solidFill>
                <a:srgbClr val="FF7F6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92" name="Google Shape;392;p4"/>
              <p:cNvSpPr/>
              <p:nvPr/>
            </p:nvSpPr>
            <p:spPr>
              <a:xfrm>
                <a:off x="5960079" y="1525766"/>
                <a:ext cx="18921" cy="48721"/>
              </a:xfrm>
              <a:custGeom>
                <a:avLst/>
                <a:gdLst/>
                <a:ahLst/>
                <a:cxnLst/>
                <a:rect l="l" t="t" r="r" b="b"/>
                <a:pathLst>
                  <a:path w="887" h="2284" extrusionOk="0">
                    <a:moveTo>
                      <a:pt x="293" y="1"/>
                    </a:moveTo>
                    <a:cubicBezTo>
                      <a:pt x="272" y="1"/>
                      <a:pt x="251" y="4"/>
                      <a:pt x="231" y="11"/>
                    </a:cubicBezTo>
                    <a:cubicBezTo>
                      <a:pt x="77" y="11"/>
                      <a:pt x="0" y="165"/>
                      <a:pt x="39" y="280"/>
                    </a:cubicBezTo>
                    <a:lnTo>
                      <a:pt x="385" y="2091"/>
                    </a:lnTo>
                    <a:cubicBezTo>
                      <a:pt x="385" y="2207"/>
                      <a:pt x="501" y="2284"/>
                      <a:pt x="617" y="2284"/>
                    </a:cubicBezTo>
                    <a:lnTo>
                      <a:pt x="655" y="2284"/>
                    </a:lnTo>
                    <a:cubicBezTo>
                      <a:pt x="771" y="2245"/>
                      <a:pt x="886" y="2130"/>
                      <a:pt x="848" y="2014"/>
                    </a:cubicBezTo>
                    <a:lnTo>
                      <a:pt x="501" y="203"/>
                    </a:lnTo>
                    <a:cubicBezTo>
                      <a:pt x="501" y="76"/>
                      <a:pt x="395" y="1"/>
                      <a:pt x="29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93" name="Google Shape;393;p4"/>
              <p:cNvSpPr/>
              <p:nvPr/>
            </p:nvSpPr>
            <p:spPr>
              <a:xfrm>
                <a:off x="5773513" y="1768434"/>
                <a:ext cx="14825" cy="424066"/>
              </a:xfrm>
              <a:custGeom>
                <a:avLst/>
                <a:gdLst/>
                <a:ahLst/>
                <a:cxnLst/>
                <a:rect l="l" t="t" r="r" b="b"/>
                <a:pathLst>
                  <a:path w="695" h="19880" extrusionOk="0">
                    <a:moveTo>
                      <a:pt x="232" y="0"/>
                    </a:moveTo>
                    <a:cubicBezTo>
                      <a:pt x="116" y="0"/>
                      <a:pt x="1" y="77"/>
                      <a:pt x="1" y="231"/>
                    </a:cubicBezTo>
                    <a:lnTo>
                      <a:pt x="193" y="19648"/>
                    </a:lnTo>
                    <a:cubicBezTo>
                      <a:pt x="193" y="19802"/>
                      <a:pt x="309" y="19880"/>
                      <a:pt x="425" y="19880"/>
                    </a:cubicBezTo>
                    <a:cubicBezTo>
                      <a:pt x="579" y="19880"/>
                      <a:pt x="694" y="19764"/>
                      <a:pt x="694" y="19648"/>
                    </a:cubicBezTo>
                    <a:lnTo>
                      <a:pt x="502" y="231"/>
                    </a:lnTo>
                    <a:cubicBezTo>
                      <a:pt x="502" y="77"/>
                      <a:pt x="386" y="0"/>
                      <a:pt x="232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94" name="Google Shape;394;p4"/>
              <p:cNvSpPr/>
              <p:nvPr/>
            </p:nvSpPr>
            <p:spPr>
              <a:xfrm>
                <a:off x="5525320" y="1749257"/>
                <a:ext cx="204652" cy="206060"/>
              </a:xfrm>
              <a:custGeom>
                <a:avLst/>
                <a:gdLst/>
                <a:ahLst/>
                <a:cxnLst/>
                <a:rect l="l" t="t" r="r" b="b"/>
                <a:pathLst>
                  <a:path w="9594" h="9660" extrusionOk="0">
                    <a:moveTo>
                      <a:pt x="8271" y="1"/>
                    </a:moveTo>
                    <a:cubicBezTo>
                      <a:pt x="7194" y="1"/>
                      <a:pt x="5192" y="1433"/>
                      <a:pt x="3353" y="3596"/>
                    </a:cubicBezTo>
                    <a:cubicBezTo>
                      <a:pt x="1157" y="6139"/>
                      <a:pt x="1" y="8797"/>
                      <a:pt x="810" y="9490"/>
                    </a:cubicBezTo>
                    <a:cubicBezTo>
                      <a:pt x="950" y="9605"/>
                      <a:pt x="1132" y="9659"/>
                      <a:pt x="1349" y="9659"/>
                    </a:cubicBezTo>
                    <a:cubicBezTo>
                      <a:pt x="2451" y="9659"/>
                      <a:pt x="4446" y="8256"/>
                      <a:pt x="6281" y="6100"/>
                    </a:cubicBezTo>
                    <a:cubicBezTo>
                      <a:pt x="8477" y="3519"/>
                      <a:pt x="9594" y="860"/>
                      <a:pt x="8785" y="167"/>
                    </a:cubicBezTo>
                    <a:cubicBezTo>
                      <a:pt x="8654" y="55"/>
                      <a:pt x="8480" y="1"/>
                      <a:pt x="827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95" name="Google Shape;395;p4"/>
              <p:cNvSpPr/>
              <p:nvPr/>
            </p:nvSpPr>
            <p:spPr>
              <a:xfrm>
                <a:off x="5529437" y="1744138"/>
                <a:ext cx="209580" cy="216619"/>
              </a:xfrm>
              <a:custGeom>
                <a:avLst/>
                <a:gdLst/>
                <a:ahLst/>
                <a:cxnLst/>
                <a:rect l="l" t="t" r="r" b="b"/>
                <a:pathLst>
                  <a:path w="9825" h="10155" extrusionOk="0">
                    <a:moveTo>
                      <a:pt x="8052" y="484"/>
                    </a:moveTo>
                    <a:cubicBezTo>
                      <a:pt x="8245" y="484"/>
                      <a:pt x="8361" y="523"/>
                      <a:pt x="8438" y="600"/>
                    </a:cubicBezTo>
                    <a:cubicBezTo>
                      <a:pt x="9054" y="1139"/>
                      <a:pt x="8168" y="3528"/>
                      <a:pt x="5895" y="6186"/>
                    </a:cubicBezTo>
                    <a:cubicBezTo>
                      <a:pt x="4855" y="7419"/>
                      <a:pt x="3737" y="8420"/>
                      <a:pt x="2697" y="9037"/>
                    </a:cubicBezTo>
                    <a:cubicBezTo>
                      <a:pt x="2076" y="9442"/>
                      <a:pt x="1531" y="9658"/>
                      <a:pt x="1167" y="9658"/>
                    </a:cubicBezTo>
                    <a:cubicBezTo>
                      <a:pt x="1012" y="9658"/>
                      <a:pt x="890" y="9618"/>
                      <a:pt x="809" y="9538"/>
                    </a:cubicBezTo>
                    <a:cubicBezTo>
                      <a:pt x="501" y="9307"/>
                      <a:pt x="578" y="8575"/>
                      <a:pt x="1002" y="7573"/>
                    </a:cubicBezTo>
                    <a:cubicBezTo>
                      <a:pt x="1464" y="6494"/>
                      <a:pt x="2273" y="5184"/>
                      <a:pt x="3314" y="3990"/>
                    </a:cubicBezTo>
                    <a:cubicBezTo>
                      <a:pt x="5240" y="1717"/>
                      <a:pt x="7166" y="484"/>
                      <a:pt x="8052" y="484"/>
                    </a:cubicBezTo>
                    <a:close/>
                    <a:moveTo>
                      <a:pt x="8087" y="0"/>
                    </a:moveTo>
                    <a:cubicBezTo>
                      <a:pt x="6793" y="0"/>
                      <a:pt x="4639" y="1714"/>
                      <a:pt x="2967" y="3643"/>
                    </a:cubicBezTo>
                    <a:cubicBezTo>
                      <a:pt x="1888" y="4915"/>
                      <a:pt x="1041" y="6263"/>
                      <a:pt x="540" y="7380"/>
                    </a:cubicBezTo>
                    <a:cubicBezTo>
                      <a:pt x="0" y="8613"/>
                      <a:pt x="0" y="9499"/>
                      <a:pt x="463" y="9923"/>
                    </a:cubicBezTo>
                    <a:cubicBezTo>
                      <a:pt x="655" y="10077"/>
                      <a:pt x="887" y="10154"/>
                      <a:pt x="1156" y="10154"/>
                    </a:cubicBezTo>
                    <a:cubicBezTo>
                      <a:pt x="1619" y="10154"/>
                      <a:pt x="2235" y="9923"/>
                      <a:pt x="2967" y="9461"/>
                    </a:cubicBezTo>
                    <a:cubicBezTo>
                      <a:pt x="4007" y="8806"/>
                      <a:pt x="5201" y="7766"/>
                      <a:pt x="6280" y="6494"/>
                    </a:cubicBezTo>
                    <a:cubicBezTo>
                      <a:pt x="8284" y="4144"/>
                      <a:pt x="9825" y="1139"/>
                      <a:pt x="8746" y="214"/>
                    </a:cubicBezTo>
                    <a:cubicBezTo>
                      <a:pt x="8567" y="68"/>
                      <a:pt x="8344" y="0"/>
                      <a:pt x="8087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96" name="Google Shape;396;p4"/>
              <p:cNvSpPr/>
              <p:nvPr/>
            </p:nvSpPr>
            <p:spPr>
              <a:xfrm>
                <a:off x="5308357" y="1315970"/>
                <a:ext cx="235881" cy="195245"/>
              </a:xfrm>
              <a:custGeom>
                <a:avLst/>
                <a:gdLst/>
                <a:ahLst/>
                <a:cxnLst/>
                <a:rect l="l" t="t" r="r" b="b"/>
                <a:pathLst>
                  <a:path w="11058" h="9153" extrusionOk="0">
                    <a:moveTo>
                      <a:pt x="7851" y="0"/>
                    </a:moveTo>
                    <a:cubicBezTo>
                      <a:pt x="7740" y="0"/>
                      <a:pt x="7630" y="43"/>
                      <a:pt x="7552" y="137"/>
                    </a:cubicBezTo>
                    <a:lnTo>
                      <a:pt x="463" y="7303"/>
                    </a:lnTo>
                    <a:cubicBezTo>
                      <a:pt x="78" y="7688"/>
                      <a:pt x="1" y="8266"/>
                      <a:pt x="193" y="8767"/>
                    </a:cubicBezTo>
                    <a:lnTo>
                      <a:pt x="348" y="9152"/>
                    </a:lnTo>
                    <a:lnTo>
                      <a:pt x="11058" y="6571"/>
                    </a:lnTo>
                    <a:lnTo>
                      <a:pt x="8245" y="253"/>
                    </a:lnTo>
                    <a:cubicBezTo>
                      <a:pt x="8177" y="93"/>
                      <a:pt x="8013" y="0"/>
                      <a:pt x="785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97" name="Google Shape;397;p4"/>
              <p:cNvSpPr/>
              <p:nvPr/>
            </p:nvSpPr>
            <p:spPr>
              <a:xfrm>
                <a:off x="5303429" y="1312109"/>
                <a:ext cx="244926" cy="203202"/>
              </a:xfrm>
              <a:custGeom>
                <a:avLst/>
                <a:gdLst/>
                <a:ahLst/>
                <a:cxnLst/>
                <a:rect l="l" t="t" r="r" b="b"/>
                <a:pathLst>
                  <a:path w="11482" h="9526" extrusionOk="0">
                    <a:moveTo>
                      <a:pt x="8130" y="357"/>
                    </a:moveTo>
                    <a:cubicBezTo>
                      <a:pt x="8207" y="395"/>
                      <a:pt x="8284" y="434"/>
                      <a:pt x="8322" y="511"/>
                    </a:cubicBezTo>
                    <a:lnTo>
                      <a:pt x="11019" y="6637"/>
                    </a:lnTo>
                    <a:lnTo>
                      <a:pt x="694" y="9102"/>
                    </a:lnTo>
                    <a:lnTo>
                      <a:pt x="579" y="8910"/>
                    </a:lnTo>
                    <a:cubicBezTo>
                      <a:pt x="424" y="8447"/>
                      <a:pt x="501" y="7946"/>
                      <a:pt x="848" y="7600"/>
                    </a:cubicBezTo>
                    <a:lnTo>
                      <a:pt x="7899" y="434"/>
                    </a:lnTo>
                    <a:cubicBezTo>
                      <a:pt x="7976" y="395"/>
                      <a:pt x="8053" y="357"/>
                      <a:pt x="8130" y="357"/>
                    </a:cubicBezTo>
                    <a:close/>
                    <a:moveTo>
                      <a:pt x="8091" y="0"/>
                    </a:moveTo>
                    <a:cubicBezTo>
                      <a:pt x="7912" y="0"/>
                      <a:pt x="7763" y="75"/>
                      <a:pt x="7667" y="203"/>
                    </a:cubicBezTo>
                    <a:lnTo>
                      <a:pt x="579" y="7368"/>
                    </a:lnTo>
                    <a:cubicBezTo>
                      <a:pt x="155" y="7792"/>
                      <a:pt x="1" y="8447"/>
                      <a:pt x="270" y="9025"/>
                    </a:cubicBezTo>
                    <a:lnTo>
                      <a:pt x="424" y="9410"/>
                    </a:lnTo>
                    <a:cubicBezTo>
                      <a:pt x="424" y="9449"/>
                      <a:pt x="501" y="9526"/>
                      <a:pt x="579" y="9526"/>
                    </a:cubicBezTo>
                    <a:cubicBezTo>
                      <a:pt x="579" y="9526"/>
                      <a:pt x="617" y="9526"/>
                      <a:pt x="617" y="9487"/>
                    </a:cubicBezTo>
                    <a:lnTo>
                      <a:pt x="11327" y="6906"/>
                    </a:lnTo>
                    <a:cubicBezTo>
                      <a:pt x="11366" y="6906"/>
                      <a:pt x="11404" y="6868"/>
                      <a:pt x="11443" y="6829"/>
                    </a:cubicBezTo>
                    <a:cubicBezTo>
                      <a:pt x="11482" y="6791"/>
                      <a:pt x="11482" y="6714"/>
                      <a:pt x="11443" y="6675"/>
                    </a:cubicBezTo>
                    <a:lnTo>
                      <a:pt x="8631" y="357"/>
                    </a:lnTo>
                    <a:cubicBezTo>
                      <a:pt x="8554" y="164"/>
                      <a:pt x="8399" y="49"/>
                      <a:pt x="8207" y="10"/>
                    </a:cubicBezTo>
                    <a:cubicBezTo>
                      <a:pt x="8167" y="3"/>
                      <a:pt x="8129" y="0"/>
                      <a:pt x="809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98" name="Google Shape;398;p4"/>
              <p:cNvSpPr/>
              <p:nvPr/>
            </p:nvSpPr>
            <p:spPr>
              <a:xfrm>
                <a:off x="5319876" y="1407888"/>
                <a:ext cx="441323" cy="344948"/>
              </a:xfrm>
              <a:custGeom>
                <a:avLst/>
                <a:gdLst/>
                <a:ahLst/>
                <a:cxnLst/>
                <a:rect l="l" t="t" r="r" b="b"/>
                <a:pathLst>
                  <a:path w="20689" h="16171" extrusionOk="0">
                    <a:moveTo>
                      <a:pt x="15780" y="1"/>
                    </a:moveTo>
                    <a:cubicBezTo>
                      <a:pt x="15709" y="1"/>
                      <a:pt x="15637" y="10"/>
                      <a:pt x="15565" y="28"/>
                    </a:cubicBezTo>
                    <a:lnTo>
                      <a:pt x="0" y="3996"/>
                    </a:lnTo>
                    <a:lnTo>
                      <a:pt x="19880" y="16170"/>
                    </a:lnTo>
                    <a:lnTo>
                      <a:pt x="20419" y="15592"/>
                    </a:lnTo>
                    <a:cubicBezTo>
                      <a:pt x="20612" y="15361"/>
                      <a:pt x="20689" y="15053"/>
                      <a:pt x="20612" y="14745"/>
                    </a:cubicBezTo>
                    <a:lnTo>
                      <a:pt x="16605" y="644"/>
                    </a:lnTo>
                    <a:cubicBezTo>
                      <a:pt x="16508" y="254"/>
                      <a:pt x="16163" y="1"/>
                      <a:pt x="15780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99" name="Google Shape;399;p4"/>
              <p:cNvSpPr/>
              <p:nvPr/>
            </p:nvSpPr>
            <p:spPr>
              <a:xfrm>
                <a:off x="5314116" y="1403024"/>
                <a:ext cx="452842" cy="354739"/>
              </a:xfrm>
              <a:custGeom>
                <a:avLst/>
                <a:gdLst/>
                <a:ahLst/>
                <a:cxnLst/>
                <a:rect l="l" t="t" r="r" b="b"/>
                <a:pathLst>
                  <a:path w="21229" h="16630" extrusionOk="0">
                    <a:moveTo>
                      <a:pt x="16038" y="0"/>
                    </a:moveTo>
                    <a:cubicBezTo>
                      <a:pt x="15958" y="0"/>
                      <a:pt x="15877" y="8"/>
                      <a:pt x="15796" y="24"/>
                    </a:cubicBezTo>
                    <a:lnTo>
                      <a:pt x="193" y="3993"/>
                    </a:lnTo>
                    <a:cubicBezTo>
                      <a:pt x="78" y="3993"/>
                      <a:pt x="0" y="4147"/>
                      <a:pt x="39" y="4262"/>
                    </a:cubicBezTo>
                    <a:cubicBezTo>
                      <a:pt x="39" y="4362"/>
                      <a:pt x="155" y="4462"/>
                      <a:pt x="261" y="4462"/>
                    </a:cubicBezTo>
                    <a:cubicBezTo>
                      <a:pt x="277" y="4462"/>
                      <a:pt x="293" y="4460"/>
                      <a:pt x="309" y="4455"/>
                    </a:cubicBezTo>
                    <a:lnTo>
                      <a:pt x="15912" y="487"/>
                    </a:lnTo>
                    <a:cubicBezTo>
                      <a:pt x="15957" y="475"/>
                      <a:pt x="16004" y="470"/>
                      <a:pt x="16050" y="470"/>
                    </a:cubicBezTo>
                    <a:cubicBezTo>
                      <a:pt x="16317" y="470"/>
                      <a:pt x="16578" y="653"/>
                      <a:pt x="16644" y="949"/>
                    </a:cubicBezTo>
                    <a:lnTo>
                      <a:pt x="20651" y="15050"/>
                    </a:lnTo>
                    <a:cubicBezTo>
                      <a:pt x="20728" y="15242"/>
                      <a:pt x="20651" y="15473"/>
                      <a:pt x="20497" y="15666"/>
                    </a:cubicBezTo>
                    <a:lnTo>
                      <a:pt x="19957" y="16244"/>
                    </a:lnTo>
                    <a:cubicBezTo>
                      <a:pt x="19880" y="16321"/>
                      <a:pt x="19880" y="16475"/>
                      <a:pt x="19957" y="16591"/>
                    </a:cubicBezTo>
                    <a:cubicBezTo>
                      <a:pt x="20034" y="16629"/>
                      <a:pt x="20073" y="16629"/>
                      <a:pt x="20150" y="16629"/>
                    </a:cubicBezTo>
                    <a:cubicBezTo>
                      <a:pt x="20188" y="16629"/>
                      <a:pt x="20265" y="16629"/>
                      <a:pt x="20304" y="16552"/>
                    </a:cubicBezTo>
                    <a:lnTo>
                      <a:pt x="20843" y="15974"/>
                    </a:lnTo>
                    <a:cubicBezTo>
                      <a:pt x="21113" y="15705"/>
                      <a:pt x="21229" y="15281"/>
                      <a:pt x="21113" y="14934"/>
                    </a:cubicBezTo>
                    <a:lnTo>
                      <a:pt x="17106" y="795"/>
                    </a:lnTo>
                    <a:cubicBezTo>
                      <a:pt x="16974" y="298"/>
                      <a:pt x="16528" y="0"/>
                      <a:pt x="1603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00" name="Google Shape;400;p4"/>
              <p:cNvSpPr/>
              <p:nvPr/>
            </p:nvSpPr>
            <p:spPr>
              <a:xfrm>
                <a:off x="5319876" y="1326465"/>
                <a:ext cx="230954" cy="166661"/>
              </a:xfrm>
              <a:custGeom>
                <a:avLst/>
                <a:gdLst/>
                <a:ahLst/>
                <a:cxnLst/>
                <a:rect l="l" t="t" r="r" b="b"/>
                <a:pathLst>
                  <a:path w="10827" h="7813" extrusionOk="0">
                    <a:moveTo>
                      <a:pt x="8595" y="1"/>
                    </a:moveTo>
                    <a:cubicBezTo>
                      <a:pt x="8495" y="1"/>
                      <a:pt x="8395" y="35"/>
                      <a:pt x="8322" y="108"/>
                    </a:cubicBezTo>
                    <a:lnTo>
                      <a:pt x="0" y="7813"/>
                    </a:lnTo>
                    <a:lnTo>
                      <a:pt x="10826" y="5077"/>
                    </a:lnTo>
                    <a:lnTo>
                      <a:pt x="8977" y="262"/>
                    </a:lnTo>
                    <a:cubicBezTo>
                      <a:pt x="8929" y="94"/>
                      <a:pt x="8761" y="1"/>
                      <a:pt x="8595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01" name="Google Shape;401;p4"/>
              <p:cNvSpPr/>
              <p:nvPr/>
            </p:nvSpPr>
            <p:spPr>
              <a:xfrm>
                <a:off x="5314116" y="1321132"/>
                <a:ext cx="242451" cy="211457"/>
              </a:xfrm>
              <a:custGeom>
                <a:avLst/>
                <a:gdLst/>
                <a:ahLst/>
                <a:cxnLst/>
                <a:rect l="l" t="t" r="r" b="b"/>
                <a:pathLst>
                  <a:path w="11366" h="9913" extrusionOk="0">
                    <a:moveTo>
                      <a:pt x="8866" y="486"/>
                    </a:moveTo>
                    <a:cubicBezTo>
                      <a:pt x="8887" y="486"/>
                      <a:pt x="8900" y="496"/>
                      <a:pt x="8900" y="512"/>
                    </a:cubicBezTo>
                    <a:cubicBezTo>
                      <a:pt x="8939" y="512"/>
                      <a:pt x="9016" y="512"/>
                      <a:pt x="9054" y="589"/>
                    </a:cubicBezTo>
                    <a:lnTo>
                      <a:pt x="10788" y="5173"/>
                    </a:lnTo>
                    <a:lnTo>
                      <a:pt x="1118" y="7600"/>
                    </a:lnTo>
                    <a:lnTo>
                      <a:pt x="1118" y="7600"/>
                    </a:lnTo>
                    <a:lnTo>
                      <a:pt x="8746" y="550"/>
                    </a:lnTo>
                    <a:cubicBezTo>
                      <a:pt x="8791" y="505"/>
                      <a:pt x="8836" y="486"/>
                      <a:pt x="8866" y="486"/>
                    </a:cubicBezTo>
                    <a:close/>
                    <a:moveTo>
                      <a:pt x="8914" y="1"/>
                    </a:moveTo>
                    <a:cubicBezTo>
                      <a:pt x="8746" y="1"/>
                      <a:pt x="8565" y="76"/>
                      <a:pt x="8438" y="203"/>
                    </a:cubicBezTo>
                    <a:lnTo>
                      <a:pt x="116" y="7870"/>
                    </a:lnTo>
                    <a:cubicBezTo>
                      <a:pt x="78" y="7870"/>
                      <a:pt x="78" y="7870"/>
                      <a:pt x="78" y="7909"/>
                    </a:cubicBezTo>
                    <a:cubicBezTo>
                      <a:pt x="39" y="7909"/>
                      <a:pt x="39" y="7947"/>
                      <a:pt x="39" y="7947"/>
                    </a:cubicBezTo>
                    <a:cubicBezTo>
                      <a:pt x="0" y="7986"/>
                      <a:pt x="0" y="8024"/>
                      <a:pt x="39" y="8101"/>
                    </a:cubicBezTo>
                    <a:cubicBezTo>
                      <a:pt x="39" y="8101"/>
                      <a:pt x="39" y="8140"/>
                      <a:pt x="39" y="8140"/>
                    </a:cubicBezTo>
                    <a:lnTo>
                      <a:pt x="578" y="9758"/>
                    </a:lnTo>
                    <a:cubicBezTo>
                      <a:pt x="617" y="9835"/>
                      <a:pt x="694" y="9912"/>
                      <a:pt x="810" y="9912"/>
                    </a:cubicBezTo>
                    <a:lnTo>
                      <a:pt x="887" y="9912"/>
                    </a:lnTo>
                    <a:cubicBezTo>
                      <a:pt x="1002" y="9873"/>
                      <a:pt x="1079" y="9719"/>
                      <a:pt x="1041" y="9604"/>
                    </a:cubicBezTo>
                    <a:lnTo>
                      <a:pt x="578" y="8217"/>
                    </a:lnTo>
                    <a:lnTo>
                      <a:pt x="11173" y="5559"/>
                    </a:lnTo>
                    <a:cubicBezTo>
                      <a:pt x="11250" y="5559"/>
                      <a:pt x="11289" y="5520"/>
                      <a:pt x="11327" y="5443"/>
                    </a:cubicBezTo>
                    <a:cubicBezTo>
                      <a:pt x="11366" y="5366"/>
                      <a:pt x="11366" y="5289"/>
                      <a:pt x="11327" y="5250"/>
                    </a:cubicBezTo>
                    <a:lnTo>
                      <a:pt x="9478" y="435"/>
                    </a:lnTo>
                    <a:cubicBezTo>
                      <a:pt x="9401" y="242"/>
                      <a:pt x="9247" y="88"/>
                      <a:pt x="9016" y="11"/>
                    </a:cubicBezTo>
                    <a:cubicBezTo>
                      <a:pt x="8983" y="4"/>
                      <a:pt x="8948" y="1"/>
                      <a:pt x="891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02" name="Google Shape;402;p4"/>
              <p:cNvSpPr/>
              <p:nvPr/>
            </p:nvSpPr>
            <p:spPr>
              <a:xfrm>
                <a:off x="5315759" y="1436387"/>
                <a:ext cx="430657" cy="400260"/>
              </a:xfrm>
              <a:custGeom>
                <a:avLst/>
                <a:gdLst/>
                <a:ahLst/>
                <a:cxnLst/>
                <a:rect l="l" t="t" r="r" b="b"/>
                <a:pathLst>
                  <a:path w="20189" h="18764" extrusionOk="0">
                    <a:moveTo>
                      <a:pt x="14675" y="0"/>
                    </a:moveTo>
                    <a:cubicBezTo>
                      <a:pt x="14587" y="0"/>
                      <a:pt x="14497" y="13"/>
                      <a:pt x="14409" y="40"/>
                    </a:cubicBezTo>
                    <a:lnTo>
                      <a:pt x="1" y="3507"/>
                    </a:lnTo>
                    <a:lnTo>
                      <a:pt x="5780" y="18764"/>
                    </a:lnTo>
                    <a:lnTo>
                      <a:pt x="19264" y="15951"/>
                    </a:lnTo>
                    <a:cubicBezTo>
                      <a:pt x="19842" y="15836"/>
                      <a:pt x="20188" y="15219"/>
                      <a:pt x="19996" y="14680"/>
                    </a:cubicBezTo>
                    <a:lnTo>
                      <a:pt x="15604" y="695"/>
                    </a:lnTo>
                    <a:cubicBezTo>
                      <a:pt x="15477" y="282"/>
                      <a:pt x="15088" y="0"/>
                      <a:pt x="1467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03" name="Google Shape;403;p4"/>
              <p:cNvSpPr/>
              <p:nvPr/>
            </p:nvSpPr>
            <p:spPr>
              <a:xfrm>
                <a:off x="5311642" y="1432334"/>
                <a:ext cx="436417" cy="408430"/>
              </a:xfrm>
              <a:custGeom>
                <a:avLst/>
                <a:gdLst/>
                <a:ahLst/>
                <a:cxnLst/>
                <a:rect l="l" t="t" r="r" b="b"/>
                <a:pathLst>
                  <a:path w="20459" h="19147" extrusionOk="0">
                    <a:moveTo>
                      <a:pt x="14834" y="384"/>
                    </a:moveTo>
                    <a:cubicBezTo>
                      <a:pt x="15180" y="384"/>
                      <a:pt x="15489" y="577"/>
                      <a:pt x="15604" y="923"/>
                    </a:cubicBezTo>
                    <a:lnTo>
                      <a:pt x="20035" y="14908"/>
                    </a:lnTo>
                    <a:cubicBezTo>
                      <a:pt x="20112" y="15140"/>
                      <a:pt x="20073" y="15371"/>
                      <a:pt x="19958" y="15563"/>
                    </a:cubicBezTo>
                    <a:cubicBezTo>
                      <a:pt x="19842" y="15756"/>
                      <a:pt x="19649" y="15910"/>
                      <a:pt x="19418" y="15949"/>
                    </a:cubicBezTo>
                    <a:lnTo>
                      <a:pt x="6088" y="18761"/>
                    </a:lnTo>
                    <a:lnTo>
                      <a:pt x="425" y="3813"/>
                    </a:lnTo>
                    <a:lnTo>
                      <a:pt x="14641" y="384"/>
                    </a:lnTo>
                    <a:close/>
                    <a:moveTo>
                      <a:pt x="14842" y="1"/>
                    </a:moveTo>
                    <a:cubicBezTo>
                      <a:pt x="14749" y="1"/>
                      <a:pt x="14656" y="13"/>
                      <a:pt x="14564" y="37"/>
                    </a:cubicBezTo>
                    <a:lnTo>
                      <a:pt x="155" y="3505"/>
                    </a:lnTo>
                    <a:cubicBezTo>
                      <a:pt x="78" y="3543"/>
                      <a:pt x="39" y="3582"/>
                      <a:pt x="39" y="3620"/>
                    </a:cubicBezTo>
                    <a:cubicBezTo>
                      <a:pt x="1" y="3659"/>
                      <a:pt x="1" y="3697"/>
                      <a:pt x="39" y="3774"/>
                    </a:cubicBezTo>
                    <a:lnTo>
                      <a:pt x="5818" y="19031"/>
                    </a:lnTo>
                    <a:cubicBezTo>
                      <a:pt x="5818" y="19108"/>
                      <a:pt x="5895" y="19146"/>
                      <a:pt x="5973" y="19146"/>
                    </a:cubicBezTo>
                    <a:lnTo>
                      <a:pt x="6011" y="19146"/>
                    </a:lnTo>
                    <a:lnTo>
                      <a:pt x="19495" y="16295"/>
                    </a:lnTo>
                    <a:cubicBezTo>
                      <a:pt x="19803" y="16257"/>
                      <a:pt x="20112" y="16026"/>
                      <a:pt x="20266" y="15756"/>
                    </a:cubicBezTo>
                    <a:cubicBezTo>
                      <a:pt x="20420" y="15448"/>
                      <a:pt x="20458" y="15101"/>
                      <a:pt x="20381" y="14793"/>
                    </a:cubicBezTo>
                    <a:lnTo>
                      <a:pt x="15951" y="846"/>
                    </a:lnTo>
                    <a:cubicBezTo>
                      <a:pt x="15789" y="328"/>
                      <a:pt x="15328" y="1"/>
                      <a:pt x="1484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04" name="Google Shape;404;p4"/>
              <p:cNvSpPr/>
              <p:nvPr/>
            </p:nvSpPr>
            <p:spPr>
              <a:xfrm>
                <a:off x="5441508" y="1562051"/>
                <a:ext cx="286010" cy="381446"/>
              </a:xfrm>
              <a:custGeom>
                <a:avLst/>
                <a:gdLst/>
                <a:ahLst/>
                <a:cxnLst/>
                <a:rect l="l" t="t" r="r" b="b"/>
                <a:pathLst>
                  <a:path w="13408" h="17882" extrusionOk="0">
                    <a:moveTo>
                      <a:pt x="9337" y="1"/>
                    </a:moveTo>
                    <a:cubicBezTo>
                      <a:pt x="9113" y="1"/>
                      <a:pt x="8884" y="51"/>
                      <a:pt x="8669" y="159"/>
                    </a:cubicBezTo>
                    <a:cubicBezTo>
                      <a:pt x="8168" y="390"/>
                      <a:pt x="8014" y="853"/>
                      <a:pt x="8014" y="1353"/>
                    </a:cubicBezTo>
                    <a:lnTo>
                      <a:pt x="7975" y="3626"/>
                    </a:lnTo>
                    <a:lnTo>
                      <a:pt x="2697" y="2509"/>
                    </a:lnTo>
                    <a:cubicBezTo>
                      <a:pt x="2557" y="2471"/>
                      <a:pt x="2418" y="2453"/>
                      <a:pt x="2283" y="2453"/>
                    </a:cubicBezTo>
                    <a:cubicBezTo>
                      <a:pt x="1599" y="2453"/>
                      <a:pt x="1008" y="2919"/>
                      <a:pt x="848" y="3626"/>
                    </a:cubicBezTo>
                    <a:cubicBezTo>
                      <a:pt x="655" y="4397"/>
                      <a:pt x="1117" y="5206"/>
                      <a:pt x="1888" y="5437"/>
                    </a:cubicBezTo>
                    <a:lnTo>
                      <a:pt x="1503" y="5360"/>
                    </a:lnTo>
                    <a:cubicBezTo>
                      <a:pt x="1452" y="5350"/>
                      <a:pt x="1402" y="5345"/>
                      <a:pt x="1351" y="5345"/>
                    </a:cubicBezTo>
                    <a:cubicBezTo>
                      <a:pt x="821" y="5345"/>
                      <a:pt x="295" y="5873"/>
                      <a:pt x="154" y="6400"/>
                    </a:cubicBezTo>
                    <a:lnTo>
                      <a:pt x="116" y="6516"/>
                    </a:lnTo>
                    <a:cubicBezTo>
                      <a:pt x="0" y="7055"/>
                      <a:pt x="231" y="7556"/>
                      <a:pt x="694" y="7826"/>
                    </a:cubicBezTo>
                    <a:cubicBezTo>
                      <a:pt x="1387" y="8134"/>
                      <a:pt x="2581" y="8635"/>
                      <a:pt x="4431" y="9136"/>
                    </a:cubicBezTo>
                    <a:lnTo>
                      <a:pt x="1464" y="8481"/>
                    </a:lnTo>
                    <a:cubicBezTo>
                      <a:pt x="1394" y="8466"/>
                      <a:pt x="1324" y="8458"/>
                      <a:pt x="1255" y="8458"/>
                    </a:cubicBezTo>
                    <a:cubicBezTo>
                      <a:pt x="800" y="8458"/>
                      <a:pt x="404" y="8777"/>
                      <a:pt x="270" y="9213"/>
                    </a:cubicBezTo>
                    <a:cubicBezTo>
                      <a:pt x="154" y="9714"/>
                      <a:pt x="424" y="10253"/>
                      <a:pt x="886" y="10446"/>
                    </a:cubicBezTo>
                    <a:cubicBezTo>
                      <a:pt x="1503" y="10715"/>
                      <a:pt x="2350" y="11062"/>
                      <a:pt x="3313" y="11370"/>
                    </a:cubicBezTo>
                    <a:lnTo>
                      <a:pt x="1965" y="11023"/>
                    </a:lnTo>
                    <a:cubicBezTo>
                      <a:pt x="1879" y="11001"/>
                      <a:pt x="1796" y="10991"/>
                      <a:pt x="1715" y="10991"/>
                    </a:cubicBezTo>
                    <a:cubicBezTo>
                      <a:pt x="963" y="10991"/>
                      <a:pt x="476" y="11903"/>
                      <a:pt x="963" y="12564"/>
                    </a:cubicBezTo>
                    <a:cubicBezTo>
                      <a:pt x="1117" y="12796"/>
                      <a:pt x="1349" y="12950"/>
                      <a:pt x="1580" y="13104"/>
                    </a:cubicBezTo>
                    <a:cubicBezTo>
                      <a:pt x="2119" y="13451"/>
                      <a:pt x="2697" y="13720"/>
                      <a:pt x="3313" y="13951"/>
                    </a:cubicBezTo>
                    <a:cubicBezTo>
                      <a:pt x="3776" y="14144"/>
                      <a:pt x="4354" y="14452"/>
                      <a:pt x="4854" y="14529"/>
                    </a:cubicBezTo>
                    <a:cubicBezTo>
                      <a:pt x="5779" y="14645"/>
                      <a:pt x="6742" y="17881"/>
                      <a:pt x="6742" y="17881"/>
                    </a:cubicBezTo>
                    <a:lnTo>
                      <a:pt x="10633" y="16417"/>
                    </a:lnTo>
                    <a:cubicBezTo>
                      <a:pt x="13215" y="16224"/>
                      <a:pt x="13407" y="11678"/>
                      <a:pt x="12791" y="9174"/>
                    </a:cubicBezTo>
                    <a:lnTo>
                      <a:pt x="10787" y="1122"/>
                    </a:lnTo>
                    <a:cubicBezTo>
                      <a:pt x="10615" y="433"/>
                      <a:pt x="9993" y="1"/>
                      <a:pt x="9337" y="1"/>
                    </a:cubicBezTo>
                    <a:close/>
                  </a:path>
                </a:pathLst>
              </a:custGeom>
              <a:solidFill>
                <a:srgbClr val="E3A08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05" name="Google Shape;405;p4"/>
              <p:cNvSpPr/>
              <p:nvPr/>
            </p:nvSpPr>
            <p:spPr>
              <a:xfrm>
                <a:off x="5435749" y="1556804"/>
                <a:ext cx="294222" cy="391621"/>
              </a:xfrm>
              <a:custGeom>
                <a:avLst/>
                <a:gdLst/>
                <a:ahLst/>
                <a:cxnLst/>
                <a:rect l="l" t="t" r="r" b="b"/>
                <a:pathLst>
                  <a:path w="13793" h="18359" extrusionOk="0">
                    <a:moveTo>
                      <a:pt x="9593" y="482"/>
                    </a:moveTo>
                    <a:cubicBezTo>
                      <a:pt x="9786" y="482"/>
                      <a:pt x="9940" y="521"/>
                      <a:pt x="10133" y="598"/>
                    </a:cubicBezTo>
                    <a:cubicBezTo>
                      <a:pt x="10480" y="752"/>
                      <a:pt x="10749" y="1060"/>
                      <a:pt x="10826" y="1445"/>
                    </a:cubicBezTo>
                    <a:lnTo>
                      <a:pt x="12830" y="9459"/>
                    </a:lnTo>
                    <a:cubicBezTo>
                      <a:pt x="13331" y="11424"/>
                      <a:pt x="13215" y="14274"/>
                      <a:pt x="12252" y="15623"/>
                    </a:cubicBezTo>
                    <a:cubicBezTo>
                      <a:pt x="11905" y="16124"/>
                      <a:pt x="11443" y="16393"/>
                      <a:pt x="10865" y="16432"/>
                    </a:cubicBezTo>
                    <a:lnTo>
                      <a:pt x="10826" y="16432"/>
                    </a:lnTo>
                    <a:lnTo>
                      <a:pt x="7166" y="17819"/>
                    </a:lnTo>
                    <a:cubicBezTo>
                      <a:pt x="6897" y="16933"/>
                      <a:pt x="6049" y="14660"/>
                      <a:pt x="5163" y="14544"/>
                    </a:cubicBezTo>
                    <a:cubicBezTo>
                      <a:pt x="4816" y="14506"/>
                      <a:pt x="4431" y="14313"/>
                      <a:pt x="4084" y="14159"/>
                    </a:cubicBezTo>
                    <a:cubicBezTo>
                      <a:pt x="3930" y="14120"/>
                      <a:pt x="3815" y="14043"/>
                      <a:pt x="3660" y="14005"/>
                    </a:cubicBezTo>
                    <a:cubicBezTo>
                      <a:pt x="2967" y="13697"/>
                      <a:pt x="2428" y="13427"/>
                      <a:pt x="1965" y="13119"/>
                    </a:cubicBezTo>
                    <a:cubicBezTo>
                      <a:pt x="1773" y="13003"/>
                      <a:pt x="1580" y="12849"/>
                      <a:pt x="1426" y="12656"/>
                    </a:cubicBezTo>
                    <a:cubicBezTo>
                      <a:pt x="1195" y="12348"/>
                      <a:pt x="1272" y="11963"/>
                      <a:pt x="1426" y="11770"/>
                    </a:cubicBezTo>
                    <a:cubicBezTo>
                      <a:pt x="1548" y="11587"/>
                      <a:pt x="1766" y="11477"/>
                      <a:pt x="1986" y="11477"/>
                    </a:cubicBezTo>
                    <a:cubicBezTo>
                      <a:pt x="2044" y="11477"/>
                      <a:pt x="2102" y="11485"/>
                      <a:pt x="2158" y="11501"/>
                    </a:cubicBezTo>
                    <a:lnTo>
                      <a:pt x="3506" y="11847"/>
                    </a:lnTo>
                    <a:cubicBezTo>
                      <a:pt x="3534" y="11854"/>
                      <a:pt x="3560" y="11857"/>
                      <a:pt x="3584" y="11857"/>
                    </a:cubicBezTo>
                    <a:cubicBezTo>
                      <a:pt x="3699" y="11857"/>
                      <a:pt x="3783" y="11788"/>
                      <a:pt x="3815" y="11693"/>
                    </a:cubicBezTo>
                    <a:cubicBezTo>
                      <a:pt x="3853" y="11578"/>
                      <a:pt x="3776" y="11462"/>
                      <a:pt x="3660" y="11424"/>
                    </a:cubicBezTo>
                    <a:cubicBezTo>
                      <a:pt x="2659" y="11038"/>
                      <a:pt x="1811" y="10692"/>
                      <a:pt x="1272" y="10460"/>
                    </a:cubicBezTo>
                    <a:cubicBezTo>
                      <a:pt x="887" y="10306"/>
                      <a:pt x="694" y="9921"/>
                      <a:pt x="771" y="9536"/>
                    </a:cubicBezTo>
                    <a:cubicBezTo>
                      <a:pt x="872" y="9166"/>
                      <a:pt x="1178" y="8943"/>
                      <a:pt x="1510" y="8943"/>
                    </a:cubicBezTo>
                    <a:cubicBezTo>
                      <a:pt x="1558" y="8943"/>
                      <a:pt x="1608" y="8948"/>
                      <a:pt x="1657" y="8958"/>
                    </a:cubicBezTo>
                    <a:lnTo>
                      <a:pt x="4662" y="9613"/>
                    </a:lnTo>
                    <a:cubicBezTo>
                      <a:pt x="4683" y="9620"/>
                      <a:pt x="4703" y="9623"/>
                      <a:pt x="4723" y="9623"/>
                    </a:cubicBezTo>
                    <a:cubicBezTo>
                      <a:pt x="4816" y="9623"/>
                      <a:pt x="4900" y="9554"/>
                      <a:pt x="4932" y="9459"/>
                    </a:cubicBezTo>
                    <a:cubicBezTo>
                      <a:pt x="4970" y="9343"/>
                      <a:pt x="4893" y="9189"/>
                      <a:pt x="4778" y="9150"/>
                    </a:cubicBezTo>
                    <a:cubicBezTo>
                      <a:pt x="2928" y="8650"/>
                      <a:pt x="1734" y="8149"/>
                      <a:pt x="1079" y="7841"/>
                    </a:cubicBezTo>
                    <a:cubicBezTo>
                      <a:pt x="732" y="7648"/>
                      <a:pt x="540" y="7224"/>
                      <a:pt x="617" y="6839"/>
                    </a:cubicBezTo>
                    <a:lnTo>
                      <a:pt x="655" y="6723"/>
                    </a:lnTo>
                    <a:cubicBezTo>
                      <a:pt x="762" y="6260"/>
                      <a:pt x="1200" y="5829"/>
                      <a:pt x="1631" y="5829"/>
                    </a:cubicBezTo>
                    <a:cubicBezTo>
                      <a:pt x="1665" y="5829"/>
                      <a:pt x="1700" y="5832"/>
                      <a:pt x="1734" y="5837"/>
                    </a:cubicBezTo>
                    <a:lnTo>
                      <a:pt x="2119" y="5914"/>
                    </a:lnTo>
                    <a:cubicBezTo>
                      <a:pt x="2146" y="5921"/>
                      <a:pt x="2171" y="5924"/>
                      <a:pt x="2195" y="5924"/>
                    </a:cubicBezTo>
                    <a:cubicBezTo>
                      <a:pt x="2310" y="5924"/>
                      <a:pt x="2389" y="5849"/>
                      <a:pt x="2389" y="5722"/>
                    </a:cubicBezTo>
                    <a:cubicBezTo>
                      <a:pt x="2428" y="5606"/>
                      <a:pt x="2351" y="5491"/>
                      <a:pt x="2235" y="5452"/>
                    </a:cubicBezTo>
                    <a:cubicBezTo>
                      <a:pt x="1580" y="5259"/>
                      <a:pt x="1156" y="4604"/>
                      <a:pt x="1349" y="3911"/>
                    </a:cubicBezTo>
                    <a:cubicBezTo>
                      <a:pt x="1426" y="3564"/>
                      <a:pt x="1619" y="3295"/>
                      <a:pt x="1927" y="3140"/>
                    </a:cubicBezTo>
                    <a:cubicBezTo>
                      <a:pt x="2137" y="3009"/>
                      <a:pt x="2366" y="2949"/>
                      <a:pt x="2588" y="2949"/>
                    </a:cubicBezTo>
                    <a:cubicBezTo>
                      <a:pt x="2691" y="2949"/>
                      <a:pt x="2792" y="2962"/>
                      <a:pt x="2890" y="2986"/>
                    </a:cubicBezTo>
                    <a:lnTo>
                      <a:pt x="8207" y="4104"/>
                    </a:lnTo>
                    <a:cubicBezTo>
                      <a:pt x="8245" y="4104"/>
                      <a:pt x="8322" y="4104"/>
                      <a:pt x="8399" y="4027"/>
                    </a:cubicBezTo>
                    <a:cubicBezTo>
                      <a:pt x="8438" y="3988"/>
                      <a:pt x="8476" y="3949"/>
                      <a:pt x="8476" y="3872"/>
                    </a:cubicBezTo>
                    <a:lnTo>
                      <a:pt x="8553" y="1599"/>
                    </a:lnTo>
                    <a:cubicBezTo>
                      <a:pt x="8515" y="1099"/>
                      <a:pt x="8669" y="790"/>
                      <a:pt x="9016" y="636"/>
                    </a:cubicBezTo>
                    <a:cubicBezTo>
                      <a:pt x="9208" y="521"/>
                      <a:pt x="9401" y="482"/>
                      <a:pt x="9593" y="482"/>
                    </a:cubicBezTo>
                    <a:close/>
                    <a:moveTo>
                      <a:pt x="9560" y="1"/>
                    </a:moveTo>
                    <a:cubicBezTo>
                      <a:pt x="9305" y="1"/>
                      <a:pt x="9054" y="58"/>
                      <a:pt x="8823" y="174"/>
                    </a:cubicBezTo>
                    <a:cubicBezTo>
                      <a:pt x="8284" y="444"/>
                      <a:pt x="8014" y="944"/>
                      <a:pt x="8052" y="1599"/>
                    </a:cubicBezTo>
                    <a:lnTo>
                      <a:pt x="8014" y="3564"/>
                    </a:lnTo>
                    <a:lnTo>
                      <a:pt x="3005" y="2524"/>
                    </a:lnTo>
                    <a:cubicBezTo>
                      <a:pt x="2862" y="2488"/>
                      <a:pt x="2719" y="2471"/>
                      <a:pt x="2577" y="2471"/>
                    </a:cubicBezTo>
                    <a:cubicBezTo>
                      <a:pt x="2261" y="2471"/>
                      <a:pt x="1950" y="2557"/>
                      <a:pt x="1657" y="2717"/>
                    </a:cubicBezTo>
                    <a:cubicBezTo>
                      <a:pt x="1272" y="2948"/>
                      <a:pt x="1002" y="3333"/>
                      <a:pt x="887" y="3795"/>
                    </a:cubicBezTo>
                    <a:cubicBezTo>
                      <a:pt x="732" y="4373"/>
                      <a:pt x="887" y="4990"/>
                      <a:pt x="1272" y="5413"/>
                    </a:cubicBezTo>
                    <a:cubicBezTo>
                      <a:pt x="771" y="5568"/>
                      <a:pt x="309" y="6068"/>
                      <a:pt x="193" y="6608"/>
                    </a:cubicBezTo>
                    <a:lnTo>
                      <a:pt x="155" y="6723"/>
                    </a:lnTo>
                    <a:cubicBezTo>
                      <a:pt x="0" y="7340"/>
                      <a:pt x="309" y="7995"/>
                      <a:pt x="887" y="8264"/>
                    </a:cubicBezTo>
                    <a:cubicBezTo>
                      <a:pt x="1002" y="8341"/>
                      <a:pt x="1156" y="8419"/>
                      <a:pt x="1349" y="8496"/>
                    </a:cubicBezTo>
                    <a:cubicBezTo>
                      <a:pt x="848" y="8534"/>
                      <a:pt x="463" y="8919"/>
                      <a:pt x="309" y="9420"/>
                    </a:cubicBezTo>
                    <a:cubicBezTo>
                      <a:pt x="155" y="10037"/>
                      <a:pt x="463" y="10653"/>
                      <a:pt x="1079" y="10923"/>
                    </a:cubicBezTo>
                    <a:cubicBezTo>
                      <a:pt x="1195" y="10961"/>
                      <a:pt x="1349" y="11038"/>
                      <a:pt x="1503" y="11077"/>
                    </a:cubicBezTo>
                    <a:cubicBezTo>
                      <a:pt x="1310" y="11192"/>
                      <a:pt x="1156" y="11308"/>
                      <a:pt x="1041" y="11501"/>
                    </a:cubicBezTo>
                    <a:cubicBezTo>
                      <a:pt x="732" y="11924"/>
                      <a:pt x="732" y="12502"/>
                      <a:pt x="1041" y="12926"/>
                    </a:cubicBezTo>
                    <a:cubicBezTo>
                      <a:pt x="1233" y="13196"/>
                      <a:pt x="1464" y="13388"/>
                      <a:pt x="1696" y="13542"/>
                    </a:cubicBezTo>
                    <a:cubicBezTo>
                      <a:pt x="2196" y="13851"/>
                      <a:pt x="2774" y="14159"/>
                      <a:pt x="3506" y="14429"/>
                    </a:cubicBezTo>
                    <a:cubicBezTo>
                      <a:pt x="3622" y="14506"/>
                      <a:pt x="3737" y="14544"/>
                      <a:pt x="3892" y="14621"/>
                    </a:cubicBezTo>
                    <a:cubicBezTo>
                      <a:pt x="4277" y="14775"/>
                      <a:pt x="4701" y="14968"/>
                      <a:pt x="5086" y="15006"/>
                    </a:cubicBezTo>
                    <a:cubicBezTo>
                      <a:pt x="5548" y="15084"/>
                      <a:pt x="6357" y="16702"/>
                      <a:pt x="6781" y="18204"/>
                    </a:cubicBezTo>
                    <a:cubicBezTo>
                      <a:pt x="6820" y="18281"/>
                      <a:pt x="6858" y="18320"/>
                      <a:pt x="6935" y="18358"/>
                    </a:cubicBezTo>
                    <a:lnTo>
                      <a:pt x="7128" y="18358"/>
                    </a:lnTo>
                    <a:lnTo>
                      <a:pt x="10942" y="16894"/>
                    </a:lnTo>
                    <a:cubicBezTo>
                      <a:pt x="11635" y="16856"/>
                      <a:pt x="12213" y="16509"/>
                      <a:pt x="12637" y="15893"/>
                    </a:cubicBezTo>
                    <a:cubicBezTo>
                      <a:pt x="13754" y="14390"/>
                      <a:pt x="13793" y="11385"/>
                      <a:pt x="13292" y="9343"/>
                    </a:cubicBezTo>
                    <a:lnTo>
                      <a:pt x="11289" y="1291"/>
                    </a:lnTo>
                    <a:cubicBezTo>
                      <a:pt x="11173" y="790"/>
                      <a:pt x="10788" y="367"/>
                      <a:pt x="10325" y="174"/>
                    </a:cubicBezTo>
                    <a:cubicBezTo>
                      <a:pt x="10075" y="58"/>
                      <a:pt x="9815" y="1"/>
                      <a:pt x="9560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06" name="Google Shape;406;p4"/>
              <p:cNvSpPr/>
              <p:nvPr/>
            </p:nvSpPr>
            <p:spPr>
              <a:xfrm>
                <a:off x="5475191" y="1675557"/>
                <a:ext cx="101110" cy="27965"/>
              </a:xfrm>
              <a:custGeom>
                <a:avLst/>
                <a:gdLst/>
                <a:ahLst/>
                <a:cxnLst/>
                <a:rect l="l" t="t" r="r" b="b"/>
                <a:pathLst>
                  <a:path w="4740" h="1311" extrusionOk="0">
                    <a:moveTo>
                      <a:pt x="4739" y="1310"/>
                    </a:moveTo>
                    <a:lnTo>
                      <a:pt x="1" y="1"/>
                    </a:lnTo>
                  </a:path>
                </a:pathLst>
              </a:custGeom>
              <a:solidFill>
                <a:srgbClr val="E3A08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07" name="Google Shape;407;p4"/>
              <p:cNvSpPr/>
              <p:nvPr/>
            </p:nvSpPr>
            <p:spPr>
              <a:xfrm>
                <a:off x="5469431" y="1670416"/>
                <a:ext cx="112629" cy="38866"/>
              </a:xfrm>
              <a:custGeom>
                <a:avLst/>
                <a:gdLst/>
                <a:ahLst/>
                <a:cxnLst/>
                <a:rect l="l" t="t" r="r" b="b"/>
                <a:pathLst>
                  <a:path w="5280" h="1822" extrusionOk="0">
                    <a:moveTo>
                      <a:pt x="272" y="1"/>
                    </a:moveTo>
                    <a:cubicBezTo>
                      <a:pt x="156" y="1"/>
                      <a:pt x="71" y="75"/>
                      <a:pt x="40" y="203"/>
                    </a:cubicBezTo>
                    <a:cubicBezTo>
                      <a:pt x="1" y="319"/>
                      <a:pt x="78" y="473"/>
                      <a:pt x="194" y="473"/>
                    </a:cubicBezTo>
                    <a:lnTo>
                      <a:pt x="4932" y="1821"/>
                    </a:lnTo>
                    <a:lnTo>
                      <a:pt x="5009" y="1821"/>
                    </a:lnTo>
                    <a:cubicBezTo>
                      <a:pt x="5125" y="1821"/>
                      <a:pt x="5202" y="1744"/>
                      <a:pt x="5241" y="1629"/>
                    </a:cubicBezTo>
                    <a:cubicBezTo>
                      <a:pt x="5279" y="1513"/>
                      <a:pt x="5202" y="1359"/>
                      <a:pt x="5086" y="1320"/>
                    </a:cubicBezTo>
                    <a:lnTo>
                      <a:pt x="348" y="10"/>
                    </a:lnTo>
                    <a:cubicBezTo>
                      <a:pt x="321" y="4"/>
                      <a:pt x="296" y="1"/>
                      <a:pt x="27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08" name="Google Shape;408;p4"/>
              <p:cNvSpPr/>
              <p:nvPr/>
            </p:nvSpPr>
            <p:spPr>
              <a:xfrm>
                <a:off x="5482593" y="1741300"/>
                <a:ext cx="76451" cy="22206"/>
              </a:xfrm>
              <a:custGeom>
                <a:avLst/>
                <a:gdLst/>
                <a:ahLst/>
                <a:cxnLst/>
                <a:rect l="l" t="t" r="r" b="b"/>
                <a:pathLst>
                  <a:path w="3584" h="1041" extrusionOk="0">
                    <a:moveTo>
                      <a:pt x="3583" y="1041"/>
                    </a:moveTo>
                    <a:lnTo>
                      <a:pt x="0" y="1"/>
                    </a:lnTo>
                  </a:path>
                </a:pathLst>
              </a:custGeom>
              <a:solidFill>
                <a:srgbClr val="E3A08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09" name="Google Shape;409;p4"/>
              <p:cNvSpPr/>
              <p:nvPr/>
            </p:nvSpPr>
            <p:spPr>
              <a:xfrm>
                <a:off x="5476833" y="1736160"/>
                <a:ext cx="87970" cy="33106"/>
              </a:xfrm>
              <a:custGeom>
                <a:avLst/>
                <a:gdLst/>
                <a:ahLst/>
                <a:cxnLst/>
                <a:rect l="l" t="t" r="r" b="b"/>
                <a:pathLst>
                  <a:path w="4124" h="1552" extrusionOk="0">
                    <a:moveTo>
                      <a:pt x="272" y="1"/>
                    </a:moveTo>
                    <a:cubicBezTo>
                      <a:pt x="156" y="1"/>
                      <a:pt x="71" y="75"/>
                      <a:pt x="39" y="203"/>
                    </a:cubicBezTo>
                    <a:cubicBezTo>
                      <a:pt x="1" y="319"/>
                      <a:pt x="78" y="434"/>
                      <a:pt x="193" y="473"/>
                    </a:cubicBezTo>
                    <a:lnTo>
                      <a:pt x="3776" y="1513"/>
                    </a:lnTo>
                    <a:cubicBezTo>
                      <a:pt x="3815" y="1552"/>
                      <a:pt x="3853" y="1552"/>
                      <a:pt x="3853" y="1552"/>
                    </a:cubicBezTo>
                    <a:cubicBezTo>
                      <a:pt x="3969" y="1552"/>
                      <a:pt x="4046" y="1474"/>
                      <a:pt x="4085" y="1359"/>
                    </a:cubicBezTo>
                    <a:cubicBezTo>
                      <a:pt x="4123" y="1243"/>
                      <a:pt x="4046" y="1089"/>
                      <a:pt x="3930" y="1051"/>
                    </a:cubicBezTo>
                    <a:lnTo>
                      <a:pt x="347" y="11"/>
                    </a:lnTo>
                    <a:cubicBezTo>
                      <a:pt x="321" y="4"/>
                      <a:pt x="296" y="1"/>
                      <a:pt x="27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10" name="Google Shape;410;p4"/>
              <p:cNvSpPr/>
              <p:nvPr/>
            </p:nvSpPr>
            <p:spPr>
              <a:xfrm>
                <a:off x="5482593" y="1795547"/>
                <a:ext cx="58362" cy="18921"/>
              </a:xfrm>
              <a:custGeom>
                <a:avLst/>
                <a:gdLst/>
                <a:ahLst/>
                <a:cxnLst/>
                <a:rect l="l" t="t" r="r" b="b"/>
                <a:pathLst>
                  <a:path w="2736" h="887" extrusionOk="0">
                    <a:moveTo>
                      <a:pt x="2736" y="886"/>
                    </a:moveTo>
                    <a:lnTo>
                      <a:pt x="0" y="0"/>
                    </a:lnTo>
                  </a:path>
                </a:pathLst>
              </a:custGeom>
              <a:solidFill>
                <a:srgbClr val="E3A08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11" name="Google Shape;411;p4"/>
              <p:cNvSpPr/>
              <p:nvPr/>
            </p:nvSpPr>
            <p:spPr>
              <a:xfrm>
                <a:off x="5476833" y="1790320"/>
                <a:ext cx="69881" cy="29075"/>
              </a:xfrm>
              <a:custGeom>
                <a:avLst/>
                <a:gdLst/>
                <a:ahLst/>
                <a:cxnLst/>
                <a:rect l="l" t="t" r="r" b="b"/>
                <a:pathLst>
                  <a:path w="3276" h="1363" extrusionOk="0">
                    <a:moveTo>
                      <a:pt x="228" y="0"/>
                    </a:moveTo>
                    <a:cubicBezTo>
                      <a:pt x="143" y="0"/>
                      <a:pt x="69" y="51"/>
                      <a:pt x="39" y="168"/>
                    </a:cubicBezTo>
                    <a:cubicBezTo>
                      <a:pt x="1" y="284"/>
                      <a:pt x="39" y="438"/>
                      <a:pt x="193" y="477"/>
                    </a:cubicBezTo>
                    <a:lnTo>
                      <a:pt x="2929" y="1363"/>
                    </a:lnTo>
                    <a:lnTo>
                      <a:pt x="3006" y="1363"/>
                    </a:lnTo>
                    <a:cubicBezTo>
                      <a:pt x="3121" y="1363"/>
                      <a:pt x="3198" y="1286"/>
                      <a:pt x="3237" y="1209"/>
                    </a:cubicBezTo>
                    <a:cubicBezTo>
                      <a:pt x="3275" y="1093"/>
                      <a:pt x="3198" y="939"/>
                      <a:pt x="3083" y="900"/>
                    </a:cubicBezTo>
                    <a:lnTo>
                      <a:pt x="309" y="14"/>
                    </a:lnTo>
                    <a:cubicBezTo>
                      <a:pt x="282" y="5"/>
                      <a:pt x="254" y="0"/>
                      <a:pt x="22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12" name="Google Shape;412;p4"/>
              <p:cNvSpPr/>
              <p:nvPr/>
            </p:nvSpPr>
            <p:spPr>
              <a:xfrm>
                <a:off x="5592706" y="1635283"/>
                <a:ext cx="44412" cy="11540"/>
              </a:xfrm>
              <a:custGeom>
                <a:avLst/>
                <a:gdLst/>
                <a:ahLst/>
                <a:cxnLst/>
                <a:rect l="l" t="t" r="r" b="b"/>
                <a:pathLst>
                  <a:path w="2082" h="541" extrusionOk="0">
                    <a:moveTo>
                      <a:pt x="2081" y="540"/>
                    </a:moveTo>
                    <a:lnTo>
                      <a:pt x="1" y="1"/>
                    </a:lnTo>
                  </a:path>
                </a:pathLst>
              </a:custGeom>
              <a:solidFill>
                <a:srgbClr val="E3A08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13" name="Google Shape;413;p4"/>
              <p:cNvSpPr/>
              <p:nvPr/>
            </p:nvSpPr>
            <p:spPr>
              <a:xfrm>
                <a:off x="5586968" y="1630142"/>
                <a:ext cx="55909" cy="21609"/>
              </a:xfrm>
              <a:custGeom>
                <a:avLst/>
                <a:gdLst/>
                <a:ahLst/>
                <a:cxnLst/>
                <a:rect l="l" t="t" r="r" b="b"/>
                <a:pathLst>
                  <a:path w="2621" h="1013" extrusionOk="0">
                    <a:moveTo>
                      <a:pt x="283" y="1"/>
                    </a:moveTo>
                    <a:cubicBezTo>
                      <a:pt x="180" y="1"/>
                      <a:pt x="70" y="70"/>
                      <a:pt x="39" y="165"/>
                    </a:cubicBezTo>
                    <a:cubicBezTo>
                      <a:pt x="0" y="280"/>
                      <a:pt x="77" y="434"/>
                      <a:pt x="231" y="473"/>
                    </a:cubicBezTo>
                    <a:lnTo>
                      <a:pt x="2312" y="1012"/>
                    </a:lnTo>
                    <a:lnTo>
                      <a:pt x="2350" y="1012"/>
                    </a:lnTo>
                    <a:cubicBezTo>
                      <a:pt x="2466" y="1012"/>
                      <a:pt x="2582" y="935"/>
                      <a:pt x="2582" y="858"/>
                    </a:cubicBezTo>
                    <a:cubicBezTo>
                      <a:pt x="2620" y="704"/>
                      <a:pt x="2543" y="589"/>
                      <a:pt x="2427" y="550"/>
                    </a:cubicBezTo>
                    <a:lnTo>
                      <a:pt x="347" y="11"/>
                    </a:lnTo>
                    <a:cubicBezTo>
                      <a:pt x="327" y="4"/>
                      <a:pt x="305" y="1"/>
                      <a:pt x="28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14" name="Google Shape;414;p4"/>
              <p:cNvSpPr/>
              <p:nvPr/>
            </p:nvSpPr>
            <p:spPr>
              <a:xfrm>
                <a:off x="5549041" y="1748703"/>
                <a:ext cx="845786" cy="546337"/>
              </a:xfrm>
              <a:custGeom>
                <a:avLst/>
                <a:gdLst/>
                <a:ahLst/>
                <a:cxnLst/>
                <a:rect l="l" t="t" r="r" b="b"/>
                <a:pathLst>
                  <a:path w="39650" h="25612" extrusionOk="0">
                    <a:moveTo>
                      <a:pt x="30018" y="0"/>
                    </a:moveTo>
                    <a:lnTo>
                      <a:pt x="22621" y="11250"/>
                    </a:lnTo>
                    <a:cubicBezTo>
                      <a:pt x="22621" y="11250"/>
                      <a:pt x="22621" y="11250"/>
                      <a:pt x="22621" y="11250"/>
                    </a:cubicBezTo>
                    <a:cubicBezTo>
                      <a:pt x="22567" y="11250"/>
                      <a:pt x="8559" y="1233"/>
                      <a:pt x="8559" y="1233"/>
                    </a:cubicBezTo>
                    <a:cubicBezTo>
                      <a:pt x="5791" y="7414"/>
                      <a:pt x="0" y="9788"/>
                      <a:pt x="38" y="9788"/>
                    </a:cubicBezTo>
                    <a:cubicBezTo>
                      <a:pt x="39" y="9788"/>
                      <a:pt x="41" y="9787"/>
                      <a:pt x="45" y="9786"/>
                    </a:cubicBezTo>
                    <a:lnTo>
                      <a:pt x="83" y="9786"/>
                    </a:lnTo>
                    <a:lnTo>
                      <a:pt x="19192" y="24118"/>
                    </a:lnTo>
                    <a:cubicBezTo>
                      <a:pt x="20678" y="25081"/>
                      <a:pt x="22420" y="25612"/>
                      <a:pt x="24206" y="25612"/>
                    </a:cubicBezTo>
                    <a:cubicBezTo>
                      <a:pt x="24921" y="25612"/>
                      <a:pt x="25643" y="25527"/>
                      <a:pt x="26358" y="25351"/>
                    </a:cubicBezTo>
                    <a:cubicBezTo>
                      <a:pt x="28438" y="24811"/>
                      <a:pt x="30365" y="23540"/>
                      <a:pt x="31713" y="21575"/>
                    </a:cubicBezTo>
                    <a:lnTo>
                      <a:pt x="39650" y="11250"/>
                    </a:lnTo>
                    <a:lnTo>
                      <a:pt x="30018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15" name="Google Shape;415;p4"/>
              <p:cNvSpPr/>
              <p:nvPr/>
            </p:nvSpPr>
            <p:spPr>
              <a:xfrm>
                <a:off x="5543409" y="1743732"/>
                <a:ext cx="857177" cy="556427"/>
              </a:xfrm>
              <a:custGeom>
                <a:avLst/>
                <a:gdLst/>
                <a:ahLst/>
                <a:cxnLst/>
                <a:rect l="l" t="t" r="r" b="b"/>
                <a:pathLst>
                  <a:path w="40184" h="26085" extrusionOk="0">
                    <a:moveTo>
                      <a:pt x="30267" y="1"/>
                    </a:moveTo>
                    <a:cubicBezTo>
                      <a:pt x="30187" y="1"/>
                      <a:pt x="30114" y="43"/>
                      <a:pt x="30089" y="118"/>
                    </a:cubicBezTo>
                    <a:lnTo>
                      <a:pt x="22846" y="11136"/>
                    </a:lnTo>
                    <a:cubicBezTo>
                      <a:pt x="21498" y="10212"/>
                      <a:pt x="13369" y="4394"/>
                      <a:pt x="8977" y="1274"/>
                    </a:cubicBezTo>
                    <a:cubicBezTo>
                      <a:pt x="8900" y="1235"/>
                      <a:pt x="8823" y="1235"/>
                      <a:pt x="8746" y="1235"/>
                    </a:cubicBezTo>
                    <a:cubicBezTo>
                      <a:pt x="8707" y="1235"/>
                      <a:pt x="8630" y="1312"/>
                      <a:pt x="8592" y="1351"/>
                    </a:cubicBezTo>
                    <a:cubicBezTo>
                      <a:pt x="6357" y="6398"/>
                      <a:pt x="2042" y="8902"/>
                      <a:pt x="309" y="9749"/>
                    </a:cubicBezTo>
                    <a:cubicBezTo>
                      <a:pt x="154" y="9826"/>
                      <a:pt x="0" y="9903"/>
                      <a:pt x="77" y="10096"/>
                    </a:cubicBezTo>
                    <a:cubicBezTo>
                      <a:pt x="77" y="10212"/>
                      <a:pt x="193" y="10250"/>
                      <a:pt x="270" y="10250"/>
                    </a:cubicBezTo>
                    <a:lnTo>
                      <a:pt x="19302" y="24543"/>
                    </a:lnTo>
                    <a:cubicBezTo>
                      <a:pt x="20882" y="25545"/>
                      <a:pt x="22692" y="26084"/>
                      <a:pt x="24465" y="26084"/>
                    </a:cubicBezTo>
                    <a:cubicBezTo>
                      <a:pt x="25197" y="26084"/>
                      <a:pt x="25929" y="26007"/>
                      <a:pt x="26661" y="25815"/>
                    </a:cubicBezTo>
                    <a:cubicBezTo>
                      <a:pt x="28895" y="25237"/>
                      <a:pt x="30860" y="23888"/>
                      <a:pt x="32170" y="21962"/>
                    </a:cubicBezTo>
                    <a:lnTo>
                      <a:pt x="40106" y="11637"/>
                    </a:lnTo>
                    <a:cubicBezTo>
                      <a:pt x="40183" y="11522"/>
                      <a:pt x="40145" y="11367"/>
                      <a:pt x="40029" y="11290"/>
                    </a:cubicBezTo>
                    <a:cubicBezTo>
                      <a:pt x="39995" y="11256"/>
                      <a:pt x="39944" y="11237"/>
                      <a:pt x="39893" y="11237"/>
                    </a:cubicBezTo>
                    <a:cubicBezTo>
                      <a:pt x="39829" y="11237"/>
                      <a:pt x="39763" y="11265"/>
                      <a:pt x="39721" y="11329"/>
                    </a:cubicBezTo>
                    <a:lnTo>
                      <a:pt x="31785" y="21692"/>
                    </a:lnTo>
                    <a:cubicBezTo>
                      <a:pt x="30513" y="23503"/>
                      <a:pt x="28664" y="24813"/>
                      <a:pt x="26545" y="25352"/>
                    </a:cubicBezTo>
                    <a:cubicBezTo>
                      <a:pt x="25859" y="25521"/>
                      <a:pt x="25161" y="25604"/>
                      <a:pt x="24462" y="25604"/>
                    </a:cubicBezTo>
                    <a:cubicBezTo>
                      <a:pt x="22767" y="25604"/>
                      <a:pt x="21073" y="25113"/>
                      <a:pt x="19572" y="24158"/>
                    </a:cubicBezTo>
                    <a:lnTo>
                      <a:pt x="771" y="10058"/>
                    </a:lnTo>
                    <a:cubicBezTo>
                      <a:pt x="2659" y="9094"/>
                      <a:pt x="6665" y="6590"/>
                      <a:pt x="8938" y="1851"/>
                    </a:cubicBezTo>
                    <a:cubicBezTo>
                      <a:pt x="22663" y="11676"/>
                      <a:pt x="22807" y="11714"/>
                      <a:pt x="22959" y="11714"/>
                    </a:cubicBezTo>
                    <a:cubicBezTo>
                      <a:pt x="22960" y="11714"/>
                      <a:pt x="22961" y="11714"/>
                      <a:pt x="22962" y="11714"/>
                    </a:cubicBezTo>
                    <a:cubicBezTo>
                      <a:pt x="23001" y="11676"/>
                      <a:pt x="23078" y="11637"/>
                      <a:pt x="23116" y="11599"/>
                    </a:cubicBezTo>
                    <a:lnTo>
                      <a:pt x="30475" y="387"/>
                    </a:lnTo>
                    <a:cubicBezTo>
                      <a:pt x="30552" y="272"/>
                      <a:pt x="30513" y="118"/>
                      <a:pt x="30398" y="41"/>
                    </a:cubicBezTo>
                    <a:cubicBezTo>
                      <a:pt x="30357" y="13"/>
                      <a:pt x="30311" y="1"/>
                      <a:pt x="3026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16" name="Google Shape;416;p4"/>
              <p:cNvSpPr/>
              <p:nvPr/>
            </p:nvSpPr>
            <p:spPr>
              <a:xfrm>
                <a:off x="5972409" y="1945614"/>
                <a:ext cx="141362" cy="114570"/>
              </a:xfrm>
              <a:custGeom>
                <a:avLst/>
                <a:gdLst/>
                <a:ahLst/>
                <a:cxnLst/>
                <a:rect l="l" t="t" r="r" b="b"/>
                <a:pathLst>
                  <a:path w="6627" h="5371" extrusionOk="0">
                    <a:moveTo>
                      <a:pt x="255" y="0"/>
                    </a:moveTo>
                    <a:cubicBezTo>
                      <a:pt x="185" y="0"/>
                      <a:pt x="120" y="29"/>
                      <a:pt x="77" y="93"/>
                    </a:cubicBezTo>
                    <a:cubicBezTo>
                      <a:pt x="0" y="208"/>
                      <a:pt x="0" y="362"/>
                      <a:pt x="116" y="439"/>
                    </a:cubicBezTo>
                    <a:lnTo>
                      <a:pt x="6203" y="5332"/>
                    </a:lnTo>
                    <a:cubicBezTo>
                      <a:pt x="6241" y="5371"/>
                      <a:pt x="6280" y="5371"/>
                      <a:pt x="6357" y="5371"/>
                    </a:cubicBezTo>
                    <a:cubicBezTo>
                      <a:pt x="6434" y="5371"/>
                      <a:pt x="6511" y="5371"/>
                      <a:pt x="6550" y="5294"/>
                    </a:cubicBezTo>
                    <a:cubicBezTo>
                      <a:pt x="6627" y="5178"/>
                      <a:pt x="6627" y="5024"/>
                      <a:pt x="6511" y="4947"/>
                    </a:cubicBezTo>
                    <a:lnTo>
                      <a:pt x="424" y="54"/>
                    </a:lnTo>
                    <a:cubicBezTo>
                      <a:pt x="372" y="20"/>
                      <a:pt x="312" y="0"/>
                      <a:pt x="25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17" name="Google Shape;417;p4"/>
              <p:cNvSpPr/>
              <p:nvPr/>
            </p:nvSpPr>
            <p:spPr>
              <a:xfrm>
                <a:off x="5725858" y="1823939"/>
                <a:ext cx="32061" cy="28136"/>
              </a:xfrm>
              <a:custGeom>
                <a:avLst/>
                <a:gdLst/>
                <a:ahLst/>
                <a:cxnLst/>
                <a:rect l="l" t="t" r="r" b="b"/>
                <a:pathLst>
                  <a:path w="1503" h="1319" extrusionOk="0">
                    <a:moveTo>
                      <a:pt x="717" y="1"/>
                    </a:moveTo>
                    <a:cubicBezTo>
                      <a:pt x="497" y="1"/>
                      <a:pt x="283" y="121"/>
                      <a:pt x="154" y="326"/>
                    </a:cubicBezTo>
                    <a:cubicBezTo>
                      <a:pt x="0" y="673"/>
                      <a:pt x="116" y="1058"/>
                      <a:pt x="424" y="1251"/>
                    </a:cubicBezTo>
                    <a:cubicBezTo>
                      <a:pt x="516" y="1297"/>
                      <a:pt x="618" y="1319"/>
                      <a:pt x="721" y="1319"/>
                    </a:cubicBezTo>
                    <a:cubicBezTo>
                      <a:pt x="961" y="1319"/>
                      <a:pt x="1202" y="1197"/>
                      <a:pt x="1310" y="981"/>
                    </a:cubicBezTo>
                    <a:cubicBezTo>
                      <a:pt x="1503" y="673"/>
                      <a:pt x="1387" y="249"/>
                      <a:pt x="1040" y="95"/>
                    </a:cubicBezTo>
                    <a:cubicBezTo>
                      <a:pt x="938" y="31"/>
                      <a:pt x="826" y="1"/>
                      <a:pt x="717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18" name="Google Shape;418;p4"/>
              <p:cNvSpPr/>
              <p:nvPr/>
            </p:nvSpPr>
            <p:spPr>
              <a:xfrm>
                <a:off x="5721741" y="1818734"/>
                <a:ext cx="39463" cy="38460"/>
              </a:xfrm>
              <a:custGeom>
                <a:avLst/>
                <a:gdLst/>
                <a:ahLst/>
                <a:cxnLst/>
                <a:rect l="l" t="t" r="r" b="b"/>
                <a:pathLst>
                  <a:path w="1850" h="1803" extrusionOk="0">
                    <a:moveTo>
                      <a:pt x="926" y="477"/>
                    </a:moveTo>
                    <a:cubicBezTo>
                      <a:pt x="990" y="477"/>
                      <a:pt x="1056" y="494"/>
                      <a:pt x="1118" y="531"/>
                    </a:cubicBezTo>
                    <a:cubicBezTo>
                      <a:pt x="1233" y="609"/>
                      <a:pt x="1310" y="686"/>
                      <a:pt x="1349" y="801"/>
                    </a:cubicBezTo>
                    <a:cubicBezTo>
                      <a:pt x="1349" y="878"/>
                      <a:pt x="1349" y="994"/>
                      <a:pt x="1310" y="1109"/>
                    </a:cubicBezTo>
                    <a:cubicBezTo>
                      <a:pt x="1233" y="1186"/>
                      <a:pt x="1156" y="1263"/>
                      <a:pt x="1041" y="1302"/>
                    </a:cubicBezTo>
                    <a:cubicBezTo>
                      <a:pt x="1007" y="1313"/>
                      <a:pt x="976" y="1318"/>
                      <a:pt x="947" y="1318"/>
                    </a:cubicBezTo>
                    <a:cubicBezTo>
                      <a:pt x="877" y="1318"/>
                      <a:pt x="814" y="1291"/>
                      <a:pt x="733" y="1263"/>
                    </a:cubicBezTo>
                    <a:cubicBezTo>
                      <a:pt x="656" y="1225"/>
                      <a:pt x="578" y="1109"/>
                      <a:pt x="540" y="1032"/>
                    </a:cubicBezTo>
                    <a:cubicBezTo>
                      <a:pt x="501" y="917"/>
                      <a:pt x="501" y="801"/>
                      <a:pt x="578" y="686"/>
                    </a:cubicBezTo>
                    <a:cubicBezTo>
                      <a:pt x="657" y="555"/>
                      <a:pt x="789" y="477"/>
                      <a:pt x="926" y="477"/>
                    </a:cubicBezTo>
                    <a:close/>
                    <a:moveTo>
                      <a:pt x="928" y="0"/>
                    </a:moveTo>
                    <a:cubicBezTo>
                      <a:pt x="616" y="0"/>
                      <a:pt x="313" y="164"/>
                      <a:pt x="155" y="454"/>
                    </a:cubicBezTo>
                    <a:cubicBezTo>
                      <a:pt x="39" y="686"/>
                      <a:pt x="1" y="917"/>
                      <a:pt x="78" y="1148"/>
                    </a:cubicBezTo>
                    <a:cubicBezTo>
                      <a:pt x="155" y="1379"/>
                      <a:pt x="309" y="1572"/>
                      <a:pt x="501" y="1687"/>
                    </a:cubicBezTo>
                    <a:cubicBezTo>
                      <a:pt x="656" y="1764"/>
                      <a:pt x="771" y="1803"/>
                      <a:pt x="925" y="1803"/>
                    </a:cubicBezTo>
                    <a:cubicBezTo>
                      <a:pt x="1233" y="1803"/>
                      <a:pt x="1542" y="1610"/>
                      <a:pt x="1734" y="1341"/>
                    </a:cubicBezTo>
                    <a:cubicBezTo>
                      <a:pt x="1850" y="1109"/>
                      <a:pt x="1850" y="878"/>
                      <a:pt x="1811" y="647"/>
                    </a:cubicBezTo>
                    <a:cubicBezTo>
                      <a:pt x="1734" y="416"/>
                      <a:pt x="1580" y="223"/>
                      <a:pt x="1349" y="108"/>
                    </a:cubicBezTo>
                    <a:cubicBezTo>
                      <a:pt x="1216" y="35"/>
                      <a:pt x="1071" y="0"/>
                      <a:pt x="92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19" name="Google Shape;419;p4"/>
              <p:cNvSpPr/>
              <p:nvPr/>
            </p:nvSpPr>
            <p:spPr>
              <a:xfrm>
                <a:off x="5700367" y="1827096"/>
                <a:ext cx="108512" cy="115573"/>
              </a:xfrm>
              <a:custGeom>
                <a:avLst/>
                <a:gdLst/>
                <a:ahLst/>
                <a:cxnLst/>
                <a:rect l="l" t="t" r="r" b="b"/>
                <a:pathLst>
                  <a:path w="5087" h="5418" extrusionOk="0">
                    <a:moveTo>
                      <a:pt x="4807" y="1"/>
                    </a:moveTo>
                    <a:cubicBezTo>
                      <a:pt x="4737" y="1"/>
                      <a:pt x="4673" y="28"/>
                      <a:pt x="4624" y="101"/>
                    </a:cubicBezTo>
                    <a:cubicBezTo>
                      <a:pt x="2312" y="4031"/>
                      <a:pt x="194" y="4955"/>
                      <a:pt x="194" y="4955"/>
                    </a:cubicBezTo>
                    <a:cubicBezTo>
                      <a:pt x="39" y="5032"/>
                      <a:pt x="1" y="5148"/>
                      <a:pt x="39" y="5302"/>
                    </a:cubicBezTo>
                    <a:cubicBezTo>
                      <a:pt x="78" y="5379"/>
                      <a:pt x="194" y="5418"/>
                      <a:pt x="271" y="5418"/>
                    </a:cubicBezTo>
                    <a:lnTo>
                      <a:pt x="348" y="5418"/>
                    </a:lnTo>
                    <a:cubicBezTo>
                      <a:pt x="463" y="5379"/>
                      <a:pt x="2621" y="4416"/>
                      <a:pt x="5048" y="371"/>
                    </a:cubicBezTo>
                    <a:cubicBezTo>
                      <a:pt x="5086" y="255"/>
                      <a:pt x="5048" y="101"/>
                      <a:pt x="4932" y="24"/>
                    </a:cubicBezTo>
                    <a:cubicBezTo>
                      <a:pt x="4890" y="10"/>
                      <a:pt x="4848" y="1"/>
                      <a:pt x="480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20" name="Google Shape;420;p4"/>
              <p:cNvSpPr/>
              <p:nvPr/>
            </p:nvSpPr>
            <p:spPr>
              <a:xfrm>
                <a:off x="4785690" y="2600110"/>
                <a:ext cx="350110" cy="270395"/>
              </a:xfrm>
              <a:custGeom>
                <a:avLst/>
                <a:gdLst/>
                <a:ahLst/>
                <a:cxnLst/>
                <a:rect l="l" t="t" r="r" b="b"/>
                <a:pathLst>
                  <a:path w="16413" h="12676" extrusionOk="0">
                    <a:moveTo>
                      <a:pt x="14871" y="1"/>
                    </a:moveTo>
                    <a:lnTo>
                      <a:pt x="4546" y="1464"/>
                    </a:lnTo>
                    <a:lnTo>
                      <a:pt x="4739" y="2890"/>
                    </a:lnTo>
                    <a:lnTo>
                      <a:pt x="462" y="5934"/>
                    </a:lnTo>
                    <a:lnTo>
                      <a:pt x="0" y="12676"/>
                    </a:lnTo>
                    <a:lnTo>
                      <a:pt x="16412" y="10942"/>
                    </a:lnTo>
                    <a:lnTo>
                      <a:pt x="14871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21" name="Google Shape;421;p4"/>
              <p:cNvSpPr/>
              <p:nvPr/>
            </p:nvSpPr>
            <p:spPr>
              <a:xfrm>
                <a:off x="4780741" y="2595182"/>
                <a:ext cx="360797" cy="280250"/>
              </a:xfrm>
              <a:custGeom>
                <a:avLst/>
                <a:gdLst/>
                <a:ahLst/>
                <a:cxnLst/>
                <a:rect l="l" t="t" r="r" b="b"/>
                <a:pathLst>
                  <a:path w="16914" h="13138" extrusionOk="0">
                    <a:moveTo>
                      <a:pt x="14911" y="501"/>
                    </a:moveTo>
                    <a:lnTo>
                      <a:pt x="16375" y="10942"/>
                    </a:lnTo>
                    <a:lnTo>
                      <a:pt x="502" y="12637"/>
                    </a:lnTo>
                    <a:lnTo>
                      <a:pt x="926" y="6280"/>
                    </a:lnTo>
                    <a:lnTo>
                      <a:pt x="5125" y="3314"/>
                    </a:lnTo>
                    <a:cubicBezTo>
                      <a:pt x="5202" y="3275"/>
                      <a:pt x="5240" y="3198"/>
                      <a:pt x="5202" y="3082"/>
                    </a:cubicBezTo>
                    <a:lnTo>
                      <a:pt x="5048" y="1888"/>
                    </a:lnTo>
                    <a:lnTo>
                      <a:pt x="14911" y="501"/>
                    </a:lnTo>
                    <a:close/>
                    <a:moveTo>
                      <a:pt x="15065" y="0"/>
                    </a:moveTo>
                    <a:lnTo>
                      <a:pt x="4740" y="1464"/>
                    </a:lnTo>
                    <a:cubicBezTo>
                      <a:pt x="4624" y="1464"/>
                      <a:pt x="4508" y="1618"/>
                      <a:pt x="4547" y="1734"/>
                    </a:cubicBezTo>
                    <a:lnTo>
                      <a:pt x="4701" y="3005"/>
                    </a:lnTo>
                    <a:lnTo>
                      <a:pt x="540" y="5972"/>
                    </a:lnTo>
                    <a:cubicBezTo>
                      <a:pt x="463" y="6010"/>
                      <a:pt x="425" y="6087"/>
                      <a:pt x="425" y="6165"/>
                    </a:cubicBezTo>
                    <a:lnTo>
                      <a:pt x="1" y="12868"/>
                    </a:lnTo>
                    <a:cubicBezTo>
                      <a:pt x="1" y="12945"/>
                      <a:pt x="39" y="13022"/>
                      <a:pt x="78" y="13061"/>
                    </a:cubicBezTo>
                    <a:cubicBezTo>
                      <a:pt x="116" y="13099"/>
                      <a:pt x="194" y="13138"/>
                      <a:pt x="232" y="13138"/>
                    </a:cubicBezTo>
                    <a:lnTo>
                      <a:pt x="271" y="13138"/>
                    </a:lnTo>
                    <a:lnTo>
                      <a:pt x="16683" y="11404"/>
                    </a:lnTo>
                    <a:cubicBezTo>
                      <a:pt x="16760" y="11404"/>
                      <a:pt x="16798" y="11366"/>
                      <a:pt x="16837" y="11327"/>
                    </a:cubicBezTo>
                    <a:cubicBezTo>
                      <a:pt x="16875" y="11250"/>
                      <a:pt x="16914" y="11211"/>
                      <a:pt x="16914" y="11134"/>
                    </a:cubicBezTo>
                    <a:lnTo>
                      <a:pt x="15334" y="193"/>
                    </a:lnTo>
                    <a:cubicBezTo>
                      <a:pt x="15334" y="154"/>
                      <a:pt x="15296" y="77"/>
                      <a:pt x="15257" y="39"/>
                    </a:cubicBezTo>
                    <a:cubicBezTo>
                      <a:pt x="15219" y="0"/>
                      <a:pt x="15142" y="0"/>
                      <a:pt x="1506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22" name="Google Shape;422;p4"/>
              <p:cNvSpPr/>
              <p:nvPr/>
            </p:nvSpPr>
            <p:spPr>
              <a:xfrm>
                <a:off x="4581035" y="2715791"/>
                <a:ext cx="221931" cy="147314"/>
              </a:xfrm>
              <a:custGeom>
                <a:avLst/>
                <a:gdLst/>
                <a:ahLst/>
                <a:cxnLst/>
                <a:rect l="l" t="t" r="r" b="b"/>
                <a:pathLst>
                  <a:path w="10404" h="6906" extrusionOk="0">
                    <a:moveTo>
                      <a:pt x="4411" y="0"/>
                    </a:moveTo>
                    <a:cubicBezTo>
                      <a:pt x="2185" y="0"/>
                      <a:pt x="301" y="1687"/>
                      <a:pt x="117" y="3939"/>
                    </a:cubicBezTo>
                    <a:lnTo>
                      <a:pt x="1" y="5288"/>
                    </a:lnTo>
                    <a:lnTo>
                      <a:pt x="10403" y="6906"/>
                    </a:lnTo>
                    <a:lnTo>
                      <a:pt x="10056" y="511"/>
                    </a:lnTo>
                    <a:lnTo>
                      <a:pt x="5857" y="125"/>
                    </a:lnTo>
                    <a:cubicBezTo>
                      <a:pt x="5472" y="87"/>
                      <a:pt x="5086" y="48"/>
                      <a:pt x="4701" y="10"/>
                    </a:cubicBezTo>
                    <a:cubicBezTo>
                      <a:pt x="4604" y="3"/>
                      <a:pt x="4507" y="0"/>
                      <a:pt x="4411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23" name="Google Shape;423;p4"/>
              <p:cNvSpPr/>
              <p:nvPr/>
            </p:nvSpPr>
            <p:spPr>
              <a:xfrm>
                <a:off x="4576939" y="2712399"/>
                <a:ext cx="230122" cy="153991"/>
              </a:xfrm>
              <a:custGeom>
                <a:avLst/>
                <a:gdLst/>
                <a:ahLst/>
                <a:cxnLst/>
                <a:rect l="l" t="t" r="r" b="b"/>
                <a:pathLst>
                  <a:path w="10788" h="7219" extrusionOk="0">
                    <a:moveTo>
                      <a:pt x="4601" y="351"/>
                    </a:moveTo>
                    <a:cubicBezTo>
                      <a:pt x="4698" y="351"/>
                      <a:pt x="4795" y="355"/>
                      <a:pt x="4893" y="361"/>
                    </a:cubicBezTo>
                    <a:cubicBezTo>
                      <a:pt x="5278" y="400"/>
                      <a:pt x="5664" y="438"/>
                      <a:pt x="6010" y="477"/>
                    </a:cubicBezTo>
                    <a:lnTo>
                      <a:pt x="10056" y="824"/>
                    </a:lnTo>
                    <a:lnTo>
                      <a:pt x="10402" y="6834"/>
                    </a:lnTo>
                    <a:lnTo>
                      <a:pt x="386" y="5293"/>
                    </a:lnTo>
                    <a:lnTo>
                      <a:pt x="501" y="4137"/>
                    </a:lnTo>
                    <a:cubicBezTo>
                      <a:pt x="649" y="1962"/>
                      <a:pt x="2454" y="351"/>
                      <a:pt x="4601" y="351"/>
                    </a:cubicBezTo>
                    <a:close/>
                    <a:moveTo>
                      <a:pt x="4573" y="1"/>
                    </a:moveTo>
                    <a:cubicBezTo>
                      <a:pt x="2260" y="1"/>
                      <a:pt x="299" y="1753"/>
                      <a:pt x="116" y="4098"/>
                    </a:cubicBezTo>
                    <a:lnTo>
                      <a:pt x="39" y="5447"/>
                    </a:lnTo>
                    <a:cubicBezTo>
                      <a:pt x="0" y="5524"/>
                      <a:pt x="77" y="5601"/>
                      <a:pt x="193" y="5639"/>
                    </a:cubicBezTo>
                    <a:lnTo>
                      <a:pt x="10595" y="7219"/>
                    </a:lnTo>
                    <a:cubicBezTo>
                      <a:pt x="10672" y="7219"/>
                      <a:pt x="10711" y="7219"/>
                      <a:pt x="10749" y="7180"/>
                    </a:cubicBezTo>
                    <a:cubicBezTo>
                      <a:pt x="10788" y="7142"/>
                      <a:pt x="10788" y="7103"/>
                      <a:pt x="10788" y="7026"/>
                    </a:cubicBezTo>
                    <a:lnTo>
                      <a:pt x="10402" y="670"/>
                    </a:lnTo>
                    <a:cubicBezTo>
                      <a:pt x="10402" y="554"/>
                      <a:pt x="10325" y="477"/>
                      <a:pt x="10248" y="477"/>
                    </a:cubicBezTo>
                    <a:lnTo>
                      <a:pt x="6049" y="92"/>
                    </a:lnTo>
                    <a:cubicBezTo>
                      <a:pt x="5664" y="53"/>
                      <a:pt x="5317" y="53"/>
                      <a:pt x="4932" y="15"/>
                    </a:cubicBezTo>
                    <a:cubicBezTo>
                      <a:pt x="4811" y="5"/>
                      <a:pt x="4691" y="1"/>
                      <a:pt x="457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24" name="Google Shape;424;p4"/>
              <p:cNvSpPr/>
              <p:nvPr/>
            </p:nvSpPr>
            <p:spPr>
              <a:xfrm>
                <a:off x="4575297" y="2788297"/>
                <a:ext cx="560501" cy="92066"/>
              </a:xfrm>
              <a:custGeom>
                <a:avLst/>
                <a:gdLst/>
                <a:ahLst/>
                <a:cxnLst/>
                <a:rect l="l" t="t" r="r" b="b"/>
                <a:pathLst>
                  <a:path w="26276" h="4316" extrusionOk="0">
                    <a:moveTo>
                      <a:pt x="26006" y="1"/>
                    </a:moveTo>
                    <a:lnTo>
                      <a:pt x="10364" y="1773"/>
                    </a:lnTo>
                    <a:lnTo>
                      <a:pt x="347" y="540"/>
                    </a:lnTo>
                    <a:lnTo>
                      <a:pt x="0" y="2890"/>
                    </a:lnTo>
                    <a:lnTo>
                      <a:pt x="10711" y="4316"/>
                    </a:lnTo>
                    <a:lnTo>
                      <a:pt x="26275" y="2120"/>
                    </a:lnTo>
                    <a:lnTo>
                      <a:pt x="26006" y="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25" name="Google Shape;425;p4"/>
              <p:cNvSpPr/>
              <p:nvPr/>
            </p:nvSpPr>
            <p:spPr>
              <a:xfrm>
                <a:off x="4572012" y="2784799"/>
                <a:ext cx="567882" cy="99681"/>
              </a:xfrm>
              <a:custGeom>
                <a:avLst/>
                <a:gdLst/>
                <a:ahLst/>
                <a:cxnLst/>
                <a:rect l="l" t="t" r="r" b="b"/>
                <a:pathLst>
                  <a:path w="26622" h="4673" extrusionOk="0">
                    <a:moveTo>
                      <a:pt x="26005" y="358"/>
                    </a:moveTo>
                    <a:lnTo>
                      <a:pt x="26237" y="2130"/>
                    </a:lnTo>
                    <a:lnTo>
                      <a:pt x="10865" y="4287"/>
                    </a:lnTo>
                    <a:lnTo>
                      <a:pt x="385" y="2900"/>
                    </a:lnTo>
                    <a:lnTo>
                      <a:pt x="655" y="936"/>
                    </a:lnTo>
                    <a:lnTo>
                      <a:pt x="10479" y="2130"/>
                    </a:lnTo>
                    <a:lnTo>
                      <a:pt x="26005" y="358"/>
                    </a:lnTo>
                    <a:close/>
                    <a:moveTo>
                      <a:pt x="26179" y="1"/>
                    </a:moveTo>
                    <a:cubicBezTo>
                      <a:pt x="26161" y="1"/>
                      <a:pt x="26142" y="4"/>
                      <a:pt x="26121" y="11"/>
                    </a:cubicBezTo>
                    <a:lnTo>
                      <a:pt x="10479" y="1745"/>
                    </a:lnTo>
                    <a:lnTo>
                      <a:pt x="540" y="550"/>
                    </a:lnTo>
                    <a:cubicBezTo>
                      <a:pt x="519" y="543"/>
                      <a:pt x="500" y="540"/>
                      <a:pt x="482" y="540"/>
                    </a:cubicBezTo>
                    <a:cubicBezTo>
                      <a:pt x="399" y="540"/>
                      <a:pt x="347" y="609"/>
                      <a:pt x="347" y="704"/>
                    </a:cubicBezTo>
                    <a:lnTo>
                      <a:pt x="0" y="3016"/>
                    </a:lnTo>
                    <a:cubicBezTo>
                      <a:pt x="0" y="3093"/>
                      <a:pt x="0" y="3132"/>
                      <a:pt x="39" y="3170"/>
                    </a:cubicBezTo>
                    <a:cubicBezTo>
                      <a:pt x="39" y="3209"/>
                      <a:pt x="116" y="3209"/>
                      <a:pt x="154" y="3247"/>
                    </a:cubicBezTo>
                    <a:lnTo>
                      <a:pt x="10865" y="4673"/>
                    </a:lnTo>
                    <a:lnTo>
                      <a:pt x="10903" y="4673"/>
                    </a:lnTo>
                    <a:lnTo>
                      <a:pt x="26468" y="2438"/>
                    </a:lnTo>
                    <a:cubicBezTo>
                      <a:pt x="26583" y="2438"/>
                      <a:pt x="26622" y="2361"/>
                      <a:pt x="26622" y="2245"/>
                    </a:cubicBezTo>
                    <a:lnTo>
                      <a:pt x="26314" y="165"/>
                    </a:lnTo>
                    <a:cubicBezTo>
                      <a:pt x="26314" y="70"/>
                      <a:pt x="26262" y="1"/>
                      <a:pt x="2617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26" name="Google Shape;426;p4"/>
              <p:cNvSpPr/>
              <p:nvPr/>
            </p:nvSpPr>
            <p:spPr>
              <a:xfrm>
                <a:off x="4821015" y="2701947"/>
                <a:ext cx="64954" cy="52688"/>
              </a:xfrm>
              <a:custGeom>
                <a:avLst/>
                <a:gdLst/>
                <a:ahLst/>
                <a:cxnLst/>
                <a:rect l="l" t="t" r="r" b="b"/>
                <a:pathLst>
                  <a:path w="3045" h="2470" extrusionOk="0">
                    <a:moveTo>
                      <a:pt x="208" y="0"/>
                    </a:moveTo>
                    <a:cubicBezTo>
                      <a:pt x="149" y="0"/>
                      <a:pt x="87" y="33"/>
                      <a:pt x="39" y="81"/>
                    </a:cubicBezTo>
                    <a:cubicBezTo>
                      <a:pt x="1" y="158"/>
                      <a:pt x="1" y="273"/>
                      <a:pt x="78" y="312"/>
                    </a:cubicBezTo>
                    <a:lnTo>
                      <a:pt x="2698" y="2431"/>
                    </a:lnTo>
                    <a:cubicBezTo>
                      <a:pt x="2736" y="2431"/>
                      <a:pt x="2775" y="2469"/>
                      <a:pt x="2813" y="2469"/>
                    </a:cubicBezTo>
                    <a:cubicBezTo>
                      <a:pt x="2890" y="2469"/>
                      <a:pt x="2929" y="2431"/>
                      <a:pt x="2967" y="2392"/>
                    </a:cubicBezTo>
                    <a:cubicBezTo>
                      <a:pt x="3044" y="2315"/>
                      <a:pt x="3006" y="2200"/>
                      <a:pt x="2929" y="2123"/>
                    </a:cubicBezTo>
                    <a:lnTo>
                      <a:pt x="309" y="42"/>
                    </a:lnTo>
                    <a:cubicBezTo>
                      <a:pt x="279" y="13"/>
                      <a:pt x="244" y="0"/>
                      <a:pt x="20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27" name="Google Shape;427;p4"/>
              <p:cNvSpPr/>
              <p:nvPr/>
            </p:nvSpPr>
            <p:spPr>
              <a:xfrm>
                <a:off x="4843200" y="2685031"/>
                <a:ext cx="64954" cy="52347"/>
              </a:xfrm>
              <a:custGeom>
                <a:avLst/>
                <a:gdLst/>
                <a:ahLst/>
                <a:cxnLst/>
                <a:rect l="l" t="t" r="r" b="b"/>
                <a:pathLst>
                  <a:path w="3045" h="2454" extrusionOk="0">
                    <a:moveTo>
                      <a:pt x="202" y="1"/>
                    </a:moveTo>
                    <a:cubicBezTo>
                      <a:pt x="150" y="1"/>
                      <a:pt x="101" y="20"/>
                      <a:pt x="78" y="65"/>
                    </a:cubicBezTo>
                    <a:cubicBezTo>
                      <a:pt x="1" y="142"/>
                      <a:pt x="39" y="257"/>
                      <a:pt x="116" y="334"/>
                    </a:cubicBezTo>
                    <a:lnTo>
                      <a:pt x="2736" y="2415"/>
                    </a:lnTo>
                    <a:cubicBezTo>
                      <a:pt x="2775" y="2453"/>
                      <a:pt x="2813" y="2453"/>
                      <a:pt x="2852" y="2453"/>
                    </a:cubicBezTo>
                    <a:cubicBezTo>
                      <a:pt x="2890" y="2453"/>
                      <a:pt x="2929" y="2453"/>
                      <a:pt x="2967" y="2415"/>
                    </a:cubicBezTo>
                    <a:cubicBezTo>
                      <a:pt x="3044" y="2338"/>
                      <a:pt x="3044" y="2222"/>
                      <a:pt x="2967" y="2145"/>
                    </a:cubicBezTo>
                    <a:lnTo>
                      <a:pt x="309" y="26"/>
                    </a:lnTo>
                    <a:cubicBezTo>
                      <a:pt x="277" y="10"/>
                      <a:pt x="239" y="1"/>
                      <a:pt x="20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28" name="Google Shape;428;p4"/>
              <p:cNvSpPr/>
              <p:nvPr/>
            </p:nvSpPr>
            <p:spPr>
              <a:xfrm>
                <a:off x="4798830" y="2721657"/>
                <a:ext cx="64954" cy="52710"/>
              </a:xfrm>
              <a:custGeom>
                <a:avLst/>
                <a:gdLst/>
                <a:ahLst/>
                <a:cxnLst/>
                <a:rect l="l" t="t" r="r" b="b"/>
                <a:pathLst>
                  <a:path w="3045" h="2471" extrusionOk="0">
                    <a:moveTo>
                      <a:pt x="210" y="1"/>
                    </a:moveTo>
                    <a:cubicBezTo>
                      <a:pt x="155" y="1"/>
                      <a:pt x="101" y="34"/>
                      <a:pt x="78" y="81"/>
                    </a:cubicBezTo>
                    <a:cubicBezTo>
                      <a:pt x="0" y="158"/>
                      <a:pt x="0" y="274"/>
                      <a:pt x="78" y="313"/>
                    </a:cubicBezTo>
                    <a:lnTo>
                      <a:pt x="2736" y="2432"/>
                    </a:lnTo>
                    <a:cubicBezTo>
                      <a:pt x="2736" y="2470"/>
                      <a:pt x="2774" y="2470"/>
                      <a:pt x="2851" y="2470"/>
                    </a:cubicBezTo>
                    <a:cubicBezTo>
                      <a:pt x="2890" y="2470"/>
                      <a:pt x="2928" y="2432"/>
                      <a:pt x="2967" y="2393"/>
                    </a:cubicBezTo>
                    <a:cubicBezTo>
                      <a:pt x="3044" y="2316"/>
                      <a:pt x="3006" y="2200"/>
                      <a:pt x="2928" y="2123"/>
                    </a:cubicBezTo>
                    <a:lnTo>
                      <a:pt x="309" y="43"/>
                    </a:lnTo>
                    <a:cubicBezTo>
                      <a:pt x="279" y="13"/>
                      <a:pt x="244" y="1"/>
                      <a:pt x="210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29" name="Google Shape;429;p4"/>
              <p:cNvSpPr/>
              <p:nvPr/>
            </p:nvSpPr>
            <p:spPr>
              <a:xfrm>
                <a:off x="4875261" y="2710245"/>
                <a:ext cx="408473" cy="295865"/>
              </a:xfrm>
              <a:custGeom>
                <a:avLst/>
                <a:gdLst/>
                <a:ahLst/>
                <a:cxnLst/>
                <a:rect l="l" t="t" r="r" b="b"/>
                <a:pathLst>
                  <a:path w="19149" h="13870" extrusionOk="0">
                    <a:moveTo>
                      <a:pt x="6897" y="0"/>
                    </a:moveTo>
                    <a:lnTo>
                      <a:pt x="6935" y="2851"/>
                    </a:lnTo>
                    <a:lnTo>
                      <a:pt x="1503" y="5702"/>
                    </a:lnTo>
                    <a:lnTo>
                      <a:pt x="0" y="13369"/>
                    </a:lnTo>
                    <a:lnTo>
                      <a:pt x="19148" y="13869"/>
                    </a:lnTo>
                    <a:lnTo>
                      <a:pt x="19032" y="1079"/>
                    </a:lnTo>
                    <a:lnTo>
                      <a:pt x="6897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30" name="Google Shape;430;p4"/>
              <p:cNvSpPr/>
              <p:nvPr/>
            </p:nvSpPr>
            <p:spPr>
              <a:xfrm>
                <a:off x="4870334" y="2705296"/>
                <a:ext cx="419139" cy="306573"/>
              </a:xfrm>
              <a:custGeom>
                <a:avLst/>
                <a:gdLst/>
                <a:ahLst/>
                <a:cxnLst/>
                <a:rect l="l" t="t" r="r" b="b"/>
                <a:pathLst>
                  <a:path w="19649" h="14372" extrusionOk="0">
                    <a:moveTo>
                      <a:pt x="7359" y="502"/>
                    </a:moveTo>
                    <a:lnTo>
                      <a:pt x="19032" y="1503"/>
                    </a:lnTo>
                    <a:lnTo>
                      <a:pt x="19148" y="13870"/>
                    </a:lnTo>
                    <a:lnTo>
                      <a:pt x="540" y="13369"/>
                    </a:lnTo>
                    <a:lnTo>
                      <a:pt x="1965" y="6088"/>
                    </a:lnTo>
                    <a:lnTo>
                      <a:pt x="7282" y="3314"/>
                    </a:lnTo>
                    <a:cubicBezTo>
                      <a:pt x="7359" y="3237"/>
                      <a:pt x="7397" y="3160"/>
                      <a:pt x="7397" y="3083"/>
                    </a:cubicBezTo>
                    <a:lnTo>
                      <a:pt x="7359" y="502"/>
                    </a:lnTo>
                    <a:close/>
                    <a:moveTo>
                      <a:pt x="7166" y="1"/>
                    </a:moveTo>
                    <a:cubicBezTo>
                      <a:pt x="7089" y="1"/>
                      <a:pt x="7012" y="1"/>
                      <a:pt x="6974" y="39"/>
                    </a:cubicBezTo>
                    <a:cubicBezTo>
                      <a:pt x="6935" y="116"/>
                      <a:pt x="6896" y="155"/>
                      <a:pt x="6896" y="232"/>
                    </a:cubicBezTo>
                    <a:lnTo>
                      <a:pt x="6896" y="2929"/>
                    </a:lnTo>
                    <a:lnTo>
                      <a:pt x="1618" y="5703"/>
                    </a:lnTo>
                    <a:cubicBezTo>
                      <a:pt x="1580" y="5741"/>
                      <a:pt x="1541" y="5818"/>
                      <a:pt x="1503" y="5895"/>
                    </a:cubicBezTo>
                    <a:lnTo>
                      <a:pt x="0" y="13562"/>
                    </a:lnTo>
                    <a:cubicBezTo>
                      <a:pt x="0" y="13639"/>
                      <a:pt x="0" y="13716"/>
                      <a:pt x="39" y="13755"/>
                    </a:cubicBezTo>
                    <a:cubicBezTo>
                      <a:pt x="77" y="13832"/>
                      <a:pt x="154" y="13832"/>
                      <a:pt x="231" y="13832"/>
                    </a:cubicBezTo>
                    <a:lnTo>
                      <a:pt x="19379" y="14371"/>
                    </a:lnTo>
                    <a:cubicBezTo>
                      <a:pt x="19456" y="14371"/>
                      <a:pt x="19533" y="14333"/>
                      <a:pt x="19572" y="14294"/>
                    </a:cubicBezTo>
                    <a:cubicBezTo>
                      <a:pt x="19610" y="14256"/>
                      <a:pt x="19649" y="14178"/>
                      <a:pt x="19649" y="14101"/>
                    </a:cubicBezTo>
                    <a:lnTo>
                      <a:pt x="19495" y="1311"/>
                    </a:lnTo>
                    <a:cubicBezTo>
                      <a:pt x="19495" y="1157"/>
                      <a:pt x="19418" y="1080"/>
                      <a:pt x="19302" y="1041"/>
                    </a:cubicBezTo>
                    <a:lnTo>
                      <a:pt x="7166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31" name="Google Shape;431;p4"/>
              <p:cNvSpPr/>
              <p:nvPr/>
            </p:nvSpPr>
            <p:spPr>
              <a:xfrm>
                <a:off x="4645968" y="2800157"/>
                <a:ext cx="261351" cy="189507"/>
              </a:xfrm>
              <a:custGeom>
                <a:avLst/>
                <a:gdLst/>
                <a:ahLst/>
                <a:cxnLst/>
                <a:rect l="l" t="t" r="r" b="b"/>
                <a:pathLst>
                  <a:path w="12252" h="8884" extrusionOk="0">
                    <a:moveTo>
                      <a:pt x="5211" y="0"/>
                    </a:moveTo>
                    <a:cubicBezTo>
                      <a:pt x="2913" y="0"/>
                      <a:pt x="814" y="1593"/>
                      <a:pt x="309" y="3953"/>
                    </a:cubicBezTo>
                    <a:lnTo>
                      <a:pt x="1" y="5455"/>
                    </a:lnTo>
                    <a:lnTo>
                      <a:pt x="11751" y="8884"/>
                    </a:lnTo>
                    <a:lnTo>
                      <a:pt x="12252" y="1487"/>
                    </a:lnTo>
                    <a:lnTo>
                      <a:pt x="7513" y="408"/>
                    </a:lnTo>
                    <a:cubicBezTo>
                      <a:pt x="7089" y="293"/>
                      <a:pt x="6627" y="216"/>
                      <a:pt x="6203" y="100"/>
                    </a:cubicBezTo>
                    <a:cubicBezTo>
                      <a:pt x="5871" y="33"/>
                      <a:pt x="5539" y="0"/>
                      <a:pt x="5211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32" name="Google Shape;432;p4"/>
              <p:cNvSpPr/>
              <p:nvPr/>
            </p:nvSpPr>
            <p:spPr>
              <a:xfrm>
                <a:off x="4641851" y="2796424"/>
                <a:ext cx="269585" cy="197357"/>
              </a:xfrm>
              <a:custGeom>
                <a:avLst/>
                <a:gdLst/>
                <a:ahLst/>
                <a:cxnLst/>
                <a:rect l="l" t="t" r="r" b="b"/>
                <a:pathLst>
                  <a:path w="12638" h="9252" extrusionOk="0">
                    <a:moveTo>
                      <a:pt x="5375" y="366"/>
                    </a:moveTo>
                    <a:cubicBezTo>
                      <a:pt x="5699" y="366"/>
                      <a:pt x="6028" y="399"/>
                      <a:pt x="6358" y="468"/>
                    </a:cubicBezTo>
                    <a:cubicBezTo>
                      <a:pt x="6782" y="545"/>
                      <a:pt x="7244" y="660"/>
                      <a:pt x="7668" y="737"/>
                    </a:cubicBezTo>
                    <a:lnTo>
                      <a:pt x="12252" y="1777"/>
                    </a:lnTo>
                    <a:lnTo>
                      <a:pt x="11751" y="8828"/>
                    </a:lnTo>
                    <a:lnTo>
                      <a:pt x="386" y="5514"/>
                    </a:lnTo>
                    <a:lnTo>
                      <a:pt x="694" y="4128"/>
                    </a:lnTo>
                    <a:cubicBezTo>
                      <a:pt x="1165" y="1909"/>
                      <a:pt x="3160" y="366"/>
                      <a:pt x="5375" y="366"/>
                    </a:cubicBezTo>
                    <a:close/>
                    <a:moveTo>
                      <a:pt x="5341" y="0"/>
                    </a:moveTo>
                    <a:cubicBezTo>
                      <a:pt x="2975" y="0"/>
                      <a:pt x="849" y="1682"/>
                      <a:pt x="348" y="4089"/>
                    </a:cubicBezTo>
                    <a:lnTo>
                      <a:pt x="1" y="5592"/>
                    </a:lnTo>
                    <a:cubicBezTo>
                      <a:pt x="1" y="5707"/>
                      <a:pt x="39" y="5784"/>
                      <a:pt x="155" y="5823"/>
                    </a:cubicBezTo>
                    <a:lnTo>
                      <a:pt x="11867" y="9252"/>
                    </a:lnTo>
                    <a:lnTo>
                      <a:pt x="11906" y="9252"/>
                    </a:lnTo>
                    <a:cubicBezTo>
                      <a:pt x="11944" y="9252"/>
                      <a:pt x="11983" y="9252"/>
                      <a:pt x="12021" y="9213"/>
                    </a:cubicBezTo>
                    <a:cubicBezTo>
                      <a:pt x="12060" y="9174"/>
                      <a:pt x="12098" y="9136"/>
                      <a:pt x="12098" y="9059"/>
                    </a:cubicBezTo>
                    <a:lnTo>
                      <a:pt x="12638" y="1662"/>
                    </a:lnTo>
                    <a:cubicBezTo>
                      <a:pt x="12638" y="1585"/>
                      <a:pt x="12599" y="1508"/>
                      <a:pt x="12483" y="1469"/>
                    </a:cubicBezTo>
                    <a:lnTo>
                      <a:pt x="7745" y="391"/>
                    </a:lnTo>
                    <a:cubicBezTo>
                      <a:pt x="7321" y="313"/>
                      <a:pt x="6859" y="198"/>
                      <a:pt x="6435" y="121"/>
                    </a:cubicBezTo>
                    <a:cubicBezTo>
                      <a:pt x="6068" y="39"/>
                      <a:pt x="5702" y="0"/>
                      <a:pt x="534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33" name="Google Shape;433;p4"/>
              <p:cNvSpPr/>
              <p:nvPr/>
            </p:nvSpPr>
            <p:spPr>
              <a:xfrm>
                <a:off x="4637756" y="2880343"/>
                <a:ext cx="645975" cy="129886"/>
              </a:xfrm>
              <a:custGeom>
                <a:avLst/>
                <a:gdLst/>
                <a:ahLst/>
                <a:cxnLst/>
                <a:rect l="l" t="t" r="r" b="b"/>
                <a:pathLst>
                  <a:path w="30283" h="6089" extrusionOk="0">
                    <a:moveTo>
                      <a:pt x="732" y="1"/>
                    </a:moveTo>
                    <a:lnTo>
                      <a:pt x="0" y="2736"/>
                    </a:lnTo>
                    <a:lnTo>
                      <a:pt x="12098" y="6088"/>
                    </a:lnTo>
                    <a:lnTo>
                      <a:pt x="30282" y="5895"/>
                    </a:lnTo>
                    <a:lnTo>
                      <a:pt x="30282" y="3391"/>
                    </a:lnTo>
                    <a:lnTo>
                      <a:pt x="12021" y="3006"/>
                    </a:lnTo>
                    <a:lnTo>
                      <a:pt x="732" y="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34" name="Google Shape;434;p4"/>
              <p:cNvSpPr/>
              <p:nvPr/>
            </p:nvSpPr>
            <p:spPr>
              <a:xfrm>
                <a:off x="4633639" y="2876844"/>
                <a:ext cx="654188" cy="137480"/>
              </a:xfrm>
              <a:custGeom>
                <a:avLst/>
                <a:gdLst/>
                <a:ahLst/>
                <a:cxnLst/>
                <a:rect l="l" t="t" r="r" b="b"/>
                <a:pathLst>
                  <a:path w="30668" h="6445" extrusionOk="0">
                    <a:moveTo>
                      <a:pt x="1079" y="396"/>
                    </a:moveTo>
                    <a:lnTo>
                      <a:pt x="12175" y="3363"/>
                    </a:lnTo>
                    <a:lnTo>
                      <a:pt x="30282" y="3709"/>
                    </a:lnTo>
                    <a:lnTo>
                      <a:pt x="30321" y="5905"/>
                    </a:lnTo>
                    <a:lnTo>
                      <a:pt x="12291" y="6059"/>
                    </a:lnTo>
                    <a:lnTo>
                      <a:pt x="424" y="2746"/>
                    </a:lnTo>
                    <a:lnTo>
                      <a:pt x="1079" y="396"/>
                    </a:lnTo>
                    <a:close/>
                    <a:moveTo>
                      <a:pt x="943" y="1"/>
                    </a:moveTo>
                    <a:cubicBezTo>
                      <a:pt x="860" y="1"/>
                      <a:pt x="803" y="63"/>
                      <a:pt x="771" y="126"/>
                    </a:cubicBezTo>
                    <a:lnTo>
                      <a:pt x="39" y="2823"/>
                    </a:lnTo>
                    <a:cubicBezTo>
                      <a:pt x="1" y="2939"/>
                      <a:pt x="39" y="3016"/>
                      <a:pt x="155" y="3054"/>
                    </a:cubicBezTo>
                    <a:lnTo>
                      <a:pt x="12214" y="6445"/>
                    </a:lnTo>
                    <a:lnTo>
                      <a:pt x="12291" y="6445"/>
                    </a:lnTo>
                    <a:lnTo>
                      <a:pt x="30475" y="6252"/>
                    </a:lnTo>
                    <a:cubicBezTo>
                      <a:pt x="30591" y="6252"/>
                      <a:pt x="30668" y="6175"/>
                      <a:pt x="30668" y="6059"/>
                    </a:cubicBezTo>
                    <a:lnTo>
                      <a:pt x="30629" y="3555"/>
                    </a:lnTo>
                    <a:cubicBezTo>
                      <a:pt x="30629" y="3440"/>
                      <a:pt x="30552" y="3363"/>
                      <a:pt x="30475" y="3363"/>
                    </a:cubicBezTo>
                    <a:lnTo>
                      <a:pt x="12252" y="3016"/>
                    </a:lnTo>
                    <a:lnTo>
                      <a:pt x="1002" y="11"/>
                    </a:lnTo>
                    <a:cubicBezTo>
                      <a:pt x="981" y="4"/>
                      <a:pt x="961" y="1"/>
                      <a:pt x="94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35" name="Google Shape;435;p4"/>
              <p:cNvSpPr/>
              <p:nvPr/>
            </p:nvSpPr>
            <p:spPr>
              <a:xfrm>
                <a:off x="4941005" y="2808434"/>
                <a:ext cx="66596" cy="67834"/>
              </a:xfrm>
              <a:custGeom>
                <a:avLst/>
                <a:gdLst/>
                <a:ahLst/>
                <a:cxnLst/>
                <a:rect l="l" t="t" r="r" b="b"/>
                <a:pathLst>
                  <a:path w="3122" h="3180" extrusionOk="0">
                    <a:moveTo>
                      <a:pt x="212" y="1"/>
                    </a:moveTo>
                    <a:cubicBezTo>
                      <a:pt x="164" y="1"/>
                      <a:pt x="116" y="20"/>
                      <a:pt x="78" y="59"/>
                    </a:cubicBezTo>
                    <a:cubicBezTo>
                      <a:pt x="1" y="136"/>
                      <a:pt x="1" y="213"/>
                      <a:pt x="78" y="290"/>
                    </a:cubicBezTo>
                    <a:lnTo>
                      <a:pt x="2774" y="3141"/>
                    </a:lnTo>
                    <a:cubicBezTo>
                      <a:pt x="2813" y="3179"/>
                      <a:pt x="2851" y="3179"/>
                      <a:pt x="2929" y="3179"/>
                    </a:cubicBezTo>
                    <a:cubicBezTo>
                      <a:pt x="2967" y="3179"/>
                      <a:pt x="3006" y="3179"/>
                      <a:pt x="3044" y="3141"/>
                    </a:cubicBezTo>
                    <a:cubicBezTo>
                      <a:pt x="3121" y="3064"/>
                      <a:pt x="3121" y="2948"/>
                      <a:pt x="3044" y="2871"/>
                    </a:cubicBezTo>
                    <a:lnTo>
                      <a:pt x="347" y="59"/>
                    </a:lnTo>
                    <a:cubicBezTo>
                      <a:pt x="309" y="20"/>
                      <a:pt x="261" y="1"/>
                      <a:pt x="21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36" name="Google Shape;436;p4"/>
              <p:cNvSpPr/>
              <p:nvPr/>
            </p:nvSpPr>
            <p:spPr>
              <a:xfrm>
                <a:off x="4969760" y="2792627"/>
                <a:ext cx="65786" cy="68025"/>
              </a:xfrm>
              <a:custGeom>
                <a:avLst/>
                <a:gdLst/>
                <a:ahLst/>
                <a:cxnLst/>
                <a:rect l="l" t="t" r="r" b="b"/>
                <a:pathLst>
                  <a:path w="3084" h="3189" extrusionOk="0">
                    <a:moveTo>
                      <a:pt x="208" y="0"/>
                    </a:moveTo>
                    <a:cubicBezTo>
                      <a:pt x="165" y="0"/>
                      <a:pt x="117" y="10"/>
                      <a:pt x="78" y="29"/>
                    </a:cubicBezTo>
                    <a:cubicBezTo>
                      <a:pt x="1" y="106"/>
                      <a:pt x="1" y="222"/>
                      <a:pt x="78" y="299"/>
                    </a:cubicBezTo>
                    <a:lnTo>
                      <a:pt x="2775" y="3111"/>
                    </a:lnTo>
                    <a:cubicBezTo>
                      <a:pt x="2813" y="3150"/>
                      <a:pt x="2852" y="3188"/>
                      <a:pt x="2890" y="3188"/>
                    </a:cubicBezTo>
                    <a:cubicBezTo>
                      <a:pt x="2929" y="3188"/>
                      <a:pt x="3006" y="3150"/>
                      <a:pt x="3006" y="3111"/>
                    </a:cubicBezTo>
                    <a:cubicBezTo>
                      <a:pt x="3083" y="3073"/>
                      <a:pt x="3083" y="2957"/>
                      <a:pt x="3045" y="2880"/>
                    </a:cubicBezTo>
                    <a:lnTo>
                      <a:pt x="309" y="29"/>
                    </a:lnTo>
                    <a:cubicBezTo>
                      <a:pt x="290" y="10"/>
                      <a:pt x="251" y="0"/>
                      <a:pt x="20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37" name="Google Shape;437;p4"/>
              <p:cNvSpPr/>
              <p:nvPr/>
            </p:nvSpPr>
            <p:spPr>
              <a:xfrm>
                <a:off x="4913061" y="2827633"/>
                <a:ext cx="65764" cy="68345"/>
              </a:xfrm>
              <a:custGeom>
                <a:avLst/>
                <a:gdLst/>
                <a:ahLst/>
                <a:cxnLst/>
                <a:rect l="l" t="t" r="r" b="b"/>
                <a:pathLst>
                  <a:path w="3083" h="3204" extrusionOk="0">
                    <a:moveTo>
                      <a:pt x="159" y="0"/>
                    </a:moveTo>
                    <a:cubicBezTo>
                      <a:pt x="124" y="0"/>
                      <a:pt x="94" y="12"/>
                      <a:pt x="78" y="45"/>
                    </a:cubicBezTo>
                    <a:cubicBezTo>
                      <a:pt x="1" y="122"/>
                      <a:pt x="1" y="237"/>
                      <a:pt x="39" y="314"/>
                    </a:cubicBezTo>
                    <a:lnTo>
                      <a:pt x="2775" y="3127"/>
                    </a:lnTo>
                    <a:cubicBezTo>
                      <a:pt x="2813" y="3165"/>
                      <a:pt x="2852" y="3204"/>
                      <a:pt x="2890" y="3204"/>
                    </a:cubicBezTo>
                    <a:cubicBezTo>
                      <a:pt x="2929" y="3204"/>
                      <a:pt x="2967" y="3165"/>
                      <a:pt x="3006" y="3127"/>
                    </a:cubicBezTo>
                    <a:cubicBezTo>
                      <a:pt x="3083" y="3050"/>
                      <a:pt x="3083" y="2973"/>
                      <a:pt x="3006" y="2896"/>
                    </a:cubicBezTo>
                    <a:lnTo>
                      <a:pt x="309" y="45"/>
                    </a:lnTo>
                    <a:cubicBezTo>
                      <a:pt x="264" y="23"/>
                      <a:pt x="207" y="0"/>
                      <a:pt x="15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38" name="Google Shape;438;p4"/>
              <p:cNvSpPr/>
              <p:nvPr/>
            </p:nvSpPr>
            <p:spPr>
              <a:xfrm>
                <a:off x="4717898" y="1955726"/>
                <a:ext cx="1362984" cy="985442"/>
              </a:xfrm>
              <a:custGeom>
                <a:avLst/>
                <a:gdLst/>
                <a:ahLst/>
                <a:cxnLst/>
                <a:rect l="l" t="t" r="r" b="b"/>
                <a:pathLst>
                  <a:path w="63896" h="46197" extrusionOk="0">
                    <a:moveTo>
                      <a:pt x="22837" y="1"/>
                    </a:moveTo>
                    <a:cubicBezTo>
                      <a:pt x="19363" y="1"/>
                      <a:pt x="16090" y="2023"/>
                      <a:pt x="14389" y="5205"/>
                    </a:cubicBezTo>
                    <a:lnTo>
                      <a:pt x="520" y="32751"/>
                    </a:lnTo>
                    <a:cubicBezTo>
                      <a:pt x="0" y="33791"/>
                      <a:pt x="789" y="34954"/>
                      <a:pt x="1877" y="34954"/>
                    </a:cubicBezTo>
                    <a:cubicBezTo>
                      <a:pt x="1999" y="34954"/>
                      <a:pt x="2125" y="34940"/>
                      <a:pt x="2253" y="34909"/>
                    </a:cubicBezTo>
                    <a:lnTo>
                      <a:pt x="5374" y="34215"/>
                    </a:lnTo>
                    <a:cubicBezTo>
                      <a:pt x="7377" y="33743"/>
                      <a:pt x="9411" y="33510"/>
                      <a:pt x="11438" y="33510"/>
                    </a:cubicBezTo>
                    <a:cubicBezTo>
                      <a:pt x="14870" y="33510"/>
                      <a:pt x="18281" y="34179"/>
                      <a:pt x="21478" y="35487"/>
                    </a:cubicBezTo>
                    <a:lnTo>
                      <a:pt x="21940" y="35679"/>
                    </a:lnTo>
                    <a:lnTo>
                      <a:pt x="31688" y="28051"/>
                    </a:lnTo>
                    <a:lnTo>
                      <a:pt x="51375" y="45426"/>
                    </a:lnTo>
                    <a:lnTo>
                      <a:pt x="63896" y="46197"/>
                    </a:lnTo>
                    <a:lnTo>
                      <a:pt x="30185" y="3625"/>
                    </a:lnTo>
                    <a:cubicBezTo>
                      <a:pt x="28837" y="1930"/>
                      <a:pt x="27064" y="813"/>
                      <a:pt x="25177" y="312"/>
                    </a:cubicBezTo>
                    <a:cubicBezTo>
                      <a:pt x="24397" y="101"/>
                      <a:pt x="23612" y="1"/>
                      <a:pt x="22837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39" name="Google Shape;439;p4"/>
              <p:cNvSpPr/>
              <p:nvPr/>
            </p:nvSpPr>
            <p:spPr>
              <a:xfrm>
                <a:off x="4717472" y="1950755"/>
                <a:ext cx="1369170" cy="996171"/>
              </a:xfrm>
              <a:custGeom>
                <a:avLst/>
                <a:gdLst/>
                <a:ahLst/>
                <a:cxnLst/>
                <a:rect l="l" t="t" r="r" b="b"/>
                <a:pathLst>
                  <a:path w="64186" h="46700" extrusionOk="0">
                    <a:moveTo>
                      <a:pt x="22924" y="468"/>
                    </a:moveTo>
                    <a:cubicBezTo>
                      <a:pt x="23656" y="468"/>
                      <a:pt x="24388" y="584"/>
                      <a:pt x="25120" y="776"/>
                    </a:cubicBezTo>
                    <a:cubicBezTo>
                      <a:pt x="27084" y="1277"/>
                      <a:pt x="28780" y="2394"/>
                      <a:pt x="30012" y="3974"/>
                    </a:cubicBezTo>
                    <a:lnTo>
                      <a:pt x="63415" y="46160"/>
                    </a:lnTo>
                    <a:lnTo>
                      <a:pt x="63415" y="46160"/>
                    </a:lnTo>
                    <a:lnTo>
                      <a:pt x="51472" y="45428"/>
                    </a:lnTo>
                    <a:lnTo>
                      <a:pt x="31862" y="28130"/>
                    </a:lnTo>
                    <a:cubicBezTo>
                      <a:pt x="31817" y="28085"/>
                      <a:pt x="31745" y="28066"/>
                      <a:pt x="31678" y="28066"/>
                    </a:cubicBezTo>
                    <a:cubicBezTo>
                      <a:pt x="31630" y="28066"/>
                      <a:pt x="31585" y="28075"/>
                      <a:pt x="31553" y="28091"/>
                    </a:cubicBezTo>
                    <a:lnTo>
                      <a:pt x="21960" y="35643"/>
                    </a:lnTo>
                    <a:lnTo>
                      <a:pt x="21575" y="35488"/>
                    </a:lnTo>
                    <a:cubicBezTo>
                      <a:pt x="18325" y="34155"/>
                      <a:pt x="14892" y="33492"/>
                      <a:pt x="11439" y="33492"/>
                    </a:cubicBezTo>
                    <a:cubicBezTo>
                      <a:pt x="9407" y="33492"/>
                      <a:pt x="7368" y="33722"/>
                      <a:pt x="5356" y="34179"/>
                    </a:cubicBezTo>
                    <a:lnTo>
                      <a:pt x="2196" y="34911"/>
                    </a:lnTo>
                    <a:cubicBezTo>
                      <a:pt x="2097" y="34935"/>
                      <a:pt x="1996" y="34948"/>
                      <a:pt x="1896" y="34948"/>
                    </a:cubicBezTo>
                    <a:cubicBezTo>
                      <a:pt x="1526" y="34948"/>
                      <a:pt x="1159" y="34781"/>
                      <a:pt x="886" y="34448"/>
                    </a:cubicBezTo>
                    <a:cubicBezTo>
                      <a:pt x="578" y="34063"/>
                      <a:pt x="540" y="33524"/>
                      <a:pt x="771" y="33061"/>
                    </a:cubicBezTo>
                    <a:lnTo>
                      <a:pt x="14640" y="5554"/>
                    </a:lnTo>
                    <a:cubicBezTo>
                      <a:pt x="16297" y="2394"/>
                      <a:pt x="19572" y="468"/>
                      <a:pt x="22924" y="468"/>
                    </a:cubicBezTo>
                    <a:close/>
                    <a:moveTo>
                      <a:pt x="22900" y="0"/>
                    </a:moveTo>
                    <a:cubicBezTo>
                      <a:pt x="19373" y="0"/>
                      <a:pt x="15947" y="2019"/>
                      <a:pt x="14217" y="5322"/>
                    </a:cubicBezTo>
                    <a:lnTo>
                      <a:pt x="347" y="32869"/>
                    </a:lnTo>
                    <a:cubicBezTo>
                      <a:pt x="0" y="33485"/>
                      <a:pt x="77" y="34217"/>
                      <a:pt x="540" y="34756"/>
                    </a:cubicBezTo>
                    <a:cubicBezTo>
                      <a:pt x="871" y="35178"/>
                      <a:pt x="1367" y="35435"/>
                      <a:pt x="1881" y="35435"/>
                    </a:cubicBezTo>
                    <a:cubicBezTo>
                      <a:pt x="2024" y="35435"/>
                      <a:pt x="2169" y="35415"/>
                      <a:pt x="2312" y="35373"/>
                    </a:cubicBezTo>
                    <a:lnTo>
                      <a:pt x="5471" y="34679"/>
                    </a:lnTo>
                    <a:cubicBezTo>
                      <a:pt x="7468" y="34205"/>
                      <a:pt x="9486" y="33972"/>
                      <a:pt x="11495" y="33972"/>
                    </a:cubicBezTo>
                    <a:cubicBezTo>
                      <a:pt x="14876" y="33972"/>
                      <a:pt x="18232" y="34632"/>
                      <a:pt x="21421" y="35912"/>
                    </a:cubicBezTo>
                    <a:lnTo>
                      <a:pt x="21883" y="36105"/>
                    </a:lnTo>
                    <a:cubicBezTo>
                      <a:pt x="21922" y="36124"/>
                      <a:pt x="21970" y="36134"/>
                      <a:pt x="22013" y="36134"/>
                    </a:cubicBezTo>
                    <a:cubicBezTo>
                      <a:pt x="22057" y="36134"/>
                      <a:pt x="22095" y="36124"/>
                      <a:pt x="22114" y="36105"/>
                    </a:cubicBezTo>
                    <a:lnTo>
                      <a:pt x="31708" y="28592"/>
                    </a:lnTo>
                    <a:lnTo>
                      <a:pt x="51240" y="45852"/>
                    </a:lnTo>
                    <a:cubicBezTo>
                      <a:pt x="51279" y="45890"/>
                      <a:pt x="51317" y="45890"/>
                      <a:pt x="51356" y="45929"/>
                    </a:cubicBezTo>
                    <a:lnTo>
                      <a:pt x="63916" y="46700"/>
                    </a:lnTo>
                    <a:cubicBezTo>
                      <a:pt x="64031" y="46700"/>
                      <a:pt x="64108" y="46622"/>
                      <a:pt x="64147" y="46545"/>
                    </a:cubicBezTo>
                    <a:cubicBezTo>
                      <a:pt x="64185" y="46468"/>
                      <a:pt x="64185" y="46353"/>
                      <a:pt x="64108" y="46276"/>
                    </a:cubicBezTo>
                    <a:lnTo>
                      <a:pt x="30398" y="3704"/>
                    </a:lnTo>
                    <a:cubicBezTo>
                      <a:pt x="29088" y="2009"/>
                      <a:pt x="27316" y="853"/>
                      <a:pt x="25274" y="314"/>
                    </a:cubicBezTo>
                    <a:cubicBezTo>
                      <a:pt x="24489" y="102"/>
                      <a:pt x="23692" y="0"/>
                      <a:pt x="2290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40" name="Google Shape;440;p4"/>
              <p:cNvSpPr/>
              <p:nvPr/>
            </p:nvSpPr>
            <p:spPr>
              <a:xfrm>
                <a:off x="4717898" y="2609730"/>
                <a:ext cx="468030" cy="107104"/>
              </a:xfrm>
              <a:custGeom>
                <a:avLst/>
                <a:gdLst/>
                <a:ahLst/>
                <a:cxnLst/>
                <a:rect l="l" t="t" r="r" b="b"/>
                <a:pathLst>
                  <a:path w="21941" h="5021" extrusionOk="0">
                    <a:moveTo>
                      <a:pt x="11438" y="0"/>
                    </a:moveTo>
                    <a:cubicBezTo>
                      <a:pt x="9411" y="0"/>
                      <a:pt x="7377" y="233"/>
                      <a:pt x="5374" y="705"/>
                    </a:cubicBezTo>
                    <a:lnTo>
                      <a:pt x="2253" y="1437"/>
                    </a:lnTo>
                    <a:cubicBezTo>
                      <a:pt x="2149" y="1453"/>
                      <a:pt x="2048" y="1461"/>
                      <a:pt x="1950" y="1461"/>
                    </a:cubicBezTo>
                    <a:cubicBezTo>
                      <a:pt x="1579" y="1461"/>
                      <a:pt x="1256" y="1351"/>
                      <a:pt x="982" y="1168"/>
                    </a:cubicBezTo>
                    <a:lnTo>
                      <a:pt x="520" y="2092"/>
                    </a:lnTo>
                    <a:cubicBezTo>
                      <a:pt x="0" y="3132"/>
                      <a:pt x="789" y="4295"/>
                      <a:pt x="1877" y="4295"/>
                    </a:cubicBezTo>
                    <a:cubicBezTo>
                      <a:pt x="1999" y="4295"/>
                      <a:pt x="2125" y="4281"/>
                      <a:pt x="2253" y="4250"/>
                    </a:cubicBezTo>
                    <a:lnTo>
                      <a:pt x="5374" y="3518"/>
                    </a:lnTo>
                    <a:cubicBezTo>
                      <a:pt x="7352" y="3066"/>
                      <a:pt x="9361" y="2841"/>
                      <a:pt x="11363" y="2841"/>
                    </a:cubicBezTo>
                    <a:cubicBezTo>
                      <a:pt x="14820" y="2841"/>
                      <a:pt x="18257" y="3510"/>
                      <a:pt x="21478" y="4828"/>
                    </a:cubicBezTo>
                    <a:lnTo>
                      <a:pt x="21940" y="5020"/>
                    </a:lnTo>
                    <a:lnTo>
                      <a:pt x="21940" y="2169"/>
                    </a:lnTo>
                    <a:lnTo>
                      <a:pt x="21478" y="1977"/>
                    </a:lnTo>
                    <a:cubicBezTo>
                      <a:pt x="18281" y="669"/>
                      <a:pt x="14870" y="0"/>
                      <a:pt x="11438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41" name="Google Shape;441;p4"/>
              <p:cNvSpPr/>
              <p:nvPr/>
            </p:nvSpPr>
            <p:spPr>
              <a:xfrm>
                <a:off x="4717472" y="2604568"/>
                <a:ext cx="475027" cy="117194"/>
              </a:xfrm>
              <a:custGeom>
                <a:avLst/>
                <a:gdLst/>
                <a:ahLst/>
                <a:cxnLst/>
                <a:rect l="l" t="t" r="r" b="b"/>
                <a:pathLst>
                  <a:path w="22269" h="5494" extrusionOk="0">
                    <a:moveTo>
                      <a:pt x="11513" y="1"/>
                    </a:moveTo>
                    <a:cubicBezTo>
                      <a:pt x="9457" y="1"/>
                      <a:pt x="7393" y="239"/>
                      <a:pt x="5356" y="716"/>
                    </a:cubicBezTo>
                    <a:lnTo>
                      <a:pt x="2196" y="1410"/>
                    </a:lnTo>
                    <a:cubicBezTo>
                      <a:pt x="2089" y="1445"/>
                      <a:pt x="1978" y="1463"/>
                      <a:pt x="1867" y="1463"/>
                    </a:cubicBezTo>
                    <a:cubicBezTo>
                      <a:pt x="1618" y="1463"/>
                      <a:pt x="1369" y="1377"/>
                      <a:pt x="1156" y="1217"/>
                    </a:cubicBezTo>
                    <a:cubicBezTo>
                      <a:pt x="1102" y="1190"/>
                      <a:pt x="1047" y="1162"/>
                      <a:pt x="1006" y="1162"/>
                    </a:cubicBezTo>
                    <a:cubicBezTo>
                      <a:pt x="989" y="1162"/>
                      <a:pt x="975" y="1167"/>
                      <a:pt x="964" y="1178"/>
                    </a:cubicBezTo>
                    <a:cubicBezTo>
                      <a:pt x="886" y="1178"/>
                      <a:pt x="809" y="1217"/>
                      <a:pt x="809" y="1294"/>
                    </a:cubicBezTo>
                    <a:lnTo>
                      <a:pt x="347" y="2219"/>
                    </a:lnTo>
                    <a:cubicBezTo>
                      <a:pt x="0" y="2835"/>
                      <a:pt x="77" y="3567"/>
                      <a:pt x="540" y="4106"/>
                    </a:cubicBezTo>
                    <a:cubicBezTo>
                      <a:pt x="884" y="4544"/>
                      <a:pt x="1405" y="4804"/>
                      <a:pt x="1940" y="4804"/>
                    </a:cubicBezTo>
                    <a:cubicBezTo>
                      <a:pt x="2064" y="4804"/>
                      <a:pt x="2189" y="4790"/>
                      <a:pt x="2312" y="4761"/>
                    </a:cubicBezTo>
                    <a:lnTo>
                      <a:pt x="5471" y="4029"/>
                    </a:lnTo>
                    <a:cubicBezTo>
                      <a:pt x="7468" y="3555"/>
                      <a:pt x="9486" y="3322"/>
                      <a:pt x="11495" y="3322"/>
                    </a:cubicBezTo>
                    <a:cubicBezTo>
                      <a:pt x="14876" y="3322"/>
                      <a:pt x="18232" y="3982"/>
                      <a:pt x="21421" y="5262"/>
                    </a:cubicBezTo>
                    <a:lnTo>
                      <a:pt x="21883" y="5493"/>
                    </a:lnTo>
                    <a:lnTo>
                      <a:pt x="21960" y="5493"/>
                    </a:lnTo>
                    <a:cubicBezTo>
                      <a:pt x="22076" y="5493"/>
                      <a:pt x="22153" y="5455"/>
                      <a:pt x="22192" y="5339"/>
                    </a:cubicBezTo>
                    <a:cubicBezTo>
                      <a:pt x="22269" y="5224"/>
                      <a:pt x="22192" y="5070"/>
                      <a:pt x="22076" y="5031"/>
                    </a:cubicBezTo>
                    <a:lnTo>
                      <a:pt x="21575" y="4838"/>
                    </a:lnTo>
                    <a:cubicBezTo>
                      <a:pt x="18325" y="3505"/>
                      <a:pt x="14892" y="2842"/>
                      <a:pt x="11439" y="2842"/>
                    </a:cubicBezTo>
                    <a:cubicBezTo>
                      <a:pt x="9407" y="2842"/>
                      <a:pt x="7368" y="3072"/>
                      <a:pt x="5356" y="3529"/>
                    </a:cubicBezTo>
                    <a:lnTo>
                      <a:pt x="2196" y="4261"/>
                    </a:lnTo>
                    <a:cubicBezTo>
                      <a:pt x="2097" y="4285"/>
                      <a:pt x="1996" y="4298"/>
                      <a:pt x="1896" y="4298"/>
                    </a:cubicBezTo>
                    <a:cubicBezTo>
                      <a:pt x="1526" y="4298"/>
                      <a:pt x="1159" y="4131"/>
                      <a:pt x="886" y="3798"/>
                    </a:cubicBezTo>
                    <a:cubicBezTo>
                      <a:pt x="578" y="3413"/>
                      <a:pt x="540" y="2874"/>
                      <a:pt x="771" y="2411"/>
                    </a:cubicBezTo>
                    <a:lnTo>
                      <a:pt x="1118" y="1756"/>
                    </a:lnTo>
                    <a:cubicBezTo>
                      <a:pt x="1355" y="1888"/>
                      <a:pt x="1628" y="1948"/>
                      <a:pt x="1912" y="1948"/>
                    </a:cubicBezTo>
                    <a:cubicBezTo>
                      <a:pt x="2044" y="1948"/>
                      <a:pt x="2178" y="1935"/>
                      <a:pt x="2312" y="1910"/>
                    </a:cubicBezTo>
                    <a:lnTo>
                      <a:pt x="5471" y="1178"/>
                    </a:lnTo>
                    <a:cubicBezTo>
                      <a:pt x="7464" y="720"/>
                      <a:pt x="9478" y="490"/>
                      <a:pt x="11483" y="490"/>
                    </a:cubicBezTo>
                    <a:cubicBezTo>
                      <a:pt x="14868" y="490"/>
                      <a:pt x="18228" y="1144"/>
                      <a:pt x="21421" y="2450"/>
                    </a:cubicBezTo>
                    <a:lnTo>
                      <a:pt x="21883" y="2642"/>
                    </a:lnTo>
                    <a:cubicBezTo>
                      <a:pt x="21904" y="2649"/>
                      <a:pt x="21925" y="2652"/>
                      <a:pt x="21948" y="2652"/>
                    </a:cubicBezTo>
                    <a:cubicBezTo>
                      <a:pt x="22050" y="2652"/>
                      <a:pt x="22160" y="2583"/>
                      <a:pt x="22192" y="2488"/>
                    </a:cubicBezTo>
                    <a:cubicBezTo>
                      <a:pt x="22269" y="2373"/>
                      <a:pt x="22192" y="2219"/>
                      <a:pt x="22076" y="2180"/>
                    </a:cubicBezTo>
                    <a:lnTo>
                      <a:pt x="21575" y="1987"/>
                    </a:lnTo>
                    <a:cubicBezTo>
                      <a:pt x="18349" y="663"/>
                      <a:pt x="14941" y="1"/>
                      <a:pt x="1151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42" name="Google Shape;442;p4"/>
              <p:cNvSpPr/>
              <p:nvPr/>
            </p:nvSpPr>
            <p:spPr>
              <a:xfrm>
                <a:off x="4924025" y="1963981"/>
                <a:ext cx="1487239" cy="1048689"/>
              </a:xfrm>
              <a:custGeom>
                <a:avLst/>
                <a:gdLst/>
                <a:ahLst/>
                <a:cxnLst/>
                <a:rect l="l" t="t" r="r" b="b"/>
                <a:pathLst>
                  <a:path w="69721" h="49162" extrusionOk="0">
                    <a:moveTo>
                      <a:pt x="25282" y="1"/>
                    </a:moveTo>
                    <a:cubicBezTo>
                      <a:pt x="20489" y="1"/>
                      <a:pt x="16060" y="2877"/>
                      <a:pt x="13895" y="7207"/>
                    </a:cubicBezTo>
                    <a:lnTo>
                      <a:pt x="488" y="34522"/>
                    </a:lnTo>
                    <a:cubicBezTo>
                      <a:pt x="0" y="35498"/>
                      <a:pt x="775" y="36601"/>
                      <a:pt x="1812" y="36601"/>
                    </a:cubicBezTo>
                    <a:cubicBezTo>
                      <a:pt x="1921" y="36601"/>
                      <a:pt x="2032" y="36589"/>
                      <a:pt x="2145" y="36564"/>
                    </a:cubicBezTo>
                    <a:lnTo>
                      <a:pt x="3301" y="36294"/>
                    </a:lnTo>
                    <a:cubicBezTo>
                      <a:pt x="4879" y="35913"/>
                      <a:pt x="6486" y="35724"/>
                      <a:pt x="8088" y="35724"/>
                    </a:cubicBezTo>
                    <a:cubicBezTo>
                      <a:pt x="11022" y="35724"/>
                      <a:pt x="13939" y="36358"/>
                      <a:pt x="16631" y="37604"/>
                    </a:cubicBezTo>
                    <a:lnTo>
                      <a:pt x="17401" y="37989"/>
                    </a:lnTo>
                    <a:cubicBezTo>
                      <a:pt x="17626" y="38102"/>
                      <a:pt x="17864" y="38155"/>
                      <a:pt x="18097" y="38155"/>
                    </a:cubicBezTo>
                    <a:cubicBezTo>
                      <a:pt x="18659" y="38155"/>
                      <a:pt x="19187" y="37841"/>
                      <a:pt x="19405" y="37296"/>
                    </a:cubicBezTo>
                    <a:cubicBezTo>
                      <a:pt x="20946" y="33636"/>
                      <a:pt x="24336" y="24158"/>
                      <a:pt x="24336" y="24158"/>
                    </a:cubicBezTo>
                    <a:lnTo>
                      <a:pt x="39785" y="42843"/>
                    </a:lnTo>
                    <a:cubicBezTo>
                      <a:pt x="42598" y="46812"/>
                      <a:pt x="47105" y="49162"/>
                      <a:pt x="51960" y="49162"/>
                    </a:cubicBezTo>
                    <a:lnTo>
                      <a:pt x="56274" y="49162"/>
                    </a:lnTo>
                    <a:cubicBezTo>
                      <a:pt x="63672" y="49162"/>
                      <a:pt x="69720" y="43152"/>
                      <a:pt x="69720" y="35716"/>
                    </a:cubicBezTo>
                    <a:lnTo>
                      <a:pt x="69720" y="16183"/>
                    </a:lnTo>
                    <a:lnTo>
                      <a:pt x="50457" y="17108"/>
                    </a:lnTo>
                    <a:lnTo>
                      <a:pt x="57006" y="22617"/>
                    </a:lnTo>
                    <a:lnTo>
                      <a:pt x="33467" y="2969"/>
                    </a:lnTo>
                    <a:cubicBezTo>
                      <a:pt x="31348" y="1197"/>
                      <a:pt x="28805" y="233"/>
                      <a:pt x="26262" y="41"/>
                    </a:cubicBezTo>
                    <a:cubicBezTo>
                      <a:pt x="25934" y="14"/>
                      <a:pt x="25608" y="1"/>
                      <a:pt x="25282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43" name="Google Shape;443;p4"/>
              <p:cNvSpPr/>
              <p:nvPr/>
            </p:nvSpPr>
            <p:spPr>
              <a:xfrm>
                <a:off x="4923748" y="1959032"/>
                <a:ext cx="1492444" cy="1058565"/>
              </a:xfrm>
              <a:custGeom>
                <a:avLst/>
                <a:gdLst/>
                <a:ahLst/>
                <a:cxnLst/>
                <a:rect l="l" t="t" r="r" b="b"/>
                <a:pathLst>
                  <a:path w="69965" h="49625" extrusionOk="0">
                    <a:moveTo>
                      <a:pt x="25367" y="469"/>
                    </a:moveTo>
                    <a:cubicBezTo>
                      <a:pt x="25669" y="469"/>
                      <a:pt x="25972" y="480"/>
                      <a:pt x="26275" y="504"/>
                    </a:cubicBezTo>
                    <a:cubicBezTo>
                      <a:pt x="28857" y="697"/>
                      <a:pt x="31322" y="1698"/>
                      <a:pt x="33326" y="3393"/>
                    </a:cubicBezTo>
                    <a:lnTo>
                      <a:pt x="56865" y="23042"/>
                    </a:lnTo>
                    <a:cubicBezTo>
                      <a:pt x="56917" y="23076"/>
                      <a:pt x="56977" y="23095"/>
                      <a:pt x="57034" y="23095"/>
                    </a:cubicBezTo>
                    <a:cubicBezTo>
                      <a:pt x="57104" y="23095"/>
                      <a:pt x="57170" y="23067"/>
                      <a:pt x="57212" y="23003"/>
                    </a:cubicBezTo>
                    <a:cubicBezTo>
                      <a:pt x="57289" y="22926"/>
                      <a:pt x="57289" y="22772"/>
                      <a:pt x="57174" y="22656"/>
                    </a:cubicBezTo>
                    <a:lnTo>
                      <a:pt x="51086" y="17533"/>
                    </a:lnTo>
                    <a:lnTo>
                      <a:pt x="69463" y="16685"/>
                    </a:lnTo>
                    <a:lnTo>
                      <a:pt x="69463" y="35948"/>
                    </a:lnTo>
                    <a:cubicBezTo>
                      <a:pt x="69463" y="43229"/>
                      <a:pt x="63569" y="49162"/>
                      <a:pt x="56287" y="49162"/>
                    </a:cubicBezTo>
                    <a:lnTo>
                      <a:pt x="51973" y="49162"/>
                    </a:lnTo>
                    <a:cubicBezTo>
                      <a:pt x="47234" y="49162"/>
                      <a:pt x="42726" y="46812"/>
                      <a:pt x="39991" y="42921"/>
                    </a:cubicBezTo>
                    <a:lnTo>
                      <a:pt x="24542" y="24236"/>
                    </a:lnTo>
                    <a:cubicBezTo>
                      <a:pt x="24503" y="24159"/>
                      <a:pt x="24388" y="24120"/>
                      <a:pt x="24311" y="24120"/>
                    </a:cubicBezTo>
                    <a:cubicBezTo>
                      <a:pt x="24234" y="24159"/>
                      <a:pt x="24157" y="24198"/>
                      <a:pt x="24118" y="24313"/>
                    </a:cubicBezTo>
                    <a:cubicBezTo>
                      <a:pt x="24079" y="24390"/>
                      <a:pt x="20728" y="33829"/>
                      <a:pt x="19225" y="37412"/>
                    </a:cubicBezTo>
                    <a:cubicBezTo>
                      <a:pt x="19071" y="37720"/>
                      <a:pt x="18840" y="37951"/>
                      <a:pt x="18493" y="38067"/>
                    </a:cubicBezTo>
                    <a:cubicBezTo>
                      <a:pt x="18350" y="38121"/>
                      <a:pt x="18199" y="38149"/>
                      <a:pt x="18047" y="38149"/>
                    </a:cubicBezTo>
                    <a:cubicBezTo>
                      <a:pt x="17871" y="38149"/>
                      <a:pt x="17695" y="38111"/>
                      <a:pt x="17530" y="38028"/>
                    </a:cubicBezTo>
                    <a:lnTo>
                      <a:pt x="16759" y="37605"/>
                    </a:lnTo>
                    <a:cubicBezTo>
                      <a:pt x="14043" y="36359"/>
                      <a:pt x="11068" y="35725"/>
                      <a:pt x="8097" y="35725"/>
                    </a:cubicBezTo>
                    <a:cubicBezTo>
                      <a:pt x="6475" y="35725"/>
                      <a:pt x="4853" y="35914"/>
                      <a:pt x="3275" y="36295"/>
                    </a:cubicBezTo>
                    <a:lnTo>
                      <a:pt x="2081" y="36564"/>
                    </a:lnTo>
                    <a:cubicBezTo>
                      <a:pt x="1980" y="36590"/>
                      <a:pt x="1880" y="36602"/>
                      <a:pt x="1781" y="36602"/>
                    </a:cubicBezTo>
                    <a:cubicBezTo>
                      <a:pt x="1426" y="36602"/>
                      <a:pt x="1098" y="36442"/>
                      <a:pt x="887" y="36141"/>
                    </a:cubicBezTo>
                    <a:cubicBezTo>
                      <a:pt x="578" y="35755"/>
                      <a:pt x="540" y="35293"/>
                      <a:pt x="732" y="34869"/>
                    </a:cubicBezTo>
                    <a:lnTo>
                      <a:pt x="14140" y="7554"/>
                    </a:lnTo>
                    <a:cubicBezTo>
                      <a:pt x="16310" y="3213"/>
                      <a:pt x="20722" y="469"/>
                      <a:pt x="25367" y="469"/>
                    </a:cubicBezTo>
                    <a:close/>
                    <a:moveTo>
                      <a:pt x="25288" y="0"/>
                    </a:moveTo>
                    <a:cubicBezTo>
                      <a:pt x="20439" y="0"/>
                      <a:pt x="15981" y="2787"/>
                      <a:pt x="13677" y="7323"/>
                    </a:cubicBezTo>
                    <a:lnTo>
                      <a:pt x="309" y="34638"/>
                    </a:lnTo>
                    <a:cubicBezTo>
                      <a:pt x="0" y="35255"/>
                      <a:pt x="78" y="35909"/>
                      <a:pt x="501" y="36449"/>
                    </a:cubicBezTo>
                    <a:cubicBezTo>
                      <a:pt x="807" y="36846"/>
                      <a:pt x="1283" y="37074"/>
                      <a:pt x="1793" y="37074"/>
                    </a:cubicBezTo>
                    <a:cubicBezTo>
                      <a:pt x="1926" y="37074"/>
                      <a:pt x="2061" y="37059"/>
                      <a:pt x="2196" y="37027"/>
                    </a:cubicBezTo>
                    <a:lnTo>
                      <a:pt x="3391" y="36757"/>
                    </a:lnTo>
                    <a:cubicBezTo>
                      <a:pt x="4925" y="36394"/>
                      <a:pt x="6492" y="36214"/>
                      <a:pt x="8056" y="36214"/>
                    </a:cubicBezTo>
                    <a:cubicBezTo>
                      <a:pt x="10969" y="36214"/>
                      <a:pt x="13871" y="36839"/>
                      <a:pt x="16528" y="38067"/>
                    </a:cubicBezTo>
                    <a:lnTo>
                      <a:pt x="17299" y="38452"/>
                    </a:lnTo>
                    <a:cubicBezTo>
                      <a:pt x="17546" y="38564"/>
                      <a:pt x="17819" y="38624"/>
                      <a:pt x="18087" y="38624"/>
                    </a:cubicBezTo>
                    <a:cubicBezTo>
                      <a:pt x="18280" y="38624"/>
                      <a:pt x="18470" y="38594"/>
                      <a:pt x="18647" y="38529"/>
                    </a:cubicBezTo>
                    <a:cubicBezTo>
                      <a:pt x="19110" y="38375"/>
                      <a:pt x="19456" y="38028"/>
                      <a:pt x="19649" y="37605"/>
                    </a:cubicBezTo>
                    <a:cubicBezTo>
                      <a:pt x="20997" y="34445"/>
                      <a:pt x="23771" y="26702"/>
                      <a:pt x="24426" y="24852"/>
                    </a:cubicBezTo>
                    <a:lnTo>
                      <a:pt x="39606" y="43229"/>
                    </a:lnTo>
                    <a:cubicBezTo>
                      <a:pt x="42457" y="47236"/>
                      <a:pt x="47080" y="49625"/>
                      <a:pt x="51973" y="49625"/>
                    </a:cubicBezTo>
                    <a:lnTo>
                      <a:pt x="56287" y="49625"/>
                    </a:lnTo>
                    <a:cubicBezTo>
                      <a:pt x="63839" y="49625"/>
                      <a:pt x="69964" y="43499"/>
                      <a:pt x="69964" y="35948"/>
                    </a:cubicBezTo>
                    <a:lnTo>
                      <a:pt x="69964" y="16415"/>
                    </a:lnTo>
                    <a:cubicBezTo>
                      <a:pt x="69964" y="16377"/>
                      <a:pt x="69926" y="16300"/>
                      <a:pt x="69887" y="16261"/>
                    </a:cubicBezTo>
                    <a:cubicBezTo>
                      <a:pt x="69849" y="16223"/>
                      <a:pt x="69772" y="16184"/>
                      <a:pt x="69695" y="16184"/>
                    </a:cubicBezTo>
                    <a:lnTo>
                      <a:pt x="50470" y="17070"/>
                    </a:lnTo>
                    <a:lnTo>
                      <a:pt x="33634" y="3047"/>
                    </a:lnTo>
                    <a:cubicBezTo>
                      <a:pt x="31554" y="1274"/>
                      <a:pt x="29011" y="234"/>
                      <a:pt x="26314" y="42"/>
                    </a:cubicBezTo>
                    <a:cubicBezTo>
                      <a:pt x="25971" y="14"/>
                      <a:pt x="25628" y="0"/>
                      <a:pt x="2528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44" name="Google Shape;444;p4"/>
              <p:cNvSpPr/>
              <p:nvPr/>
            </p:nvSpPr>
            <p:spPr>
              <a:xfrm>
                <a:off x="4924025" y="2652714"/>
                <a:ext cx="433665" cy="125172"/>
              </a:xfrm>
              <a:custGeom>
                <a:avLst/>
                <a:gdLst/>
                <a:ahLst/>
                <a:cxnLst/>
                <a:rect l="l" t="t" r="r" b="b"/>
                <a:pathLst>
                  <a:path w="20330" h="5868" extrusionOk="0">
                    <a:moveTo>
                      <a:pt x="1606" y="0"/>
                    </a:moveTo>
                    <a:lnTo>
                      <a:pt x="1182" y="848"/>
                    </a:lnTo>
                    <a:lnTo>
                      <a:pt x="488" y="2235"/>
                    </a:lnTo>
                    <a:cubicBezTo>
                      <a:pt x="0" y="3211"/>
                      <a:pt x="775" y="4314"/>
                      <a:pt x="1812" y="4314"/>
                    </a:cubicBezTo>
                    <a:cubicBezTo>
                      <a:pt x="1921" y="4314"/>
                      <a:pt x="2032" y="4302"/>
                      <a:pt x="2145" y="4277"/>
                    </a:cubicBezTo>
                    <a:lnTo>
                      <a:pt x="3301" y="4007"/>
                    </a:lnTo>
                    <a:cubicBezTo>
                      <a:pt x="4879" y="3626"/>
                      <a:pt x="6486" y="3437"/>
                      <a:pt x="8088" y="3437"/>
                    </a:cubicBezTo>
                    <a:cubicBezTo>
                      <a:pt x="11022" y="3437"/>
                      <a:pt x="13939" y="4071"/>
                      <a:pt x="16631" y="5317"/>
                    </a:cubicBezTo>
                    <a:lnTo>
                      <a:pt x="17401" y="5702"/>
                    </a:lnTo>
                    <a:cubicBezTo>
                      <a:pt x="17626" y="5815"/>
                      <a:pt x="17864" y="5868"/>
                      <a:pt x="18097" y="5868"/>
                    </a:cubicBezTo>
                    <a:cubicBezTo>
                      <a:pt x="18659" y="5868"/>
                      <a:pt x="19187" y="5554"/>
                      <a:pt x="19405" y="5009"/>
                    </a:cubicBezTo>
                    <a:cubicBezTo>
                      <a:pt x="19674" y="4354"/>
                      <a:pt x="19983" y="3583"/>
                      <a:pt x="20329" y="2697"/>
                    </a:cubicBezTo>
                    <a:lnTo>
                      <a:pt x="20329" y="2697"/>
                    </a:lnTo>
                    <a:cubicBezTo>
                      <a:pt x="20060" y="2967"/>
                      <a:pt x="19696" y="3112"/>
                      <a:pt x="19318" y="3112"/>
                    </a:cubicBezTo>
                    <a:cubicBezTo>
                      <a:pt x="19103" y="3112"/>
                      <a:pt x="18883" y="3065"/>
                      <a:pt x="18673" y="2967"/>
                    </a:cubicBezTo>
                    <a:lnTo>
                      <a:pt x="17864" y="2543"/>
                    </a:lnTo>
                    <a:cubicBezTo>
                      <a:pt x="15156" y="1314"/>
                      <a:pt x="12220" y="690"/>
                      <a:pt x="9268" y="690"/>
                    </a:cubicBezTo>
                    <a:cubicBezTo>
                      <a:pt x="7684" y="690"/>
                      <a:pt x="6095" y="870"/>
                      <a:pt x="4534" y="1233"/>
                    </a:cubicBezTo>
                    <a:lnTo>
                      <a:pt x="3378" y="1503"/>
                    </a:lnTo>
                    <a:cubicBezTo>
                      <a:pt x="3260" y="1530"/>
                      <a:pt x="3145" y="1543"/>
                      <a:pt x="3033" y="1543"/>
                    </a:cubicBezTo>
                    <a:cubicBezTo>
                      <a:pt x="2190" y="1543"/>
                      <a:pt x="1538" y="816"/>
                      <a:pt x="1606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45" name="Google Shape;445;p4"/>
              <p:cNvSpPr/>
              <p:nvPr/>
            </p:nvSpPr>
            <p:spPr>
              <a:xfrm>
                <a:off x="4923748" y="2647466"/>
                <a:ext cx="439702" cy="135923"/>
              </a:xfrm>
              <a:custGeom>
                <a:avLst/>
                <a:gdLst/>
                <a:ahLst/>
                <a:cxnLst/>
                <a:rect l="l" t="t" r="r" b="b"/>
                <a:pathLst>
                  <a:path w="20613" h="6372" extrusionOk="0">
                    <a:moveTo>
                      <a:pt x="1503" y="1017"/>
                    </a:moveTo>
                    <a:cubicBezTo>
                      <a:pt x="1619" y="1248"/>
                      <a:pt x="1773" y="1440"/>
                      <a:pt x="1965" y="1633"/>
                    </a:cubicBezTo>
                    <a:cubicBezTo>
                      <a:pt x="2283" y="1893"/>
                      <a:pt x="2666" y="2023"/>
                      <a:pt x="3049" y="2023"/>
                    </a:cubicBezTo>
                    <a:cubicBezTo>
                      <a:pt x="3176" y="2023"/>
                      <a:pt x="3304" y="2009"/>
                      <a:pt x="3429" y="1980"/>
                    </a:cubicBezTo>
                    <a:lnTo>
                      <a:pt x="4624" y="1710"/>
                    </a:lnTo>
                    <a:cubicBezTo>
                      <a:pt x="6158" y="1347"/>
                      <a:pt x="7725" y="1167"/>
                      <a:pt x="9290" y="1167"/>
                    </a:cubicBezTo>
                    <a:cubicBezTo>
                      <a:pt x="12206" y="1167"/>
                      <a:pt x="15117" y="1792"/>
                      <a:pt x="17800" y="3020"/>
                    </a:cubicBezTo>
                    <a:lnTo>
                      <a:pt x="18570" y="3405"/>
                    </a:lnTo>
                    <a:cubicBezTo>
                      <a:pt x="18818" y="3541"/>
                      <a:pt x="19080" y="3597"/>
                      <a:pt x="19339" y="3597"/>
                    </a:cubicBezTo>
                    <a:cubicBezTo>
                      <a:pt x="19522" y="3597"/>
                      <a:pt x="19705" y="3569"/>
                      <a:pt x="19880" y="3521"/>
                    </a:cubicBezTo>
                    <a:lnTo>
                      <a:pt x="19880" y="3521"/>
                    </a:lnTo>
                    <a:cubicBezTo>
                      <a:pt x="19610" y="4176"/>
                      <a:pt x="19379" y="4715"/>
                      <a:pt x="19225" y="5139"/>
                    </a:cubicBezTo>
                    <a:cubicBezTo>
                      <a:pt x="19071" y="5447"/>
                      <a:pt x="18840" y="5678"/>
                      <a:pt x="18493" y="5794"/>
                    </a:cubicBezTo>
                    <a:cubicBezTo>
                      <a:pt x="18350" y="5848"/>
                      <a:pt x="18199" y="5876"/>
                      <a:pt x="18047" y="5876"/>
                    </a:cubicBezTo>
                    <a:cubicBezTo>
                      <a:pt x="17871" y="5876"/>
                      <a:pt x="17695" y="5838"/>
                      <a:pt x="17530" y="5755"/>
                    </a:cubicBezTo>
                    <a:lnTo>
                      <a:pt x="16759" y="5332"/>
                    </a:lnTo>
                    <a:cubicBezTo>
                      <a:pt x="14043" y="4086"/>
                      <a:pt x="11068" y="3452"/>
                      <a:pt x="8097" y="3452"/>
                    </a:cubicBezTo>
                    <a:cubicBezTo>
                      <a:pt x="6475" y="3452"/>
                      <a:pt x="4853" y="3641"/>
                      <a:pt x="3275" y="4022"/>
                    </a:cubicBezTo>
                    <a:lnTo>
                      <a:pt x="2081" y="4291"/>
                    </a:lnTo>
                    <a:cubicBezTo>
                      <a:pt x="1980" y="4317"/>
                      <a:pt x="1880" y="4329"/>
                      <a:pt x="1781" y="4329"/>
                    </a:cubicBezTo>
                    <a:cubicBezTo>
                      <a:pt x="1426" y="4329"/>
                      <a:pt x="1098" y="4169"/>
                      <a:pt x="887" y="3868"/>
                    </a:cubicBezTo>
                    <a:cubicBezTo>
                      <a:pt x="578" y="3482"/>
                      <a:pt x="540" y="3020"/>
                      <a:pt x="732" y="2596"/>
                    </a:cubicBezTo>
                    <a:lnTo>
                      <a:pt x="1503" y="1017"/>
                    </a:lnTo>
                    <a:close/>
                    <a:moveTo>
                      <a:pt x="1610" y="1"/>
                    </a:moveTo>
                    <a:cubicBezTo>
                      <a:pt x="1525" y="1"/>
                      <a:pt x="1445" y="44"/>
                      <a:pt x="1387" y="131"/>
                    </a:cubicBezTo>
                    <a:lnTo>
                      <a:pt x="309" y="2365"/>
                    </a:lnTo>
                    <a:cubicBezTo>
                      <a:pt x="0" y="2982"/>
                      <a:pt x="78" y="3636"/>
                      <a:pt x="501" y="4176"/>
                    </a:cubicBezTo>
                    <a:cubicBezTo>
                      <a:pt x="838" y="4573"/>
                      <a:pt x="1295" y="4801"/>
                      <a:pt x="1797" y="4801"/>
                    </a:cubicBezTo>
                    <a:cubicBezTo>
                      <a:pt x="1928" y="4801"/>
                      <a:pt x="2061" y="4786"/>
                      <a:pt x="2196" y="4754"/>
                    </a:cubicBezTo>
                    <a:lnTo>
                      <a:pt x="3391" y="4484"/>
                    </a:lnTo>
                    <a:cubicBezTo>
                      <a:pt x="4925" y="4121"/>
                      <a:pt x="6492" y="3941"/>
                      <a:pt x="8056" y="3941"/>
                    </a:cubicBezTo>
                    <a:cubicBezTo>
                      <a:pt x="10969" y="3941"/>
                      <a:pt x="13871" y="4566"/>
                      <a:pt x="16528" y="5794"/>
                    </a:cubicBezTo>
                    <a:lnTo>
                      <a:pt x="17299" y="6179"/>
                    </a:lnTo>
                    <a:cubicBezTo>
                      <a:pt x="17568" y="6295"/>
                      <a:pt x="17838" y="6372"/>
                      <a:pt x="18108" y="6372"/>
                    </a:cubicBezTo>
                    <a:cubicBezTo>
                      <a:pt x="18300" y="6372"/>
                      <a:pt x="18493" y="6333"/>
                      <a:pt x="18647" y="6256"/>
                    </a:cubicBezTo>
                    <a:cubicBezTo>
                      <a:pt x="19110" y="6102"/>
                      <a:pt x="19456" y="5755"/>
                      <a:pt x="19649" y="5332"/>
                    </a:cubicBezTo>
                    <a:cubicBezTo>
                      <a:pt x="19880" y="4754"/>
                      <a:pt x="20227" y="3983"/>
                      <a:pt x="20574" y="3020"/>
                    </a:cubicBezTo>
                    <a:cubicBezTo>
                      <a:pt x="20612" y="2904"/>
                      <a:pt x="20574" y="2789"/>
                      <a:pt x="20496" y="2712"/>
                    </a:cubicBezTo>
                    <a:cubicBezTo>
                      <a:pt x="20449" y="2696"/>
                      <a:pt x="20401" y="2687"/>
                      <a:pt x="20356" y="2687"/>
                    </a:cubicBezTo>
                    <a:cubicBezTo>
                      <a:pt x="20292" y="2687"/>
                      <a:pt x="20233" y="2705"/>
                      <a:pt x="20188" y="2750"/>
                    </a:cubicBezTo>
                    <a:cubicBezTo>
                      <a:pt x="19947" y="2991"/>
                      <a:pt x="19647" y="3112"/>
                      <a:pt x="19332" y="3112"/>
                    </a:cubicBezTo>
                    <a:cubicBezTo>
                      <a:pt x="19144" y="3112"/>
                      <a:pt x="18951" y="3068"/>
                      <a:pt x="18763" y="2982"/>
                    </a:cubicBezTo>
                    <a:lnTo>
                      <a:pt x="17992" y="2596"/>
                    </a:lnTo>
                    <a:cubicBezTo>
                      <a:pt x="15252" y="1339"/>
                      <a:pt x="12265" y="689"/>
                      <a:pt x="9267" y="689"/>
                    </a:cubicBezTo>
                    <a:cubicBezTo>
                      <a:pt x="7672" y="689"/>
                      <a:pt x="6074" y="873"/>
                      <a:pt x="4508" y="1248"/>
                    </a:cubicBezTo>
                    <a:lnTo>
                      <a:pt x="3314" y="1518"/>
                    </a:lnTo>
                    <a:cubicBezTo>
                      <a:pt x="3230" y="1536"/>
                      <a:pt x="3143" y="1546"/>
                      <a:pt x="3056" y="1546"/>
                    </a:cubicBezTo>
                    <a:cubicBezTo>
                      <a:pt x="2785" y="1546"/>
                      <a:pt x="2507" y="1452"/>
                      <a:pt x="2274" y="1248"/>
                    </a:cubicBezTo>
                    <a:cubicBezTo>
                      <a:pt x="1965" y="1017"/>
                      <a:pt x="1811" y="631"/>
                      <a:pt x="1850" y="246"/>
                    </a:cubicBezTo>
                    <a:cubicBezTo>
                      <a:pt x="1850" y="131"/>
                      <a:pt x="1811" y="15"/>
                      <a:pt x="1696" y="15"/>
                    </a:cubicBezTo>
                    <a:cubicBezTo>
                      <a:pt x="1667" y="5"/>
                      <a:pt x="1638" y="1"/>
                      <a:pt x="1610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46" name="Google Shape;446;p4"/>
              <p:cNvSpPr/>
              <p:nvPr/>
            </p:nvSpPr>
            <p:spPr>
              <a:xfrm>
                <a:off x="5426704" y="2324805"/>
                <a:ext cx="74809" cy="199725"/>
              </a:xfrm>
              <a:custGeom>
                <a:avLst/>
                <a:gdLst/>
                <a:ahLst/>
                <a:cxnLst/>
                <a:rect l="l" t="t" r="r" b="b"/>
                <a:pathLst>
                  <a:path w="3507" h="9363" extrusionOk="0">
                    <a:moveTo>
                      <a:pt x="3507" y="0"/>
                    </a:moveTo>
                    <a:lnTo>
                      <a:pt x="1" y="9362"/>
                    </a:lnTo>
                  </a:path>
                </a:pathLst>
              </a:custGeom>
              <a:solidFill>
                <a:srgbClr val="F9CEA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47" name="Google Shape;447;p4"/>
              <p:cNvSpPr/>
              <p:nvPr/>
            </p:nvSpPr>
            <p:spPr>
              <a:xfrm>
                <a:off x="5420945" y="2319664"/>
                <a:ext cx="86328" cy="209793"/>
              </a:xfrm>
              <a:custGeom>
                <a:avLst/>
                <a:gdLst/>
                <a:ahLst/>
                <a:cxnLst/>
                <a:rect l="l" t="t" r="r" b="b"/>
                <a:pathLst>
                  <a:path w="4047" h="9835" extrusionOk="0">
                    <a:moveTo>
                      <a:pt x="3789" y="0"/>
                    </a:moveTo>
                    <a:cubicBezTo>
                      <a:pt x="3687" y="0"/>
                      <a:pt x="3577" y="69"/>
                      <a:pt x="3545" y="164"/>
                    </a:cubicBezTo>
                    <a:lnTo>
                      <a:pt x="39" y="9526"/>
                    </a:lnTo>
                    <a:cubicBezTo>
                      <a:pt x="1" y="9642"/>
                      <a:pt x="78" y="9796"/>
                      <a:pt x="194" y="9834"/>
                    </a:cubicBezTo>
                    <a:lnTo>
                      <a:pt x="271" y="9834"/>
                    </a:lnTo>
                    <a:cubicBezTo>
                      <a:pt x="386" y="9834"/>
                      <a:pt x="463" y="9796"/>
                      <a:pt x="502" y="9680"/>
                    </a:cubicBezTo>
                    <a:lnTo>
                      <a:pt x="4008" y="318"/>
                    </a:lnTo>
                    <a:cubicBezTo>
                      <a:pt x="4046" y="203"/>
                      <a:pt x="3969" y="87"/>
                      <a:pt x="3854" y="10"/>
                    </a:cubicBezTo>
                    <a:cubicBezTo>
                      <a:pt x="3833" y="3"/>
                      <a:pt x="3811" y="0"/>
                      <a:pt x="378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448" name="Google Shape;448;p4"/>
          <p:cNvSpPr txBox="1">
            <a:spLocks noGrp="1"/>
          </p:cNvSpPr>
          <p:nvPr>
            <p:ph type="subTitle" idx="3"/>
          </p:nvPr>
        </p:nvSpPr>
        <p:spPr>
          <a:xfrm>
            <a:off x="718150" y="279499"/>
            <a:ext cx="2435700" cy="17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91425" rIns="0" bIns="9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US"/>
              <a:t>The human experience</a:t>
            </a:r>
            <a:endParaRPr/>
          </a:p>
        </p:txBody>
      </p:sp>
      <p:sp>
        <p:nvSpPr>
          <p:cNvPr id="449" name="Google Shape;449;p4"/>
          <p:cNvSpPr txBox="1">
            <a:spLocks noGrp="1"/>
          </p:cNvSpPr>
          <p:nvPr>
            <p:ph type="subTitle" idx="4"/>
          </p:nvPr>
        </p:nvSpPr>
        <p:spPr>
          <a:xfrm>
            <a:off x="7081200" y="279499"/>
            <a:ext cx="1350000" cy="17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91425" rIns="0" bIns="91425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US"/>
              <a:t>10th grade</a:t>
            </a:r>
            <a:endParaRPr/>
          </a:p>
        </p:txBody>
      </p:sp>
      <p:cxnSp>
        <p:nvCxnSpPr>
          <p:cNvPr id="450" name="Google Shape;450;p4"/>
          <p:cNvCxnSpPr/>
          <p:nvPr/>
        </p:nvCxnSpPr>
        <p:spPr>
          <a:xfrm>
            <a:off x="713100" y="2967745"/>
            <a:ext cx="2586600" cy="0"/>
          </a:xfrm>
          <a:prstGeom prst="straightConnector1">
            <a:avLst/>
          </a:prstGeom>
          <a:noFill/>
          <a:ln w="1905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451" name="Google Shape;451;p4"/>
          <p:cNvSpPr txBox="1"/>
          <p:nvPr/>
        </p:nvSpPr>
        <p:spPr>
          <a:xfrm>
            <a:off x="8728364" y="4835723"/>
            <a:ext cx="415636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6" name="Google Shape;456;p5"/>
          <p:cNvSpPr txBox="1">
            <a:spLocks noGrp="1"/>
          </p:cNvSpPr>
          <p:nvPr>
            <p:ph type="title"/>
          </p:nvPr>
        </p:nvSpPr>
        <p:spPr>
          <a:xfrm>
            <a:off x="713100" y="734703"/>
            <a:ext cx="7718100" cy="41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</a:pPr>
            <a:r>
              <a:rPr lang="en-US" sz="2800">
                <a:latin typeface="Times New Roman"/>
                <a:ea typeface="Times New Roman"/>
                <a:cs typeface="Times New Roman"/>
                <a:sym typeface="Times New Roman"/>
              </a:rPr>
              <a:t>What is Market Research?</a:t>
            </a:r>
            <a:br>
              <a:rPr lang="en-US" sz="2800">
                <a:latin typeface="Times New Roman"/>
                <a:ea typeface="Times New Roman"/>
                <a:cs typeface="Times New Roman"/>
                <a:sym typeface="Times New Roman"/>
              </a:rPr>
            </a:br>
            <a:endParaRPr sz="2800">
              <a:latin typeface="Book Antiqua"/>
              <a:ea typeface="Book Antiqua"/>
              <a:cs typeface="Book Antiqua"/>
              <a:sym typeface="Book Antiqua"/>
            </a:endParaRPr>
          </a:p>
        </p:txBody>
      </p:sp>
      <p:sp>
        <p:nvSpPr>
          <p:cNvPr id="457" name="Google Shape;457;p5"/>
          <p:cNvSpPr txBox="1">
            <a:spLocks noGrp="1"/>
          </p:cNvSpPr>
          <p:nvPr>
            <p:ph type="subTitle" idx="3"/>
          </p:nvPr>
        </p:nvSpPr>
        <p:spPr>
          <a:xfrm>
            <a:off x="837790" y="1741281"/>
            <a:ext cx="6290373" cy="116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91425" rIns="0" bIns="9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 sz="2200">
                <a:latin typeface="Times New Roman"/>
                <a:ea typeface="Times New Roman"/>
                <a:cs typeface="Times New Roman"/>
                <a:sym typeface="Times New Roman"/>
              </a:rPr>
              <a:t>Market research is defined as the process of evaluating the feasibility of a new product or service, through research conducted directly with potential consumers (“</a:t>
            </a:r>
            <a:r>
              <a:rPr lang="en-US" sz="2200" i="1">
                <a:latin typeface="Times New Roman"/>
                <a:ea typeface="Times New Roman"/>
                <a:cs typeface="Times New Roman"/>
                <a:sym typeface="Times New Roman"/>
              </a:rPr>
              <a:t>Market research: Definition, methods, types and examples”,</a:t>
            </a:r>
            <a:r>
              <a:rPr lang="en-US" sz="2200">
                <a:latin typeface="Times New Roman"/>
                <a:ea typeface="Times New Roman"/>
                <a:cs typeface="Times New Roman"/>
                <a:sym typeface="Times New Roman"/>
              </a:rPr>
              <a:t> 2021).</a:t>
            </a:r>
            <a:endParaRPr sz="22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458" name="Google Shape;458;p5"/>
          <p:cNvCxnSpPr/>
          <p:nvPr/>
        </p:nvCxnSpPr>
        <p:spPr>
          <a:xfrm>
            <a:off x="713100" y="3124483"/>
            <a:ext cx="2586600" cy="0"/>
          </a:xfrm>
          <a:prstGeom prst="straightConnector1">
            <a:avLst/>
          </a:prstGeom>
          <a:noFill/>
          <a:ln w="1905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459" name="Google Shape;459;p5" descr="C:\Users\G\Downloads\—Pngtree—modern flat design concept of_5332876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167005" y="2353541"/>
            <a:ext cx="2789959" cy="2789959"/>
          </a:xfrm>
          <a:prstGeom prst="rect">
            <a:avLst/>
          </a:prstGeom>
          <a:noFill/>
          <a:ln>
            <a:noFill/>
          </a:ln>
        </p:spPr>
      </p:pic>
      <p:sp>
        <p:nvSpPr>
          <p:cNvPr id="460" name="Google Shape;460;p5"/>
          <p:cNvSpPr txBox="1"/>
          <p:nvPr/>
        </p:nvSpPr>
        <p:spPr>
          <a:xfrm>
            <a:off x="8728364" y="4835723"/>
            <a:ext cx="415636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4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5" name="Google Shape;465;p6"/>
          <p:cNvSpPr txBox="1">
            <a:spLocks noGrp="1"/>
          </p:cNvSpPr>
          <p:nvPr>
            <p:ph type="title"/>
          </p:nvPr>
        </p:nvSpPr>
        <p:spPr>
          <a:xfrm>
            <a:off x="713100" y="728550"/>
            <a:ext cx="7718100" cy="41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</a:pPr>
            <a:r>
              <a:rPr lang="en-US" sz="2800">
                <a:latin typeface="Book Antiqua"/>
                <a:ea typeface="Book Antiqua"/>
                <a:cs typeface="Book Antiqua"/>
                <a:sym typeface="Book Antiqua"/>
              </a:rPr>
              <a:t>The Steps in The Market Research Process</a:t>
            </a:r>
            <a:br>
              <a:rPr lang="en-US" sz="2800">
                <a:latin typeface="Book Antiqua"/>
                <a:ea typeface="Book Antiqua"/>
                <a:cs typeface="Book Antiqua"/>
                <a:sym typeface="Book Antiqua"/>
              </a:rPr>
            </a:br>
            <a:endParaRPr sz="2800">
              <a:latin typeface="Book Antiqua"/>
              <a:ea typeface="Book Antiqua"/>
              <a:cs typeface="Book Antiqua"/>
              <a:sym typeface="Book Antiqua"/>
            </a:endParaRPr>
          </a:p>
        </p:txBody>
      </p:sp>
      <p:sp>
        <p:nvSpPr>
          <p:cNvPr id="466" name="Google Shape;466;p6"/>
          <p:cNvSpPr txBox="1"/>
          <p:nvPr/>
        </p:nvSpPr>
        <p:spPr>
          <a:xfrm>
            <a:off x="748145" y="1392382"/>
            <a:ext cx="7616400" cy="200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1. Define the problem or opportunity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2. Develop your marketing research plan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3. Collect relevant data and information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4. Analyze data and report findings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5. Put your research into action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467" name="Google Shape;467;p6"/>
          <p:cNvGrpSpPr/>
          <p:nvPr/>
        </p:nvGrpSpPr>
        <p:grpSpPr>
          <a:xfrm>
            <a:off x="6743698" y="2657132"/>
            <a:ext cx="1738653" cy="2039558"/>
            <a:chOff x="3306708" y="1888206"/>
            <a:chExt cx="2505178" cy="2346271"/>
          </a:xfrm>
        </p:grpSpPr>
        <p:grpSp>
          <p:nvGrpSpPr>
            <p:cNvPr id="468" name="Google Shape;468;p6"/>
            <p:cNvGrpSpPr/>
            <p:nvPr/>
          </p:nvGrpSpPr>
          <p:grpSpPr>
            <a:xfrm>
              <a:off x="3306708" y="1888206"/>
              <a:ext cx="2505178" cy="2346271"/>
              <a:chOff x="2858614" y="4123966"/>
              <a:chExt cx="1642310" cy="1433888"/>
            </a:xfrm>
          </p:grpSpPr>
          <p:sp>
            <p:nvSpPr>
              <p:cNvPr id="469" name="Google Shape;469;p6"/>
              <p:cNvSpPr/>
              <p:nvPr/>
            </p:nvSpPr>
            <p:spPr>
              <a:xfrm>
                <a:off x="2859690" y="4126483"/>
                <a:ext cx="339397" cy="371496"/>
              </a:xfrm>
              <a:custGeom>
                <a:avLst/>
                <a:gdLst/>
                <a:ahLst/>
                <a:cxnLst/>
                <a:rect l="l" t="t" r="r" b="b"/>
                <a:pathLst>
                  <a:path w="22384" h="24501" extrusionOk="0">
                    <a:moveTo>
                      <a:pt x="14844" y="1"/>
                    </a:moveTo>
                    <a:cubicBezTo>
                      <a:pt x="11203" y="1"/>
                      <a:pt x="7743" y="2846"/>
                      <a:pt x="6779" y="6118"/>
                    </a:cubicBezTo>
                    <a:cubicBezTo>
                      <a:pt x="6567" y="6825"/>
                      <a:pt x="6449" y="7554"/>
                      <a:pt x="6449" y="8284"/>
                    </a:cubicBezTo>
                    <a:cubicBezTo>
                      <a:pt x="6449" y="8284"/>
                      <a:pt x="6449" y="13109"/>
                      <a:pt x="6449" y="13109"/>
                    </a:cubicBezTo>
                    <a:lnTo>
                      <a:pt x="6473" y="16686"/>
                    </a:lnTo>
                    <a:cubicBezTo>
                      <a:pt x="6496" y="20475"/>
                      <a:pt x="3719" y="23723"/>
                      <a:pt x="95" y="24429"/>
                    </a:cubicBezTo>
                    <a:cubicBezTo>
                      <a:pt x="1" y="24453"/>
                      <a:pt x="495" y="24453"/>
                      <a:pt x="966" y="24476"/>
                    </a:cubicBezTo>
                    <a:cubicBezTo>
                      <a:pt x="1185" y="24484"/>
                      <a:pt x="1392" y="24487"/>
                      <a:pt x="1570" y="24487"/>
                    </a:cubicBezTo>
                    <a:cubicBezTo>
                      <a:pt x="1925" y="24487"/>
                      <a:pt x="2166" y="24476"/>
                      <a:pt x="2166" y="24476"/>
                    </a:cubicBezTo>
                    <a:lnTo>
                      <a:pt x="22313" y="24500"/>
                    </a:lnTo>
                    <a:lnTo>
                      <a:pt x="22336" y="20122"/>
                    </a:lnTo>
                    <a:lnTo>
                      <a:pt x="22383" y="11014"/>
                    </a:lnTo>
                    <a:cubicBezTo>
                      <a:pt x="22383" y="3082"/>
                      <a:pt x="18241" y="729"/>
                      <a:pt x="14899" y="93"/>
                    </a:cubicBezTo>
                    <a:cubicBezTo>
                      <a:pt x="14428" y="23"/>
                      <a:pt x="14899" y="23"/>
                      <a:pt x="14899" y="23"/>
                    </a:cubicBezTo>
                    <a:lnTo>
                      <a:pt x="15393" y="23"/>
                    </a:lnTo>
                    <a:cubicBezTo>
                      <a:pt x="15210" y="8"/>
                      <a:pt x="15027" y="1"/>
                      <a:pt x="1484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70" name="Google Shape;470;p6"/>
              <p:cNvSpPr/>
              <p:nvPr/>
            </p:nvSpPr>
            <p:spPr>
              <a:xfrm>
                <a:off x="2858614" y="4124330"/>
                <a:ext cx="342612" cy="375787"/>
              </a:xfrm>
              <a:custGeom>
                <a:avLst/>
                <a:gdLst/>
                <a:ahLst/>
                <a:cxnLst/>
                <a:rect l="l" t="t" r="r" b="b"/>
                <a:pathLst>
                  <a:path w="22596" h="24784" extrusionOk="0">
                    <a:moveTo>
                      <a:pt x="14664" y="306"/>
                    </a:moveTo>
                    <a:cubicBezTo>
                      <a:pt x="14711" y="353"/>
                      <a:pt x="14829" y="353"/>
                      <a:pt x="14946" y="376"/>
                    </a:cubicBezTo>
                    <a:cubicBezTo>
                      <a:pt x="18312" y="1012"/>
                      <a:pt x="22313" y="3389"/>
                      <a:pt x="22313" y="11156"/>
                    </a:cubicBezTo>
                    <a:lnTo>
                      <a:pt x="22242" y="24501"/>
                    </a:lnTo>
                    <a:lnTo>
                      <a:pt x="2213" y="24477"/>
                    </a:lnTo>
                    <a:lnTo>
                      <a:pt x="1154" y="24477"/>
                    </a:lnTo>
                    <a:cubicBezTo>
                      <a:pt x="4402" y="23395"/>
                      <a:pt x="6709" y="20264"/>
                      <a:pt x="6685" y="16828"/>
                    </a:cubicBezTo>
                    <a:lnTo>
                      <a:pt x="6662" y="13251"/>
                    </a:lnTo>
                    <a:cubicBezTo>
                      <a:pt x="6662" y="13227"/>
                      <a:pt x="6662" y="13227"/>
                      <a:pt x="6662" y="13227"/>
                    </a:cubicBezTo>
                    <a:cubicBezTo>
                      <a:pt x="6662" y="13086"/>
                      <a:pt x="6662" y="10026"/>
                      <a:pt x="6662" y="8426"/>
                    </a:cubicBezTo>
                    <a:cubicBezTo>
                      <a:pt x="6662" y="7696"/>
                      <a:pt x="6779" y="6990"/>
                      <a:pt x="6991" y="6308"/>
                    </a:cubicBezTo>
                    <a:cubicBezTo>
                      <a:pt x="7980" y="2989"/>
                      <a:pt x="11322" y="424"/>
                      <a:pt x="14664" y="306"/>
                    </a:cubicBezTo>
                    <a:close/>
                    <a:moveTo>
                      <a:pt x="14920" y="0"/>
                    </a:moveTo>
                    <a:cubicBezTo>
                      <a:pt x="11356" y="0"/>
                      <a:pt x="7759" y="2683"/>
                      <a:pt x="6709" y="6213"/>
                    </a:cubicBezTo>
                    <a:cubicBezTo>
                      <a:pt x="6473" y="6943"/>
                      <a:pt x="6379" y="7673"/>
                      <a:pt x="6379" y="8426"/>
                    </a:cubicBezTo>
                    <a:lnTo>
                      <a:pt x="6379" y="12497"/>
                    </a:lnTo>
                    <a:cubicBezTo>
                      <a:pt x="6379" y="12898"/>
                      <a:pt x="6379" y="13109"/>
                      <a:pt x="6379" y="13251"/>
                    </a:cubicBezTo>
                    <a:lnTo>
                      <a:pt x="6403" y="16828"/>
                    </a:lnTo>
                    <a:cubicBezTo>
                      <a:pt x="6426" y="20476"/>
                      <a:pt x="3720" y="23724"/>
                      <a:pt x="142" y="24430"/>
                    </a:cubicBezTo>
                    <a:cubicBezTo>
                      <a:pt x="72" y="24454"/>
                      <a:pt x="1" y="24524"/>
                      <a:pt x="1" y="24595"/>
                    </a:cubicBezTo>
                    <a:cubicBezTo>
                      <a:pt x="24" y="24736"/>
                      <a:pt x="24" y="24736"/>
                      <a:pt x="872" y="24760"/>
                    </a:cubicBezTo>
                    <a:lnTo>
                      <a:pt x="1037" y="24760"/>
                    </a:lnTo>
                    <a:cubicBezTo>
                      <a:pt x="1256" y="24768"/>
                      <a:pt x="1463" y="24770"/>
                      <a:pt x="1641" y="24770"/>
                    </a:cubicBezTo>
                    <a:cubicBezTo>
                      <a:pt x="1996" y="24770"/>
                      <a:pt x="2237" y="24760"/>
                      <a:pt x="2237" y="24760"/>
                    </a:cubicBezTo>
                    <a:lnTo>
                      <a:pt x="22384" y="24783"/>
                    </a:lnTo>
                    <a:cubicBezTo>
                      <a:pt x="22454" y="24783"/>
                      <a:pt x="22525" y="24713"/>
                      <a:pt x="22525" y="24642"/>
                    </a:cubicBezTo>
                    <a:lnTo>
                      <a:pt x="22595" y="11156"/>
                    </a:lnTo>
                    <a:cubicBezTo>
                      <a:pt x="22595" y="3695"/>
                      <a:pt x="18994" y="1083"/>
                      <a:pt x="15676" y="235"/>
                    </a:cubicBezTo>
                    <a:cubicBezTo>
                      <a:pt x="15676" y="235"/>
                      <a:pt x="15699" y="212"/>
                      <a:pt x="15699" y="188"/>
                    </a:cubicBezTo>
                    <a:cubicBezTo>
                      <a:pt x="15699" y="94"/>
                      <a:pt x="15629" y="23"/>
                      <a:pt x="15558" y="23"/>
                    </a:cubicBezTo>
                    <a:lnTo>
                      <a:pt x="15488" y="23"/>
                    </a:lnTo>
                    <a:cubicBezTo>
                      <a:pt x="15299" y="8"/>
                      <a:pt x="15109" y="0"/>
                      <a:pt x="1492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71" name="Google Shape;471;p6"/>
              <p:cNvSpPr/>
              <p:nvPr/>
            </p:nvSpPr>
            <p:spPr>
              <a:xfrm>
                <a:off x="3078455" y="4126468"/>
                <a:ext cx="1179081" cy="1118416"/>
              </a:xfrm>
              <a:custGeom>
                <a:avLst/>
                <a:gdLst/>
                <a:ahLst/>
                <a:cxnLst/>
                <a:rect l="l" t="t" r="r" b="b"/>
                <a:pathLst>
                  <a:path w="77763" h="73762" extrusionOk="0">
                    <a:moveTo>
                      <a:pt x="63641" y="0"/>
                    </a:moveTo>
                    <a:lnTo>
                      <a:pt x="20665" y="47"/>
                    </a:lnTo>
                    <a:lnTo>
                      <a:pt x="20665" y="24"/>
                    </a:lnTo>
                    <a:lnTo>
                      <a:pt x="471" y="24"/>
                    </a:lnTo>
                    <a:cubicBezTo>
                      <a:pt x="471" y="24"/>
                      <a:pt x="0" y="24"/>
                      <a:pt x="471" y="94"/>
                    </a:cubicBezTo>
                    <a:cubicBezTo>
                      <a:pt x="3813" y="730"/>
                      <a:pt x="7955" y="3083"/>
                      <a:pt x="7955" y="11015"/>
                    </a:cubicBezTo>
                    <a:lnTo>
                      <a:pt x="7908" y="20123"/>
                    </a:lnTo>
                    <a:lnTo>
                      <a:pt x="7885" y="24501"/>
                    </a:lnTo>
                    <a:lnTo>
                      <a:pt x="7602" y="64277"/>
                    </a:lnTo>
                    <a:cubicBezTo>
                      <a:pt x="7579" y="69502"/>
                      <a:pt x="12262" y="73762"/>
                      <a:pt x="18029" y="73762"/>
                    </a:cubicBezTo>
                    <a:lnTo>
                      <a:pt x="77669" y="73762"/>
                    </a:lnTo>
                    <a:lnTo>
                      <a:pt x="77716" y="12898"/>
                    </a:lnTo>
                    <a:cubicBezTo>
                      <a:pt x="77763" y="5813"/>
                      <a:pt x="71455" y="47"/>
                      <a:pt x="63641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72" name="Google Shape;472;p6"/>
              <p:cNvSpPr/>
              <p:nvPr/>
            </p:nvSpPr>
            <p:spPr>
              <a:xfrm>
                <a:off x="3079880" y="4123966"/>
                <a:ext cx="1179445" cy="1123420"/>
              </a:xfrm>
              <a:custGeom>
                <a:avLst/>
                <a:gdLst/>
                <a:ahLst/>
                <a:cxnLst/>
                <a:rect l="l" t="t" r="r" b="b"/>
                <a:pathLst>
                  <a:path w="77787" h="74092" extrusionOk="0">
                    <a:moveTo>
                      <a:pt x="63547" y="306"/>
                    </a:moveTo>
                    <a:cubicBezTo>
                      <a:pt x="67501" y="330"/>
                      <a:pt x="71267" y="1860"/>
                      <a:pt x="73903" y="4543"/>
                    </a:cubicBezTo>
                    <a:cubicBezTo>
                      <a:pt x="76233" y="6896"/>
                      <a:pt x="77481" y="9909"/>
                      <a:pt x="77457" y="13063"/>
                    </a:cubicBezTo>
                    <a:lnTo>
                      <a:pt x="77410" y="73786"/>
                    </a:lnTo>
                    <a:lnTo>
                      <a:pt x="17935" y="73786"/>
                    </a:lnTo>
                    <a:cubicBezTo>
                      <a:pt x="15016" y="73786"/>
                      <a:pt x="12239" y="72656"/>
                      <a:pt x="10285" y="70702"/>
                    </a:cubicBezTo>
                    <a:cubicBezTo>
                      <a:pt x="8591" y="68984"/>
                      <a:pt x="7649" y="66772"/>
                      <a:pt x="7673" y="64442"/>
                    </a:cubicBezTo>
                    <a:lnTo>
                      <a:pt x="7932" y="24666"/>
                    </a:lnTo>
                    <a:lnTo>
                      <a:pt x="8002" y="11180"/>
                    </a:lnTo>
                    <a:cubicBezTo>
                      <a:pt x="8002" y="3931"/>
                      <a:pt x="4590" y="1248"/>
                      <a:pt x="1365" y="353"/>
                    </a:cubicBezTo>
                    <a:lnTo>
                      <a:pt x="20312" y="353"/>
                    </a:lnTo>
                    <a:lnTo>
                      <a:pt x="63547" y="306"/>
                    </a:lnTo>
                    <a:close/>
                    <a:moveTo>
                      <a:pt x="63547" y="0"/>
                    </a:moveTo>
                    <a:lnTo>
                      <a:pt x="20830" y="47"/>
                    </a:lnTo>
                    <a:lnTo>
                      <a:pt x="377" y="47"/>
                    </a:lnTo>
                    <a:cubicBezTo>
                      <a:pt x="212" y="47"/>
                      <a:pt x="47" y="47"/>
                      <a:pt x="24" y="189"/>
                    </a:cubicBezTo>
                    <a:cubicBezTo>
                      <a:pt x="0" y="353"/>
                      <a:pt x="165" y="377"/>
                      <a:pt x="353" y="400"/>
                    </a:cubicBezTo>
                    <a:cubicBezTo>
                      <a:pt x="3719" y="1036"/>
                      <a:pt x="7720" y="3413"/>
                      <a:pt x="7720" y="11180"/>
                    </a:cubicBezTo>
                    <a:lnTo>
                      <a:pt x="7673" y="20288"/>
                    </a:lnTo>
                    <a:lnTo>
                      <a:pt x="7367" y="64442"/>
                    </a:lnTo>
                    <a:cubicBezTo>
                      <a:pt x="7367" y="66842"/>
                      <a:pt x="8308" y="69125"/>
                      <a:pt x="10074" y="70914"/>
                    </a:cubicBezTo>
                    <a:cubicBezTo>
                      <a:pt x="12098" y="72938"/>
                      <a:pt x="14946" y="74091"/>
                      <a:pt x="17935" y="74091"/>
                    </a:cubicBezTo>
                    <a:lnTo>
                      <a:pt x="77716" y="74091"/>
                    </a:lnTo>
                    <a:lnTo>
                      <a:pt x="77763" y="13063"/>
                    </a:lnTo>
                    <a:cubicBezTo>
                      <a:pt x="77787" y="9838"/>
                      <a:pt x="76492" y="6732"/>
                      <a:pt x="74115" y="4331"/>
                    </a:cubicBezTo>
                    <a:cubicBezTo>
                      <a:pt x="71432" y="1601"/>
                      <a:pt x="67572" y="24"/>
                      <a:pt x="63547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73" name="Google Shape;473;p6"/>
              <p:cNvSpPr/>
              <p:nvPr/>
            </p:nvSpPr>
            <p:spPr>
              <a:xfrm>
                <a:off x="3393198" y="4277411"/>
                <a:ext cx="328329" cy="4306"/>
              </a:xfrm>
              <a:custGeom>
                <a:avLst/>
                <a:gdLst/>
                <a:ahLst/>
                <a:cxnLst/>
                <a:rect l="l" t="t" r="r" b="b"/>
                <a:pathLst>
                  <a:path w="21654" h="284" extrusionOk="0">
                    <a:moveTo>
                      <a:pt x="142" y="1"/>
                    </a:moveTo>
                    <a:cubicBezTo>
                      <a:pt x="71" y="1"/>
                      <a:pt x="1" y="71"/>
                      <a:pt x="1" y="142"/>
                    </a:cubicBezTo>
                    <a:cubicBezTo>
                      <a:pt x="1" y="213"/>
                      <a:pt x="71" y="283"/>
                      <a:pt x="142" y="283"/>
                    </a:cubicBezTo>
                    <a:lnTo>
                      <a:pt x="21513" y="283"/>
                    </a:lnTo>
                    <a:cubicBezTo>
                      <a:pt x="21607" y="283"/>
                      <a:pt x="21654" y="213"/>
                      <a:pt x="21654" y="142"/>
                    </a:cubicBezTo>
                    <a:cubicBezTo>
                      <a:pt x="21654" y="71"/>
                      <a:pt x="21607" y="1"/>
                      <a:pt x="2151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74" name="Google Shape;474;p6"/>
              <p:cNvSpPr/>
              <p:nvPr/>
            </p:nvSpPr>
            <p:spPr>
              <a:xfrm>
                <a:off x="3393198" y="4344156"/>
                <a:ext cx="232699" cy="4291"/>
              </a:xfrm>
              <a:custGeom>
                <a:avLst/>
                <a:gdLst/>
                <a:ahLst/>
                <a:cxnLst/>
                <a:rect l="l" t="t" r="r" b="b"/>
                <a:pathLst>
                  <a:path w="15347" h="283" extrusionOk="0">
                    <a:moveTo>
                      <a:pt x="142" y="0"/>
                    </a:moveTo>
                    <a:cubicBezTo>
                      <a:pt x="71" y="0"/>
                      <a:pt x="1" y="71"/>
                      <a:pt x="1" y="141"/>
                    </a:cubicBezTo>
                    <a:cubicBezTo>
                      <a:pt x="1" y="212"/>
                      <a:pt x="71" y="282"/>
                      <a:pt x="142" y="282"/>
                    </a:cubicBezTo>
                    <a:lnTo>
                      <a:pt x="15205" y="282"/>
                    </a:lnTo>
                    <a:cubicBezTo>
                      <a:pt x="15276" y="282"/>
                      <a:pt x="15346" y="212"/>
                      <a:pt x="15346" y="141"/>
                    </a:cubicBezTo>
                    <a:cubicBezTo>
                      <a:pt x="15346" y="71"/>
                      <a:pt x="15276" y="0"/>
                      <a:pt x="1520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75" name="Google Shape;475;p6"/>
              <p:cNvSpPr/>
              <p:nvPr/>
            </p:nvSpPr>
            <p:spPr>
              <a:xfrm>
                <a:off x="3667275" y="4344156"/>
                <a:ext cx="173095" cy="4291"/>
              </a:xfrm>
              <a:custGeom>
                <a:avLst/>
                <a:gdLst/>
                <a:ahLst/>
                <a:cxnLst/>
                <a:rect l="l" t="t" r="r" b="b"/>
                <a:pathLst>
                  <a:path w="11416" h="283" extrusionOk="0">
                    <a:moveTo>
                      <a:pt x="142" y="0"/>
                    </a:moveTo>
                    <a:cubicBezTo>
                      <a:pt x="71" y="0"/>
                      <a:pt x="0" y="71"/>
                      <a:pt x="0" y="141"/>
                    </a:cubicBezTo>
                    <a:cubicBezTo>
                      <a:pt x="0" y="212"/>
                      <a:pt x="71" y="282"/>
                      <a:pt x="142" y="282"/>
                    </a:cubicBezTo>
                    <a:lnTo>
                      <a:pt x="11251" y="282"/>
                    </a:lnTo>
                    <a:cubicBezTo>
                      <a:pt x="11345" y="282"/>
                      <a:pt x="11415" y="212"/>
                      <a:pt x="11415" y="141"/>
                    </a:cubicBezTo>
                    <a:cubicBezTo>
                      <a:pt x="11415" y="71"/>
                      <a:pt x="11345" y="0"/>
                      <a:pt x="1125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76" name="Google Shape;476;p6"/>
              <p:cNvSpPr/>
              <p:nvPr/>
            </p:nvSpPr>
            <p:spPr>
              <a:xfrm>
                <a:off x="3371788" y="4561480"/>
                <a:ext cx="476072" cy="4291"/>
              </a:xfrm>
              <a:custGeom>
                <a:avLst/>
                <a:gdLst/>
                <a:ahLst/>
                <a:cxnLst/>
                <a:rect l="l" t="t" r="r" b="b"/>
                <a:pathLst>
                  <a:path w="31398" h="283" extrusionOk="0">
                    <a:moveTo>
                      <a:pt x="165" y="0"/>
                    </a:moveTo>
                    <a:cubicBezTo>
                      <a:pt x="71" y="0"/>
                      <a:pt x="1" y="71"/>
                      <a:pt x="1" y="142"/>
                    </a:cubicBezTo>
                    <a:cubicBezTo>
                      <a:pt x="1" y="236"/>
                      <a:pt x="71" y="283"/>
                      <a:pt x="165" y="283"/>
                    </a:cubicBezTo>
                    <a:lnTo>
                      <a:pt x="31256" y="283"/>
                    </a:lnTo>
                    <a:cubicBezTo>
                      <a:pt x="31327" y="283"/>
                      <a:pt x="31398" y="236"/>
                      <a:pt x="31398" y="142"/>
                    </a:cubicBezTo>
                    <a:cubicBezTo>
                      <a:pt x="31398" y="71"/>
                      <a:pt x="31327" y="0"/>
                      <a:pt x="3125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77" name="Google Shape;477;p6"/>
              <p:cNvSpPr/>
              <p:nvPr/>
            </p:nvSpPr>
            <p:spPr>
              <a:xfrm>
                <a:off x="3369287" y="4637141"/>
                <a:ext cx="418273" cy="4640"/>
              </a:xfrm>
              <a:custGeom>
                <a:avLst/>
                <a:gdLst/>
                <a:ahLst/>
                <a:cxnLst/>
                <a:rect l="l" t="t" r="r" b="b"/>
                <a:pathLst>
                  <a:path w="27586" h="306" extrusionOk="0">
                    <a:moveTo>
                      <a:pt x="142" y="0"/>
                    </a:moveTo>
                    <a:cubicBezTo>
                      <a:pt x="48" y="0"/>
                      <a:pt x="1" y="71"/>
                      <a:pt x="1" y="165"/>
                    </a:cubicBezTo>
                    <a:cubicBezTo>
                      <a:pt x="1" y="235"/>
                      <a:pt x="48" y="306"/>
                      <a:pt x="142" y="306"/>
                    </a:cubicBezTo>
                    <a:lnTo>
                      <a:pt x="27444" y="306"/>
                    </a:lnTo>
                    <a:cubicBezTo>
                      <a:pt x="27538" y="306"/>
                      <a:pt x="27585" y="235"/>
                      <a:pt x="27585" y="165"/>
                    </a:cubicBezTo>
                    <a:cubicBezTo>
                      <a:pt x="27585" y="71"/>
                      <a:pt x="27538" y="0"/>
                      <a:pt x="27444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78" name="Google Shape;478;p6"/>
              <p:cNvSpPr/>
              <p:nvPr/>
            </p:nvSpPr>
            <p:spPr>
              <a:xfrm>
                <a:off x="3869967" y="4637141"/>
                <a:ext cx="255534" cy="4640"/>
              </a:xfrm>
              <a:custGeom>
                <a:avLst/>
                <a:gdLst/>
                <a:ahLst/>
                <a:cxnLst/>
                <a:rect l="l" t="t" r="r" b="b"/>
                <a:pathLst>
                  <a:path w="16853" h="306" extrusionOk="0">
                    <a:moveTo>
                      <a:pt x="142" y="0"/>
                    </a:moveTo>
                    <a:cubicBezTo>
                      <a:pt x="71" y="0"/>
                      <a:pt x="1" y="71"/>
                      <a:pt x="1" y="165"/>
                    </a:cubicBezTo>
                    <a:cubicBezTo>
                      <a:pt x="1" y="235"/>
                      <a:pt x="71" y="306"/>
                      <a:pt x="142" y="306"/>
                    </a:cubicBezTo>
                    <a:lnTo>
                      <a:pt x="16711" y="306"/>
                    </a:lnTo>
                    <a:cubicBezTo>
                      <a:pt x="16782" y="306"/>
                      <a:pt x="16853" y="235"/>
                      <a:pt x="16853" y="165"/>
                    </a:cubicBezTo>
                    <a:cubicBezTo>
                      <a:pt x="16853" y="71"/>
                      <a:pt x="16782" y="0"/>
                      <a:pt x="1671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79" name="Google Shape;479;p6"/>
              <p:cNvSpPr/>
              <p:nvPr/>
            </p:nvSpPr>
            <p:spPr>
              <a:xfrm>
                <a:off x="3756491" y="4715638"/>
                <a:ext cx="369010" cy="4306"/>
              </a:xfrm>
              <a:custGeom>
                <a:avLst/>
                <a:gdLst/>
                <a:ahLst/>
                <a:cxnLst/>
                <a:rect l="l" t="t" r="r" b="b"/>
                <a:pathLst>
                  <a:path w="24337" h="284" extrusionOk="0">
                    <a:moveTo>
                      <a:pt x="142" y="1"/>
                    </a:moveTo>
                    <a:cubicBezTo>
                      <a:pt x="47" y="1"/>
                      <a:pt x="0" y="72"/>
                      <a:pt x="0" y="142"/>
                    </a:cubicBezTo>
                    <a:cubicBezTo>
                      <a:pt x="0" y="236"/>
                      <a:pt x="47" y="283"/>
                      <a:pt x="142" y="283"/>
                    </a:cubicBezTo>
                    <a:lnTo>
                      <a:pt x="24195" y="283"/>
                    </a:lnTo>
                    <a:cubicBezTo>
                      <a:pt x="24266" y="283"/>
                      <a:pt x="24337" y="236"/>
                      <a:pt x="24337" y="142"/>
                    </a:cubicBezTo>
                    <a:cubicBezTo>
                      <a:pt x="24337" y="72"/>
                      <a:pt x="24266" y="1"/>
                      <a:pt x="2419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80" name="Google Shape;480;p6"/>
              <p:cNvSpPr/>
              <p:nvPr/>
            </p:nvSpPr>
            <p:spPr>
              <a:xfrm>
                <a:off x="3458867" y="4715638"/>
                <a:ext cx="225557" cy="4306"/>
              </a:xfrm>
              <a:custGeom>
                <a:avLst/>
                <a:gdLst/>
                <a:ahLst/>
                <a:cxnLst/>
                <a:rect l="l" t="t" r="r" b="b"/>
                <a:pathLst>
                  <a:path w="14876" h="284" extrusionOk="0">
                    <a:moveTo>
                      <a:pt x="142" y="1"/>
                    </a:moveTo>
                    <a:cubicBezTo>
                      <a:pt x="71" y="1"/>
                      <a:pt x="0" y="72"/>
                      <a:pt x="0" y="142"/>
                    </a:cubicBezTo>
                    <a:cubicBezTo>
                      <a:pt x="0" y="236"/>
                      <a:pt x="71" y="283"/>
                      <a:pt x="142" y="283"/>
                    </a:cubicBezTo>
                    <a:lnTo>
                      <a:pt x="14734" y="283"/>
                    </a:lnTo>
                    <a:cubicBezTo>
                      <a:pt x="14805" y="283"/>
                      <a:pt x="14875" y="236"/>
                      <a:pt x="14875" y="142"/>
                    </a:cubicBezTo>
                    <a:cubicBezTo>
                      <a:pt x="14875" y="72"/>
                      <a:pt x="14805" y="1"/>
                      <a:pt x="1473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81" name="Google Shape;481;p6"/>
              <p:cNvSpPr/>
              <p:nvPr/>
            </p:nvSpPr>
            <p:spPr>
              <a:xfrm>
                <a:off x="3393198" y="4418013"/>
                <a:ext cx="147410" cy="4306"/>
              </a:xfrm>
              <a:custGeom>
                <a:avLst/>
                <a:gdLst/>
                <a:ahLst/>
                <a:cxnLst/>
                <a:rect l="l" t="t" r="r" b="b"/>
                <a:pathLst>
                  <a:path w="9722" h="284" extrusionOk="0">
                    <a:moveTo>
                      <a:pt x="142" y="1"/>
                    </a:moveTo>
                    <a:cubicBezTo>
                      <a:pt x="71" y="1"/>
                      <a:pt x="1" y="72"/>
                      <a:pt x="1" y="142"/>
                    </a:cubicBezTo>
                    <a:cubicBezTo>
                      <a:pt x="1" y="213"/>
                      <a:pt x="71" y="283"/>
                      <a:pt x="142" y="283"/>
                    </a:cubicBezTo>
                    <a:lnTo>
                      <a:pt x="9556" y="283"/>
                    </a:lnTo>
                    <a:cubicBezTo>
                      <a:pt x="9651" y="283"/>
                      <a:pt x="9721" y="213"/>
                      <a:pt x="9721" y="142"/>
                    </a:cubicBezTo>
                    <a:cubicBezTo>
                      <a:pt x="9721" y="72"/>
                      <a:pt x="9651" y="1"/>
                      <a:pt x="9556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82" name="Google Shape;482;p6"/>
              <p:cNvSpPr/>
              <p:nvPr/>
            </p:nvSpPr>
            <p:spPr>
              <a:xfrm>
                <a:off x="3589476" y="4418013"/>
                <a:ext cx="78163" cy="4306"/>
              </a:xfrm>
              <a:custGeom>
                <a:avLst/>
                <a:gdLst/>
                <a:ahLst/>
                <a:cxnLst/>
                <a:rect l="l" t="t" r="r" b="b"/>
                <a:pathLst>
                  <a:path w="5155" h="284" extrusionOk="0">
                    <a:moveTo>
                      <a:pt x="142" y="1"/>
                    </a:moveTo>
                    <a:cubicBezTo>
                      <a:pt x="71" y="1"/>
                      <a:pt x="1" y="72"/>
                      <a:pt x="1" y="142"/>
                    </a:cubicBezTo>
                    <a:cubicBezTo>
                      <a:pt x="1" y="213"/>
                      <a:pt x="71" y="283"/>
                      <a:pt x="142" y="283"/>
                    </a:cubicBezTo>
                    <a:lnTo>
                      <a:pt x="5014" y="283"/>
                    </a:lnTo>
                    <a:cubicBezTo>
                      <a:pt x="5108" y="283"/>
                      <a:pt x="5155" y="213"/>
                      <a:pt x="5155" y="142"/>
                    </a:cubicBezTo>
                    <a:cubicBezTo>
                      <a:pt x="5155" y="72"/>
                      <a:pt x="5108" y="1"/>
                      <a:pt x="501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83" name="Google Shape;483;p6"/>
              <p:cNvSpPr/>
              <p:nvPr/>
            </p:nvSpPr>
            <p:spPr>
              <a:xfrm>
                <a:off x="3707244" y="4418013"/>
                <a:ext cx="41409" cy="4306"/>
              </a:xfrm>
              <a:custGeom>
                <a:avLst/>
                <a:gdLst/>
                <a:ahLst/>
                <a:cxnLst/>
                <a:rect l="l" t="t" r="r" b="b"/>
                <a:pathLst>
                  <a:path w="2731" h="284" extrusionOk="0">
                    <a:moveTo>
                      <a:pt x="142" y="1"/>
                    </a:moveTo>
                    <a:cubicBezTo>
                      <a:pt x="71" y="1"/>
                      <a:pt x="0" y="72"/>
                      <a:pt x="0" y="142"/>
                    </a:cubicBezTo>
                    <a:cubicBezTo>
                      <a:pt x="0" y="213"/>
                      <a:pt x="71" y="283"/>
                      <a:pt x="142" y="283"/>
                    </a:cubicBezTo>
                    <a:lnTo>
                      <a:pt x="2589" y="283"/>
                    </a:lnTo>
                    <a:cubicBezTo>
                      <a:pt x="2660" y="283"/>
                      <a:pt x="2731" y="213"/>
                      <a:pt x="2731" y="142"/>
                    </a:cubicBezTo>
                    <a:cubicBezTo>
                      <a:pt x="2731" y="72"/>
                      <a:pt x="2660" y="1"/>
                      <a:pt x="258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84" name="Google Shape;484;p6"/>
              <p:cNvSpPr/>
              <p:nvPr/>
            </p:nvSpPr>
            <p:spPr>
              <a:xfrm>
                <a:off x="3874865" y="4370585"/>
                <a:ext cx="151792" cy="166939"/>
              </a:xfrm>
              <a:custGeom>
                <a:avLst/>
                <a:gdLst/>
                <a:ahLst/>
                <a:cxnLst/>
                <a:rect l="l" t="t" r="r" b="b"/>
                <a:pathLst>
                  <a:path w="10011" h="11010" extrusionOk="0">
                    <a:moveTo>
                      <a:pt x="5387" y="0"/>
                    </a:moveTo>
                    <a:cubicBezTo>
                      <a:pt x="5049" y="0"/>
                      <a:pt x="4721" y="173"/>
                      <a:pt x="4550" y="469"/>
                    </a:cubicBezTo>
                    <a:lnTo>
                      <a:pt x="360" y="7577"/>
                    </a:lnTo>
                    <a:cubicBezTo>
                      <a:pt x="1" y="8191"/>
                      <a:pt x="478" y="8900"/>
                      <a:pt x="1160" y="8900"/>
                    </a:cubicBezTo>
                    <a:cubicBezTo>
                      <a:pt x="1236" y="8900"/>
                      <a:pt x="1315" y="8891"/>
                      <a:pt x="1396" y="8872"/>
                    </a:cubicBezTo>
                    <a:lnTo>
                      <a:pt x="2408" y="8660"/>
                    </a:lnTo>
                    <a:cubicBezTo>
                      <a:pt x="2485" y="8641"/>
                      <a:pt x="2563" y="8631"/>
                      <a:pt x="2640" y="8631"/>
                    </a:cubicBezTo>
                    <a:cubicBezTo>
                      <a:pt x="3031" y="8631"/>
                      <a:pt x="3396" y="8871"/>
                      <a:pt x="3514" y="9225"/>
                    </a:cubicBezTo>
                    <a:lnTo>
                      <a:pt x="3961" y="10402"/>
                    </a:lnTo>
                    <a:cubicBezTo>
                      <a:pt x="4099" y="10802"/>
                      <a:pt x="4470" y="11010"/>
                      <a:pt x="4848" y="11010"/>
                    </a:cubicBezTo>
                    <a:cubicBezTo>
                      <a:pt x="5179" y="11010"/>
                      <a:pt x="5516" y="10850"/>
                      <a:pt x="5703" y="10519"/>
                    </a:cubicBezTo>
                    <a:lnTo>
                      <a:pt x="9751" y="3364"/>
                    </a:lnTo>
                    <a:cubicBezTo>
                      <a:pt x="10010" y="2964"/>
                      <a:pt x="9845" y="2446"/>
                      <a:pt x="9422" y="2188"/>
                    </a:cubicBezTo>
                    <a:lnTo>
                      <a:pt x="5891" y="140"/>
                    </a:lnTo>
                    <a:cubicBezTo>
                      <a:pt x="5733" y="45"/>
                      <a:pt x="5558" y="0"/>
                      <a:pt x="5387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85" name="Google Shape;485;p6"/>
              <p:cNvSpPr/>
              <p:nvPr/>
            </p:nvSpPr>
            <p:spPr>
              <a:xfrm>
                <a:off x="3875320" y="4368325"/>
                <a:ext cx="153824" cy="171397"/>
              </a:xfrm>
              <a:custGeom>
                <a:avLst/>
                <a:gdLst/>
                <a:ahLst/>
                <a:cxnLst/>
                <a:rect l="l" t="t" r="r" b="b"/>
                <a:pathLst>
                  <a:path w="10145" h="11304" extrusionOk="0">
                    <a:moveTo>
                      <a:pt x="5366" y="292"/>
                    </a:moveTo>
                    <a:cubicBezTo>
                      <a:pt x="5511" y="292"/>
                      <a:pt x="5657" y="328"/>
                      <a:pt x="5791" y="407"/>
                    </a:cubicBezTo>
                    <a:lnTo>
                      <a:pt x="9321" y="2454"/>
                    </a:lnTo>
                    <a:cubicBezTo>
                      <a:pt x="9674" y="2666"/>
                      <a:pt x="9792" y="3090"/>
                      <a:pt x="9604" y="3443"/>
                    </a:cubicBezTo>
                    <a:lnTo>
                      <a:pt x="5555" y="10598"/>
                    </a:lnTo>
                    <a:cubicBezTo>
                      <a:pt x="5385" y="10896"/>
                      <a:pt x="5080" y="11001"/>
                      <a:pt x="4814" y="11001"/>
                    </a:cubicBezTo>
                    <a:cubicBezTo>
                      <a:pt x="4786" y="11001"/>
                      <a:pt x="4759" y="11000"/>
                      <a:pt x="4732" y="10998"/>
                    </a:cubicBezTo>
                    <a:cubicBezTo>
                      <a:pt x="4426" y="10974"/>
                      <a:pt x="4167" y="10786"/>
                      <a:pt x="4073" y="10503"/>
                    </a:cubicBezTo>
                    <a:lnTo>
                      <a:pt x="3625" y="9327"/>
                    </a:lnTo>
                    <a:cubicBezTo>
                      <a:pt x="3484" y="8903"/>
                      <a:pt x="3061" y="8621"/>
                      <a:pt x="2613" y="8621"/>
                    </a:cubicBezTo>
                    <a:cubicBezTo>
                      <a:pt x="2519" y="8621"/>
                      <a:pt x="2425" y="8644"/>
                      <a:pt x="2354" y="8668"/>
                    </a:cubicBezTo>
                    <a:lnTo>
                      <a:pt x="1342" y="8880"/>
                    </a:lnTo>
                    <a:cubicBezTo>
                      <a:pt x="1270" y="8897"/>
                      <a:pt x="1200" y="8904"/>
                      <a:pt x="1134" y="8904"/>
                    </a:cubicBezTo>
                    <a:cubicBezTo>
                      <a:pt x="836" y="8904"/>
                      <a:pt x="611" y="8747"/>
                      <a:pt x="495" y="8574"/>
                    </a:cubicBezTo>
                    <a:cubicBezTo>
                      <a:pt x="330" y="8338"/>
                      <a:pt x="307" y="8056"/>
                      <a:pt x="472" y="7797"/>
                    </a:cubicBezTo>
                    <a:lnTo>
                      <a:pt x="4637" y="689"/>
                    </a:lnTo>
                    <a:cubicBezTo>
                      <a:pt x="4794" y="438"/>
                      <a:pt x="5077" y="292"/>
                      <a:pt x="5366" y="292"/>
                    </a:cubicBezTo>
                    <a:close/>
                    <a:moveTo>
                      <a:pt x="5378" y="0"/>
                    </a:moveTo>
                    <a:cubicBezTo>
                      <a:pt x="4982" y="0"/>
                      <a:pt x="4584" y="200"/>
                      <a:pt x="4379" y="548"/>
                    </a:cubicBezTo>
                    <a:lnTo>
                      <a:pt x="213" y="7656"/>
                    </a:lnTo>
                    <a:cubicBezTo>
                      <a:pt x="1" y="8009"/>
                      <a:pt x="24" y="8432"/>
                      <a:pt x="260" y="8762"/>
                    </a:cubicBezTo>
                    <a:cubicBezTo>
                      <a:pt x="463" y="9039"/>
                      <a:pt x="781" y="9200"/>
                      <a:pt x="1125" y="9200"/>
                    </a:cubicBezTo>
                    <a:cubicBezTo>
                      <a:pt x="1220" y="9200"/>
                      <a:pt x="1316" y="9187"/>
                      <a:pt x="1413" y="9162"/>
                    </a:cubicBezTo>
                    <a:lnTo>
                      <a:pt x="2425" y="8950"/>
                    </a:lnTo>
                    <a:cubicBezTo>
                      <a:pt x="2489" y="8935"/>
                      <a:pt x="2554" y="8928"/>
                      <a:pt x="2617" y="8928"/>
                    </a:cubicBezTo>
                    <a:cubicBezTo>
                      <a:pt x="2947" y="8928"/>
                      <a:pt x="3248" y="9125"/>
                      <a:pt x="3366" y="9421"/>
                    </a:cubicBezTo>
                    <a:lnTo>
                      <a:pt x="3790" y="10598"/>
                    </a:lnTo>
                    <a:cubicBezTo>
                      <a:pt x="3931" y="10998"/>
                      <a:pt x="4284" y="11257"/>
                      <a:pt x="4708" y="11304"/>
                    </a:cubicBezTo>
                    <a:lnTo>
                      <a:pt x="4826" y="11304"/>
                    </a:lnTo>
                    <a:cubicBezTo>
                      <a:pt x="5226" y="11304"/>
                      <a:pt x="5602" y="11092"/>
                      <a:pt x="5814" y="10739"/>
                    </a:cubicBezTo>
                    <a:lnTo>
                      <a:pt x="9862" y="3607"/>
                    </a:lnTo>
                    <a:cubicBezTo>
                      <a:pt x="10145" y="3113"/>
                      <a:pt x="9980" y="2501"/>
                      <a:pt x="9486" y="2219"/>
                    </a:cubicBezTo>
                    <a:lnTo>
                      <a:pt x="5932" y="148"/>
                    </a:lnTo>
                    <a:cubicBezTo>
                      <a:pt x="5762" y="48"/>
                      <a:pt x="5570" y="0"/>
                      <a:pt x="537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86" name="Google Shape;486;p6"/>
              <p:cNvSpPr/>
              <p:nvPr/>
            </p:nvSpPr>
            <p:spPr>
              <a:xfrm>
                <a:off x="3934924" y="4393738"/>
                <a:ext cx="49263" cy="83894"/>
              </a:xfrm>
              <a:custGeom>
                <a:avLst/>
                <a:gdLst/>
                <a:ahLst/>
                <a:cxnLst/>
                <a:rect l="l" t="t" r="r" b="b"/>
                <a:pathLst>
                  <a:path w="3249" h="5533" extrusionOk="0">
                    <a:moveTo>
                      <a:pt x="3057" y="1"/>
                    </a:moveTo>
                    <a:cubicBezTo>
                      <a:pt x="3013" y="1"/>
                      <a:pt x="2973" y="27"/>
                      <a:pt x="2942" y="72"/>
                    </a:cubicBezTo>
                    <a:lnTo>
                      <a:pt x="47" y="5321"/>
                    </a:lnTo>
                    <a:cubicBezTo>
                      <a:pt x="0" y="5391"/>
                      <a:pt x="24" y="5485"/>
                      <a:pt x="95" y="5532"/>
                    </a:cubicBezTo>
                    <a:lnTo>
                      <a:pt x="165" y="5532"/>
                    </a:lnTo>
                    <a:cubicBezTo>
                      <a:pt x="212" y="5532"/>
                      <a:pt x="283" y="5509"/>
                      <a:pt x="306" y="5462"/>
                    </a:cubicBezTo>
                    <a:lnTo>
                      <a:pt x="3201" y="213"/>
                    </a:lnTo>
                    <a:cubicBezTo>
                      <a:pt x="3248" y="143"/>
                      <a:pt x="3201" y="49"/>
                      <a:pt x="3131" y="25"/>
                    </a:cubicBezTo>
                    <a:cubicBezTo>
                      <a:pt x="3106" y="8"/>
                      <a:pt x="3081" y="1"/>
                      <a:pt x="305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87" name="Google Shape;487;p6"/>
              <p:cNvSpPr/>
              <p:nvPr/>
            </p:nvSpPr>
            <p:spPr>
              <a:xfrm>
                <a:off x="4002018" y="4369447"/>
                <a:ext cx="144574" cy="166985"/>
              </a:xfrm>
              <a:custGeom>
                <a:avLst/>
                <a:gdLst/>
                <a:ahLst/>
                <a:cxnLst/>
                <a:rect l="l" t="t" r="r" b="b"/>
                <a:pathLst>
                  <a:path w="9535" h="11013" extrusionOk="0">
                    <a:moveTo>
                      <a:pt x="4758" y="1"/>
                    </a:moveTo>
                    <a:cubicBezTo>
                      <a:pt x="4614" y="1"/>
                      <a:pt x="4469" y="31"/>
                      <a:pt x="4331" y="97"/>
                    </a:cubicBezTo>
                    <a:lnTo>
                      <a:pt x="612" y="1886"/>
                    </a:lnTo>
                    <a:cubicBezTo>
                      <a:pt x="188" y="2098"/>
                      <a:pt x="0" y="2616"/>
                      <a:pt x="188" y="3039"/>
                    </a:cubicBezTo>
                    <a:lnTo>
                      <a:pt x="3648" y="10453"/>
                    </a:lnTo>
                    <a:cubicBezTo>
                      <a:pt x="3816" y="10824"/>
                      <a:pt x="4183" y="11012"/>
                      <a:pt x="4548" y="11012"/>
                    </a:cubicBezTo>
                    <a:cubicBezTo>
                      <a:pt x="4901" y="11012"/>
                      <a:pt x="5251" y="10835"/>
                      <a:pt x="5413" y="10477"/>
                    </a:cubicBezTo>
                    <a:lnTo>
                      <a:pt x="5931" y="9347"/>
                    </a:lnTo>
                    <a:cubicBezTo>
                      <a:pt x="6080" y="9012"/>
                      <a:pt x="6421" y="8809"/>
                      <a:pt x="6790" y="8809"/>
                    </a:cubicBezTo>
                    <a:cubicBezTo>
                      <a:pt x="6887" y="8809"/>
                      <a:pt x="6986" y="8823"/>
                      <a:pt x="7084" y="8853"/>
                    </a:cubicBezTo>
                    <a:lnTo>
                      <a:pt x="8073" y="9159"/>
                    </a:lnTo>
                    <a:cubicBezTo>
                      <a:pt x="8175" y="9189"/>
                      <a:pt x="8276" y="9203"/>
                      <a:pt x="8373" y="9203"/>
                    </a:cubicBezTo>
                    <a:cubicBezTo>
                      <a:pt x="9036" y="9203"/>
                      <a:pt x="9534" y="8551"/>
                      <a:pt x="9226" y="7935"/>
                    </a:cubicBezTo>
                    <a:lnTo>
                      <a:pt x="5649" y="544"/>
                    </a:lnTo>
                    <a:cubicBezTo>
                      <a:pt x="5479" y="205"/>
                      <a:pt x="5126" y="1"/>
                      <a:pt x="4758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88" name="Google Shape;488;p6"/>
              <p:cNvSpPr/>
              <p:nvPr/>
            </p:nvSpPr>
            <p:spPr>
              <a:xfrm>
                <a:off x="3999516" y="4367309"/>
                <a:ext cx="147046" cy="171351"/>
              </a:xfrm>
              <a:custGeom>
                <a:avLst/>
                <a:gdLst/>
                <a:ahLst/>
                <a:cxnLst/>
                <a:rect l="l" t="t" r="r" b="b"/>
                <a:pathLst>
                  <a:path w="9698" h="11301" extrusionOk="0">
                    <a:moveTo>
                      <a:pt x="4919" y="309"/>
                    </a:moveTo>
                    <a:cubicBezTo>
                      <a:pt x="5225" y="309"/>
                      <a:pt x="5531" y="474"/>
                      <a:pt x="5673" y="756"/>
                    </a:cubicBezTo>
                    <a:lnTo>
                      <a:pt x="9250" y="8146"/>
                    </a:lnTo>
                    <a:cubicBezTo>
                      <a:pt x="9391" y="8405"/>
                      <a:pt x="9344" y="8688"/>
                      <a:pt x="9156" y="8923"/>
                    </a:cubicBezTo>
                    <a:cubicBezTo>
                      <a:pt x="9030" y="9067"/>
                      <a:pt x="8820" y="9198"/>
                      <a:pt x="8549" y="9198"/>
                    </a:cubicBezTo>
                    <a:cubicBezTo>
                      <a:pt x="8467" y="9198"/>
                      <a:pt x="8378" y="9186"/>
                      <a:pt x="8285" y="9158"/>
                    </a:cubicBezTo>
                    <a:lnTo>
                      <a:pt x="7297" y="8852"/>
                    </a:lnTo>
                    <a:cubicBezTo>
                      <a:pt x="7181" y="8817"/>
                      <a:pt x="7064" y="8800"/>
                      <a:pt x="6949" y="8800"/>
                    </a:cubicBezTo>
                    <a:cubicBezTo>
                      <a:pt x="6529" y="8800"/>
                      <a:pt x="6140" y="9029"/>
                      <a:pt x="5955" y="9417"/>
                    </a:cubicBezTo>
                    <a:lnTo>
                      <a:pt x="5437" y="10570"/>
                    </a:lnTo>
                    <a:cubicBezTo>
                      <a:pt x="5319" y="10829"/>
                      <a:pt x="5037" y="11018"/>
                      <a:pt x="4708" y="11018"/>
                    </a:cubicBezTo>
                    <a:cubicBezTo>
                      <a:pt x="4449" y="11018"/>
                      <a:pt x="4096" y="10876"/>
                      <a:pt x="3954" y="10547"/>
                    </a:cubicBezTo>
                    <a:lnTo>
                      <a:pt x="495" y="3133"/>
                    </a:lnTo>
                    <a:cubicBezTo>
                      <a:pt x="330" y="2757"/>
                      <a:pt x="471" y="2356"/>
                      <a:pt x="848" y="2168"/>
                    </a:cubicBezTo>
                    <a:lnTo>
                      <a:pt x="4566" y="379"/>
                    </a:lnTo>
                    <a:cubicBezTo>
                      <a:pt x="4684" y="332"/>
                      <a:pt x="4802" y="309"/>
                      <a:pt x="4919" y="309"/>
                    </a:cubicBezTo>
                    <a:close/>
                    <a:moveTo>
                      <a:pt x="4930" y="1"/>
                    </a:moveTo>
                    <a:cubicBezTo>
                      <a:pt x="4760" y="1"/>
                      <a:pt x="4588" y="39"/>
                      <a:pt x="4425" y="121"/>
                    </a:cubicBezTo>
                    <a:lnTo>
                      <a:pt x="730" y="1909"/>
                    </a:lnTo>
                    <a:cubicBezTo>
                      <a:pt x="212" y="2145"/>
                      <a:pt x="0" y="2733"/>
                      <a:pt x="236" y="3251"/>
                    </a:cubicBezTo>
                    <a:lnTo>
                      <a:pt x="3672" y="10665"/>
                    </a:lnTo>
                    <a:cubicBezTo>
                      <a:pt x="3860" y="11065"/>
                      <a:pt x="4260" y="11300"/>
                      <a:pt x="4708" y="11300"/>
                    </a:cubicBezTo>
                    <a:cubicBezTo>
                      <a:pt x="5155" y="11300"/>
                      <a:pt x="5531" y="11065"/>
                      <a:pt x="5696" y="10688"/>
                    </a:cubicBezTo>
                    <a:lnTo>
                      <a:pt x="6237" y="9535"/>
                    </a:lnTo>
                    <a:cubicBezTo>
                      <a:pt x="6367" y="9258"/>
                      <a:pt x="6655" y="9097"/>
                      <a:pt x="6955" y="9097"/>
                    </a:cubicBezTo>
                    <a:cubicBezTo>
                      <a:pt x="7037" y="9097"/>
                      <a:pt x="7121" y="9109"/>
                      <a:pt x="7202" y="9135"/>
                    </a:cubicBezTo>
                    <a:lnTo>
                      <a:pt x="8191" y="9441"/>
                    </a:lnTo>
                    <a:cubicBezTo>
                      <a:pt x="8308" y="9478"/>
                      <a:pt x="8425" y="9495"/>
                      <a:pt x="8539" y="9495"/>
                    </a:cubicBezTo>
                    <a:cubicBezTo>
                      <a:pt x="8862" y="9495"/>
                      <a:pt x="9165" y="9355"/>
                      <a:pt x="9391" y="9111"/>
                    </a:cubicBezTo>
                    <a:cubicBezTo>
                      <a:pt x="9650" y="8805"/>
                      <a:pt x="9697" y="8382"/>
                      <a:pt x="9532" y="8005"/>
                    </a:cubicBezTo>
                    <a:lnTo>
                      <a:pt x="5955" y="638"/>
                    </a:lnTo>
                    <a:cubicBezTo>
                      <a:pt x="5754" y="236"/>
                      <a:pt x="5350" y="1"/>
                      <a:pt x="4930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89" name="Google Shape;489;p6"/>
              <p:cNvSpPr/>
              <p:nvPr/>
            </p:nvSpPr>
            <p:spPr>
              <a:xfrm>
                <a:off x="4044473" y="4389341"/>
                <a:ext cx="44275" cy="91854"/>
              </a:xfrm>
              <a:custGeom>
                <a:avLst/>
                <a:gdLst/>
                <a:ahLst/>
                <a:cxnLst/>
                <a:rect l="l" t="t" r="r" b="b"/>
                <a:pathLst>
                  <a:path w="2920" h="6058" extrusionOk="0">
                    <a:moveTo>
                      <a:pt x="148" y="1"/>
                    </a:moveTo>
                    <a:cubicBezTo>
                      <a:pt x="130" y="1"/>
                      <a:pt x="112" y="4"/>
                      <a:pt x="95" y="9"/>
                    </a:cubicBezTo>
                    <a:cubicBezTo>
                      <a:pt x="24" y="56"/>
                      <a:pt x="1" y="150"/>
                      <a:pt x="24" y="221"/>
                    </a:cubicBezTo>
                    <a:lnTo>
                      <a:pt x="2637" y="5964"/>
                    </a:lnTo>
                    <a:cubicBezTo>
                      <a:pt x="2660" y="6011"/>
                      <a:pt x="2708" y="6058"/>
                      <a:pt x="2755" y="6058"/>
                    </a:cubicBezTo>
                    <a:cubicBezTo>
                      <a:pt x="2778" y="6058"/>
                      <a:pt x="2802" y="6058"/>
                      <a:pt x="2825" y="6034"/>
                    </a:cubicBezTo>
                    <a:cubicBezTo>
                      <a:pt x="2896" y="6011"/>
                      <a:pt x="2919" y="5917"/>
                      <a:pt x="2896" y="5846"/>
                    </a:cubicBezTo>
                    <a:lnTo>
                      <a:pt x="283" y="103"/>
                    </a:lnTo>
                    <a:cubicBezTo>
                      <a:pt x="265" y="31"/>
                      <a:pt x="206" y="1"/>
                      <a:pt x="14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90" name="Google Shape;490;p6"/>
              <p:cNvSpPr/>
              <p:nvPr/>
            </p:nvSpPr>
            <p:spPr>
              <a:xfrm>
                <a:off x="3882113" y="4207118"/>
                <a:ext cx="256595" cy="252668"/>
              </a:xfrm>
              <a:custGeom>
                <a:avLst/>
                <a:gdLst/>
                <a:ahLst/>
                <a:cxnLst/>
                <a:rect l="l" t="t" r="r" b="b"/>
                <a:pathLst>
                  <a:path w="16923" h="16664" extrusionOk="0">
                    <a:moveTo>
                      <a:pt x="8473" y="0"/>
                    </a:moveTo>
                    <a:cubicBezTo>
                      <a:pt x="3789" y="0"/>
                      <a:pt x="0" y="3719"/>
                      <a:pt x="0" y="8332"/>
                    </a:cubicBezTo>
                    <a:cubicBezTo>
                      <a:pt x="0" y="12921"/>
                      <a:pt x="3789" y="16664"/>
                      <a:pt x="8473" y="16664"/>
                    </a:cubicBezTo>
                    <a:cubicBezTo>
                      <a:pt x="13133" y="16664"/>
                      <a:pt x="16922" y="12921"/>
                      <a:pt x="16922" y="8332"/>
                    </a:cubicBezTo>
                    <a:cubicBezTo>
                      <a:pt x="16922" y="3719"/>
                      <a:pt x="13133" y="0"/>
                      <a:pt x="8473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91" name="Google Shape;491;p6"/>
              <p:cNvSpPr/>
              <p:nvPr/>
            </p:nvSpPr>
            <p:spPr>
              <a:xfrm>
                <a:off x="3880672" y="4205328"/>
                <a:ext cx="259461" cy="255882"/>
              </a:xfrm>
              <a:custGeom>
                <a:avLst/>
                <a:gdLst/>
                <a:ahLst/>
                <a:cxnLst/>
                <a:rect l="l" t="t" r="r" b="b"/>
                <a:pathLst>
                  <a:path w="17112" h="16876" extrusionOk="0">
                    <a:moveTo>
                      <a:pt x="8568" y="212"/>
                    </a:moveTo>
                    <a:cubicBezTo>
                      <a:pt x="13157" y="212"/>
                      <a:pt x="16900" y="3908"/>
                      <a:pt x="16900" y="8450"/>
                    </a:cubicBezTo>
                    <a:cubicBezTo>
                      <a:pt x="16900" y="12969"/>
                      <a:pt x="13157" y="16664"/>
                      <a:pt x="8568" y="16664"/>
                    </a:cubicBezTo>
                    <a:cubicBezTo>
                      <a:pt x="3955" y="16664"/>
                      <a:pt x="213" y="12969"/>
                      <a:pt x="213" y="8450"/>
                    </a:cubicBezTo>
                    <a:cubicBezTo>
                      <a:pt x="213" y="3908"/>
                      <a:pt x="3955" y="212"/>
                      <a:pt x="8568" y="212"/>
                    </a:cubicBezTo>
                    <a:close/>
                    <a:moveTo>
                      <a:pt x="8568" y="1"/>
                    </a:moveTo>
                    <a:cubicBezTo>
                      <a:pt x="3837" y="1"/>
                      <a:pt x="1" y="3790"/>
                      <a:pt x="1" y="8450"/>
                    </a:cubicBezTo>
                    <a:cubicBezTo>
                      <a:pt x="1" y="13087"/>
                      <a:pt x="3837" y="16876"/>
                      <a:pt x="8568" y="16876"/>
                    </a:cubicBezTo>
                    <a:cubicBezTo>
                      <a:pt x="13275" y="16876"/>
                      <a:pt x="17112" y="13087"/>
                      <a:pt x="17112" y="8450"/>
                    </a:cubicBezTo>
                    <a:cubicBezTo>
                      <a:pt x="17112" y="3790"/>
                      <a:pt x="13275" y="1"/>
                      <a:pt x="856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92" name="Google Shape;492;p6"/>
              <p:cNvSpPr/>
              <p:nvPr/>
            </p:nvSpPr>
            <p:spPr>
              <a:xfrm>
                <a:off x="3914576" y="4238868"/>
                <a:ext cx="191654" cy="189152"/>
              </a:xfrm>
              <a:custGeom>
                <a:avLst/>
                <a:gdLst/>
                <a:ahLst/>
                <a:cxnLst/>
                <a:rect l="l" t="t" r="r" b="b"/>
                <a:pathLst>
                  <a:path w="12640" h="12475" extrusionOk="0">
                    <a:moveTo>
                      <a:pt x="6332" y="1"/>
                    </a:moveTo>
                    <a:cubicBezTo>
                      <a:pt x="2825" y="1"/>
                      <a:pt x="1" y="2802"/>
                      <a:pt x="1" y="6238"/>
                    </a:cubicBezTo>
                    <a:cubicBezTo>
                      <a:pt x="1" y="9674"/>
                      <a:pt x="2825" y="12475"/>
                      <a:pt x="6332" y="12475"/>
                    </a:cubicBezTo>
                    <a:cubicBezTo>
                      <a:pt x="9815" y="12475"/>
                      <a:pt x="12640" y="9674"/>
                      <a:pt x="12640" y="6238"/>
                    </a:cubicBezTo>
                    <a:cubicBezTo>
                      <a:pt x="12640" y="2802"/>
                      <a:pt x="9815" y="1"/>
                      <a:pt x="633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93" name="Google Shape;493;p6"/>
              <p:cNvSpPr/>
              <p:nvPr/>
            </p:nvSpPr>
            <p:spPr>
              <a:xfrm>
                <a:off x="3912438" y="4236730"/>
                <a:ext cx="195930" cy="193443"/>
              </a:xfrm>
              <a:custGeom>
                <a:avLst/>
                <a:gdLst/>
                <a:ahLst/>
                <a:cxnLst/>
                <a:rect l="l" t="t" r="r" b="b"/>
                <a:pathLst>
                  <a:path w="12922" h="12758" extrusionOk="0">
                    <a:moveTo>
                      <a:pt x="6473" y="283"/>
                    </a:moveTo>
                    <a:cubicBezTo>
                      <a:pt x="9862" y="283"/>
                      <a:pt x="12639" y="3013"/>
                      <a:pt x="12639" y="6379"/>
                    </a:cubicBezTo>
                    <a:cubicBezTo>
                      <a:pt x="12639" y="9721"/>
                      <a:pt x="9862" y="12451"/>
                      <a:pt x="6473" y="12451"/>
                    </a:cubicBezTo>
                    <a:cubicBezTo>
                      <a:pt x="3060" y="12451"/>
                      <a:pt x="283" y="9721"/>
                      <a:pt x="283" y="6379"/>
                    </a:cubicBezTo>
                    <a:cubicBezTo>
                      <a:pt x="283" y="3013"/>
                      <a:pt x="3060" y="283"/>
                      <a:pt x="6473" y="283"/>
                    </a:cubicBezTo>
                    <a:close/>
                    <a:moveTo>
                      <a:pt x="6473" y="1"/>
                    </a:moveTo>
                    <a:cubicBezTo>
                      <a:pt x="2896" y="1"/>
                      <a:pt x="1" y="2872"/>
                      <a:pt x="1" y="6379"/>
                    </a:cubicBezTo>
                    <a:cubicBezTo>
                      <a:pt x="1" y="9886"/>
                      <a:pt x="2896" y="12757"/>
                      <a:pt x="6473" y="12757"/>
                    </a:cubicBezTo>
                    <a:cubicBezTo>
                      <a:pt x="10027" y="12757"/>
                      <a:pt x="12922" y="9886"/>
                      <a:pt x="12922" y="6379"/>
                    </a:cubicBezTo>
                    <a:cubicBezTo>
                      <a:pt x="12922" y="2872"/>
                      <a:pt x="10027" y="1"/>
                      <a:pt x="647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94" name="Google Shape;494;p6"/>
              <p:cNvSpPr/>
              <p:nvPr/>
            </p:nvSpPr>
            <p:spPr>
              <a:xfrm>
                <a:off x="3947766" y="4276789"/>
                <a:ext cx="122058" cy="120451"/>
              </a:xfrm>
              <a:custGeom>
                <a:avLst/>
                <a:gdLst/>
                <a:ahLst/>
                <a:cxnLst/>
                <a:rect l="l" t="t" r="r" b="b"/>
                <a:pathLst>
                  <a:path w="8050" h="7944" extrusionOk="0">
                    <a:moveTo>
                      <a:pt x="2797" y="881"/>
                    </a:moveTo>
                    <a:cubicBezTo>
                      <a:pt x="2853" y="881"/>
                      <a:pt x="2909" y="884"/>
                      <a:pt x="2966" y="889"/>
                    </a:cubicBezTo>
                    <a:cubicBezTo>
                      <a:pt x="3013" y="889"/>
                      <a:pt x="3060" y="889"/>
                      <a:pt x="3084" y="913"/>
                    </a:cubicBezTo>
                    <a:cubicBezTo>
                      <a:pt x="3178" y="936"/>
                      <a:pt x="3225" y="983"/>
                      <a:pt x="3249" y="1077"/>
                    </a:cubicBezTo>
                    <a:cubicBezTo>
                      <a:pt x="3272" y="1172"/>
                      <a:pt x="3272" y="1266"/>
                      <a:pt x="3272" y="1360"/>
                    </a:cubicBezTo>
                    <a:cubicBezTo>
                      <a:pt x="3296" y="1713"/>
                      <a:pt x="3272" y="2042"/>
                      <a:pt x="3272" y="2395"/>
                    </a:cubicBezTo>
                    <a:lnTo>
                      <a:pt x="3296" y="2395"/>
                    </a:lnTo>
                    <a:cubicBezTo>
                      <a:pt x="3296" y="2748"/>
                      <a:pt x="3296" y="3078"/>
                      <a:pt x="3272" y="3431"/>
                    </a:cubicBezTo>
                    <a:cubicBezTo>
                      <a:pt x="3272" y="3525"/>
                      <a:pt x="3272" y="3619"/>
                      <a:pt x="3249" y="3713"/>
                    </a:cubicBezTo>
                    <a:cubicBezTo>
                      <a:pt x="3249" y="3831"/>
                      <a:pt x="3178" y="3902"/>
                      <a:pt x="3060" y="3925"/>
                    </a:cubicBezTo>
                    <a:cubicBezTo>
                      <a:pt x="2990" y="3949"/>
                      <a:pt x="2919" y="3972"/>
                      <a:pt x="2825" y="3972"/>
                    </a:cubicBezTo>
                    <a:cubicBezTo>
                      <a:pt x="2189" y="3949"/>
                      <a:pt x="1695" y="3643"/>
                      <a:pt x="1413" y="3054"/>
                    </a:cubicBezTo>
                    <a:cubicBezTo>
                      <a:pt x="1154" y="2466"/>
                      <a:pt x="1248" y="1901"/>
                      <a:pt x="1672" y="1407"/>
                    </a:cubicBezTo>
                    <a:cubicBezTo>
                      <a:pt x="1965" y="1051"/>
                      <a:pt x="2351" y="881"/>
                      <a:pt x="2797" y="881"/>
                    </a:cubicBezTo>
                    <a:close/>
                    <a:moveTo>
                      <a:pt x="3869" y="1"/>
                    </a:moveTo>
                    <a:cubicBezTo>
                      <a:pt x="3531" y="1"/>
                      <a:pt x="3190" y="6"/>
                      <a:pt x="2849" y="18"/>
                    </a:cubicBezTo>
                    <a:cubicBezTo>
                      <a:pt x="2684" y="18"/>
                      <a:pt x="2519" y="18"/>
                      <a:pt x="2354" y="65"/>
                    </a:cubicBezTo>
                    <a:cubicBezTo>
                      <a:pt x="848" y="348"/>
                      <a:pt x="1" y="1925"/>
                      <a:pt x="589" y="3337"/>
                    </a:cubicBezTo>
                    <a:cubicBezTo>
                      <a:pt x="974" y="4266"/>
                      <a:pt x="1861" y="4846"/>
                      <a:pt x="2851" y="4846"/>
                    </a:cubicBezTo>
                    <a:cubicBezTo>
                      <a:pt x="2889" y="4846"/>
                      <a:pt x="2928" y="4845"/>
                      <a:pt x="2966" y="4843"/>
                    </a:cubicBezTo>
                    <a:cubicBezTo>
                      <a:pt x="4002" y="4773"/>
                      <a:pt x="4873" y="4066"/>
                      <a:pt x="5155" y="3078"/>
                    </a:cubicBezTo>
                    <a:cubicBezTo>
                      <a:pt x="5202" y="2890"/>
                      <a:pt x="5226" y="2701"/>
                      <a:pt x="5226" y="2490"/>
                    </a:cubicBezTo>
                    <a:cubicBezTo>
                      <a:pt x="5202" y="2419"/>
                      <a:pt x="5202" y="2372"/>
                      <a:pt x="5179" y="2301"/>
                    </a:cubicBezTo>
                    <a:cubicBezTo>
                      <a:pt x="5141" y="2131"/>
                      <a:pt x="4982" y="2022"/>
                      <a:pt x="4811" y="2022"/>
                    </a:cubicBezTo>
                    <a:cubicBezTo>
                      <a:pt x="4769" y="2022"/>
                      <a:pt x="4726" y="2028"/>
                      <a:pt x="4684" y="2042"/>
                    </a:cubicBezTo>
                    <a:cubicBezTo>
                      <a:pt x="4590" y="2089"/>
                      <a:pt x="4520" y="2136"/>
                      <a:pt x="4449" y="2231"/>
                    </a:cubicBezTo>
                    <a:cubicBezTo>
                      <a:pt x="4425" y="2278"/>
                      <a:pt x="4331" y="2490"/>
                      <a:pt x="4261" y="2490"/>
                    </a:cubicBezTo>
                    <a:cubicBezTo>
                      <a:pt x="4214" y="2490"/>
                      <a:pt x="4214" y="2372"/>
                      <a:pt x="4190" y="2325"/>
                    </a:cubicBezTo>
                    <a:cubicBezTo>
                      <a:pt x="4143" y="1948"/>
                      <a:pt x="4143" y="1548"/>
                      <a:pt x="4167" y="1172"/>
                    </a:cubicBezTo>
                    <a:cubicBezTo>
                      <a:pt x="4167" y="1148"/>
                      <a:pt x="4167" y="1124"/>
                      <a:pt x="4190" y="1101"/>
                    </a:cubicBezTo>
                    <a:cubicBezTo>
                      <a:pt x="4214" y="983"/>
                      <a:pt x="4261" y="936"/>
                      <a:pt x="4378" y="889"/>
                    </a:cubicBezTo>
                    <a:lnTo>
                      <a:pt x="4449" y="889"/>
                    </a:lnTo>
                    <a:cubicBezTo>
                      <a:pt x="4590" y="877"/>
                      <a:pt x="4725" y="871"/>
                      <a:pt x="4858" y="871"/>
                    </a:cubicBezTo>
                    <a:cubicBezTo>
                      <a:pt x="4990" y="871"/>
                      <a:pt x="5120" y="877"/>
                      <a:pt x="5249" y="889"/>
                    </a:cubicBezTo>
                    <a:cubicBezTo>
                      <a:pt x="6497" y="1101"/>
                      <a:pt x="7344" y="2348"/>
                      <a:pt x="7038" y="3572"/>
                    </a:cubicBezTo>
                    <a:cubicBezTo>
                      <a:pt x="6826" y="4561"/>
                      <a:pt x="5979" y="5243"/>
                      <a:pt x="4967" y="5290"/>
                    </a:cubicBezTo>
                    <a:cubicBezTo>
                      <a:pt x="4920" y="5298"/>
                      <a:pt x="4873" y="5301"/>
                      <a:pt x="4826" y="5301"/>
                    </a:cubicBezTo>
                    <a:cubicBezTo>
                      <a:pt x="4731" y="5301"/>
                      <a:pt x="4637" y="5290"/>
                      <a:pt x="4543" y="5290"/>
                    </a:cubicBezTo>
                    <a:cubicBezTo>
                      <a:pt x="4449" y="5302"/>
                      <a:pt x="4349" y="5302"/>
                      <a:pt x="4246" y="5302"/>
                    </a:cubicBezTo>
                    <a:cubicBezTo>
                      <a:pt x="4143" y="5302"/>
                      <a:pt x="4037" y="5302"/>
                      <a:pt x="3931" y="5314"/>
                    </a:cubicBezTo>
                    <a:cubicBezTo>
                      <a:pt x="3837" y="5314"/>
                      <a:pt x="3743" y="5314"/>
                      <a:pt x="3649" y="5337"/>
                    </a:cubicBezTo>
                    <a:cubicBezTo>
                      <a:pt x="3460" y="5384"/>
                      <a:pt x="3319" y="5502"/>
                      <a:pt x="3296" y="5690"/>
                    </a:cubicBezTo>
                    <a:cubicBezTo>
                      <a:pt x="3272" y="5785"/>
                      <a:pt x="3272" y="5902"/>
                      <a:pt x="3272" y="5996"/>
                    </a:cubicBezTo>
                    <a:lnTo>
                      <a:pt x="3272" y="6655"/>
                    </a:lnTo>
                    <a:cubicBezTo>
                      <a:pt x="3272" y="6891"/>
                      <a:pt x="3272" y="7150"/>
                      <a:pt x="3272" y="7409"/>
                    </a:cubicBezTo>
                    <a:cubicBezTo>
                      <a:pt x="3272" y="7503"/>
                      <a:pt x="3296" y="7620"/>
                      <a:pt x="3343" y="7715"/>
                    </a:cubicBezTo>
                    <a:cubicBezTo>
                      <a:pt x="3409" y="7865"/>
                      <a:pt x="3547" y="7944"/>
                      <a:pt x="3688" y="7944"/>
                    </a:cubicBezTo>
                    <a:cubicBezTo>
                      <a:pt x="3747" y="7944"/>
                      <a:pt x="3806" y="7930"/>
                      <a:pt x="3861" y="7903"/>
                    </a:cubicBezTo>
                    <a:cubicBezTo>
                      <a:pt x="3978" y="7856"/>
                      <a:pt x="4049" y="7762"/>
                      <a:pt x="4072" y="7644"/>
                    </a:cubicBezTo>
                    <a:cubicBezTo>
                      <a:pt x="4096" y="7550"/>
                      <a:pt x="4119" y="7456"/>
                      <a:pt x="4119" y="7361"/>
                    </a:cubicBezTo>
                    <a:cubicBezTo>
                      <a:pt x="4143" y="7150"/>
                      <a:pt x="4119" y="6938"/>
                      <a:pt x="4119" y="6702"/>
                    </a:cubicBezTo>
                    <a:cubicBezTo>
                      <a:pt x="4143" y="6608"/>
                      <a:pt x="4143" y="6514"/>
                      <a:pt x="4143" y="6420"/>
                    </a:cubicBezTo>
                    <a:cubicBezTo>
                      <a:pt x="4167" y="6302"/>
                      <a:pt x="4261" y="6208"/>
                      <a:pt x="4355" y="6185"/>
                    </a:cubicBezTo>
                    <a:lnTo>
                      <a:pt x="4661" y="6185"/>
                    </a:lnTo>
                    <a:cubicBezTo>
                      <a:pt x="4849" y="6161"/>
                      <a:pt x="5037" y="6161"/>
                      <a:pt x="5226" y="6138"/>
                    </a:cubicBezTo>
                    <a:cubicBezTo>
                      <a:pt x="5790" y="6091"/>
                      <a:pt x="6285" y="5879"/>
                      <a:pt x="6732" y="5549"/>
                    </a:cubicBezTo>
                    <a:cubicBezTo>
                      <a:pt x="7673" y="4820"/>
                      <a:pt x="8050" y="3855"/>
                      <a:pt x="7956" y="2678"/>
                    </a:cubicBezTo>
                    <a:cubicBezTo>
                      <a:pt x="7956" y="2607"/>
                      <a:pt x="7932" y="2513"/>
                      <a:pt x="7909" y="2419"/>
                    </a:cubicBezTo>
                    <a:cubicBezTo>
                      <a:pt x="7838" y="2231"/>
                      <a:pt x="7791" y="2042"/>
                      <a:pt x="7697" y="1854"/>
                    </a:cubicBezTo>
                    <a:cubicBezTo>
                      <a:pt x="7414" y="1172"/>
                      <a:pt x="6944" y="677"/>
                      <a:pt x="6285" y="348"/>
                    </a:cubicBezTo>
                    <a:cubicBezTo>
                      <a:pt x="5838" y="112"/>
                      <a:pt x="5367" y="18"/>
                      <a:pt x="4873" y="18"/>
                    </a:cubicBezTo>
                    <a:cubicBezTo>
                      <a:pt x="4543" y="6"/>
                      <a:pt x="4208" y="1"/>
                      <a:pt x="3869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95" name="Google Shape;495;p6"/>
              <p:cNvSpPr/>
              <p:nvPr/>
            </p:nvSpPr>
            <p:spPr>
              <a:xfrm>
                <a:off x="3950617" y="4275000"/>
                <a:ext cx="120997" cy="123771"/>
              </a:xfrm>
              <a:custGeom>
                <a:avLst/>
                <a:gdLst/>
                <a:ahLst/>
                <a:cxnLst/>
                <a:rect l="l" t="t" r="r" b="b"/>
                <a:pathLst>
                  <a:path w="7980" h="8163" extrusionOk="0">
                    <a:moveTo>
                      <a:pt x="2778" y="1101"/>
                    </a:moveTo>
                    <a:cubicBezTo>
                      <a:pt x="2802" y="1101"/>
                      <a:pt x="2825" y="1101"/>
                      <a:pt x="2872" y="1125"/>
                    </a:cubicBezTo>
                    <a:cubicBezTo>
                      <a:pt x="2919" y="1148"/>
                      <a:pt x="2943" y="1172"/>
                      <a:pt x="2966" y="1219"/>
                    </a:cubicBezTo>
                    <a:cubicBezTo>
                      <a:pt x="2966" y="1290"/>
                      <a:pt x="2990" y="1384"/>
                      <a:pt x="2990" y="1478"/>
                    </a:cubicBezTo>
                    <a:cubicBezTo>
                      <a:pt x="2990" y="1713"/>
                      <a:pt x="2990" y="1949"/>
                      <a:pt x="2990" y="2160"/>
                    </a:cubicBezTo>
                    <a:cubicBezTo>
                      <a:pt x="2990" y="2278"/>
                      <a:pt x="2990" y="2396"/>
                      <a:pt x="2990" y="2513"/>
                    </a:cubicBezTo>
                    <a:cubicBezTo>
                      <a:pt x="2990" y="2537"/>
                      <a:pt x="2990" y="2560"/>
                      <a:pt x="2990" y="2560"/>
                    </a:cubicBezTo>
                    <a:cubicBezTo>
                      <a:pt x="2990" y="2890"/>
                      <a:pt x="2990" y="3219"/>
                      <a:pt x="2990" y="3549"/>
                    </a:cubicBezTo>
                    <a:cubicBezTo>
                      <a:pt x="2990" y="3643"/>
                      <a:pt x="2990" y="3737"/>
                      <a:pt x="2966" y="3808"/>
                    </a:cubicBezTo>
                    <a:cubicBezTo>
                      <a:pt x="2943" y="3878"/>
                      <a:pt x="2919" y="3926"/>
                      <a:pt x="2849" y="3949"/>
                    </a:cubicBezTo>
                    <a:cubicBezTo>
                      <a:pt x="2778" y="3949"/>
                      <a:pt x="2731" y="3973"/>
                      <a:pt x="2637" y="3973"/>
                    </a:cubicBezTo>
                    <a:cubicBezTo>
                      <a:pt x="2025" y="3973"/>
                      <a:pt x="1578" y="3667"/>
                      <a:pt x="1319" y="3125"/>
                    </a:cubicBezTo>
                    <a:cubicBezTo>
                      <a:pt x="1084" y="2584"/>
                      <a:pt x="1154" y="2043"/>
                      <a:pt x="1554" y="1595"/>
                    </a:cubicBezTo>
                    <a:cubicBezTo>
                      <a:pt x="1837" y="1266"/>
                      <a:pt x="2213" y="1101"/>
                      <a:pt x="2637" y="1101"/>
                    </a:cubicBezTo>
                    <a:close/>
                    <a:moveTo>
                      <a:pt x="2617" y="882"/>
                    </a:moveTo>
                    <a:cubicBezTo>
                      <a:pt x="2139" y="882"/>
                      <a:pt x="1707" y="1073"/>
                      <a:pt x="1390" y="1454"/>
                    </a:cubicBezTo>
                    <a:cubicBezTo>
                      <a:pt x="942" y="1972"/>
                      <a:pt x="848" y="2584"/>
                      <a:pt x="1131" y="3219"/>
                    </a:cubicBezTo>
                    <a:cubicBezTo>
                      <a:pt x="1413" y="3831"/>
                      <a:pt x="1931" y="4184"/>
                      <a:pt x="2637" y="4184"/>
                    </a:cubicBezTo>
                    <a:cubicBezTo>
                      <a:pt x="2755" y="4184"/>
                      <a:pt x="2825" y="4184"/>
                      <a:pt x="2919" y="4137"/>
                    </a:cubicBezTo>
                    <a:cubicBezTo>
                      <a:pt x="3061" y="4114"/>
                      <a:pt x="3155" y="3996"/>
                      <a:pt x="3178" y="3855"/>
                    </a:cubicBezTo>
                    <a:cubicBezTo>
                      <a:pt x="3202" y="3761"/>
                      <a:pt x="3202" y="3643"/>
                      <a:pt x="3202" y="3549"/>
                    </a:cubicBezTo>
                    <a:cubicBezTo>
                      <a:pt x="3202" y="3196"/>
                      <a:pt x="3202" y="2866"/>
                      <a:pt x="3202" y="2513"/>
                    </a:cubicBezTo>
                    <a:cubicBezTo>
                      <a:pt x="3202" y="2513"/>
                      <a:pt x="3202" y="2490"/>
                      <a:pt x="3202" y="2466"/>
                    </a:cubicBezTo>
                    <a:cubicBezTo>
                      <a:pt x="3202" y="2372"/>
                      <a:pt x="3202" y="2278"/>
                      <a:pt x="3202" y="2160"/>
                    </a:cubicBezTo>
                    <a:cubicBezTo>
                      <a:pt x="3202" y="1949"/>
                      <a:pt x="3202" y="1713"/>
                      <a:pt x="3202" y="1478"/>
                    </a:cubicBezTo>
                    <a:cubicBezTo>
                      <a:pt x="3202" y="1384"/>
                      <a:pt x="3202" y="1266"/>
                      <a:pt x="3178" y="1172"/>
                    </a:cubicBezTo>
                    <a:cubicBezTo>
                      <a:pt x="3131" y="1054"/>
                      <a:pt x="3061" y="960"/>
                      <a:pt x="2943" y="936"/>
                    </a:cubicBezTo>
                    <a:cubicBezTo>
                      <a:pt x="2896" y="889"/>
                      <a:pt x="2849" y="889"/>
                      <a:pt x="2778" y="889"/>
                    </a:cubicBezTo>
                    <a:cubicBezTo>
                      <a:pt x="2724" y="885"/>
                      <a:pt x="2670" y="882"/>
                      <a:pt x="2617" y="882"/>
                    </a:cubicBezTo>
                    <a:close/>
                    <a:moveTo>
                      <a:pt x="4685" y="230"/>
                    </a:moveTo>
                    <a:cubicBezTo>
                      <a:pt x="5179" y="230"/>
                      <a:pt x="5626" y="348"/>
                      <a:pt x="6050" y="560"/>
                    </a:cubicBezTo>
                    <a:cubicBezTo>
                      <a:pt x="6685" y="889"/>
                      <a:pt x="7132" y="1360"/>
                      <a:pt x="7415" y="2019"/>
                    </a:cubicBezTo>
                    <a:cubicBezTo>
                      <a:pt x="7485" y="2184"/>
                      <a:pt x="7532" y="2349"/>
                      <a:pt x="7603" y="2513"/>
                    </a:cubicBezTo>
                    <a:lnTo>
                      <a:pt x="7627" y="2584"/>
                    </a:lnTo>
                    <a:cubicBezTo>
                      <a:pt x="7650" y="2655"/>
                      <a:pt x="7650" y="2749"/>
                      <a:pt x="7650" y="2819"/>
                    </a:cubicBezTo>
                    <a:cubicBezTo>
                      <a:pt x="7744" y="3996"/>
                      <a:pt x="7368" y="4891"/>
                      <a:pt x="6473" y="5597"/>
                    </a:cubicBezTo>
                    <a:cubicBezTo>
                      <a:pt x="6050" y="5903"/>
                      <a:pt x="5555" y="6091"/>
                      <a:pt x="5038" y="6138"/>
                    </a:cubicBezTo>
                    <a:cubicBezTo>
                      <a:pt x="4943" y="6161"/>
                      <a:pt x="4849" y="6161"/>
                      <a:pt x="4755" y="6161"/>
                    </a:cubicBezTo>
                    <a:cubicBezTo>
                      <a:pt x="4661" y="6161"/>
                      <a:pt x="4543" y="6185"/>
                      <a:pt x="4473" y="6185"/>
                    </a:cubicBezTo>
                    <a:cubicBezTo>
                      <a:pt x="4379" y="6185"/>
                      <a:pt x="4261" y="6185"/>
                      <a:pt x="4167" y="6209"/>
                    </a:cubicBezTo>
                    <a:cubicBezTo>
                      <a:pt x="4002" y="6209"/>
                      <a:pt x="3861" y="6373"/>
                      <a:pt x="3861" y="6515"/>
                    </a:cubicBezTo>
                    <a:cubicBezTo>
                      <a:pt x="3837" y="6585"/>
                      <a:pt x="3837" y="6656"/>
                      <a:pt x="3837" y="6726"/>
                    </a:cubicBezTo>
                    <a:cubicBezTo>
                      <a:pt x="3837" y="6750"/>
                      <a:pt x="3837" y="6773"/>
                      <a:pt x="3814" y="6820"/>
                    </a:cubicBezTo>
                    <a:cubicBezTo>
                      <a:pt x="3814" y="6891"/>
                      <a:pt x="3814" y="6962"/>
                      <a:pt x="3837" y="7056"/>
                    </a:cubicBezTo>
                    <a:cubicBezTo>
                      <a:pt x="3837" y="7197"/>
                      <a:pt x="3837" y="7338"/>
                      <a:pt x="3814" y="7479"/>
                    </a:cubicBezTo>
                    <a:cubicBezTo>
                      <a:pt x="3814" y="7574"/>
                      <a:pt x="3814" y="7644"/>
                      <a:pt x="3790" y="7738"/>
                    </a:cubicBezTo>
                    <a:cubicBezTo>
                      <a:pt x="3767" y="7809"/>
                      <a:pt x="3720" y="7880"/>
                      <a:pt x="3625" y="7927"/>
                    </a:cubicBezTo>
                    <a:cubicBezTo>
                      <a:pt x="3590" y="7938"/>
                      <a:pt x="3555" y="7944"/>
                      <a:pt x="3520" y="7944"/>
                    </a:cubicBezTo>
                    <a:cubicBezTo>
                      <a:pt x="3484" y="7944"/>
                      <a:pt x="3449" y="7938"/>
                      <a:pt x="3414" y="7927"/>
                    </a:cubicBezTo>
                    <a:cubicBezTo>
                      <a:pt x="3343" y="7903"/>
                      <a:pt x="3272" y="7856"/>
                      <a:pt x="3249" y="7785"/>
                    </a:cubicBezTo>
                    <a:cubicBezTo>
                      <a:pt x="3202" y="7715"/>
                      <a:pt x="3202" y="7621"/>
                      <a:pt x="3202" y="7527"/>
                    </a:cubicBezTo>
                    <a:lnTo>
                      <a:pt x="3202" y="6114"/>
                    </a:lnTo>
                    <a:cubicBezTo>
                      <a:pt x="3202" y="6020"/>
                      <a:pt x="3202" y="5926"/>
                      <a:pt x="3202" y="5832"/>
                    </a:cubicBezTo>
                    <a:cubicBezTo>
                      <a:pt x="3249" y="5691"/>
                      <a:pt x="3343" y="5597"/>
                      <a:pt x="3484" y="5550"/>
                    </a:cubicBezTo>
                    <a:cubicBezTo>
                      <a:pt x="3555" y="5550"/>
                      <a:pt x="3649" y="5526"/>
                      <a:pt x="3743" y="5526"/>
                    </a:cubicBezTo>
                    <a:lnTo>
                      <a:pt x="4779" y="5526"/>
                    </a:lnTo>
                    <a:cubicBezTo>
                      <a:pt x="5861" y="5479"/>
                      <a:pt x="6732" y="4749"/>
                      <a:pt x="6968" y="3714"/>
                    </a:cubicBezTo>
                    <a:cubicBezTo>
                      <a:pt x="7109" y="3102"/>
                      <a:pt x="6991" y="2466"/>
                      <a:pt x="6638" y="1925"/>
                    </a:cubicBezTo>
                    <a:cubicBezTo>
                      <a:pt x="6285" y="1384"/>
                      <a:pt x="5697" y="1007"/>
                      <a:pt x="5061" y="913"/>
                    </a:cubicBezTo>
                    <a:cubicBezTo>
                      <a:pt x="4910" y="885"/>
                      <a:pt x="4758" y="874"/>
                      <a:pt x="4601" y="874"/>
                    </a:cubicBezTo>
                    <a:cubicBezTo>
                      <a:pt x="4491" y="874"/>
                      <a:pt x="4378" y="880"/>
                      <a:pt x="4261" y="889"/>
                    </a:cubicBezTo>
                    <a:cubicBezTo>
                      <a:pt x="4237" y="889"/>
                      <a:pt x="4190" y="889"/>
                      <a:pt x="4143" y="913"/>
                    </a:cubicBezTo>
                    <a:cubicBezTo>
                      <a:pt x="4002" y="960"/>
                      <a:pt x="3931" y="1054"/>
                      <a:pt x="3884" y="1172"/>
                    </a:cubicBezTo>
                    <a:cubicBezTo>
                      <a:pt x="3884" y="1195"/>
                      <a:pt x="3861" y="1242"/>
                      <a:pt x="3861" y="1290"/>
                    </a:cubicBezTo>
                    <a:lnTo>
                      <a:pt x="3861" y="1407"/>
                    </a:lnTo>
                    <a:cubicBezTo>
                      <a:pt x="3861" y="1760"/>
                      <a:pt x="3837" y="2113"/>
                      <a:pt x="3884" y="2466"/>
                    </a:cubicBezTo>
                    <a:cubicBezTo>
                      <a:pt x="3884" y="2466"/>
                      <a:pt x="3908" y="2490"/>
                      <a:pt x="3908" y="2490"/>
                    </a:cubicBezTo>
                    <a:cubicBezTo>
                      <a:pt x="3908" y="2560"/>
                      <a:pt x="3931" y="2725"/>
                      <a:pt x="4073" y="2725"/>
                    </a:cubicBezTo>
                    <a:cubicBezTo>
                      <a:pt x="4214" y="2725"/>
                      <a:pt x="4284" y="2584"/>
                      <a:pt x="4332" y="2443"/>
                    </a:cubicBezTo>
                    <a:cubicBezTo>
                      <a:pt x="4355" y="2419"/>
                      <a:pt x="4355" y="2396"/>
                      <a:pt x="4355" y="2396"/>
                    </a:cubicBezTo>
                    <a:cubicBezTo>
                      <a:pt x="4402" y="2325"/>
                      <a:pt x="4449" y="2302"/>
                      <a:pt x="4520" y="2278"/>
                    </a:cubicBezTo>
                    <a:cubicBezTo>
                      <a:pt x="4549" y="2268"/>
                      <a:pt x="4582" y="2263"/>
                      <a:pt x="4616" y="2263"/>
                    </a:cubicBezTo>
                    <a:cubicBezTo>
                      <a:pt x="4664" y="2263"/>
                      <a:pt x="4714" y="2274"/>
                      <a:pt x="4755" y="2302"/>
                    </a:cubicBezTo>
                    <a:cubicBezTo>
                      <a:pt x="4826" y="2325"/>
                      <a:pt x="4873" y="2372"/>
                      <a:pt x="4896" y="2443"/>
                    </a:cubicBezTo>
                    <a:cubicBezTo>
                      <a:pt x="4896" y="2513"/>
                      <a:pt x="4920" y="2584"/>
                      <a:pt x="4920" y="2631"/>
                    </a:cubicBezTo>
                    <a:cubicBezTo>
                      <a:pt x="4943" y="2819"/>
                      <a:pt x="4896" y="3008"/>
                      <a:pt x="4849" y="3149"/>
                    </a:cubicBezTo>
                    <a:cubicBezTo>
                      <a:pt x="4590" y="4090"/>
                      <a:pt x="3767" y="4773"/>
                      <a:pt x="2755" y="4843"/>
                    </a:cubicBezTo>
                    <a:cubicBezTo>
                      <a:pt x="2717" y="4845"/>
                      <a:pt x="2680" y="4846"/>
                      <a:pt x="2643" y="4846"/>
                    </a:cubicBezTo>
                    <a:cubicBezTo>
                      <a:pt x="1719" y="4846"/>
                      <a:pt x="857" y="4290"/>
                      <a:pt x="495" y="3408"/>
                    </a:cubicBezTo>
                    <a:cubicBezTo>
                      <a:pt x="236" y="2772"/>
                      <a:pt x="283" y="2066"/>
                      <a:pt x="613" y="1454"/>
                    </a:cubicBezTo>
                    <a:cubicBezTo>
                      <a:pt x="919" y="842"/>
                      <a:pt x="1507" y="419"/>
                      <a:pt x="2190" y="277"/>
                    </a:cubicBezTo>
                    <a:cubicBezTo>
                      <a:pt x="2355" y="254"/>
                      <a:pt x="2519" y="230"/>
                      <a:pt x="2661" y="230"/>
                    </a:cubicBezTo>
                    <a:close/>
                    <a:moveTo>
                      <a:pt x="3673" y="1"/>
                    </a:moveTo>
                    <a:cubicBezTo>
                      <a:pt x="3337" y="1"/>
                      <a:pt x="3002" y="7"/>
                      <a:pt x="2661" y="19"/>
                    </a:cubicBezTo>
                    <a:cubicBezTo>
                      <a:pt x="2496" y="19"/>
                      <a:pt x="2331" y="42"/>
                      <a:pt x="2143" y="66"/>
                    </a:cubicBezTo>
                    <a:cubicBezTo>
                      <a:pt x="1413" y="207"/>
                      <a:pt x="778" y="678"/>
                      <a:pt x="401" y="1337"/>
                    </a:cubicBezTo>
                    <a:cubicBezTo>
                      <a:pt x="48" y="2019"/>
                      <a:pt x="1" y="2796"/>
                      <a:pt x="307" y="3502"/>
                    </a:cubicBezTo>
                    <a:cubicBezTo>
                      <a:pt x="687" y="4440"/>
                      <a:pt x="1618" y="5061"/>
                      <a:pt x="2618" y="5061"/>
                    </a:cubicBezTo>
                    <a:cubicBezTo>
                      <a:pt x="2671" y="5061"/>
                      <a:pt x="2725" y="5059"/>
                      <a:pt x="2778" y="5055"/>
                    </a:cubicBezTo>
                    <a:cubicBezTo>
                      <a:pt x="3861" y="4985"/>
                      <a:pt x="4779" y="4255"/>
                      <a:pt x="5061" y="3219"/>
                    </a:cubicBezTo>
                    <a:cubicBezTo>
                      <a:pt x="5108" y="3055"/>
                      <a:pt x="5155" y="2843"/>
                      <a:pt x="5132" y="2608"/>
                    </a:cubicBezTo>
                    <a:cubicBezTo>
                      <a:pt x="5132" y="2537"/>
                      <a:pt x="5132" y="2443"/>
                      <a:pt x="5108" y="2396"/>
                    </a:cubicBezTo>
                    <a:cubicBezTo>
                      <a:pt x="5061" y="2254"/>
                      <a:pt x="4967" y="2160"/>
                      <a:pt x="4849" y="2090"/>
                    </a:cubicBezTo>
                    <a:cubicBezTo>
                      <a:pt x="4777" y="2061"/>
                      <a:pt x="4695" y="2041"/>
                      <a:pt x="4615" y="2041"/>
                    </a:cubicBezTo>
                    <a:cubicBezTo>
                      <a:pt x="4566" y="2041"/>
                      <a:pt x="4518" y="2048"/>
                      <a:pt x="4473" y="2066"/>
                    </a:cubicBezTo>
                    <a:cubicBezTo>
                      <a:pt x="4355" y="2090"/>
                      <a:pt x="4261" y="2160"/>
                      <a:pt x="4167" y="2278"/>
                    </a:cubicBezTo>
                    <a:cubicBezTo>
                      <a:pt x="4167" y="2302"/>
                      <a:pt x="4143" y="2325"/>
                      <a:pt x="4143" y="2349"/>
                    </a:cubicBezTo>
                    <a:cubicBezTo>
                      <a:pt x="4120" y="2372"/>
                      <a:pt x="4120" y="2396"/>
                      <a:pt x="4120" y="2396"/>
                    </a:cubicBezTo>
                    <a:cubicBezTo>
                      <a:pt x="4073" y="2090"/>
                      <a:pt x="4073" y="1737"/>
                      <a:pt x="4073" y="1431"/>
                    </a:cubicBezTo>
                    <a:lnTo>
                      <a:pt x="4073" y="1290"/>
                    </a:lnTo>
                    <a:cubicBezTo>
                      <a:pt x="4073" y="1290"/>
                      <a:pt x="4096" y="1266"/>
                      <a:pt x="4096" y="1242"/>
                    </a:cubicBezTo>
                    <a:cubicBezTo>
                      <a:pt x="4120" y="1172"/>
                      <a:pt x="4143" y="1148"/>
                      <a:pt x="4214" y="1125"/>
                    </a:cubicBezTo>
                    <a:cubicBezTo>
                      <a:pt x="4237" y="1125"/>
                      <a:pt x="4261" y="1101"/>
                      <a:pt x="4284" y="1101"/>
                    </a:cubicBezTo>
                    <a:cubicBezTo>
                      <a:pt x="4414" y="1101"/>
                      <a:pt x="4537" y="1095"/>
                      <a:pt x="4661" y="1095"/>
                    </a:cubicBezTo>
                    <a:cubicBezTo>
                      <a:pt x="4785" y="1095"/>
                      <a:pt x="4908" y="1101"/>
                      <a:pt x="5038" y="1125"/>
                    </a:cubicBezTo>
                    <a:cubicBezTo>
                      <a:pt x="5602" y="1219"/>
                      <a:pt x="6120" y="1548"/>
                      <a:pt x="6450" y="2043"/>
                    </a:cubicBezTo>
                    <a:cubicBezTo>
                      <a:pt x="6779" y="2537"/>
                      <a:pt x="6873" y="3102"/>
                      <a:pt x="6756" y="3667"/>
                    </a:cubicBezTo>
                    <a:cubicBezTo>
                      <a:pt x="6544" y="4608"/>
                      <a:pt x="5744" y="5244"/>
                      <a:pt x="4779" y="5314"/>
                    </a:cubicBezTo>
                    <a:lnTo>
                      <a:pt x="4073" y="5314"/>
                    </a:lnTo>
                    <a:cubicBezTo>
                      <a:pt x="4033" y="5306"/>
                      <a:pt x="3994" y="5304"/>
                      <a:pt x="3956" y="5304"/>
                    </a:cubicBezTo>
                    <a:cubicBezTo>
                      <a:pt x="3879" y="5304"/>
                      <a:pt x="3806" y="5314"/>
                      <a:pt x="3743" y="5314"/>
                    </a:cubicBezTo>
                    <a:cubicBezTo>
                      <a:pt x="3649" y="5314"/>
                      <a:pt x="3531" y="5314"/>
                      <a:pt x="3437" y="5338"/>
                    </a:cubicBezTo>
                    <a:cubicBezTo>
                      <a:pt x="3202" y="5385"/>
                      <a:pt x="3037" y="5550"/>
                      <a:pt x="2990" y="5808"/>
                    </a:cubicBezTo>
                    <a:cubicBezTo>
                      <a:pt x="2990" y="5903"/>
                      <a:pt x="2966" y="6020"/>
                      <a:pt x="2966" y="6114"/>
                    </a:cubicBezTo>
                    <a:lnTo>
                      <a:pt x="2966" y="7527"/>
                    </a:lnTo>
                    <a:cubicBezTo>
                      <a:pt x="2966" y="7644"/>
                      <a:pt x="2990" y="7785"/>
                      <a:pt x="3061" y="7880"/>
                    </a:cubicBezTo>
                    <a:cubicBezTo>
                      <a:pt x="3108" y="7997"/>
                      <a:pt x="3202" y="8091"/>
                      <a:pt x="3343" y="8138"/>
                    </a:cubicBezTo>
                    <a:cubicBezTo>
                      <a:pt x="3390" y="8162"/>
                      <a:pt x="3461" y="8162"/>
                      <a:pt x="3508" y="8162"/>
                    </a:cubicBezTo>
                    <a:cubicBezTo>
                      <a:pt x="3578" y="8162"/>
                      <a:pt x="3673" y="8162"/>
                      <a:pt x="3743" y="8115"/>
                    </a:cubicBezTo>
                    <a:cubicBezTo>
                      <a:pt x="3861" y="8044"/>
                      <a:pt x="3955" y="7927"/>
                      <a:pt x="4002" y="7785"/>
                    </a:cubicBezTo>
                    <a:cubicBezTo>
                      <a:pt x="4026" y="7691"/>
                      <a:pt x="4049" y="7597"/>
                      <a:pt x="4049" y="7479"/>
                    </a:cubicBezTo>
                    <a:cubicBezTo>
                      <a:pt x="4049" y="7338"/>
                      <a:pt x="4049" y="7197"/>
                      <a:pt x="4049" y="7032"/>
                    </a:cubicBezTo>
                    <a:cubicBezTo>
                      <a:pt x="4049" y="6962"/>
                      <a:pt x="4049" y="6891"/>
                      <a:pt x="4049" y="6844"/>
                    </a:cubicBezTo>
                    <a:cubicBezTo>
                      <a:pt x="4049" y="6797"/>
                      <a:pt x="4049" y="6773"/>
                      <a:pt x="4049" y="6726"/>
                    </a:cubicBezTo>
                    <a:cubicBezTo>
                      <a:pt x="4049" y="6679"/>
                      <a:pt x="4049" y="6609"/>
                      <a:pt x="4073" y="6538"/>
                    </a:cubicBezTo>
                    <a:cubicBezTo>
                      <a:pt x="4073" y="6491"/>
                      <a:pt x="4143" y="6420"/>
                      <a:pt x="4190" y="6420"/>
                    </a:cubicBezTo>
                    <a:cubicBezTo>
                      <a:pt x="4284" y="6420"/>
                      <a:pt x="4379" y="6397"/>
                      <a:pt x="4473" y="6397"/>
                    </a:cubicBezTo>
                    <a:cubicBezTo>
                      <a:pt x="4567" y="6397"/>
                      <a:pt x="4661" y="6397"/>
                      <a:pt x="4755" y="6373"/>
                    </a:cubicBezTo>
                    <a:lnTo>
                      <a:pt x="5061" y="6373"/>
                    </a:lnTo>
                    <a:cubicBezTo>
                      <a:pt x="5626" y="6303"/>
                      <a:pt x="6144" y="6114"/>
                      <a:pt x="6615" y="5761"/>
                    </a:cubicBezTo>
                    <a:cubicBezTo>
                      <a:pt x="7556" y="5032"/>
                      <a:pt x="7980" y="4020"/>
                      <a:pt x="7885" y="2796"/>
                    </a:cubicBezTo>
                    <a:cubicBezTo>
                      <a:pt x="7885" y="2702"/>
                      <a:pt x="7862" y="2608"/>
                      <a:pt x="7815" y="2513"/>
                    </a:cubicBezTo>
                    <a:lnTo>
                      <a:pt x="7791" y="2443"/>
                    </a:lnTo>
                    <a:cubicBezTo>
                      <a:pt x="7744" y="2278"/>
                      <a:pt x="7697" y="2090"/>
                      <a:pt x="7627" y="1925"/>
                    </a:cubicBezTo>
                    <a:cubicBezTo>
                      <a:pt x="7321" y="1242"/>
                      <a:pt x="6826" y="701"/>
                      <a:pt x="6144" y="348"/>
                    </a:cubicBezTo>
                    <a:cubicBezTo>
                      <a:pt x="5697" y="136"/>
                      <a:pt x="5202" y="19"/>
                      <a:pt x="4685" y="19"/>
                    </a:cubicBezTo>
                    <a:cubicBezTo>
                      <a:pt x="4343" y="7"/>
                      <a:pt x="4008" y="1"/>
                      <a:pt x="367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96" name="Google Shape;496;p6"/>
              <p:cNvSpPr/>
              <p:nvPr/>
            </p:nvSpPr>
            <p:spPr>
              <a:xfrm>
                <a:off x="3335034" y="4809145"/>
                <a:ext cx="412193" cy="436816"/>
              </a:xfrm>
              <a:custGeom>
                <a:avLst/>
                <a:gdLst/>
                <a:ahLst/>
                <a:cxnLst/>
                <a:rect l="l" t="t" r="r" b="b"/>
                <a:pathLst>
                  <a:path w="27185" h="28809" extrusionOk="0">
                    <a:moveTo>
                      <a:pt x="16499" y="0"/>
                    </a:moveTo>
                    <a:cubicBezTo>
                      <a:pt x="11156" y="0"/>
                      <a:pt x="6849" y="3719"/>
                      <a:pt x="6849" y="8309"/>
                    </a:cubicBezTo>
                    <a:lnTo>
                      <a:pt x="6849" y="18194"/>
                    </a:lnTo>
                    <a:lnTo>
                      <a:pt x="6849" y="19935"/>
                    </a:lnTo>
                    <a:cubicBezTo>
                      <a:pt x="6849" y="24831"/>
                      <a:pt x="5696" y="28808"/>
                      <a:pt x="0" y="28808"/>
                    </a:cubicBezTo>
                    <a:lnTo>
                      <a:pt x="26878" y="28808"/>
                    </a:lnTo>
                    <a:lnTo>
                      <a:pt x="27184" y="8473"/>
                    </a:lnTo>
                    <a:cubicBezTo>
                      <a:pt x="27184" y="3790"/>
                      <a:pt x="22783" y="0"/>
                      <a:pt x="1734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97" name="Google Shape;497;p6"/>
              <p:cNvSpPr/>
              <p:nvPr/>
            </p:nvSpPr>
            <p:spPr>
              <a:xfrm>
                <a:off x="3335034" y="4807007"/>
                <a:ext cx="414330" cy="441092"/>
              </a:xfrm>
              <a:custGeom>
                <a:avLst/>
                <a:gdLst/>
                <a:ahLst/>
                <a:cxnLst/>
                <a:rect l="l" t="t" r="r" b="b"/>
                <a:pathLst>
                  <a:path w="27326" h="29091" extrusionOk="0">
                    <a:moveTo>
                      <a:pt x="17346" y="283"/>
                    </a:moveTo>
                    <a:cubicBezTo>
                      <a:pt x="22689" y="283"/>
                      <a:pt x="27043" y="4025"/>
                      <a:pt x="27043" y="8614"/>
                    </a:cubicBezTo>
                    <a:lnTo>
                      <a:pt x="26737" y="28808"/>
                    </a:lnTo>
                    <a:lnTo>
                      <a:pt x="2425" y="28808"/>
                    </a:lnTo>
                    <a:cubicBezTo>
                      <a:pt x="6402" y="27725"/>
                      <a:pt x="6991" y="23866"/>
                      <a:pt x="6991" y="20076"/>
                    </a:cubicBezTo>
                    <a:lnTo>
                      <a:pt x="6991" y="8450"/>
                    </a:lnTo>
                    <a:cubicBezTo>
                      <a:pt x="6991" y="3954"/>
                      <a:pt x="11251" y="283"/>
                      <a:pt x="16499" y="283"/>
                    </a:cubicBezTo>
                    <a:close/>
                    <a:moveTo>
                      <a:pt x="16499" y="0"/>
                    </a:moveTo>
                    <a:cubicBezTo>
                      <a:pt x="11086" y="0"/>
                      <a:pt x="6708" y="3789"/>
                      <a:pt x="6708" y="8450"/>
                    </a:cubicBezTo>
                    <a:lnTo>
                      <a:pt x="6708" y="20076"/>
                    </a:lnTo>
                    <a:cubicBezTo>
                      <a:pt x="6708" y="24383"/>
                      <a:pt x="5908" y="28808"/>
                      <a:pt x="0" y="28808"/>
                    </a:cubicBezTo>
                    <a:lnTo>
                      <a:pt x="0" y="29091"/>
                    </a:lnTo>
                    <a:lnTo>
                      <a:pt x="27020" y="29091"/>
                    </a:lnTo>
                    <a:lnTo>
                      <a:pt x="27326" y="8614"/>
                    </a:lnTo>
                    <a:cubicBezTo>
                      <a:pt x="27326" y="3860"/>
                      <a:pt x="22854" y="0"/>
                      <a:pt x="1734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98" name="Google Shape;498;p6"/>
              <p:cNvSpPr/>
              <p:nvPr/>
            </p:nvSpPr>
            <p:spPr>
              <a:xfrm>
                <a:off x="3598043" y="4809145"/>
                <a:ext cx="900380" cy="746207"/>
              </a:xfrm>
              <a:custGeom>
                <a:avLst/>
                <a:gdLst/>
                <a:ahLst/>
                <a:cxnLst/>
                <a:rect l="l" t="t" r="r" b="b"/>
                <a:pathLst>
                  <a:path w="59382" h="49214" extrusionOk="0">
                    <a:moveTo>
                      <a:pt x="0" y="0"/>
                    </a:moveTo>
                    <a:cubicBezTo>
                      <a:pt x="5437" y="0"/>
                      <a:pt x="9838" y="3790"/>
                      <a:pt x="9838" y="8473"/>
                    </a:cubicBezTo>
                    <a:lnTo>
                      <a:pt x="9532" y="28808"/>
                    </a:lnTo>
                    <a:lnTo>
                      <a:pt x="9227" y="49214"/>
                    </a:lnTo>
                    <a:lnTo>
                      <a:pt x="59382" y="49214"/>
                    </a:lnTo>
                    <a:lnTo>
                      <a:pt x="59382" y="12192"/>
                    </a:lnTo>
                    <a:cubicBezTo>
                      <a:pt x="59382" y="5461"/>
                      <a:pt x="53050" y="0"/>
                      <a:pt x="45237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99" name="Google Shape;499;p6"/>
              <p:cNvSpPr/>
              <p:nvPr/>
            </p:nvSpPr>
            <p:spPr>
              <a:xfrm>
                <a:off x="3598043" y="4807007"/>
                <a:ext cx="902881" cy="750847"/>
              </a:xfrm>
              <a:custGeom>
                <a:avLst/>
                <a:gdLst/>
                <a:ahLst/>
                <a:cxnLst/>
                <a:rect l="l" t="t" r="r" b="b"/>
                <a:pathLst>
                  <a:path w="59547" h="49520" extrusionOk="0">
                    <a:moveTo>
                      <a:pt x="45237" y="283"/>
                    </a:moveTo>
                    <a:cubicBezTo>
                      <a:pt x="52956" y="283"/>
                      <a:pt x="59240" y="5696"/>
                      <a:pt x="59240" y="12333"/>
                    </a:cubicBezTo>
                    <a:lnTo>
                      <a:pt x="59240" y="49214"/>
                    </a:lnTo>
                    <a:lnTo>
                      <a:pt x="9368" y="49214"/>
                    </a:lnTo>
                    <a:lnTo>
                      <a:pt x="9980" y="8614"/>
                    </a:lnTo>
                    <a:cubicBezTo>
                      <a:pt x="9980" y="4637"/>
                      <a:pt x="6849" y="1271"/>
                      <a:pt x="2589" y="283"/>
                    </a:cubicBezTo>
                    <a:close/>
                    <a:moveTo>
                      <a:pt x="0" y="0"/>
                    </a:moveTo>
                    <a:lnTo>
                      <a:pt x="0" y="283"/>
                    </a:lnTo>
                    <a:cubicBezTo>
                      <a:pt x="5343" y="283"/>
                      <a:pt x="9697" y="4025"/>
                      <a:pt x="9697" y="8614"/>
                    </a:cubicBezTo>
                    <a:lnTo>
                      <a:pt x="9062" y="49520"/>
                    </a:lnTo>
                    <a:lnTo>
                      <a:pt x="59546" y="49520"/>
                    </a:lnTo>
                    <a:lnTo>
                      <a:pt x="59546" y="12333"/>
                    </a:lnTo>
                    <a:cubicBezTo>
                      <a:pt x="59546" y="5531"/>
                      <a:pt x="53121" y="0"/>
                      <a:pt x="45237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00" name="Google Shape;500;p6"/>
              <p:cNvSpPr/>
              <p:nvPr/>
            </p:nvSpPr>
            <p:spPr>
              <a:xfrm>
                <a:off x="3872121" y="4946532"/>
                <a:ext cx="502470" cy="4306"/>
              </a:xfrm>
              <a:custGeom>
                <a:avLst/>
                <a:gdLst/>
                <a:ahLst/>
                <a:cxnLst/>
                <a:rect l="l" t="t" r="r" b="b"/>
                <a:pathLst>
                  <a:path w="33139" h="284" extrusionOk="0">
                    <a:moveTo>
                      <a:pt x="141" y="1"/>
                    </a:moveTo>
                    <a:cubicBezTo>
                      <a:pt x="47" y="1"/>
                      <a:pt x="0" y="48"/>
                      <a:pt x="0" y="142"/>
                    </a:cubicBezTo>
                    <a:cubicBezTo>
                      <a:pt x="0" y="213"/>
                      <a:pt x="47" y="283"/>
                      <a:pt x="141" y="283"/>
                    </a:cubicBezTo>
                    <a:lnTo>
                      <a:pt x="32974" y="283"/>
                    </a:lnTo>
                    <a:cubicBezTo>
                      <a:pt x="33068" y="283"/>
                      <a:pt x="33139" y="213"/>
                      <a:pt x="33139" y="142"/>
                    </a:cubicBezTo>
                    <a:cubicBezTo>
                      <a:pt x="33139" y="48"/>
                      <a:pt x="33068" y="1"/>
                      <a:pt x="3297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01" name="Google Shape;501;p6"/>
              <p:cNvSpPr/>
              <p:nvPr/>
            </p:nvSpPr>
            <p:spPr>
              <a:xfrm>
                <a:off x="3872121" y="5017553"/>
                <a:ext cx="90657" cy="4655"/>
              </a:xfrm>
              <a:custGeom>
                <a:avLst/>
                <a:gdLst/>
                <a:ahLst/>
                <a:cxnLst/>
                <a:rect l="l" t="t" r="r" b="b"/>
                <a:pathLst>
                  <a:path w="5979" h="307" extrusionOk="0">
                    <a:moveTo>
                      <a:pt x="141" y="0"/>
                    </a:moveTo>
                    <a:cubicBezTo>
                      <a:pt x="47" y="0"/>
                      <a:pt x="0" y="71"/>
                      <a:pt x="0" y="165"/>
                    </a:cubicBezTo>
                    <a:cubicBezTo>
                      <a:pt x="0" y="236"/>
                      <a:pt x="47" y="306"/>
                      <a:pt x="141" y="306"/>
                    </a:cubicBezTo>
                    <a:lnTo>
                      <a:pt x="5837" y="306"/>
                    </a:lnTo>
                    <a:cubicBezTo>
                      <a:pt x="5931" y="306"/>
                      <a:pt x="5978" y="236"/>
                      <a:pt x="5978" y="165"/>
                    </a:cubicBezTo>
                    <a:cubicBezTo>
                      <a:pt x="5978" y="71"/>
                      <a:pt x="5931" y="0"/>
                      <a:pt x="5837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02" name="Google Shape;502;p6"/>
              <p:cNvSpPr/>
              <p:nvPr/>
            </p:nvSpPr>
            <p:spPr>
              <a:xfrm>
                <a:off x="4018075" y="5017553"/>
                <a:ext cx="285495" cy="4655"/>
              </a:xfrm>
              <a:custGeom>
                <a:avLst/>
                <a:gdLst/>
                <a:ahLst/>
                <a:cxnLst/>
                <a:rect l="l" t="t" r="r" b="b"/>
                <a:pathLst>
                  <a:path w="18829" h="307" extrusionOk="0">
                    <a:moveTo>
                      <a:pt x="141" y="0"/>
                    </a:moveTo>
                    <a:cubicBezTo>
                      <a:pt x="71" y="0"/>
                      <a:pt x="0" y="71"/>
                      <a:pt x="0" y="165"/>
                    </a:cubicBezTo>
                    <a:cubicBezTo>
                      <a:pt x="0" y="236"/>
                      <a:pt x="71" y="306"/>
                      <a:pt x="141" y="306"/>
                    </a:cubicBezTo>
                    <a:lnTo>
                      <a:pt x="18664" y="306"/>
                    </a:lnTo>
                    <a:cubicBezTo>
                      <a:pt x="18758" y="306"/>
                      <a:pt x="18829" y="236"/>
                      <a:pt x="18829" y="165"/>
                    </a:cubicBezTo>
                    <a:cubicBezTo>
                      <a:pt x="18829" y="71"/>
                      <a:pt x="18758" y="0"/>
                      <a:pt x="18664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03" name="Google Shape;503;p6"/>
              <p:cNvSpPr/>
              <p:nvPr/>
            </p:nvSpPr>
            <p:spPr>
              <a:xfrm>
                <a:off x="3872121" y="5175289"/>
                <a:ext cx="315122" cy="4291"/>
              </a:xfrm>
              <a:custGeom>
                <a:avLst/>
                <a:gdLst/>
                <a:ahLst/>
                <a:cxnLst/>
                <a:rect l="l" t="t" r="r" b="b"/>
                <a:pathLst>
                  <a:path w="20783" h="283" extrusionOk="0">
                    <a:moveTo>
                      <a:pt x="141" y="0"/>
                    </a:moveTo>
                    <a:cubicBezTo>
                      <a:pt x="47" y="0"/>
                      <a:pt x="0" y="71"/>
                      <a:pt x="0" y="141"/>
                    </a:cubicBezTo>
                    <a:cubicBezTo>
                      <a:pt x="0" y="212"/>
                      <a:pt x="47" y="283"/>
                      <a:pt x="141" y="283"/>
                    </a:cubicBezTo>
                    <a:lnTo>
                      <a:pt x="20641" y="283"/>
                    </a:lnTo>
                    <a:cubicBezTo>
                      <a:pt x="20712" y="283"/>
                      <a:pt x="20782" y="212"/>
                      <a:pt x="20782" y="141"/>
                    </a:cubicBezTo>
                    <a:cubicBezTo>
                      <a:pt x="20782" y="71"/>
                      <a:pt x="20712" y="0"/>
                      <a:pt x="2064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04" name="Google Shape;504;p6"/>
              <p:cNvSpPr/>
              <p:nvPr/>
            </p:nvSpPr>
            <p:spPr>
              <a:xfrm>
                <a:off x="3872121" y="5091425"/>
                <a:ext cx="153824" cy="4655"/>
              </a:xfrm>
              <a:custGeom>
                <a:avLst/>
                <a:gdLst/>
                <a:ahLst/>
                <a:cxnLst/>
                <a:rect l="l" t="t" r="r" b="b"/>
                <a:pathLst>
                  <a:path w="10145" h="307" extrusionOk="0">
                    <a:moveTo>
                      <a:pt x="141" y="0"/>
                    </a:moveTo>
                    <a:cubicBezTo>
                      <a:pt x="47" y="0"/>
                      <a:pt x="0" y="71"/>
                      <a:pt x="0" y="165"/>
                    </a:cubicBezTo>
                    <a:cubicBezTo>
                      <a:pt x="0" y="236"/>
                      <a:pt x="47" y="306"/>
                      <a:pt x="141" y="306"/>
                    </a:cubicBezTo>
                    <a:lnTo>
                      <a:pt x="10003" y="306"/>
                    </a:lnTo>
                    <a:cubicBezTo>
                      <a:pt x="10073" y="306"/>
                      <a:pt x="10144" y="236"/>
                      <a:pt x="10144" y="165"/>
                    </a:cubicBezTo>
                    <a:cubicBezTo>
                      <a:pt x="10144" y="71"/>
                      <a:pt x="10073" y="0"/>
                      <a:pt x="1000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05" name="Google Shape;505;p6"/>
              <p:cNvSpPr/>
              <p:nvPr/>
            </p:nvSpPr>
            <p:spPr>
              <a:xfrm>
                <a:off x="4077315" y="5091425"/>
                <a:ext cx="157751" cy="4655"/>
              </a:xfrm>
              <a:custGeom>
                <a:avLst/>
                <a:gdLst/>
                <a:ahLst/>
                <a:cxnLst/>
                <a:rect l="l" t="t" r="r" b="b"/>
                <a:pathLst>
                  <a:path w="10404" h="307" extrusionOk="0">
                    <a:moveTo>
                      <a:pt x="141" y="0"/>
                    </a:moveTo>
                    <a:cubicBezTo>
                      <a:pt x="71" y="0"/>
                      <a:pt x="0" y="71"/>
                      <a:pt x="0" y="165"/>
                    </a:cubicBezTo>
                    <a:cubicBezTo>
                      <a:pt x="0" y="236"/>
                      <a:pt x="71" y="306"/>
                      <a:pt x="141" y="306"/>
                    </a:cubicBezTo>
                    <a:lnTo>
                      <a:pt x="10238" y="306"/>
                    </a:lnTo>
                    <a:cubicBezTo>
                      <a:pt x="10332" y="306"/>
                      <a:pt x="10403" y="236"/>
                      <a:pt x="10403" y="165"/>
                    </a:cubicBezTo>
                    <a:cubicBezTo>
                      <a:pt x="10403" y="71"/>
                      <a:pt x="10332" y="0"/>
                      <a:pt x="1023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06" name="Google Shape;506;p6"/>
              <p:cNvSpPr/>
              <p:nvPr/>
            </p:nvSpPr>
            <p:spPr>
              <a:xfrm>
                <a:off x="3872121" y="5264505"/>
                <a:ext cx="153824" cy="4655"/>
              </a:xfrm>
              <a:custGeom>
                <a:avLst/>
                <a:gdLst/>
                <a:ahLst/>
                <a:cxnLst/>
                <a:rect l="l" t="t" r="r" b="b"/>
                <a:pathLst>
                  <a:path w="10145" h="307" extrusionOk="0">
                    <a:moveTo>
                      <a:pt x="141" y="0"/>
                    </a:moveTo>
                    <a:cubicBezTo>
                      <a:pt x="47" y="0"/>
                      <a:pt x="0" y="71"/>
                      <a:pt x="0" y="165"/>
                    </a:cubicBezTo>
                    <a:cubicBezTo>
                      <a:pt x="0" y="236"/>
                      <a:pt x="47" y="306"/>
                      <a:pt x="141" y="306"/>
                    </a:cubicBezTo>
                    <a:lnTo>
                      <a:pt x="10003" y="306"/>
                    </a:lnTo>
                    <a:cubicBezTo>
                      <a:pt x="10073" y="306"/>
                      <a:pt x="10144" y="236"/>
                      <a:pt x="10144" y="165"/>
                    </a:cubicBezTo>
                    <a:cubicBezTo>
                      <a:pt x="10144" y="71"/>
                      <a:pt x="10073" y="0"/>
                      <a:pt x="1000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07" name="Google Shape;507;p6"/>
              <p:cNvSpPr/>
              <p:nvPr/>
            </p:nvSpPr>
            <p:spPr>
              <a:xfrm>
                <a:off x="4077315" y="5264505"/>
                <a:ext cx="81726" cy="4655"/>
              </a:xfrm>
              <a:custGeom>
                <a:avLst/>
                <a:gdLst/>
                <a:ahLst/>
                <a:cxnLst/>
                <a:rect l="l" t="t" r="r" b="b"/>
                <a:pathLst>
                  <a:path w="5390" h="307" extrusionOk="0">
                    <a:moveTo>
                      <a:pt x="141" y="0"/>
                    </a:moveTo>
                    <a:cubicBezTo>
                      <a:pt x="71" y="0"/>
                      <a:pt x="0" y="71"/>
                      <a:pt x="0" y="165"/>
                    </a:cubicBezTo>
                    <a:cubicBezTo>
                      <a:pt x="0" y="236"/>
                      <a:pt x="71" y="306"/>
                      <a:pt x="141" y="306"/>
                    </a:cubicBezTo>
                    <a:lnTo>
                      <a:pt x="5249" y="306"/>
                    </a:lnTo>
                    <a:cubicBezTo>
                      <a:pt x="5319" y="306"/>
                      <a:pt x="5390" y="236"/>
                      <a:pt x="5390" y="165"/>
                    </a:cubicBezTo>
                    <a:cubicBezTo>
                      <a:pt x="5390" y="71"/>
                      <a:pt x="5319" y="0"/>
                      <a:pt x="524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508" name="Google Shape;508;p6"/>
            <p:cNvGrpSpPr/>
            <p:nvPr/>
          </p:nvGrpSpPr>
          <p:grpSpPr>
            <a:xfrm>
              <a:off x="3354854" y="2640141"/>
              <a:ext cx="909864" cy="1592193"/>
              <a:chOff x="5687568" y="2646740"/>
              <a:chExt cx="839901" cy="1469761"/>
            </a:xfrm>
          </p:grpSpPr>
          <p:sp>
            <p:nvSpPr>
              <p:cNvPr id="509" name="Google Shape;509;p6"/>
              <p:cNvSpPr/>
              <p:nvPr/>
            </p:nvSpPr>
            <p:spPr>
              <a:xfrm>
                <a:off x="5863671" y="2653106"/>
                <a:ext cx="661492" cy="879287"/>
              </a:xfrm>
              <a:custGeom>
                <a:avLst/>
                <a:gdLst/>
                <a:ahLst/>
                <a:cxnLst/>
                <a:rect l="l" t="t" r="r" b="b"/>
                <a:pathLst>
                  <a:path w="39903" h="53041" extrusionOk="0">
                    <a:moveTo>
                      <a:pt x="39889" y="0"/>
                    </a:moveTo>
                    <a:cubicBezTo>
                      <a:pt x="39714" y="0"/>
                      <a:pt x="37531" y="3296"/>
                      <a:pt x="34268" y="6435"/>
                    </a:cubicBezTo>
                    <a:cubicBezTo>
                      <a:pt x="30859" y="9888"/>
                      <a:pt x="25998" y="13407"/>
                      <a:pt x="21555" y="16684"/>
                    </a:cubicBezTo>
                    <a:cubicBezTo>
                      <a:pt x="12054" y="23854"/>
                      <a:pt x="1" y="34917"/>
                      <a:pt x="9172" y="52997"/>
                    </a:cubicBezTo>
                    <a:cubicBezTo>
                      <a:pt x="9107" y="52865"/>
                      <a:pt x="12318" y="53041"/>
                      <a:pt x="16783" y="50775"/>
                    </a:cubicBezTo>
                    <a:cubicBezTo>
                      <a:pt x="21115" y="48576"/>
                      <a:pt x="27450" y="43055"/>
                      <a:pt x="32882" y="31816"/>
                    </a:cubicBezTo>
                    <a:cubicBezTo>
                      <a:pt x="32069" y="31112"/>
                      <a:pt x="31211" y="30365"/>
                      <a:pt x="30353" y="29573"/>
                    </a:cubicBezTo>
                    <a:cubicBezTo>
                      <a:pt x="31739" y="29045"/>
                      <a:pt x="33080" y="28363"/>
                      <a:pt x="34356" y="27571"/>
                    </a:cubicBezTo>
                    <a:cubicBezTo>
                      <a:pt x="37589" y="19323"/>
                      <a:pt x="39327" y="13891"/>
                      <a:pt x="39899" y="34"/>
                    </a:cubicBezTo>
                    <a:cubicBezTo>
                      <a:pt x="39902" y="11"/>
                      <a:pt x="39899" y="0"/>
                      <a:pt x="39889" y="0"/>
                    </a:cubicBezTo>
                    <a:close/>
                  </a:path>
                </a:pathLst>
              </a:custGeom>
              <a:solidFill>
                <a:srgbClr val="B7B7B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10" name="Google Shape;510;p6"/>
              <p:cNvSpPr/>
              <p:nvPr/>
            </p:nvSpPr>
            <p:spPr>
              <a:xfrm>
                <a:off x="5882074" y="2663715"/>
                <a:ext cx="645395" cy="857985"/>
              </a:xfrm>
              <a:custGeom>
                <a:avLst/>
                <a:gdLst/>
                <a:ahLst/>
                <a:cxnLst/>
                <a:rect l="l" t="t" r="r" b="b"/>
                <a:pathLst>
                  <a:path w="38932" h="51756" extrusionOk="0">
                    <a:moveTo>
                      <a:pt x="38918" y="1"/>
                    </a:moveTo>
                    <a:cubicBezTo>
                      <a:pt x="38737" y="1"/>
                      <a:pt x="36616" y="3220"/>
                      <a:pt x="33431" y="6301"/>
                    </a:cubicBezTo>
                    <a:cubicBezTo>
                      <a:pt x="30110" y="9666"/>
                      <a:pt x="25359" y="13097"/>
                      <a:pt x="21026" y="16286"/>
                    </a:cubicBezTo>
                    <a:cubicBezTo>
                      <a:pt x="11767" y="23280"/>
                      <a:pt x="0" y="34079"/>
                      <a:pt x="8951" y="51696"/>
                    </a:cubicBezTo>
                    <a:lnTo>
                      <a:pt x="8951" y="51696"/>
                    </a:lnTo>
                    <a:cubicBezTo>
                      <a:pt x="8906" y="51588"/>
                      <a:pt x="12045" y="51756"/>
                      <a:pt x="16363" y="49541"/>
                    </a:cubicBezTo>
                    <a:cubicBezTo>
                      <a:pt x="20608" y="47408"/>
                      <a:pt x="26789" y="42019"/>
                      <a:pt x="32089" y="31044"/>
                    </a:cubicBezTo>
                    <a:cubicBezTo>
                      <a:pt x="31275" y="30362"/>
                      <a:pt x="30462" y="29637"/>
                      <a:pt x="29626" y="28867"/>
                    </a:cubicBezTo>
                    <a:cubicBezTo>
                      <a:pt x="30946" y="28339"/>
                      <a:pt x="32265" y="27679"/>
                      <a:pt x="33519" y="26887"/>
                    </a:cubicBezTo>
                    <a:cubicBezTo>
                      <a:pt x="36664" y="18859"/>
                      <a:pt x="38358" y="13559"/>
                      <a:pt x="38929" y="32"/>
                    </a:cubicBezTo>
                    <a:cubicBezTo>
                      <a:pt x="38932" y="11"/>
                      <a:pt x="38928" y="1"/>
                      <a:pt x="38918" y="1"/>
                    </a:cubicBezTo>
                    <a:close/>
                    <a:moveTo>
                      <a:pt x="8951" y="51696"/>
                    </a:moveTo>
                    <a:lnTo>
                      <a:pt x="8951" y="51696"/>
                    </a:lnTo>
                    <a:cubicBezTo>
                      <a:pt x="8951" y="51696"/>
                      <a:pt x="8951" y="51697"/>
                      <a:pt x="8951" y="51697"/>
                    </a:cubicBezTo>
                    <a:cubicBezTo>
                      <a:pt x="8951" y="51697"/>
                      <a:pt x="8951" y="51696"/>
                      <a:pt x="8951" y="51696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11" name="Google Shape;511;p6"/>
              <p:cNvSpPr/>
              <p:nvPr/>
            </p:nvSpPr>
            <p:spPr>
              <a:xfrm>
                <a:off x="5863671" y="2646740"/>
                <a:ext cx="662520" cy="885653"/>
              </a:xfrm>
              <a:custGeom>
                <a:avLst/>
                <a:gdLst/>
                <a:ahLst/>
                <a:cxnLst/>
                <a:rect l="l" t="t" r="r" b="b"/>
                <a:pathLst>
                  <a:path w="39965" h="53425" fill="none" extrusionOk="0">
                    <a:moveTo>
                      <a:pt x="39899" y="418"/>
                    </a:moveTo>
                    <a:cubicBezTo>
                      <a:pt x="39965" y="1"/>
                      <a:pt x="37721" y="3498"/>
                      <a:pt x="34268" y="6819"/>
                    </a:cubicBezTo>
                    <a:cubicBezTo>
                      <a:pt x="30859" y="10272"/>
                      <a:pt x="25998" y="13791"/>
                      <a:pt x="21555" y="17068"/>
                    </a:cubicBezTo>
                    <a:cubicBezTo>
                      <a:pt x="12054" y="24238"/>
                      <a:pt x="1" y="35301"/>
                      <a:pt x="9172" y="53381"/>
                    </a:cubicBezTo>
                    <a:cubicBezTo>
                      <a:pt x="9107" y="53249"/>
                      <a:pt x="12318" y="53425"/>
                      <a:pt x="16783" y="51159"/>
                    </a:cubicBezTo>
                    <a:cubicBezTo>
                      <a:pt x="21115" y="48960"/>
                      <a:pt x="27450" y="43439"/>
                      <a:pt x="32882" y="32200"/>
                    </a:cubicBezTo>
                    <a:cubicBezTo>
                      <a:pt x="32069" y="31496"/>
                      <a:pt x="31211" y="30749"/>
                      <a:pt x="30353" y="29957"/>
                    </a:cubicBezTo>
                    <a:cubicBezTo>
                      <a:pt x="31739" y="29429"/>
                      <a:pt x="33080" y="28747"/>
                      <a:pt x="34356" y="27955"/>
                    </a:cubicBezTo>
                    <a:cubicBezTo>
                      <a:pt x="37589" y="19707"/>
                      <a:pt x="39327" y="14275"/>
                      <a:pt x="39899" y="418"/>
                    </a:cubicBezTo>
                    <a:close/>
                  </a:path>
                </a:pathLst>
              </a:custGeom>
              <a:noFill/>
              <a:ln w="9525" cap="rnd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12" name="Google Shape;512;p6"/>
              <p:cNvSpPr/>
              <p:nvPr/>
            </p:nvSpPr>
            <p:spPr>
              <a:xfrm>
                <a:off x="6136040" y="3180535"/>
                <a:ext cx="272750" cy="47776"/>
              </a:xfrm>
              <a:custGeom>
                <a:avLst/>
                <a:gdLst/>
                <a:ahLst/>
                <a:cxnLst/>
                <a:rect l="l" t="t" r="r" b="b"/>
                <a:pathLst>
                  <a:path w="16453" h="2882" extrusionOk="0">
                    <a:moveTo>
                      <a:pt x="16452" y="0"/>
                    </a:moveTo>
                    <a:lnTo>
                      <a:pt x="1" y="2881"/>
                    </a:lnTo>
                  </a:path>
                </a:pathLst>
              </a:custGeom>
              <a:solidFill>
                <a:srgbClr val="F9CEA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13" name="Google Shape;513;p6"/>
              <p:cNvSpPr/>
              <p:nvPr/>
            </p:nvSpPr>
            <p:spPr>
              <a:xfrm>
                <a:off x="6133487" y="3178248"/>
                <a:ext cx="277855" cy="52617"/>
              </a:xfrm>
              <a:custGeom>
                <a:avLst/>
                <a:gdLst/>
                <a:ahLst/>
                <a:cxnLst/>
                <a:rect l="l" t="t" r="r" b="b"/>
                <a:pathLst>
                  <a:path w="16761" h="3174" extrusionOk="0">
                    <a:moveTo>
                      <a:pt x="16628" y="1"/>
                    </a:moveTo>
                    <a:cubicBezTo>
                      <a:pt x="16614" y="1"/>
                      <a:pt x="16599" y="2"/>
                      <a:pt x="16584" y="6"/>
                    </a:cubicBezTo>
                    <a:lnTo>
                      <a:pt x="133" y="2887"/>
                    </a:lnTo>
                    <a:cubicBezTo>
                      <a:pt x="45" y="2909"/>
                      <a:pt x="1" y="2975"/>
                      <a:pt x="23" y="3063"/>
                    </a:cubicBezTo>
                    <a:cubicBezTo>
                      <a:pt x="23" y="3129"/>
                      <a:pt x="89" y="3173"/>
                      <a:pt x="155" y="3173"/>
                    </a:cubicBezTo>
                    <a:lnTo>
                      <a:pt x="177" y="3173"/>
                    </a:lnTo>
                    <a:lnTo>
                      <a:pt x="16650" y="270"/>
                    </a:lnTo>
                    <a:cubicBezTo>
                      <a:pt x="16716" y="248"/>
                      <a:pt x="16760" y="182"/>
                      <a:pt x="16760" y="116"/>
                    </a:cubicBezTo>
                    <a:cubicBezTo>
                      <a:pt x="16742" y="43"/>
                      <a:pt x="16694" y="1"/>
                      <a:pt x="1662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14" name="Google Shape;514;p6"/>
              <p:cNvSpPr/>
              <p:nvPr/>
            </p:nvSpPr>
            <p:spPr>
              <a:xfrm>
                <a:off x="6165216" y="2968691"/>
                <a:ext cx="6217" cy="223166"/>
              </a:xfrm>
              <a:custGeom>
                <a:avLst/>
                <a:gdLst/>
                <a:ahLst/>
                <a:cxnLst/>
                <a:rect l="l" t="t" r="r" b="b"/>
                <a:pathLst>
                  <a:path w="375" h="13462" extrusionOk="0">
                    <a:moveTo>
                      <a:pt x="374" y="1"/>
                    </a:moveTo>
                    <a:lnTo>
                      <a:pt x="0" y="13461"/>
                    </a:lnTo>
                  </a:path>
                </a:pathLst>
              </a:custGeom>
              <a:solidFill>
                <a:srgbClr val="F9CEA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15" name="Google Shape;515;p6"/>
              <p:cNvSpPr/>
              <p:nvPr/>
            </p:nvSpPr>
            <p:spPr>
              <a:xfrm>
                <a:off x="6163028" y="2966138"/>
                <a:ext cx="10941" cy="227891"/>
              </a:xfrm>
              <a:custGeom>
                <a:avLst/>
                <a:gdLst/>
                <a:ahLst/>
                <a:cxnLst/>
                <a:rect l="l" t="t" r="r" b="b"/>
                <a:pathLst>
                  <a:path w="660" h="13747" extrusionOk="0">
                    <a:moveTo>
                      <a:pt x="528" y="1"/>
                    </a:moveTo>
                    <a:cubicBezTo>
                      <a:pt x="440" y="1"/>
                      <a:pt x="374" y="67"/>
                      <a:pt x="374" y="133"/>
                    </a:cubicBezTo>
                    <a:lnTo>
                      <a:pt x="0" y="13615"/>
                    </a:lnTo>
                    <a:cubicBezTo>
                      <a:pt x="0" y="13681"/>
                      <a:pt x="44" y="13747"/>
                      <a:pt x="132" y="13747"/>
                    </a:cubicBezTo>
                    <a:cubicBezTo>
                      <a:pt x="198" y="13747"/>
                      <a:pt x="264" y="13681"/>
                      <a:pt x="264" y="13615"/>
                    </a:cubicBezTo>
                    <a:lnTo>
                      <a:pt x="660" y="155"/>
                    </a:lnTo>
                    <a:cubicBezTo>
                      <a:pt x="660" y="67"/>
                      <a:pt x="594" y="1"/>
                      <a:pt x="52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16" name="Google Shape;516;p6"/>
              <p:cNvSpPr/>
              <p:nvPr/>
            </p:nvSpPr>
            <p:spPr>
              <a:xfrm>
                <a:off x="6231940" y="2908532"/>
                <a:ext cx="17141" cy="210402"/>
              </a:xfrm>
              <a:custGeom>
                <a:avLst/>
                <a:gdLst/>
                <a:ahLst/>
                <a:cxnLst/>
                <a:rect l="l" t="t" r="r" b="b"/>
                <a:pathLst>
                  <a:path w="1034" h="12692" extrusionOk="0">
                    <a:moveTo>
                      <a:pt x="902" y="0"/>
                    </a:moveTo>
                    <a:cubicBezTo>
                      <a:pt x="814" y="0"/>
                      <a:pt x="748" y="66"/>
                      <a:pt x="748" y="132"/>
                    </a:cubicBezTo>
                    <a:lnTo>
                      <a:pt x="0" y="12537"/>
                    </a:lnTo>
                    <a:cubicBezTo>
                      <a:pt x="0" y="12603"/>
                      <a:pt x="44" y="12669"/>
                      <a:pt x="132" y="12691"/>
                    </a:cubicBezTo>
                    <a:cubicBezTo>
                      <a:pt x="198" y="12691"/>
                      <a:pt x="264" y="12625"/>
                      <a:pt x="264" y="12559"/>
                    </a:cubicBezTo>
                    <a:lnTo>
                      <a:pt x="1034" y="154"/>
                    </a:lnTo>
                    <a:cubicBezTo>
                      <a:pt x="1034" y="66"/>
                      <a:pt x="968" y="0"/>
                      <a:pt x="902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17" name="Google Shape;517;p6"/>
              <p:cNvSpPr/>
              <p:nvPr/>
            </p:nvSpPr>
            <p:spPr>
              <a:xfrm>
                <a:off x="6090103" y="3256377"/>
                <a:ext cx="279662" cy="44494"/>
              </a:xfrm>
              <a:custGeom>
                <a:avLst/>
                <a:gdLst/>
                <a:ahLst/>
                <a:cxnLst/>
                <a:rect l="l" t="t" r="r" b="b"/>
                <a:pathLst>
                  <a:path w="16870" h="2684" extrusionOk="0">
                    <a:moveTo>
                      <a:pt x="16694" y="0"/>
                    </a:moveTo>
                    <a:lnTo>
                      <a:pt x="132" y="2397"/>
                    </a:lnTo>
                    <a:cubicBezTo>
                      <a:pt x="44" y="2419"/>
                      <a:pt x="0" y="2485"/>
                      <a:pt x="22" y="2551"/>
                    </a:cubicBezTo>
                    <a:cubicBezTo>
                      <a:pt x="22" y="2617"/>
                      <a:pt x="88" y="2683"/>
                      <a:pt x="154" y="2683"/>
                    </a:cubicBezTo>
                    <a:cubicBezTo>
                      <a:pt x="154" y="2683"/>
                      <a:pt x="154" y="2683"/>
                      <a:pt x="176" y="2661"/>
                    </a:cubicBezTo>
                    <a:lnTo>
                      <a:pt x="16738" y="264"/>
                    </a:lnTo>
                    <a:cubicBezTo>
                      <a:pt x="16804" y="264"/>
                      <a:pt x="16870" y="198"/>
                      <a:pt x="16848" y="110"/>
                    </a:cubicBezTo>
                    <a:cubicBezTo>
                      <a:pt x="16848" y="44"/>
                      <a:pt x="16760" y="0"/>
                      <a:pt x="16694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18" name="Google Shape;518;p6"/>
              <p:cNvSpPr/>
              <p:nvPr/>
            </p:nvSpPr>
            <p:spPr>
              <a:xfrm>
                <a:off x="6408773" y="2858948"/>
                <a:ext cx="97724" cy="55435"/>
              </a:xfrm>
              <a:custGeom>
                <a:avLst/>
                <a:gdLst/>
                <a:ahLst/>
                <a:cxnLst/>
                <a:rect l="l" t="t" r="r" b="b"/>
                <a:pathLst>
                  <a:path w="5895" h="3344" extrusionOk="0">
                    <a:moveTo>
                      <a:pt x="5895" y="0"/>
                    </a:moveTo>
                    <a:lnTo>
                      <a:pt x="0" y="3343"/>
                    </a:lnTo>
                  </a:path>
                </a:pathLst>
              </a:custGeom>
              <a:solidFill>
                <a:srgbClr val="F9CEA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19" name="Google Shape;519;p6"/>
              <p:cNvSpPr/>
              <p:nvPr/>
            </p:nvSpPr>
            <p:spPr>
              <a:xfrm>
                <a:off x="6406220" y="2856744"/>
                <a:ext cx="103195" cy="59828"/>
              </a:xfrm>
              <a:custGeom>
                <a:avLst/>
                <a:gdLst/>
                <a:ahLst/>
                <a:cxnLst/>
                <a:rect l="l" t="t" r="r" b="b"/>
                <a:pathLst>
                  <a:path w="6225" h="3609" extrusionOk="0">
                    <a:moveTo>
                      <a:pt x="6058" y="0"/>
                    </a:moveTo>
                    <a:cubicBezTo>
                      <a:pt x="6032" y="0"/>
                      <a:pt x="6006" y="8"/>
                      <a:pt x="5983" y="23"/>
                    </a:cubicBezTo>
                    <a:lnTo>
                      <a:pt x="88" y="3344"/>
                    </a:lnTo>
                    <a:cubicBezTo>
                      <a:pt x="22" y="3388"/>
                      <a:pt x="0" y="3476"/>
                      <a:pt x="44" y="3542"/>
                    </a:cubicBezTo>
                    <a:cubicBezTo>
                      <a:pt x="66" y="3586"/>
                      <a:pt x="110" y="3608"/>
                      <a:pt x="154" y="3608"/>
                    </a:cubicBezTo>
                    <a:cubicBezTo>
                      <a:pt x="176" y="3608"/>
                      <a:pt x="198" y="3608"/>
                      <a:pt x="220" y="3586"/>
                    </a:cubicBezTo>
                    <a:lnTo>
                      <a:pt x="6115" y="265"/>
                    </a:lnTo>
                    <a:cubicBezTo>
                      <a:pt x="6181" y="221"/>
                      <a:pt x="6225" y="133"/>
                      <a:pt x="6181" y="67"/>
                    </a:cubicBezTo>
                    <a:cubicBezTo>
                      <a:pt x="6152" y="25"/>
                      <a:pt x="6106" y="0"/>
                      <a:pt x="605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20" name="Google Shape;520;p6"/>
              <p:cNvSpPr/>
              <p:nvPr/>
            </p:nvSpPr>
            <p:spPr>
              <a:xfrm>
                <a:off x="5993108" y="2655128"/>
                <a:ext cx="530530" cy="1074587"/>
              </a:xfrm>
              <a:custGeom>
                <a:avLst/>
                <a:gdLst/>
                <a:ahLst/>
                <a:cxnLst/>
                <a:rect l="l" t="t" r="r" b="b"/>
                <a:pathLst>
                  <a:path w="32003" h="64822" extrusionOk="0">
                    <a:moveTo>
                      <a:pt x="31849" y="0"/>
                    </a:moveTo>
                    <a:cubicBezTo>
                      <a:pt x="31761" y="0"/>
                      <a:pt x="31695" y="66"/>
                      <a:pt x="31695" y="132"/>
                    </a:cubicBezTo>
                    <a:cubicBezTo>
                      <a:pt x="31673" y="902"/>
                      <a:pt x="31607" y="1650"/>
                      <a:pt x="31475" y="2398"/>
                    </a:cubicBezTo>
                    <a:cubicBezTo>
                      <a:pt x="31057" y="4641"/>
                      <a:pt x="30133" y="6753"/>
                      <a:pt x="29077" y="8754"/>
                    </a:cubicBezTo>
                    <a:cubicBezTo>
                      <a:pt x="24788" y="16892"/>
                      <a:pt x="18234" y="23424"/>
                      <a:pt x="11878" y="29957"/>
                    </a:cubicBezTo>
                    <a:cubicBezTo>
                      <a:pt x="5148" y="36753"/>
                      <a:pt x="1452" y="45309"/>
                      <a:pt x="397" y="54788"/>
                    </a:cubicBezTo>
                    <a:cubicBezTo>
                      <a:pt x="45" y="57867"/>
                      <a:pt x="1" y="60969"/>
                      <a:pt x="177" y="64048"/>
                    </a:cubicBezTo>
                    <a:cubicBezTo>
                      <a:pt x="198" y="64484"/>
                      <a:pt x="551" y="64821"/>
                      <a:pt x="960" y="64821"/>
                    </a:cubicBezTo>
                    <a:cubicBezTo>
                      <a:pt x="985" y="64821"/>
                      <a:pt x="1010" y="64820"/>
                      <a:pt x="1035" y="64818"/>
                    </a:cubicBezTo>
                    <a:cubicBezTo>
                      <a:pt x="1496" y="64796"/>
                      <a:pt x="1826" y="64400"/>
                      <a:pt x="1782" y="63960"/>
                    </a:cubicBezTo>
                    <a:cubicBezTo>
                      <a:pt x="1562" y="60947"/>
                      <a:pt x="1562" y="57933"/>
                      <a:pt x="1848" y="54920"/>
                    </a:cubicBezTo>
                    <a:cubicBezTo>
                      <a:pt x="2706" y="45683"/>
                      <a:pt x="6137" y="37369"/>
                      <a:pt x="12582" y="30594"/>
                    </a:cubicBezTo>
                    <a:cubicBezTo>
                      <a:pt x="18850" y="23930"/>
                      <a:pt x="25316" y="17222"/>
                      <a:pt x="29473" y="8952"/>
                    </a:cubicBezTo>
                    <a:cubicBezTo>
                      <a:pt x="30859" y="6225"/>
                      <a:pt x="32003" y="3256"/>
                      <a:pt x="31981" y="154"/>
                    </a:cubicBezTo>
                    <a:cubicBezTo>
                      <a:pt x="31981" y="66"/>
                      <a:pt x="31915" y="0"/>
                      <a:pt x="31849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21" name="Google Shape;521;p6"/>
              <p:cNvSpPr/>
              <p:nvPr/>
            </p:nvSpPr>
            <p:spPr>
              <a:xfrm>
                <a:off x="5990555" y="2652940"/>
                <a:ext cx="535271" cy="1078897"/>
              </a:xfrm>
              <a:custGeom>
                <a:avLst/>
                <a:gdLst/>
                <a:ahLst/>
                <a:cxnLst/>
                <a:rect l="l" t="t" r="r" b="b"/>
                <a:pathLst>
                  <a:path w="32289" h="65082" extrusionOk="0">
                    <a:moveTo>
                      <a:pt x="32003" y="264"/>
                    </a:moveTo>
                    <a:cubicBezTo>
                      <a:pt x="32003" y="264"/>
                      <a:pt x="32003" y="286"/>
                      <a:pt x="32003" y="286"/>
                    </a:cubicBezTo>
                    <a:cubicBezTo>
                      <a:pt x="32003" y="3695"/>
                      <a:pt x="30573" y="6907"/>
                      <a:pt x="29495" y="9018"/>
                    </a:cubicBezTo>
                    <a:cubicBezTo>
                      <a:pt x="25514" y="16936"/>
                      <a:pt x="19334" y="23512"/>
                      <a:pt x="13373" y="29847"/>
                    </a:cubicBezTo>
                    <a:lnTo>
                      <a:pt x="12626" y="30639"/>
                    </a:lnTo>
                    <a:cubicBezTo>
                      <a:pt x="6379" y="37193"/>
                      <a:pt x="2772" y="45397"/>
                      <a:pt x="1870" y="55052"/>
                    </a:cubicBezTo>
                    <a:cubicBezTo>
                      <a:pt x="1584" y="57911"/>
                      <a:pt x="1562" y="60947"/>
                      <a:pt x="1804" y="64092"/>
                    </a:cubicBezTo>
                    <a:cubicBezTo>
                      <a:pt x="1826" y="64268"/>
                      <a:pt x="1760" y="64444"/>
                      <a:pt x="1650" y="64576"/>
                    </a:cubicBezTo>
                    <a:cubicBezTo>
                      <a:pt x="1518" y="64730"/>
                      <a:pt x="1365" y="64796"/>
                      <a:pt x="1189" y="64818"/>
                    </a:cubicBezTo>
                    <a:cubicBezTo>
                      <a:pt x="1013" y="64818"/>
                      <a:pt x="837" y="64774"/>
                      <a:pt x="683" y="64642"/>
                    </a:cubicBezTo>
                    <a:cubicBezTo>
                      <a:pt x="551" y="64532"/>
                      <a:pt x="463" y="64356"/>
                      <a:pt x="463" y="64180"/>
                    </a:cubicBezTo>
                    <a:cubicBezTo>
                      <a:pt x="287" y="60969"/>
                      <a:pt x="353" y="57845"/>
                      <a:pt x="705" y="54920"/>
                    </a:cubicBezTo>
                    <a:cubicBezTo>
                      <a:pt x="1782" y="45067"/>
                      <a:pt x="5631" y="36753"/>
                      <a:pt x="12120" y="30199"/>
                    </a:cubicBezTo>
                    <a:lnTo>
                      <a:pt x="12956" y="29319"/>
                    </a:lnTo>
                    <a:cubicBezTo>
                      <a:pt x="19004" y="23138"/>
                      <a:pt x="25228" y="16738"/>
                      <a:pt x="29341" y="8952"/>
                    </a:cubicBezTo>
                    <a:cubicBezTo>
                      <a:pt x="30617" y="6555"/>
                      <a:pt x="31387" y="4531"/>
                      <a:pt x="31761" y="2552"/>
                    </a:cubicBezTo>
                    <a:cubicBezTo>
                      <a:pt x="31893" y="1826"/>
                      <a:pt x="31981" y="1078"/>
                      <a:pt x="32003" y="264"/>
                    </a:cubicBezTo>
                    <a:close/>
                    <a:moveTo>
                      <a:pt x="32003" y="0"/>
                    </a:moveTo>
                    <a:cubicBezTo>
                      <a:pt x="31849" y="0"/>
                      <a:pt x="31717" y="110"/>
                      <a:pt x="31717" y="264"/>
                    </a:cubicBezTo>
                    <a:cubicBezTo>
                      <a:pt x="31695" y="1056"/>
                      <a:pt x="31629" y="1804"/>
                      <a:pt x="31497" y="2508"/>
                    </a:cubicBezTo>
                    <a:cubicBezTo>
                      <a:pt x="31123" y="4443"/>
                      <a:pt x="30375" y="6445"/>
                      <a:pt x="29099" y="8820"/>
                    </a:cubicBezTo>
                    <a:cubicBezTo>
                      <a:pt x="25008" y="16584"/>
                      <a:pt x="18784" y="22963"/>
                      <a:pt x="12758" y="29143"/>
                    </a:cubicBezTo>
                    <a:lnTo>
                      <a:pt x="11922" y="30001"/>
                    </a:lnTo>
                    <a:cubicBezTo>
                      <a:pt x="5389" y="36599"/>
                      <a:pt x="1518" y="44979"/>
                      <a:pt x="419" y="54898"/>
                    </a:cubicBezTo>
                    <a:cubicBezTo>
                      <a:pt x="89" y="57823"/>
                      <a:pt x="1" y="60969"/>
                      <a:pt x="199" y="64202"/>
                    </a:cubicBezTo>
                    <a:cubicBezTo>
                      <a:pt x="199" y="64444"/>
                      <a:pt x="309" y="64686"/>
                      <a:pt x="507" y="64862"/>
                    </a:cubicBezTo>
                    <a:cubicBezTo>
                      <a:pt x="683" y="65016"/>
                      <a:pt x="903" y="65082"/>
                      <a:pt x="1123" y="65082"/>
                    </a:cubicBezTo>
                    <a:lnTo>
                      <a:pt x="1211" y="65082"/>
                    </a:lnTo>
                    <a:cubicBezTo>
                      <a:pt x="1453" y="65060"/>
                      <a:pt x="1694" y="64950"/>
                      <a:pt x="1848" y="64752"/>
                    </a:cubicBezTo>
                    <a:cubicBezTo>
                      <a:pt x="2024" y="64576"/>
                      <a:pt x="2090" y="64334"/>
                      <a:pt x="2068" y="64070"/>
                    </a:cubicBezTo>
                    <a:cubicBezTo>
                      <a:pt x="1848" y="60947"/>
                      <a:pt x="1870" y="57911"/>
                      <a:pt x="2134" y="55074"/>
                    </a:cubicBezTo>
                    <a:cubicBezTo>
                      <a:pt x="3036" y="45485"/>
                      <a:pt x="6621" y="37325"/>
                      <a:pt x="12824" y="30836"/>
                    </a:cubicBezTo>
                    <a:lnTo>
                      <a:pt x="13571" y="30045"/>
                    </a:lnTo>
                    <a:cubicBezTo>
                      <a:pt x="19554" y="23688"/>
                      <a:pt x="25734" y="17090"/>
                      <a:pt x="29737" y="9150"/>
                    </a:cubicBezTo>
                    <a:cubicBezTo>
                      <a:pt x="30837" y="6995"/>
                      <a:pt x="32289" y="3761"/>
                      <a:pt x="32267" y="286"/>
                    </a:cubicBezTo>
                    <a:cubicBezTo>
                      <a:pt x="32267" y="132"/>
                      <a:pt x="32157" y="0"/>
                      <a:pt x="3200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22" name="Google Shape;522;p6"/>
              <p:cNvSpPr/>
              <p:nvPr/>
            </p:nvSpPr>
            <p:spPr>
              <a:xfrm>
                <a:off x="5687568" y="3693907"/>
                <a:ext cx="647202" cy="421135"/>
              </a:xfrm>
              <a:custGeom>
                <a:avLst/>
                <a:gdLst/>
                <a:ahLst/>
                <a:cxnLst/>
                <a:rect l="l" t="t" r="r" b="b"/>
                <a:pathLst>
                  <a:path w="39041" h="25404" extrusionOk="0">
                    <a:moveTo>
                      <a:pt x="8622" y="0"/>
                    </a:moveTo>
                    <a:cubicBezTo>
                      <a:pt x="7611" y="0"/>
                      <a:pt x="6709" y="682"/>
                      <a:pt x="6423" y="1650"/>
                    </a:cubicBezTo>
                    <a:lnTo>
                      <a:pt x="419" y="22456"/>
                    </a:lnTo>
                    <a:cubicBezTo>
                      <a:pt x="1" y="23930"/>
                      <a:pt x="1100" y="25404"/>
                      <a:pt x="2618" y="25404"/>
                    </a:cubicBezTo>
                    <a:lnTo>
                      <a:pt x="36423" y="25404"/>
                    </a:lnTo>
                    <a:cubicBezTo>
                      <a:pt x="37941" y="25404"/>
                      <a:pt x="39041" y="23930"/>
                      <a:pt x="38623" y="22456"/>
                    </a:cubicBezTo>
                    <a:lnTo>
                      <a:pt x="32618" y="1650"/>
                    </a:lnTo>
                    <a:cubicBezTo>
                      <a:pt x="32332" y="682"/>
                      <a:pt x="31430" y="0"/>
                      <a:pt x="30419" y="0"/>
                    </a:cubicBezTo>
                    <a:lnTo>
                      <a:pt x="20059" y="0"/>
                    </a:lnTo>
                    <a:cubicBezTo>
                      <a:pt x="19861" y="0"/>
                      <a:pt x="19686" y="22"/>
                      <a:pt x="19532" y="66"/>
                    </a:cubicBezTo>
                    <a:cubicBezTo>
                      <a:pt x="19356" y="22"/>
                      <a:pt x="19180" y="0"/>
                      <a:pt x="19004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23" name="Google Shape;523;p6"/>
              <p:cNvSpPr/>
              <p:nvPr/>
            </p:nvSpPr>
            <p:spPr>
              <a:xfrm>
                <a:off x="5689392" y="3692084"/>
                <a:ext cx="643555" cy="424417"/>
              </a:xfrm>
              <a:custGeom>
                <a:avLst/>
                <a:gdLst/>
                <a:ahLst/>
                <a:cxnLst/>
                <a:rect l="l" t="t" r="r" b="b"/>
                <a:pathLst>
                  <a:path w="38821" h="25602" extrusionOk="0">
                    <a:moveTo>
                      <a:pt x="30309" y="220"/>
                    </a:moveTo>
                    <a:cubicBezTo>
                      <a:pt x="31276" y="220"/>
                      <a:pt x="32156" y="858"/>
                      <a:pt x="32420" y="1804"/>
                    </a:cubicBezTo>
                    <a:lnTo>
                      <a:pt x="38425" y="22610"/>
                    </a:lnTo>
                    <a:cubicBezTo>
                      <a:pt x="38601" y="23270"/>
                      <a:pt x="38469" y="23974"/>
                      <a:pt x="38051" y="24524"/>
                    </a:cubicBezTo>
                    <a:cubicBezTo>
                      <a:pt x="37633" y="25074"/>
                      <a:pt x="36995" y="25404"/>
                      <a:pt x="36313" y="25404"/>
                    </a:cubicBezTo>
                    <a:lnTo>
                      <a:pt x="2508" y="25404"/>
                    </a:lnTo>
                    <a:cubicBezTo>
                      <a:pt x="1826" y="25404"/>
                      <a:pt x="1188" y="25074"/>
                      <a:pt x="770" y="24524"/>
                    </a:cubicBezTo>
                    <a:cubicBezTo>
                      <a:pt x="352" y="23974"/>
                      <a:pt x="221" y="23270"/>
                      <a:pt x="418" y="22610"/>
                    </a:cubicBezTo>
                    <a:lnTo>
                      <a:pt x="6401" y="1804"/>
                    </a:lnTo>
                    <a:cubicBezTo>
                      <a:pt x="6687" y="858"/>
                      <a:pt x="7545" y="220"/>
                      <a:pt x="8512" y="220"/>
                    </a:cubicBezTo>
                    <a:lnTo>
                      <a:pt x="18894" y="220"/>
                    </a:lnTo>
                    <a:cubicBezTo>
                      <a:pt x="19048" y="220"/>
                      <a:pt x="19224" y="242"/>
                      <a:pt x="19378" y="264"/>
                    </a:cubicBezTo>
                    <a:cubicBezTo>
                      <a:pt x="19389" y="275"/>
                      <a:pt x="19400" y="281"/>
                      <a:pt x="19411" y="281"/>
                    </a:cubicBezTo>
                    <a:cubicBezTo>
                      <a:pt x="19422" y="281"/>
                      <a:pt x="19433" y="275"/>
                      <a:pt x="19444" y="264"/>
                    </a:cubicBezTo>
                    <a:cubicBezTo>
                      <a:pt x="19598" y="242"/>
                      <a:pt x="19773" y="220"/>
                      <a:pt x="19949" y="220"/>
                    </a:cubicBezTo>
                    <a:close/>
                    <a:moveTo>
                      <a:pt x="8512" y="0"/>
                    </a:moveTo>
                    <a:cubicBezTo>
                      <a:pt x="7457" y="0"/>
                      <a:pt x="6511" y="726"/>
                      <a:pt x="6203" y="1738"/>
                    </a:cubicBezTo>
                    <a:lnTo>
                      <a:pt x="221" y="22544"/>
                    </a:lnTo>
                    <a:cubicBezTo>
                      <a:pt x="1" y="23270"/>
                      <a:pt x="133" y="24040"/>
                      <a:pt x="594" y="24656"/>
                    </a:cubicBezTo>
                    <a:cubicBezTo>
                      <a:pt x="1056" y="25272"/>
                      <a:pt x="1760" y="25602"/>
                      <a:pt x="2508" y="25602"/>
                    </a:cubicBezTo>
                    <a:lnTo>
                      <a:pt x="36313" y="25602"/>
                    </a:lnTo>
                    <a:cubicBezTo>
                      <a:pt x="37061" y="25602"/>
                      <a:pt x="37765" y="25250"/>
                      <a:pt x="38227" y="24656"/>
                    </a:cubicBezTo>
                    <a:cubicBezTo>
                      <a:pt x="38689" y="24040"/>
                      <a:pt x="38821" y="23270"/>
                      <a:pt x="38623" y="22544"/>
                    </a:cubicBezTo>
                    <a:lnTo>
                      <a:pt x="32618" y="1738"/>
                    </a:lnTo>
                    <a:cubicBezTo>
                      <a:pt x="32310" y="726"/>
                      <a:pt x="31364" y="0"/>
                      <a:pt x="30309" y="0"/>
                    </a:cubicBezTo>
                    <a:lnTo>
                      <a:pt x="19949" y="0"/>
                    </a:lnTo>
                    <a:cubicBezTo>
                      <a:pt x="19773" y="0"/>
                      <a:pt x="19598" y="22"/>
                      <a:pt x="19422" y="66"/>
                    </a:cubicBezTo>
                    <a:cubicBezTo>
                      <a:pt x="19224" y="22"/>
                      <a:pt x="19048" y="0"/>
                      <a:pt x="18894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24" name="Google Shape;524;p6"/>
              <p:cNvSpPr/>
              <p:nvPr/>
            </p:nvSpPr>
            <p:spPr>
              <a:xfrm>
                <a:off x="5688209" y="3692987"/>
                <a:ext cx="222437" cy="420940"/>
              </a:xfrm>
              <a:custGeom>
                <a:avLst/>
                <a:gdLst/>
                <a:ahLst/>
                <a:cxnLst/>
                <a:rect l="l" t="t" r="r" b="b"/>
                <a:pathLst>
                  <a:path w="13418" h="25206" extrusionOk="0">
                    <a:moveTo>
                      <a:pt x="8556" y="0"/>
                    </a:moveTo>
                    <a:cubicBezTo>
                      <a:pt x="7545" y="0"/>
                      <a:pt x="6665" y="682"/>
                      <a:pt x="6379" y="1650"/>
                    </a:cubicBezTo>
                    <a:lnTo>
                      <a:pt x="418" y="22302"/>
                    </a:lnTo>
                    <a:cubicBezTo>
                      <a:pt x="1" y="23754"/>
                      <a:pt x="1100" y="25206"/>
                      <a:pt x="2618" y="25206"/>
                    </a:cubicBezTo>
                    <a:lnTo>
                      <a:pt x="10140" y="25206"/>
                    </a:lnTo>
                    <a:cubicBezTo>
                      <a:pt x="9304" y="25206"/>
                      <a:pt x="8710" y="23754"/>
                      <a:pt x="8930" y="22302"/>
                    </a:cubicBezTo>
                    <a:lnTo>
                      <a:pt x="12207" y="1650"/>
                    </a:lnTo>
                    <a:cubicBezTo>
                      <a:pt x="12361" y="682"/>
                      <a:pt x="12867" y="0"/>
                      <a:pt x="13417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25" name="Google Shape;525;p6"/>
              <p:cNvSpPr/>
              <p:nvPr/>
            </p:nvSpPr>
            <p:spPr>
              <a:xfrm>
                <a:off x="6111225" y="3692987"/>
                <a:ext cx="222420" cy="420940"/>
              </a:xfrm>
              <a:custGeom>
                <a:avLst/>
                <a:gdLst/>
                <a:ahLst/>
                <a:cxnLst/>
                <a:rect l="l" t="t" r="r" b="b"/>
                <a:pathLst>
                  <a:path w="13417" h="25206" extrusionOk="0">
                    <a:moveTo>
                      <a:pt x="0" y="0"/>
                    </a:moveTo>
                    <a:cubicBezTo>
                      <a:pt x="550" y="0"/>
                      <a:pt x="1034" y="682"/>
                      <a:pt x="1210" y="1650"/>
                    </a:cubicBezTo>
                    <a:lnTo>
                      <a:pt x="4487" y="22302"/>
                    </a:lnTo>
                    <a:cubicBezTo>
                      <a:pt x="4707" y="23754"/>
                      <a:pt x="4113" y="25206"/>
                      <a:pt x="3277" y="25206"/>
                    </a:cubicBezTo>
                    <a:lnTo>
                      <a:pt x="10799" y="25206"/>
                    </a:lnTo>
                    <a:cubicBezTo>
                      <a:pt x="12317" y="25206"/>
                      <a:pt x="13417" y="23754"/>
                      <a:pt x="12999" y="22302"/>
                    </a:cubicBezTo>
                    <a:lnTo>
                      <a:pt x="7038" y="1650"/>
                    </a:lnTo>
                    <a:cubicBezTo>
                      <a:pt x="6752" y="682"/>
                      <a:pt x="5873" y="0"/>
                      <a:pt x="483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26" name="Google Shape;526;p6"/>
              <p:cNvSpPr/>
              <p:nvPr/>
            </p:nvSpPr>
            <p:spPr>
              <a:xfrm>
                <a:off x="5870965" y="3647225"/>
                <a:ext cx="280408" cy="46699"/>
              </a:xfrm>
              <a:custGeom>
                <a:avLst/>
                <a:gdLst/>
                <a:ahLst/>
                <a:cxnLst/>
                <a:rect l="l" t="t" r="r" b="b"/>
                <a:pathLst>
                  <a:path w="16915" h="2817" extrusionOk="0">
                    <a:moveTo>
                      <a:pt x="1474" y="1"/>
                    </a:moveTo>
                    <a:cubicBezTo>
                      <a:pt x="661" y="1"/>
                      <a:pt x="1" y="661"/>
                      <a:pt x="1" y="1475"/>
                    </a:cubicBezTo>
                    <a:lnTo>
                      <a:pt x="1" y="2816"/>
                    </a:lnTo>
                    <a:lnTo>
                      <a:pt x="16914" y="2816"/>
                    </a:lnTo>
                    <a:lnTo>
                      <a:pt x="16914" y="1475"/>
                    </a:lnTo>
                    <a:cubicBezTo>
                      <a:pt x="16914" y="661"/>
                      <a:pt x="16255" y="1"/>
                      <a:pt x="15441" y="1"/>
                    </a:cubicBezTo>
                    <a:close/>
                  </a:path>
                </a:pathLst>
              </a:custGeom>
              <a:solidFill>
                <a:srgbClr val="B7B7B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27" name="Google Shape;527;p6"/>
              <p:cNvSpPr/>
              <p:nvPr/>
            </p:nvSpPr>
            <p:spPr>
              <a:xfrm>
                <a:off x="5868777" y="3645037"/>
                <a:ext cx="284785" cy="51075"/>
              </a:xfrm>
              <a:custGeom>
                <a:avLst/>
                <a:gdLst/>
                <a:ahLst/>
                <a:cxnLst/>
                <a:rect l="l" t="t" r="r" b="b"/>
                <a:pathLst>
                  <a:path w="17179" h="3081" extrusionOk="0">
                    <a:moveTo>
                      <a:pt x="15573" y="287"/>
                    </a:moveTo>
                    <a:cubicBezTo>
                      <a:pt x="16299" y="287"/>
                      <a:pt x="16892" y="881"/>
                      <a:pt x="16892" y="1607"/>
                    </a:cubicBezTo>
                    <a:lnTo>
                      <a:pt x="16892" y="2816"/>
                    </a:lnTo>
                    <a:lnTo>
                      <a:pt x="287" y="2816"/>
                    </a:lnTo>
                    <a:lnTo>
                      <a:pt x="287" y="1607"/>
                    </a:lnTo>
                    <a:cubicBezTo>
                      <a:pt x="287" y="881"/>
                      <a:pt x="881" y="287"/>
                      <a:pt x="1606" y="287"/>
                    </a:cubicBezTo>
                    <a:close/>
                    <a:moveTo>
                      <a:pt x="1606" y="1"/>
                    </a:moveTo>
                    <a:cubicBezTo>
                      <a:pt x="727" y="1"/>
                      <a:pt x="1" y="727"/>
                      <a:pt x="1" y="1607"/>
                    </a:cubicBezTo>
                    <a:lnTo>
                      <a:pt x="1" y="2948"/>
                    </a:lnTo>
                    <a:cubicBezTo>
                      <a:pt x="1" y="3014"/>
                      <a:pt x="67" y="3080"/>
                      <a:pt x="133" y="3080"/>
                    </a:cubicBezTo>
                    <a:lnTo>
                      <a:pt x="17046" y="3080"/>
                    </a:lnTo>
                    <a:cubicBezTo>
                      <a:pt x="17112" y="3080"/>
                      <a:pt x="17178" y="3014"/>
                      <a:pt x="17178" y="2948"/>
                    </a:cubicBezTo>
                    <a:lnTo>
                      <a:pt x="17178" y="1607"/>
                    </a:lnTo>
                    <a:cubicBezTo>
                      <a:pt x="17178" y="727"/>
                      <a:pt x="16453" y="1"/>
                      <a:pt x="1557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28" name="Google Shape;528;p6"/>
              <p:cNvSpPr/>
              <p:nvPr/>
            </p:nvSpPr>
            <p:spPr>
              <a:xfrm>
                <a:off x="5892118" y="3572129"/>
                <a:ext cx="238103" cy="75113"/>
              </a:xfrm>
              <a:custGeom>
                <a:avLst/>
                <a:gdLst/>
                <a:ahLst/>
                <a:cxnLst/>
                <a:rect l="l" t="t" r="r" b="b"/>
                <a:pathLst>
                  <a:path w="14363" h="4531" extrusionOk="0">
                    <a:moveTo>
                      <a:pt x="0" y="0"/>
                    </a:moveTo>
                    <a:lnTo>
                      <a:pt x="0" y="4531"/>
                    </a:lnTo>
                    <a:lnTo>
                      <a:pt x="14363" y="4531"/>
                    </a:lnTo>
                    <a:lnTo>
                      <a:pt x="14363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29" name="Google Shape;529;p6"/>
              <p:cNvSpPr/>
              <p:nvPr/>
            </p:nvSpPr>
            <p:spPr>
              <a:xfrm>
                <a:off x="5890295" y="3570305"/>
                <a:ext cx="241750" cy="78760"/>
              </a:xfrm>
              <a:custGeom>
                <a:avLst/>
                <a:gdLst/>
                <a:ahLst/>
                <a:cxnLst/>
                <a:rect l="l" t="t" r="r" b="b"/>
                <a:pathLst>
                  <a:path w="14583" h="4751" extrusionOk="0">
                    <a:moveTo>
                      <a:pt x="14385" y="220"/>
                    </a:moveTo>
                    <a:lnTo>
                      <a:pt x="14385" y="4553"/>
                    </a:lnTo>
                    <a:lnTo>
                      <a:pt x="198" y="4553"/>
                    </a:lnTo>
                    <a:lnTo>
                      <a:pt x="198" y="220"/>
                    </a:lnTo>
                    <a:close/>
                    <a:moveTo>
                      <a:pt x="110" y="0"/>
                    </a:moveTo>
                    <a:cubicBezTo>
                      <a:pt x="44" y="0"/>
                      <a:pt x="0" y="44"/>
                      <a:pt x="0" y="110"/>
                    </a:cubicBezTo>
                    <a:lnTo>
                      <a:pt x="0" y="4641"/>
                    </a:lnTo>
                    <a:cubicBezTo>
                      <a:pt x="0" y="4707"/>
                      <a:pt x="44" y="4751"/>
                      <a:pt x="110" y="4751"/>
                    </a:cubicBezTo>
                    <a:lnTo>
                      <a:pt x="14473" y="4751"/>
                    </a:lnTo>
                    <a:cubicBezTo>
                      <a:pt x="14539" y="4751"/>
                      <a:pt x="14583" y="4707"/>
                      <a:pt x="14583" y="4641"/>
                    </a:cubicBezTo>
                    <a:lnTo>
                      <a:pt x="14583" y="110"/>
                    </a:lnTo>
                    <a:cubicBezTo>
                      <a:pt x="14583" y="44"/>
                      <a:pt x="14539" y="0"/>
                      <a:pt x="1447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30" name="Google Shape;530;p6"/>
              <p:cNvSpPr/>
              <p:nvPr/>
            </p:nvSpPr>
            <p:spPr>
              <a:xfrm>
                <a:off x="5879718" y="3568117"/>
                <a:ext cx="263267" cy="28447"/>
              </a:xfrm>
              <a:custGeom>
                <a:avLst/>
                <a:gdLst/>
                <a:ahLst/>
                <a:cxnLst/>
                <a:rect l="l" t="t" r="r" b="b"/>
                <a:pathLst>
                  <a:path w="15881" h="1716" extrusionOk="0">
                    <a:moveTo>
                      <a:pt x="836" y="0"/>
                    </a:moveTo>
                    <a:cubicBezTo>
                      <a:pt x="375" y="0"/>
                      <a:pt x="1" y="396"/>
                      <a:pt x="1" y="858"/>
                    </a:cubicBezTo>
                    <a:cubicBezTo>
                      <a:pt x="1" y="1342"/>
                      <a:pt x="375" y="1716"/>
                      <a:pt x="836" y="1716"/>
                    </a:cubicBezTo>
                    <a:lnTo>
                      <a:pt x="15023" y="1716"/>
                    </a:lnTo>
                    <a:cubicBezTo>
                      <a:pt x="15485" y="1716"/>
                      <a:pt x="15880" y="1342"/>
                      <a:pt x="15880" y="858"/>
                    </a:cubicBezTo>
                    <a:cubicBezTo>
                      <a:pt x="15880" y="396"/>
                      <a:pt x="15485" y="0"/>
                      <a:pt x="15023" y="0"/>
                    </a:cubicBezTo>
                    <a:close/>
                  </a:path>
                </a:pathLst>
              </a:custGeom>
              <a:solidFill>
                <a:srgbClr val="B7B7B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31" name="Google Shape;531;p6"/>
              <p:cNvSpPr/>
              <p:nvPr/>
            </p:nvSpPr>
            <p:spPr>
              <a:xfrm>
                <a:off x="5877165" y="3565929"/>
                <a:ext cx="268008" cy="32823"/>
              </a:xfrm>
              <a:custGeom>
                <a:avLst/>
                <a:gdLst/>
                <a:ahLst/>
                <a:cxnLst/>
                <a:rect l="l" t="t" r="r" b="b"/>
                <a:pathLst>
                  <a:path w="16167" h="1980" extrusionOk="0">
                    <a:moveTo>
                      <a:pt x="15177" y="286"/>
                    </a:moveTo>
                    <a:cubicBezTo>
                      <a:pt x="15573" y="286"/>
                      <a:pt x="15881" y="594"/>
                      <a:pt x="15881" y="990"/>
                    </a:cubicBezTo>
                    <a:cubicBezTo>
                      <a:pt x="15881" y="1386"/>
                      <a:pt x="15573" y="1716"/>
                      <a:pt x="15177" y="1716"/>
                    </a:cubicBezTo>
                    <a:lnTo>
                      <a:pt x="990" y="1716"/>
                    </a:lnTo>
                    <a:cubicBezTo>
                      <a:pt x="594" y="1716"/>
                      <a:pt x="287" y="1386"/>
                      <a:pt x="287" y="990"/>
                    </a:cubicBezTo>
                    <a:cubicBezTo>
                      <a:pt x="287" y="594"/>
                      <a:pt x="594" y="286"/>
                      <a:pt x="990" y="286"/>
                    </a:cubicBezTo>
                    <a:close/>
                    <a:moveTo>
                      <a:pt x="990" y="0"/>
                    </a:moveTo>
                    <a:cubicBezTo>
                      <a:pt x="441" y="0"/>
                      <a:pt x="1" y="440"/>
                      <a:pt x="1" y="990"/>
                    </a:cubicBezTo>
                    <a:cubicBezTo>
                      <a:pt x="1" y="1540"/>
                      <a:pt x="441" y="1980"/>
                      <a:pt x="990" y="1980"/>
                    </a:cubicBezTo>
                    <a:lnTo>
                      <a:pt x="15177" y="1980"/>
                    </a:lnTo>
                    <a:cubicBezTo>
                      <a:pt x="15727" y="1980"/>
                      <a:pt x="16166" y="1540"/>
                      <a:pt x="16166" y="990"/>
                    </a:cubicBezTo>
                    <a:cubicBezTo>
                      <a:pt x="16166" y="440"/>
                      <a:pt x="15727" y="0"/>
                      <a:pt x="15177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32" name="Google Shape;532;p6"/>
              <p:cNvSpPr/>
              <p:nvPr/>
            </p:nvSpPr>
            <p:spPr>
              <a:xfrm>
                <a:off x="5900871" y="3572129"/>
                <a:ext cx="237373" cy="20788"/>
              </a:xfrm>
              <a:custGeom>
                <a:avLst/>
                <a:gdLst/>
                <a:ahLst/>
                <a:cxnLst/>
                <a:rect l="l" t="t" r="r" b="b"/>
                <a:pathLst>
                  <a:path w="14319" h="1254" extrusionOk="0">
                    <a:moveTo>
                      <a:pt x="616" y="0"/>
                    </a:moveTo>
                    <a:cubicBezTo>
                      <a:pt x="264" y="0"/>
                      <a:pt x="0" y="264"/>
                      <a:pt x="0" y="616"/>
                    </a:cubicBezTo>
                    <a:lnTo>
                      <a:pt x="0" y="638"/>
                    </a:lnTo>
                    <a:cubicBezTo>
                      <a:pt x="0" y="968"/>
                      <a:pt x="264" y="1254"/>
                      <a:pt x="616" y="1254"/>
                    </a:cubicBezTo>
                    <a:lnTo>
                      <a:pt x="13703" y="1254"/>
                    </a:lnTo>
                    <a:cubicBezTo>
                      <a:pt x="14055" y="1254"/>
                      <a:pt x="14319" y="968"/>
                      <a:pt x="14319" y="638"/>
                    </a:cubicBezTo>
                    <a:lnTo>
                      <a:pt x="14319" y="616"/>
                    </a:lnTo>
                    <a:cubicBezTo>
                      <a:pt x="14319" y="286"/>
                      <a:pt x="14055" y="0"/>
                      <a:pt x="13703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33" name="Google Shape;533;p6"/>
              <p:cNvSpPr/>
              <p:nvPr/>
            </p:nvSpPr>
            <p:spPr>
              <a:xfrm>
                <a:off x="5848370" y="3784686"/>
                <a:ext cx="326693" cy="155348"/>
              </a:xfrm>
              <a:custGeom>
                <a:avLst/>
                <a:gdLst/>
                <a:ahLst/>
                <a:cxnLst/>
                <a:rect l="l" t="t" r="r" b="b"/>
                <a:pathLst>
                  <a:path w="19707" h="9371" extrusionOk="0">
                    <a:moveTo>
                      <a:pt x="1188" y="1"/>
                    </a:moveTo>
                    <a:cubicBezTo>
                      <a:pt x="528" y="1"/>
                      <a:pt x="0" y="529"/>
                      <a:pt x="0" y="1188"/>
                    </a:cubicBezTo>
                    <a:lnTo>
                      <a:pt x="0" y="8205"/>
                    </a:lnTo>
                    <a:cubicBezTo>
                      <a:pt x="0" y="8842"/>
                      <a:pt x="528" y="9370"/>
                      <a:pt x="1188" y="9370"/>
                    </a:cubicBezTo>
                    <a:lnTo>
                      <a:pt x="18519" y="9370"/>
                    </a:lnTo>
                    <a:cubicBezTo>
                      <a:pt x="19179" y="9370"/>
                      <a:pt x="19707" y="8842"/>
                      <a:pt x="19707" y="8205"/>
                    </a:cubicBezTo>
                    <a:lnTo>
                      <a:pt x="19707" y="1188"/>
                    </a:lnTo>
                    <a:cubicBezTo>
                      <a:pt x="19707" y="529"/>
                      <a:pt x="19179" y="1"/>
                      <a:pt x="18519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34" name="Google Shape;534;p6"/>
              <p:cNvSpPr/>
              <p:nvPr/>
            </p:nvSpPr>
            <p:spPr>
              <a:xfrm>
                <a:off x="5846182" y="3782497"/>
                <a:ext cx="331069" cy="160089"/>
              </a:xfrm>
              <a:custGeom>
                <a:avLst/>
                <a:gdLst/>
                <a:ahLst/>
                <a:cxnLst/>
                <a:rect l="l" t="t" r="r" b="b"/>
                <a:pathLst>
                  <a:path w="19971" h="9657" extrusionOk="0">
                    <a:moveTo>
                      <a:pt x="18651" y="287"/>
                    </a:moveTo>
                    <a:cubicBezTo>
                      <a:pt x="19223" y="287"/>
                      <a:pt x="19707" y="749"/>
                      <a:pt x="19707" y="1320"/>
                    </a:cubicBezTo>
                    <a:lnTo>
                      <a:pt x="19707" y="8337"/>
                    </a:lnTo>
                    <a:cubicBezTo>
                      <a:pt x="19707" y="8908"/>
                      <a:pt x="19223" y="9370"/>
                      <a:pt x="18651" y="9370"/>
                    </a:cubicBezTo>
                    <a:lnTo>
                      <a:pt x="1320" y="9370"/>
                    </a:lnTo>
                    <a:cubicBezTo>
                      <a:pt x="748" y="9370"/>
                      <a:pt x="286" y="8908"/>
                      <a:pt x="286" y="8337"/>
                    </a:cubicBezTo>
                    <a:lnTo>
                      <a:pt x="286" y="1320"/>
                    </a:lnTo>
                    <a:cubicBezTo>
                      <a:pt x="286" y="749"/>
                      <a:pt x="748" y="287"/>
                      <a:pt x="1320" y="287"/>
                    </a:cubicBezTo>
                    <a:close/>
                    <a:moveTo>
                      <a:pt x="1320" y="1"/>
                    </a:moveTo>
                    <a:cubicBezTo>
                      <a:pt x="594" y="1"/>
                      <a:pt x="0" y="595"/>
                      <a:pt x="0" y="1320"/>
                    </a:cubicBezTo>
                    <a:lnTo>
                      <a:pt x="0" y="8337"/>
                    </a:lnTo>
                    <a:cubicBezTo>
                      <a:pt x="0" y="9062"/>
                      <a:pt x="594" y="9656"/>
                      <a:pt x="1320" y="9656"/>
                    </a:cubicBezTo>
                    <a:lnTo>
                      <a:pt x="18651" y="9656"/>
                    </a:lnTo>
                    <a:cubicBezTo>
                      <a:pt x="19377" y="9656"/>
                      <a:pt x="19971" y="9062"/>
                      <a:pt x="19971" y="8337"/>
                    </a:cubicBezTo>
                    <a:lnTo>
                      <a:pt x="19971" y="1320"/>
                    </a:lnTo>
                    <a:cubicBezTo>
                      <a:pt x="19971" y="595"/>
                      <a:pt x="19377" y="1"/>
                      <a:pt x="1865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35" name="Google Shape;535;p6"/>
              <p:cNvSpPr/>
              <p:nvPr/>
            </p:nvSpPr>
            <p:spPr>
              <a:xfrm>
                <a:off x="5862577" y="3791615"/>
                <a:ext cx="298279" cy="145136"/>
              </a:xfrm>
              <a:custGeom>
                <a:avLst/>
                <a:gdLst/>
                <a:ahLst/>
                <a:cxnLst/>
                <a:rect l="l" t="t" r="r" b="b"/>
                <a:pathLst>
                  <a:path w="17993" h="8755" extrusionOk="0">
                    <a:moveTo>
                      <a:pt x="1101" y="1"/>
                    </a:moveTo>
                    <a:cubicBezTo>
                      <a:pt x="507" y="1"/>
                      <a:pt x="1" y="485"/>
                      <a:pt x="1" y="1078"/>
                    </a:cubicBezTo>
                    <a:lnTo>
                      <a:pt x="1" y="7677"/>
                    </a:lnTo>
                    <a:cubicBezTo>
                      <a:pt x="1" y="8271"/>
                      <a:pt x="507" y="8754"/>
                      <a:pt x="1101" y="8754"/>
                    </a:cubicBezTo>
                    <a:lnTo>
                      <a:pt x="16893" y="8754"/>
                    </a:lnTo>
                    <a:cubicBezTo>
                      <a:pt x="17508" y="8754"/>
                      <a:pt x="17992" y="8271"/>
                      <a:pt x="17992" y="7677"/>
                    </a:cubicBezTo>
                    <a:lnTo>
                      <a:pt x="17992" y="1078"/>
                    </a:lnTo>
                    <a:cubicBezTo>
                      <a:pt x="17992" y="485"/>
                      <a:pt x="17508" y="1"/>
                      <a:pt x="16893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36" name="Google Shape;536;p6"/>
              <p:cNvSpPr/>
              <p:nvPr/>
            </p:nvSpPr>
            <p:spPr>
              <a:xfrm>
                <a:off x="5932949" y="3836457"/>
                <a:ext cx="157536" cy="4393"/>
              </a:xfrm>
              <a:custGeom>
                <a:avLst/>
                <a:gdLst/>
                <a:ahLst/>
                <a:cxnLst/>
                <a:rect l="l" t="t" r="r" b="b"/>
                <a:pathLst>
                  <a:path w="9503" h="265" extrusionOk="0">
                    <a:moveTo>
                      <a:pt x="155" y="1"/>
                    </a:moveTo>
                    <a:cubicBezTo>
                      <a:pt x="67" y="1"/>
                      <a:pt x="1" y="67"/>
                      <a:pt x="1" y="133"/>
                    </a:cubicBezTo>
                    <a:cubicBezTo>
                      <a:pt x="1" y="199"/>
                      <a:pt x="67" y="265"/>
                      <a:pt x="155" y="265"/>
                    </a:cubicBezTo>
                    <a:lnTo>
                      <a:pt x="9348" y="265"/>
                    </a:lnTo>
                    <a:cubicBezTo>
                      <a:pt x="9436" y="265"/>
                      <a:pt x="9502" y="221"/>
                      <a:pt x="9502" y="133"/>
                    </a:cubicBezTo>
                    <a:cubicBezTo>
                      <a:pt x="9502" y="67"/>
                      <a:pt x="9436" y="1"/>
                      <a:pt x="934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37" name="Google Shape;537;p6"/>
              <p:cNvSpPr/>
              <p:nvPr/>
            </p:nvSpPr>
            <p:spPr>
              <a:xfrm>
                <a:off x="5971243" y="3876939"/>
                <a:ext cx="80948" cy="4758"/>
              </a:xfrm>
              <a:custGeom>
                <a:avLst/>
                <a:gdLst/>
                <a:ahLst/>
                <a:cxnLst/>
                <a:rect l="l" t="t" r="r" b="b"/>
                <a:pathLst>
                  <a:path w="4883" h="287" extrusionOk="0">
                    <a:moveTo>
                      <a:pt x="132" y="0"/>
                    </a:moveTo>
                    <a:cubicBezTo>
                      <a:pt x="66" y="0"/>
                      <a:pt x="0" y="66"/>
                      <a:pt x="0" y="132"/>
                    </a:cubicBezTo>
                    <a:cubicBezTo>
                      <a:pt x="0" y="220"/>
                      <a:pt x="66" y="286"/>
                      <a:pt x="132" y="286"/>
                    </a:cubicBezTo>
                    <a:lnTo>
                      <a:pt x="4751" y="286"/>
                    </a:lnTo>
                    <a:cubicBezTo>
                      <a:pt x="4817" y="286"/>
                      <a:pt x="4883" y="220"/>
                      <a:pt x="4883" y="132"/>
                    </a:cubicBezTo>
                    <a:cubicBezTo>
                      <a:pt x="4883" y="66"/>
                      <a:pt x="4817" y="0"/>
                      <a:pt x="475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38" name="Google Shape;538;p6"/>
              <p:cNvSpPr/>
              <p:nvPr/>
            </p:nvSpPr>
            <p:spPr>
              <a:xfrm>
                <a:off x="5885189" y="3650507"/>
                <a:ext cx="263267" cy="40499"/>
              </a:xfrm>
              <a:custGeom>
                <a:avLst/>
                <a:gdLst/>
                <a:ahLst/>
                <a:cxnLst/>
                <a:rect l="l" t="t" r="r" b="b"/>
                <a:pathLst>
                  <a:path w="15881" h="2443" extrusionOk="0">
                    <a:moveTo>
                      <a:pt x="1342" y="1"/>
                    </a:moveTo>
                    <a:cubicBezTo>
                      <a:pt x="594" y="1"/>
                      <a:pt x="1" y="595"/>
                      <a:pt x="1" y="1343"/>
                    </a:cubicBezTo>
                    <a:lnTo>
                      <a:pt x="1" y="2442"/>
                    </a:lnTo>
                    <a:lnTo>
                      <a:pt x="15880" y="2442"/>
                    </a:lnTo>
                    <a:lnTo>
                      <a:pt x="15880" y="1343"/>
                    </a:lnTo>
                    <a:cubicBezTo>
                      <a:pt x="15880" y="595"/>
                      <a:pt x="15287" y="1"/>
                      <a:pt x="14539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539" name="Google Shape;539;p6"/>
          <p:cNvSpPr txBox="1"/>
          <p:nvPr/>
        </p:nvSpPr>
        <p:spPr>
          <a:xfrm>
            <a:off x="8728364" y="4835723"/>
            <a:ext cx="415636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4" name="Google Shape;544;p7"/>
          <p:cNvSpPr txBox="1">
            <a:spLocks noGrp="1"/>
          </p:cNvSpPr>
          <p:nvPr>
            <p:ph type="title"/>
          </p:nvPr>
        </p:nvSpPr>
        <p:spPr>
          <a:xfrm>
            <a:off x="713100" y="728550"/>
            <a:ext cx="4014600" cy="41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</a:pPr>
            <a:r>
              <a:rPr lang="en-US" sz="2800">
                <a:latin typeface="Book Antiqua"/>
                <a:ea typeface="Book Antiqua"/>
                <a:cs typeface="Book Antiqua"/>
                <a:sym typeface="Book Antiqua"/>
              </a:rPr>
              <a:t>Conclusion</a:t>
            </a:r>
            <a:endParaRPr sz="2800">
              <a:latin typeface="Book Antiqua"/>
              <a:ea typeface="Book Antiqua"/>
              <a:cs typeface="Book Antiqua"/>
              <a:sym typeface="Book Antiqua"/>
            </a:endParaRPr>
          </a:p>
        </p:txBody>
      </p:sp>
      <p:sp>
        <p:nvSpPr>
          <p:cNvPr id="545" name="Google Shape;545;p7"/>
          <p:cNvSpPr txBox="1"/>
          <p:nvPr/>
        </p:nvSpPr>
        <p:spPr>
          <a:xfrm>
            <a:off x="737756" y="1267690"/>
            <a:ext cx="7865917" cy="21236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In conclusion, with constant change in marketing and business, one thing that remains the same is the need for marketing research. Marketing research is a helpful tool for organizations to identify marketing strategies and evaluate business decisions using data that has been collected during the market research process (Tomasetti, 2016).</a:t>
            </a:r>
            <a:endParaRPr sz="2200" b="0" i="0" u="none" strike="noStrike" cap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46" name="Google Shape;546;p7"/>
          <p:cNvSpPr txBox="1"/>
          <p:nvPr/>
        </p:nvSpPr>
        <p:spPr>
          <a:xfrm>
            <a:off x="8728364" y="4835723"/>
            <a:ext cx="415636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6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1" name="Google Shape;551;p8"/>
          <p:cNvSpPr txBox="1">
            <a:spLocks noGrp="1"/>
          </p:cNvSpPr>
          <p:nvPr>
            <p:ph type="title"/>
          </p:nvPr>
        </p:nvSpPr>
        <p:spPr>
          <a:xfrm>
            <a:off x="720027" y="556828"/>
            <a:ext cx="3306000" cy="78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</a:pPr>
            <a:r>
              <a:rPr lang="en-US" sz="2800">
                <a:latin typeface="Book Antiqua"/>
                <a:ea typeface="Book Antiqua"/>
                <a:cs typeface="Book Antiqua"/>
                <a:sym typeface="Book Antiqua"/>
              </a:rPr>
              <a:t>References</a:t>
            </a:r>
            <a:endParaRPr sz="2800">
              <a:latin typeface="Book Antiqua"/>
              <a:ea typeface="Book Antiqua"/>
              <a:cs typeface="Book Antiqua"/>
              <a:sym typeface="Book Antiqua"/>
            </a:endParaRPr>
          </a:p>
        </p:txBody>
      </p:sp>
      <p:sp>
        <p:nvSpPr>
          <p:cNvPr id="552" name="Google Shape;552;p8"/>
          <p:cNvSpPr txBox="1">
            <a:spLocks noGrp="1"/>
          </p:cNvSpPr>
          <p:nvPr>
            <p:ph type="subTitle" idx="1"/>
          </p:nvPr>
        </p:nvSpPr>
        <p:spPr>
          <a:xfrm>
            <a:off x="613063" y="1153391"/>
            <a:ext cx="7813963" cy="28866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91425" rIns="0" bIns="91425" anchor="ctr" anchorCtr="0">
            <a:noAutofit/>
          </a:bodyPr>
          <a:lstStyle/>
          <a:p>
            <a:pPr marL="457200" lvl="0" indent="-31750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 i="1"/>
              <a:t>Market research: Definition, methods, types and examples</a:t>
            </a:r>
            <a:r>
              <a:rPr lang="en-US"/>
              <a:t>. QuestionPro. (2021, June 9). Retrieved May 9, 2022, from https://www.questionpro.com/blog/what-is-market-research/ </a:t>
            </a:r>
            <a:endParaRPr/>
          </a:p>
          <a:p>
            <a:pPr marL="457200" lvl="0" indent="-31750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  <a:p>
            <a:pPr marL="457200" lvl="0" indent="-31750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Tomasetti, B. (n.d.). </a:t>
            </a:r>
            <a:r>
              <a:rPr lang="en-US" i="1"/>
              <a:t>The 5 step marketing research process</a:t>
            </a:r>
            <a:r>
              <a:rPr lang="en-US"/>
              <a:t>. Inbound Marketing Agency. Retrieved May 9, 2022, from https://www.smartbugmedia.com/blog/the-5-step-marketing-research-process 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553" name="Google Shape;553;p8"/>
          <p:cNvSpPr txBox="1"/>
          <p:nvPr/>
        </p:nvSpPr>
        <p:spPr>
          <a:xfrm>
            <a:off x="8728364" y="4835723"/>
            <a:ext cx="415636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7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Language Arts Subject for High School - 10th Grade: The Human Experience by Slidesgo">
  <a:themeElements>
    <a:clrScheme name="Simple Light">
      <a:dk1>
        <a:srgbClr val="25257E"/>
      </a:dk1>
      <a:lt1>
        <a:srgbClr val="6B6BDE"/>
      </a:lt1>
      <a:dk2>
        <a:srgbClr val="D4D7D9"/>
      </a:dk2>
      <a:lt2>
        <a:srgbClr val="CCCCCC"/>
      </a:lt2>
      <a:accent1>
        <a:srgbClr val="999999"/>
      </a:accent1>
      <a:accent2>
        <a:srgbClr val="666666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25257E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294</Words>
  <Application>Microsoft Office PowerPoint</Application>
  <PresentationFormat>On-screen Show (16:9)</PresentationFormat>
  <Paragraphs>47</Paragraphs>
  <Slides>8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Times New Roman</vt:lpstr>
      <vt:lpstr>Roboto Condensed Light</vt:lpstr>
      <vt:lpstr>Montserrat</vt:lpstr>
      <vt:lpstr>Arial</vt:lpstr>
      <vt:lpstr>Book Antiqua</vt:lpstr>
      <vt:lpstr>Language Arts Subject for High School - 10th Grade: The Human Experience by Slidesgo</vt:lpstr>
      <vt:lpstr>The Steps in The Market Research Process</vt:lpstr>
      <vt:lpstr>Objectives</vt:lpstr>
      <vt:lpstr>Table of Contents</vt:lpstr>
      <vt:lpstr>Introduction</vt:lpstr>
      <vt:lpstr>What is Market Research? </vt:lpstr>
      <vt:lpstr>The Steps in The Market Research Process </vt:lpstr>
      <vt:lpstr>Conclusion</vt:lpstr>
      <vt:lpstr>References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Steps in The Market Research Process</dc:title>
  <dc:creator>arwa essa</dc:creator>
  <cp:lastModifiedBy>Maher Fattouh</cp:lastModifiedBy>
  <cp:revision>1</cp:revision>
  <dcterms:modified xsi:type="dcterms:W3CDTF">2022-06-12T10:59:14Z</dcterms:modified>
</cp:coreProperties>
</file>