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68" r:id="rId1"/>
  </p:sldMasterIdLst>
  <p:notesMasterIdLst>
    <p:notesMasterId r:id="rId13"/>
  </p:notesMasterIdLst>
  <p:handoutMasterIdLst>
    <p:handoutMasterId r:id="rId14"/>
  </p:handoutMasterIdLst>
  <p:sldIdLst>
    <p:sldId id="2524" r:id="rId2"/>
    <p:sldId id="2542" r:id="rId3"/>
    <p:sldId id="2544" r:id="rId4"/>
    <p:sldId id="2589" r:id="rId5"/>
    <p:sldId id="2545" r:id="rId6"/>
    <p:sldId id="2584" r:id="rId7"/>
    <p:sldId id="2585" r:id="rId8"/>
    <p:sldId id="2590" r:id="rId9"/>
    <p:sldId id="2586" r:id="rId10"/>
    <p:sldId id="2587" r:id="rId11"/>
    <p:sldId id="258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AAB0"/>
    <a:srgbClr val="3B7579"/>
    <a:srgbClr val="AAD3D6"/>
    <a:srgbClr val="418287"/>
    <a:srgbClr val="DFE3E9"/>
    <a:srgbClr val="1F1F26"/>
    <a:srgbClr val="D6DBE2"/>
    <a:srgbClr val="CCD2DA"/>
    <a:srgbClr val="BBC3CD"/>
    <a:srgbClr val="D3D8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5034" autoAdjust="0"/>
  </p:normalViewPr>
  <p:slideViewPr>
    <p:cSldViewPr snapToGrid="0" snapToObjects="1" showGuides="1">
      <p:cViewPr varScale="1">
        <p:scale>
          <a:sx n="64" d="100"/>
          <a:sy n="64" d="100"/>
        </p:scale>
        <p:origin x="900" y="78"/>
      </p:cViewPr>
      <p:guideLst>
        <p:guide pos="3840"/>
        <p:guide orient="horz" pos="2160"/>
      </p:guideLst>
    </p:cSldViewPr>
  </p:slideViewPr>
  <p:outlineViewPr>
    <p:cViewPr>
      <p:scale>
        <a:sx n="33" d="100"/>
        <a:sy n="33" d="100"/>
      </p:scale>
      <p:origin x="0" y="-274"/>
    </p:cViewPr>
  </p:outlineViewPr>
  <p:notesTextViewPr>
    <p:cViewPr>
      <p:scale>
        <a:sx n="1" d="1"/>
        <a:sy n="1" d="1"/>
      </p:scale>
      <p:origin x="0" y="0"/>
    </p:cViewPr>
  </p:notesTextViewPr>
  <p:sorterViewPr>
    <p:cViewPr>
      <p:scale>
        <a:sx n="66" d="100"/>
        <a:sy n="66" d="100"/>
      </p:scale>
      <p:origin x="0" y="-5136"/>
    </p:cViewPr>
  </p:sorterViewPr>
  <p:notesViewPr>
    <p:cSldViewPr snapToGrid="0" snapToObjects="1">
      <p:cViewPr varScale="1">
        <p:scale>
          <a:sx n="60" d="100"/>
          <a:sy n="60" d="100"/>
        </p:scale>
        <p:origin x="3187"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2018837-64B5-4E20-83A5-89B993CB3C9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9C2A4FB-A56B-4413-A08B-0E9894B98B4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248B25D-8766-427E-8C9E-4845048D8DFC}" type="datetimeFigureOut">
              <a:rPr lang="en-US" smtClean="0"/>
              <a:t>6/28/2022</a:t>
            </a:fld>
            <a:endParaRPr lang="en-US" dirty="0"/>
          </a:p>
        </p:txBody>
      </p:sp>
      <p:sp>
        <p:nvSpPr>
          <p:cNvPr id="4" name="Footer Placeholder 3">
            <a:extLst>
              <a:ext uri="{FF2B5EF4-FFF2-40B4-BE49-F238E27FC236}">
                <a16:creationId xmlns:a16="http://schemas.microsoft.com/office/drawing/2014/main" id="{A3977F36-950D-4655-BC4A-F80BE1DBF79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56C246FD-229D-4B04-9855-212AD8D784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A8A28B-0568-4092-BB1A-13C9B073E3A0}" type="slidenum">
              <a:rPr lang="en-US" smtClean="0"/>
              <a:t>‹#›</a:t>
            </a:fld>
            <a:endParaRPr lang="en-US" dirty="0"/>
          </a:p>
        </p:txBody>
      </p:sp>
    </p:spTree>
    <p:extLst>
      <p:ext uri="{BB962C8B-B14F-4D97-AF65-F5344CB8AC3E}">
        <p14:creationId xmlns:p14="http://schemas.microsoft.com/office/powerpoint/2010/main" val="164052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6F439B-391B-4B41-826A-951FCF412C34}" type="datetimeFigureOut">
              <a:rPr lang="en-US" smtClean="0"/>
              <a:t>6/28/2022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FA0038-7055-434C-B6C4-B8C69565C600}" type="slidenum">
              <a:rPr lang="en-US" smtClean="0"/>
              <a:t>‹#›</a:t>
            </a:fld>
            <a:endParaRPr lang="en-US" dirty="0"/>
          </a:p>
        </p:txBody>
      </p:sp>
    </p:spTree>
    <p:extLst>
      <p:ext uri="{BB962C8B-B14F-4D97-AF65-F5344CB8AC3E}">
        <p14:creationId xmlns:p14="http://schemas.microsoft.com/office/powerpoint/2010/main" val="1390864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49664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2</a:t>
            </a:fld>
            <a:endParaRPr lang="en-US" dirty="0"/>
          </a:p>
        </p:txBody>
      </p:sp>
    </p:spTree>
    <p:extLst>
      <p:ext uri="{BB962C8B-B14F-4D97-AF65-F5344CB8AC3E}">
        <p14:creationId xmlns:p14="http://schemas.microsoft.com/office/powerpoint/2010/main" val="782205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3</a:t>
            </a:fld>
            <a:endParaRPr lang="en-US" dirty="0"/>
          </a:p>
        </p:txBody>
      </p:sp>
    </p:spTree>
    <p:extLst>
      <p:ext uri="{BB962C8B-B14F-4D97-AF65-F5344CB8AC3E}">
        <p14:creationId xmlns:p14="http://schemas.microsoft.com/office/powerpoint/2010/main" val="525550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5</a:t>
            </a:fld>
            <a:endParaRPr lang="en-US" dirty="0"/>
          </a:p>
        </p:txBody>
      </p:sp>
    </p:spTree>
    <p:extLst>
      <p:ext uri="{BB962C8B-B14F-4D97-AF65-F5344CB8AC3E}">
        <p14:creationId xmlns:p14="http://schemas.microsoft.com/office/powerpoint/2010/main" val="3695746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FA0038-7055-434C-B6C4-B8C69565C60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6541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FA0038-7055-434C-B6C4-B8C69565C60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42604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FA0038-7055-434C-B6C4-B8C69565C60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49019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FA0038-7055-434C-B6C4-B8C69565C60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414285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FA0038-7055-434C-B6C4-B8C69565C60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5585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96DFF08F-DC6B-4601-B491-B0F83F6DD2DA}" type="datetimeFigureOut">
              <a:rPr lang="en-US" smtClean="0"/>
              <a:t>6/28/2022</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smtClean="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391658"/>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6/28/2022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2870031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6/28/2022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02084933"/>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with Im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8CBA09E-664D-42AC-81A8-E6756A655750}"/>
              </a:ext>
            </a:extLst>
          </p:cNvPr>
          <p:cNvSpPr/>
          <p:nvPr userDrawn="1"/>
        </p:nvSpPr>
        <p:spPr>
          <a:xfrm>
            <a:off x="0" y="1539433"/>
            <a:ext cx="8866207" cy="53185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Picture Placeholder 11">
            <a:extLst>
              <a:ext uri="{FF2B5EF4-FFF2-40B4-BE49-F238E27FC236}">
                <a16:creationId xmlns:a16="http://schemas.microsoft.com/office/drawing/2014/main" id="{82CAE461-C0B1-40CE-96C7-BF817A2EA315}"/>
              </a:ext>
            </a:extLst>
          </p:cNvPr>
          <p:cNvSpPr>
            <a:spLocks noGrp="1"/>
          </p:cNvSpPr>
          <p:nvPr>
            <p:ph type="pic" sz="quarter" idx="15"/>
          </p:nvPr>
        </p:nvSpPr>
        <p:spPr>
          <a:xfrm>
            <a:off x="0" y="0"/>
            <a:ext cx="12191995" cy="6857999"/>
          </a:xfrm>
          <a:custGeom>
            <a:avLst/>
            <a:gdLst>
              <a:gd name="connsiteX0" fmla="*/ 0 w 12191995"/>
              <a:gd name="connsiteY0" fmla="*/ 0 h 6857999"/>
              <a:gd name="connsiteX1" fmla="*/ 12191995 w 12191995"/>
              <a:gd name="connsiteY1" fmla="*/ 0 h 6857999"/>
              <a:gd name="connsiteX2" fmla="*/ 12191995 w 12191995"/>
              <a:gd name="connsiteY2" fmla="*/ 6857999 h 6857999"/>
              <a:gd name="connsiteX3" fmla="*/ 8866207 w 12191995"/>
              <a:gd name="connsiteY3" fmla="*/ 6857999 h 6857999"/>
              <a:gd name="connsiteX4" fmla="*/ 8866207 w 12191995"/>
              <a:gd name="connsiteY4" fmla="*/ 1539432 h 6857999"/>
              <a:gd name="connsiteX5" fmla="*/ 0 w 12191995"/>
              <a:gd name="connsiteY5" fmla="*/ 1539432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1995" h="6857999">
                <a:moveTo>
                  <a:pt x="0" y="0"/>
                </a:moveTo>
                <a:lnTo>
                  <a:pt x="12191995" y="0"/>
                </a:lnTo>
                <a:lnTo>
                  <a:pt x="12191995" y="6857999"/>
                </a:lnTo>
                <a:lnTo>
                  <a:pt x="8866207" y="6857999"/>
                </a:lnTo>
                <a:lnTo>
                  <a:pt x="8866207" y="1539432"/>
                </a:lnTo>
                <a:lnTo>
                  <a:pt x="0" y="1539432"/>
                </a:lnTo>
                <a:close/>
              </a:path>
            </a:pathLst>
          </a:custGeom>
          <a:solidFill>
            <a:schemeClr val="bg1">
              <a:lumMod val="95000"/>
            </a:schemeClr>
          </a:solidFill>
        </p:spPr>
        <p:txBody>
          <a:bodyPr wrap="square">
            <a:noAutofit/>
          </a:bodyPr>
          <a:lstStyle/>
          <a:p>
            <a:r>
              <a:rPr lang="en-US"/>
              <a:t>Click icon to add picture</a:t>
            </a:r>
            <a:endParaRPr lang="en-US" dirty="0"/>
          </a:p>
        </p:txBody>
      </p:sp>
      <p:sp>
        <p:nvSpPr>
          <p:cNvPr id="6" name="Title 1">
            <a:extLst>
              <a:ext uri="{FF2B5EF4-FFF2-40B4-BE49-F238E27FC236}">
                <a16:creationId xmlns:a16="http://schemas.microsoft.com/office/drawing/2014/main" id="{AA99C074-A230-B944-8FEA-870A76765C60}"/>
              </a:ext>
            </a:extLst>
          </p:cNvPr>
          <p:cNvSpPr>
            <a:spLocks noGrp="1"/>
          </p:cNvSpPr>
          <p:nvPr>
            <p:ph type="title" hasCustomPrompt="1"/>
          </p:nvPr>
        </p:nvSpPr>
        <p:spPr>
          <a:xfrm>
            <a:off x="838199" y="2002421"/>
            <a:ext cx="7252505" cy="891250"/>
          </a:xfrm>
        </p:spPr>
        <p:txBody>
          <a:bodyPr anchor="t">
            <a:noAutofit/>
          </a:bodyPr>
          <a:lstStyle>
            <a:lvl1pPr>
              <a:defRPr sz="5000" b="1">
                <a:solidFill>
                  <a:schemeClr val="bg1"/>
                </a:solidFill>
                <a:latin typeface="+mj-lt"/>
              </a:defRPr>
            </a:lvl1pPr>
          </a:lstStyle>
          <a:p>
            <a:r>
              <a:rPr lang="en-US" dirty="0"/>
              <a:t>CLICK TO ADD TITLE</a:t>
            </a:r>
          </a:p>
        </p:txBody>
      </p:sp>
      <p:sp>
        <p:nvSpPr>
          <p:cNvPr id="13" name="Text Placeholder 12">
            <a:extLst>
              <a:ext uri="{FF2B5EF4-FFF2-40B4-BE49-F238E27FC236}">
                <a16:creationId xmlns:a16="http://schemas.microsoft.com/office/drawing/2014/main" id="{1221857D-ECFA-4D4D-91DF-E36500791501}"/>
              </a:ext>
            </a:extLst>
          </p:cNvPr>
          <p:cNvSpPr>
            <a:spLocks noGrp="1"/>
          </p:cNvSpPr>
          <p:nvPr>
            <p:ph type="body" sz="quarter" idx="14" hasCustomPrompt="1"/>
          </p:nvPr>
        </p:nvSpPr>
        <p:spPr>
          <a:xfrm>
            <a:off x="838200" y="3090444"/>
            <a:ext cx="7252504" cy="338549"/>
          </a:xfrm>
        </p:spPr>
        <p:txBody>
          <a:bodyPr>
            <a:normAutofit/>
          </a:bodyPr>
          <a:lstStyle>
            <a:lvl1pPr marL="0" indent="0">
              <a:buNone/>
              <a:defRPr sz="1600" spc="300">
                <a:solidFill>
                  <a:schemeClr val="bg1"/>
                </a:solidFill>
                <a:latin typeface="+mn-lt"/>
                <a:cs typeface="Arial" panose="020B0604020202020204" pitchFamily="34" charset="0"/>
              </a:defRPr>
            </a:lvl1pPr>
          </a:lstStyle>
          <a:p>
            <a:pPr lvl="0"/>
            <a:r>
              <a:rPr lang="en-US" dirty="0"/>
              <a:t>SUBTITLE GOES HERE</a:t>
            </a:r>
          </a:p>
        </p:txBody>
      </p:sp>
      <p:sp>
        <p:nvSpPr>
          <p:cNvPr id="5" name="Shape 62">
            <a:extLst>
              <a:ext uri="{FF2B5EF4-FFF2-40B4-BE49-F238E27FC236}">
                <a16:creationId xmlns:a16="http://schemas.microsoft.com/office/drawing/2014/main" id="{E1A23DB6-E067-4A30-8C4B-98B452428518}"/>
              </a:ext>
            </a:extLst>
          </p:cNvPr>
          <p:cNvSpPr/>
          <p:nvPr userDrawn="1"/>
        </p:nvSpPr>
        <p:spPr>
          <a:xfrm rot="16200000" flipV="1">
            <a:off x="1094402" y="1819845"/>
            <a:ext cx="1" cy="2188805"/>
          </a:xfrm>
          <a:prstGeom prst="line">
            <a:avLst/>
          </a:prstGeom>
          <a:ln w="25400">
            <a:solidFill>
              <a:schemeClr val="bg1"/>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sz="1500" dirty="0"/>
          </a:p>
        </p:txBody>
      </p:sp>
    </p:spTree>
    <p:extLst>
      <p:ext uri="{BB962C8B-B14F-4D97-AF65-F5344CB8AC3E}">
        <p14:creationId xmlns:p14="http://schemas.microsoft.com/office/powerpoint/2010/main" val="29941278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Custom Layou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AC775-D0E4-4AE8-B104-8AF0CC99549B}"/>
              </a:ext>
            </a:extLst>
          </p:cNvPr>
          <p:cNvSpPr>
            <a:spLocks noGrp="1"/>
          </p:cNvSpPr>
          <p:nvPr>
            <p:ph type="title" hasCustomPrompt="1"/>
          </p:nvPr>
        </p:nvSpPr>
        <p:spPr>
          <a:xfrm>
            <a:off x="826626" y="4867539"/>
            <a:ext cx="2356412" cy="1025525"/>
          </a:xfrm>
          <a:noFill/>
        </p:spPr>
        <p:txBody>
          <a:bodyPr vert="horz" lIns="0" tIns="45720" rIns="91440" bIns="0" rtlCol="0" anchor="b">
            <a:noAutofit/>
          </a:bodyPr>
          <a:lstStyle>
            <a:lvl1pPr>
              <a:defRPr lang="en-US" sz="5000" b="1">
                <a:solidFill>
                  <a:schemeClr val="tx2"/>
                </a:solidFill>
                <a:latin typeface="+mj-lt"/>
              </a:defRPr>
            </a:lvl1pPr>
          </a:lstStyle>
          <a:p>
            <a:pPr marL="0" lvl="0"/>
            <a:r>
              <a:rPr lang="en-US" dirty="0"/>
              <a:t>Agenda</a:t>
            </a:r>
          </a:p>
        </p:txBody>
      </p:sp>
      <p:sp>
        <p:nvSpPr>
          <p:cNvPr id="29" name="Picture Placeholder 28">
            <a:extLst>
              <a:ext uri="{FF2B5EF4-FFF2-40B4-BE49-F238E27FC236}">
                <a16:creationId xmlns:a16="http://schemas.microsoft.com/office/drawing/2014/main" id="{AA648B5A-E380-4E42-882E-71EBF6838E22}"/>
              </a:ext>
            </a:extLst>
          </p:cNvPr>
          <p:cNvSpPr>
            <a:spLocks noGrp="1"/>
          </p:cNvSpPr>
          <p:nvPr>
            <p:ph type="pic" sz="quarter" idx="12"/>
          </p:nvPr>
        </p:nvSpPr>
        <p:spPr>
          <a:xfrm>
            <a:off x="3778137" y="2225040"/>
            <a:ext cx="3557587" cy="3668025"/>
          </a:xfrm>
        </p:spPr>
        <p:txBody>
          <a:bodyPr/>
          <a:lstStyle>
            <a:lvl1pPr>
              <a:defRPr>
                <a:latin typeface="+mn-lt"/>
              </a:defRPr>
            </a:lvl1pPr>
          </a:lstStyle>
          <a:p>
            <a:r>
              <a:rPr lang="en-US"/>
              <a:t>Click icon to add picture</a:t>
            </a:r>
            <a:endParaRPr lang="en-US" dirty="0"/>
          </a:p>
        </p:txBody>
      </p:sp>
      <p:sp>
        <p:nvSpPr>
          <p:cNvPr id="32" name="Text Placeholder 30">
            <a:extLst>
              <a:ext uri="{FF2B5EF4-FFF2-40B4-BE49-F238E27FC236}">
                <a16:creationId xmlns:a16="http://schemas.microsoft.com/office/drawing/2014/main" id="{A0A47E85-3BCA-460F-8AB1-52D89AC152B5}"/>
              </a:ext>
            </a:extLst>
          </p:cNvPr>
          <p:cNvSpPr>
            <a:spLocks noGrp="1"/>
          </p:cNvSpPr>
          <p:nvPr>
            <p:ph type="body" sz="quarter" idx="11" hasCustomPrompt="1"/>
          </p:nvPr>
        </p:nvSpPr>
        <p:spPr>
          <a:xfrm>
            <a:off x="7559432" y="2055335"/>
            <a:ext cx="4294206" cy="755650"/>
          </a:xfrm>
        </p:spPr>
        <p:txBody>
          <a:bodyPr anchor="ctr">
            <a:normAutofit/>
          </a:bodyPr>
          <a:lstStyle>
            <a:lvl1pPr marL="0" indent="0">
              <a:buNone/>
              <a:defRPr sz="1400">
                <a:solidFill>
                  <a:schemeClr val="tx2"/>
                </a:solidFill>
                <a:latin typeface="+mn-lt"/>
                <a:cs typeface="Arial" panose="020B0604020202020204" pitchFamily="34" charset="0"/>
              </a:defRPr>
            </a:lvl1pPr>
            <a:lvl2pPr marL="457200" indent="0">
              <a:buNone/>
              <a:defRPr/>
            </a:lvl2pPr>
          </a:lstStyle>
          <a:p>
            <a:pPr lvl="0"/>
            <a:r>
              <a:rPr lang="en-US" dirty="0"/>
              <a:t>Click to edit Master </a:t>
            </a:r>
            <a:br>
              <a:rPr lang="en-US" dirty="0"/>
            </a:br>
            <a:r>
              <a:rPr lang="en-US" dirty="0"/>
              <a:t>text styles</a:t>
            </a:r>
          </a:p>
        </p:txBody>
      </p:sp>
      <p:sp>
        <p:nvSpPr>
          <p:cNvPr id="33" name="Text Placeholder 30">
            <a:extLst>
              <a:ext uri="{FF2B5EF4-FFF2-40B4-BE49-F238E27FC236}">
                <a16:creationId xmlns:a16="http://schemas.microsoft.com/office/drawing/2014/main" id="{D357C748-EEC9-489A-BCC6-CA3A91E3F2AD}"/>
              </a:ext>
            </a:extLst>
          </p:cNvPr>
          <p:cNvSpPr>
            <a:spLocks noGrp="1"/>
          </p:cNvSpPr>
          <p:nvPr>
            <p:ph type="body" sz="quarter" idx="13" hasCustomPrompt="1"/>
          </p:nvPr>
        </p:nvSpPr>
        <p:spPr>
          <a:xfrm>
            <a:off x="7559432" y="2782449"/>
            <a:ext cx="4294206" cy="755650"/>
          </a:xfrm>
        </p:spPr>
        <p:txBody>
          <a:bodyPr anchor="ctr">
            <a:normAutofit/>
          </a:bodyPr>
          <a:lstStyle>
            <a:lvl1pPr marL="0" indent="0">
              <a:spcBef>
                <a:spcPts val="0"/>
              </a:spcBef>
              <a:buNone/>
              <a:defRPr sz="1400">
                <a:solidFill>
                  <a:schemeClr val="tx2"/>
                </a:solidFill>
                <a:latin typeface="+mn-lt"/>
                <a:cs typeface="Arial" panose="020B0604020202020204" pitchFamily="34" charset="0"/>
              </a:defRPr>
            </a:lvl1pPr>
            <a:lvl2pPr marL="457200" indent="0">
              <a:buNone/>
              <a:defRPr/>
            </a:lvl2pPr>
          </a:lstStyle>
          <a:p>
            <a:pPr lvl="0"/>
            <a:r>
              <a:rPr lang="en-US" dirty="0"/>
              <a:t>Click to edit Master </a:t>
            </a:r>
            <a:br>
              <a:rPr lang="en-US" dirty="0"/>
            </a:br>
            <a:r>
              <a:rPr lang="en-US" dirty="0"/>
              <a:t>text styles</a:t>
            </a:r>
          </a:p>
        </p:txBody>
      </p:sp>
      <p:sp>
        <p:nvSpPr>
          <p:cNvPr id="34" name="Text Placeholder 30">
            <a:extLst>
              <a:ext uri="{FF2B5EF4-FFF2-40B4-BE49-F238E27FC236}">
                <a16:creationId xmlns:a16="http://schemas.microsoft.com/office/drawing/2014/main" id="{59136E3C-98E8-457D-ABD1-BA278DBB491B}"/>
              </a:ext>
            </a:extLst>
          </p:cNvPr>
          <p:cNvSpPr>
            <a:spLocks noGrp="1"/>
          </p:cNvSpPr>
          <p:nvPr>
            <p:ph type="body" sz="quarter" idx="14" hasCustomPrompt="1"/>
          </p:nvPr>
        </p:nvSpPr>
        <p:spPr>
          <a:xfrm>
            <a:off x="7559432" y="4352427"/>
            <a:ext cx="4294206" cy="755650"/>
          </a:xfrm>
        </p:spPr>
        <p:txBody>
          <a:bodyPr anchor="ctr">
            <a:normAutofit/>
          </a:bodyPr>
          <a:lstStyle>
            <a:lvl1pPr marL="0" indent="0">
              <a:spcBef>
                <a:spcPts val="0"/>
              </a:spcBef>
              <a:buNone/>
              <a:defRPr sz="1400">
                <a:solidFill>
                  <a:schemeClr val="tx2"/>
                </a:solidFill>
                <a:latin typeface="+mn-lt"/>
                <a:cs typeface="Arial" panose="020B0604020202020204" pitchFamily="34" charset="0"/>
              </a:defRPr>
            </a:lvl1pPr>
            <a:lvl2pPr marL="457200" indent="0">
              <a:buNone/>
              <a:defRPr/>
            </a:lvl2pPr>
          </a:lstStyle>
          <a:p>
            <a:pPr lvl="0"/>
            <a:r>
              <a:rPr lang="en-US" dirty="0"/>
              <a:t>Click to edit Master </a:t>
            </a:r>
            <a:br>
              <a:rPr lang="en-US" dirty="0"/>
            </a:br>
            <a:r>
              <a:rPr lang="en-US" dirty="0"/>
              <a:t>text styles</a:t>
            </a:r>
          </a:p>
        </p:txBody>
      </p:sp>
      <p:sp>
        <p:nvSpPr>
          <p:cNvPr id="35" name="Text Placeholder 30">
            <a:extLst>
              <a:ext uri="{FF2B5EF4-FFF2-40B4-BE49-F238E27FC236}">
                <a16:creationId xmlns:a16="http://schemas.microsoft.com/office/drawing/2014/main" id="{3F9938E0-7CFD-4C1C-88B0-388D25B8B1B8}"/>
              </a:ext>
            </a:extLst>
          </p:cNvPr>
          <p:cNvSpPr>
            <a:spLocks noGrp="1"/>
          </p:cNvSpPr>
          <p:nvPr>
            <p:ph type="body" sz="quarter" idx="15" hasCustomPrompt="1"/>
          </p:nvPr>
        </p:nvSpPr>
        <p:spPr>
          <a:xfrm>
            <a:off x="7559432" y="3567438"/>
            <a:ext cx="4294206" cy="755650"/>
          </a:xfrm>
        </p:spPr>
        <p:txBody>
          <a:bodyPr anchor="ctr">
            <a:normAutofit/>
          </a:bodyPr>
          <a:lstStyle>
            <a:lvl1pPr marL="0" indent="0">
              <a:spcBef>
                <a:spcPts val="0"/>
              </a:spcBef>
              <a:buNone/>
              <a:defRPr sz="1400">
                <a:solidFill>
                  <a:schemeClr val="tx2"/>
                </a:solidFill>
                <a:latin typeface="+mn-lt"/>
                <a:cs typeface="Arial" panose="020B0604020202020204" pitchFamily="34" charset="0"/>
              </a:defRPr>
            </a:lvl1pPr>
            <a:lvl2pPr marL="457200" indent="0">
              <a:buNone/>
              <a:defRPr/>
            </a:lvl2pPr>
          </a:lstStyle>
          <a:p>
            <a:pPr lvl="0"/>
            <a:r>
              <a:rPr lang="en-US" dirty="0"/>
              <a:t>Click to edit Master </a:t>
            </a:r>
            <a:br>
              <a:rPr lang="en-US" dirty="0"/>
            </a:br>
            <a:r>
              <a:rPr lang="en-US" dirty="0"/>
              <a:t>text styles</a:t>
            </a:r>
          </a:p>
        </p:txBody>
      </p:sp>
      <p:sp>
        <p:nvSpPr>
          <p:cNvPr id="36" name="Text Placeholder 30">
            <a:extLst>
              <a:ext uri="{FF2B5EF4-FFF2-40B4-BE49-F238E27FC236}">
                <a16:creationId xmlns:a16="http://schemas.microsoft.com/office/drawing/2014/main" id="{D274E9A2-3272-442A-A247-A383255C45F7}"/>
              </a:ext>
            </a:extLst>
          </p:cNvPr>
          <p:cNvSpPr>
            <a:spLocks noGrp="1"/>
          </p:cNvSpPr>
          <p:nvPr>
            <p:ph type="body" sz="quarter" idx="16" hasCustomPrompt="1"/>
          </p:nvPr>
        </p:nvSpPr>
        <p:spPr>
          <a:xfrm>
            <a:off x="7559432" y="5137415"/>
            <a:ext cx="4294206" cy="755650"/>
          </a:xfrm>
        </p:spPr>
        <p:txBody>
          <a:bodyPr anchor="ctr">
            <a:normAutofit/>
          </a:bodyPr>
          <a:lstStyle>
            <a:lvl1pPr marL="0" indent="0">
              <a:spcBef>
                <a:spcPts val="0"/>
              </a:spcBef>
              <a:buNone/>
              <a:defRPr sz="1400">
                <a:solidFill>
                  <a:schemeClr val="tx2"/>
                </a:solidFill>
                <a:latin typeface="+mn-lt"/>
                <a:cs typeface="Arial" panose="020B0604020202020204" pitchFamily="34" charset="0"/>
              </a:defRPr>
            </a:lvl1pPr>
            <a:lvl2pPr marL="457200" indent="0">
              <a:buNone/>
              <a:defRPr/>
            </a:lvl2pPr>
          </a:lstStyle>
          <a:p>
            <a:pPr lvl="0"/>
            <a:r>
              <a:rPr lang="en-US" dirty="0"/>
              <a:t>Click to edit Master </a:t>
            </a:r>
            <a:br>
              <a:rPr lang="en-US" dirty="0"/>
            </a:br>
            <a:r>
              <a:rPr lang="en-US" dirty="0"/>
              <a:t>text styles</a:t>
            </a:r>
          </a:p>
        </p:txBody>
      </p:sp>
      <p:sp>
        <p:nvSpPr>
          <p:cNvPr id="42" name="Shape 62">
            <a:extLst>
              <a:ext uri="{FF2B5EF4-FFF2-40B4-BE49-F238E27FC236}">
                <a16:creationId xmlns:a16="http://schemas.microsoft.com/office/drawing/2014/main" id="{2683CBB0-468F-4DD2-853B-FBFFA91B662E}"/>
              </a:ext>
            </a:extLst>
          </p:cNvPr>
          <p:cNvSpPr/>
          <p:nvPr userDrawn="1"/>
        </p:nvSpPr>
        <p:spPr>
          <a:xfrm rot="16200000" flipV="1">
            <a:off x="965155" y="3899540"/>
            <a:ext cx="0" cy="1930310"/>
          </a:xfrm>
          <a:prstGeom prst="line">
            <a:avLst/>
          </a:prstGeom>
          <a:ln w="19050">
            <a:solidFill>
              <a:schemeClr val="tx2"/>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sz="1500" dirty="0"/>
          </a:p>
        </p:txBody>
      </p:sp>
      <p:sp>
        <p:nvSpPr>
          <p:cNvPr id="3" name="Rectangle 2">
            <a:extLst>
              <a:ext uri="{FF2B5EF4-FFF2-40B4-BE49-F238E27FC236}">
                <a16:creationId xmlns:a16="http://schemas.microsoft.com/office/drawing/2014/main" id="{E2F3CED5-D6C7-4A0B-B731-FDB78F4E3341}"/>
              </a:ext>
            </a:extLst>
          </p:cNvPr>
          <p:cNvSpPr/>
          <p:nvPr userDrawn="1"/>
        </p:nvSpPr>
        <p:spPr>
          <a:xfrm>
            <a:off x="3778137" y="0"/>
            <a:ext cx="3586162" cy="20593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683163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731EC-67BA-493B-B1C7-6258DD2B6042}"/>
              </a:ext>
            </a:extLst>
          </p:cNvPr>
          <p:cNvSpPr>
            <a:spLocks noGrp="1"/>
          </p:cNvSpPr>
          <p:nvPr>
            <p:ph type="title"/>
          </p:nvPr>
        </p:nvSpPr>
        <p:spPr>
          <a:xfrm>
            <a:off x="2812643" y="1691472"/>
            <a:ext cx="4385841" cy="1325563"/>
          </a:xfrm>
        </p:spPr>
        <p:txBody>
          <a:bodyPr anchor="b"/>
          <a:lstStyle>
            <a:lvl1pPr algn="r">
              <a:defRPr>
                <a:latin typeface="+mj-lt"/>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BE84B7CE-D997-4F92-BD9D-3F9DE2782EF8}"/>
              </a:ext>
            </a:extLst>
          </p:cNvPr>
          <p:cNvSpPr>
            <a:spLocks noGrp="1"/>
          </p:cNvSpPr>
          <p:nvPr>
            <p:ph type="pic" sz="quarter" idx="10"/>
          </p:nvPr>
        </p:nvSpPr>
        <p:spPr>
          <a:xfrm>
            <a:off x="0" y="3500437"/>
            <a:ext cx="12192000" cy="3357563"/>
          </a:xfrm>
        </p:spPr>
        <p:txBody>
          <a:bodyPr/>
          <a:lstStyle>
            <a:lvl1pPr>
              <a:defRPr>
                <a:latin typeface="+mn-lt"/>
              </a:defRPr>
            </a:lvl1pPr>
          </a:lstStyle>
          <a:p>
            <a:r>
              <a:rPr lang="en-US"/>
              <a:t>Click icon to add picture</a:t>
            </a:r>
            <a:endParaRPr lang="en-US" dirty="0"/>
          </a:p>
        </p:txBody>
      </p:sp>
      <p:sp>
        <p:nvSpPr>
          <p:cNvPr id="7" name="Text Placeholder 6">
            <a:extLst>
              <a:ext uri="{FF2B5EF4-FFF2-40B4-BE49-F238E27FC236}">
                <a16:creationId xmlns:a16="http://schemas.microsoft.com/office/drawing/2014/main" id="{233D39E2-2188-4621-B115-A912A057E8AC}"/>
              </a:ext>
            </a:extLst>
          </p:cNvPr>
          <p:cNvSpPr>
            <a:spLocks noGrp="1"/>
          </p:cNvSpPr>
          <p:nvPr>
            <p:ph type="body" sz="quarter" idx="11"/>
          </p:nvPr>
        </p:nvSpPr>
        <p:spPr>
          <a:xfrm>
            <a:off x="7569843" y="1690688"/>
            <a:ext cx="4155432" cy="1325562"/>
          </a:xfrm>
        </p:spPr>
        <p:txBody>
          <a:bodyPr>
            <a:noAutofit/>
          </a:bodyPr>
          <a:lstStyle>
            <a:lvl1pPr marL="0" indent="0">
              <a:lnSpc>
                <a:spcPct val="100000"/>
              </a:lnSpc>
              <a:buNone/>
              <a:defRPr sz="1400">
                <a:latin typeface="+mn-lt"/>
                <a:cs typeface="Arial" panose="020B0604020202020204" pitchFamily="34" charset="0"/>
              </a:defRPr>
            </a:lvl1pPr>
          </a:lstStyle>
          <a:p>
            <a:pPr lvl="0"/>
            <a:r>
              <a:rPr lang="en-US"/>
              <a:t>Click to edit Master text styles</a:t>
            </a:r>
          </a:p>
        </p:txBody>
      </p:sp>
      <p:sp>
        <p:nvSpPr>
          <p:cNvPr id="8" name="Text Placeholder 6">
            <a:extLst>
              <a:ext uri="{FF2B5EF4-FFF2-40B4-BE49-F238E27FC236}">
                <a16:creationId xmlns:a16="http://schemas.microsoft.com/office/drawing/2014/main" id="{75D558A5-D3BF-4DB7-928F-A20868F3C37D}"/>
              </a:ext>
            </a:extLst>
          </p:cNvPr>
          <p:cNvSpPr>
            <a:spLocks noGrp="1"/>
          </p:cNvSpPr>
          <p:nvPr>
            <p:ph type="body" sz="quarter" idx="12"/>
          </p:nvPr>
        </p:nvSpPr>
        <p:spPr>
          <a:xfrm>
            <a:off x="7569843" y="1227698"/>
            <a:ext cx="4155432" cy="382749"/>
          </a:xfrm>
        </p:spPr>
        <p:txBody>
          <a:bodyPr anchor="b">
            <a:normAutofit/>
          </a:bodyPr>
          <a:lstStyle>
            <a:lvl1pPr marL="0" indent="0">
              <a:buNone/>
              <a:defRPr sz="1600" b="1">
                <a:latin typeface="+mn-lt"/>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11569302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731EC-67BA-493B-B1C7-6258DD2B6042}"/>
              </a:ext>
            </a:extLst>
          </p:cNvPr>
          <p:cNvSpPr>
            <a:spLocks noGrp="1"/>
          </p:cNvSpPr>
          <p:nvPr>
            <p:ph type="title"/>
          </p:nvPr>
        </p:nvSpPr>
        <p:spPr>
          <a:xfrm>
            <a:off x="844948" y="1193765"/>
            <a:ext cx="4385841" cy="1325563"/>
          </a:xfrm>
        </p:spPr>
        <p:txBody>
          <a:bodyPr anchor="b">
            <a:normAutofit/>
          </a:bodyPr>
          <a:lstStyle>
            <a:lvl1pPr algn="r">
              <a:defRPr sz="4000">
                <a:latin typeface="+mj-lt"/>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BE84B7CE-D997-4F92-BD9D-3F9DE2782EF8}"/>
              </a:ext>
            </a:extLst>
          </p:cNvPr>
          <p:cNvSpPr>
            <a:spLocks noGrp="1"/>
          </p:cNvSpPr>
          <p:nvPr>
            <p:ph type="pic" sz="quarter" idx="10"/>
          </p:nvPr>
        </p:nvSpPr>
        <p:spPr>
          <a:xfrm>
            <a:off x="844947" y="2632337"/>
            <a:ext cx="4385841" cy="3357563"/>
          </a:xfrm>
        </p:spPr>
        <p:txBody>
          <a:bodyPr/>
          <a:lstStyle>
            <a:lvl1pPr>
              <a:defRPr>
                <a:latin typeface="+mn-lt"/>
              </a:defRPr>
            </a:lvl1pPr>
          </a:lstStyle>
          <a:p>
            <a:r>
              <a:rPr lang="en-US"/>
              <a:t>Click icon to add picture</a:t>
            </a:r>
            <a:endParaRPr lang="en-US" dirty="0"/>
          </a:p>
        </p:txBody>
      </p:sp>
      <p:sp>
        <p:nvSpPr>
          <p:cNvPr id="8" name="Text Placeholder 6">
            <a:extLst>
              <a:ext uri="{FF2B5EF4-FFF2-40B4-BE49-F238E27FC236}">
                <a16:creationId xmlns:a16="http://schemas.microsoft.com/office/drawing/2014/main" id="{75D558A5-D3BF-4DB7-928F-A20868F3C37D}"/>
              </a:ext>
            </a:extLst>
          </p:cNvPr>
          <p:cNvSpPr>
            <a:spLocks noGrp="1"/>
          </p:cNvSpPr>
          <p:nvPr>
            <p:ph type="body" sz="quarter" idx="12" hasCustomPrompt="1"/>
          </p:nvPr>
        </p:nvSpPr>
        <p:spPr>
          <a:xfrm>
            <a:off x="5470816" y="2540529"/>
            <a:ext cx="3046302" cy="382749"/>
          </a:xfrm>
        </p:spPr>
        <p:txBody>
          <a:bodyPr lIns="0" anchor="b">
            <a:normAutofit/>
          </a:bodyPr>
          <a:lstStyle>
            <a:lvl1pPr marL="0" indent="0">
              <a:buNone/>
              <a:defRPr sz="1600" b="1">
                <a:latin typeface="+mn-lt"/>
                <a:cs typeface="Arial" panose="020B0604020202020204" pitchFamily="34" charset="0"/>
              </a:defRPr>
            </a:lvl1pPr>
          </a:lstStyle>
          <a:p>
            <a:pPr lvl="0"/>
            <a:r>
              <a:rPr lang="en-US" dirty="0"/>
              <a:t>Click to add title here</a:t>
            </a:r>
          </a:p>
        </p:txBody>
      </p:sp>
      <p:sp>
        <p:nvSpPr>
          <p:cNvPr id="9" name="Text Placeholder 6">
            <a:extLst>
              <a:ext uri="{FF2B5EF4-FFF2-40B4-BE49-F238E27FC236}">
                <a16:creationId xmlns:a16="http://schemas.microsoft.com/office/drawing/2014/main" id="{92EBEB66-5E12-4FD8-AC09-10C992CA7CFE}"/>
              </a:ext>
            </a:extLst>
          </p:cNvPr>
          <p:cNvSpPr>
            <a:spLocks noGrp="1"/>
          </p:cNvSpPr>
          <p:nvPr>
            <p:ph type="body" sz="quarter" idx="14" hasCustomPrompt="1"/>
          </p:nvPr>
        </p:nvSpPr>
        <p:spPr>
          <a:xfrm>
            <a:off x="8769606" y="2540529"/>
            <a:ext cx="3023149" cy="382749"/>
          </a:xfrm>
        </p:spPr>
        <p:txBody>
          <a:bodyPr vert="horz" lIns="0" tIns="45720" rIns="91440" bIns="45720" rtlCol="0" anchor="b">
            <a:normAutofit/>
          </a:bodyPr>
          <a:lstStyle>
            <a:lvl1pPr>
              <a:defRPr lang="en-US" sz="1600" b="1" dirty="0">
                <a:latin typeface="+mn-lt"/>
              </a:defRPr>
            </a:lvl1pPr>
          </a:lstStyle>
          <a:p>
            <a:pPr marL="0" lvl="0" indent="0">
              <a:buNone/>
            </a:pPr>
            <a:r>
              <a:rPr lang="en-US" dirty="0"/>
              <a:t>Click to add title here</a:t>
            </a:r>
          </a:p>
        </p:txBody>
      </p:sp>
      <p:sp>
        <p:nvSpPr>
          <p:cNvPr id="4" name="Text Placeholder 3">
            <a:extLst>
              <a:ext uri="{FF2B5EF4-FFF2-40B4-BE49-F238E27FC236}">
                <a16:creationId xmlns:a16="http://schemas.microsoft.com/office/drawing/2014/main" id="{9B53E20B-DD70-4AFB-9D9B-17969F880C06}"/>
              </a:ext>
            </a:extLst>
          </p:cNvPr>
          <p:cNvSpPr>
            <a:spLocks noGrp="1"/>
          </p:cNvSpPr>
          <p:nvPr>
            <p:ph type="body" sz="quarter" idx="15"/>
          </p:nvPr>
        </p:nvSpPr>
        <p:spPr>
          <a:xfrm>
            <a:off x="5470525" y="2944813"/>
            <a:ext cx="3046413" cy="3044825"/>
          </a:xfrm>
        </p:spPr>
        <p:txBody>
          <a:bodyPr lIns="0" tIns="72000">
            <a:normAutofit/>
          </a:bodyPr>
          <a:lstStyle>
            <a:lvl1pPr>
              <a:defRPr sz="1400">
                <a:latin typeface="+mn-lt"/>
              </a:defRPr>
            </a:lvl1pPr>
            <a:lvl2pPr>
              <a:defRPr sz="1200">
                <a:latin typeface="+mn-lt"/>
              </a:defRPr>
            </a:lvl2pPr>
            <a:lvl3pPr>
              <a:defRPr sz="1100">
                <a:latin typeface="+mn-lt"/>
              </a:defRPr>
            </a:lvl3pPr>
            <a:lvl4pPr>
              <a:defRPr sz="1050">
                <a:latin typeface="+mn-lt"/>
              </a:defRPr>
            </a:lvl4pPr>
            <a:lvl5pPr>
              <a:defRPr sz="105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a:extLst>
              <a:ext uri="{FF2B5EF4-FFF2-40B4-BE49-F238E27FC236}">
                <a16:creationId xmlns:a16="http://schemas.microsoft.com/office/drawing/2014/main" id="{37EBF543-63D2-4169-AB73-3F4BD242FA61}"/>
              </a:ext>
            </a:extLst>
          </p:cNvPr>
          <p:cNvSpPr>
            <a:spLocks noGrp="1"/>
          </p:cNvSpPr>
          <p:nvPr>
            <p:ph type="body" sz="quarter" idx="16"/>
          </p:nvPr>
        </p:nvSpPr>
        <p:spPr>
          <a:xfrm>
            <a:off x="8769606" y="2944813"/>
            <a:ext cx="3023149" cy="3044825"/>
          </a:xfrm>
        </p:spPr>
        <p:txBody>
          <a:bodyPr lIns="0" tIns="72000">
            <a:normAutofit/>
          </a:bodyPr>
          <a:lstStyle>
            <a:lvl1pPr>
              <a:defRPr sz="1400">
                <a:latin typeface="+mn-lt"/>
              </a:defRPr>
            </a:lvl1pPr>
            <a:lvl2pPr>
              <a:defRPr sz="1200">
                <a:latin typeface="+mn-lt"/>
              </a:defRPr>
            </a:lvl2pPr>
            <a:lvl3pPr>
              <a:defRPr sz="1100">
                <a:latin typeface="+mn-lt"/>
              </a:defRPr>
            </a:lvl3pPr>
            <a:lvl4pPr>
              <a:defRPr sz="1050">
                <a:latin typeface="+mn-lt"/>
              </a:defRPr>
            </a:lvl4pPr>
            <a:lvl5pPr>
              <a:defRPr sz="105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80107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8CBA09E-664D-42AC-81A8-E6756A655750}"/>
              </a:ext>
            </a:extLst>
          </p:cNvPr>
          <p:cNvSpPr/>
          <p:nvPr userDrawn="1"/>
        </p:nvSpPr>
        <p:spPr>
          <a:xfrm>
            <a:off x="-1" y="1539432"/>
            <a:ext cx="8866207" cy="53185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Picture Placeholder 11">
            <a:extLst>
              <a:ext uri="{FF2B5EF4-FFF2-40B4-BE49-F238E27FC236}">
                <a16:creationId xmlns:a16="http://schemas.microsoft.com/office/drawing/2014/main" id="{82CAE461-C0B1-40CE-96C7-BF817A2EA315}"/>
              </a:ext>
            </a:extLst>
          </p:cNvPr>
          <p:cNvSpPr>
            <a:spLocks noGrp="1"/>
          </p:cNvSpPr>
          <p:nvPr>
            <p:ph type="pic" sz="quarter" idx="15"/>
          </p:nvPr>
        </p:nvSpPr>
        <p:spPr>
          <a:xfrm>
            <a:off x="0" y="0"/>
            <a:ext cx="12191995" cy="6857999"/>
          </a:xfrm>
          <a:custGeom>
            <a:avLst/>
            <a:gdLst>
              <a:gd name="connsiteX0" fmla="*/ 0 w 12191995"/>
              <a:gd name="connsiteY0" fmla="*/ 0 h 6857999"/>
              <a:gd name="connsiteX1" fmla="*/ 12191995 w 12191995"/>
              <a:gd name="connsiteY1" fmla="*/ 0 h 6857999"/>
              <a:gd name="connsiteX2" fmla="*/ 12191995 w 12191995"/>
              <a:gd name="connsiteY2" fmla="*/ 6857999 h 6857999"/>
              <a:gd name="connsiteX3" fmla="*/ 8866207 w 12191995"/>
              <a:gd name="connsiteY3" fmla="*/ 6857999 h 6857999"/>
              <a:gd name="connsiteX4" fmla="*/ 8866207 w 12191995"/>
              <a:gd name="connsiteY4" fmla="*/ 1539432 h 6857999"/>
              <a:gd name="connsiteX5" fmla="*/ 0 w 12191995"/>
              <a:gd name="connsiteY5" fmla="*/ 1539432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1995" h="6857999">
                <a:moveTo>
                  <a:pt x="0" y="0"/>
                </a:moveTo>
                <a:lnTo>
                  <a:pt x="12191995" y="0"/>
                </a:lnTo>
                <a:lnTo>
                  <a:pt x="12191995" y="6857999"/>
                </a:lnTo>
                <a:lnTo>
                  <a:pt x="8866207" y="6857999"/>
                </a:lnTo>
                <a:lnTo>
                  <a:pt x="8866207" y="1539432"/>
                </a:lnTo>
                <a:lnTo>
                  <a:pt x="0" y="1539432"/>
                </a:lnTo>
                <a:close/>
              </a:path>
            </a:pathLst>
          </a:custGeom>
          <a:solidFill>
            <a:schemeClr val="bg1">
              <a:lumMod val="95000"/>
            </a:schemeClr>
          </a:solidFill>
        </p:spPr>
        <p:txBody>
          <a:bodyPr wrap="square">
            <a:noAutofit/>
          </a:bodyPr>
          <a:lstStyle/>
          <a:p>
            <a:r>
              <a:rPr lang="en-US"/>
              <a:t>Click icon to add picture</a:t>
            </a:r>
            <a:endParaRPr lang="en-US" dirty="0"/>
          </a:p>
        </p:txBody>
      </p:sp>
      <p:sp>
        <p:nvSpPr>
          <p:cNvPr id="6" name="Title 1">
            <a:extLst>
              <a:ext uri="{FF2B5EF4-FFF2-40B4-BE49-F238E27FC236}">
                <a16:creationId xmlns:a16="http://schemas.microsoft.com/office/drawing/2014/main" id="{AA99C074-A230-B944-8FEA-870A76765C60}"/>
              </a:ext>
            </a:extLst>
          </p:cNvPr>
          <p:cNvSpPr>
            <a:spLocks noGrp="1"/>
          </p:cNvSpPr>
          <p:nvPr>
            <p:ph type="title" hasCustomPrompt="1"/>
          </p:nvPr>
        </p:nvSpPr>
        <p:spPr>
          <a:xfrm>
            <a:off x="838199" y="2002421"/>
            <a:ext cx="7252505" cy="891250"/>
          </a:xfrm>
        </p:spPr>
        <p:txBody>
          <a:bodyPr anchor="t">
            <a:noAutofit/>
          </a:bodyPr>
          <a:lstStyle>
            <a:lvl1pPr>
              <a:defRPr sz="5000" b="1">
                <a:solidFill>
                  <a:schemeClr val="bg1"/>
                </a:solidFill>
                <a:latin typeface="+mj-lt"/>
              </a:defRPr>
            </a:lvl1pPr>
          </a:lstStyle>
          <a:p>
            <a:r>
              <a:rPr lang="en-US" dirty="0"/>
              <a:t>THANK YOU</a:t>
            </a:r>
          </a:p>
        </p:txBody>
      </p:sp>
      <p:sp>
        <p:nvSpPr>
          <p:cNvPr id="13" name="Text Placeholder 12">
            <a:extLst>
              <a:ext uri="{FF2B5EF4-FFF2-40B4-BE49-F238E27FC236}">
                <a16:creationId xmlns:a16="http://schemas.microsoft.com/office/drawing/2014/main" id="{1221857D-ECFA-4D4D-91DF-E36500791501}"/>
              </a:ext>
            </a:extLst>
          </p:cNvPr>
          <p:cNvSpPr>
            <a:spLocks noGrp="1"/>
          </p:cNvSpPr>
          <p:nvPr>
            <p:ph type="body" sz="quarter" idx="14" hasCustomPrompt="1"/>
          </p:nvPr>
        </p:nvSpPr>
        <p:spPr>
          <a:xfrm>
            <a:off x="838200" y="3090444"/>
            <a:ext cx="7252504" cy="338549"/>
          </a:xfrm>
        </p:spPr>
        <p:txBody>
          <a:bodyPr>
            <a:normAutofit/>
          </a:bodyPr>
          <a:lstStyle>
            <a:lvl1pPr marL="0" indent="0">
              <a:buNone/>
              <a:defRPr sz="1600" spc="300">
                <a:solidFill>
                  <a:schemeClr val="bg1"/>
                </a:solidFill>
                <a:latin typeface="+mn-lt"/>
                <a:cs typeface="Arial" panose="020B0604020202020204" pitchFamily="34" charset="0"/>
              </a:defRPr>
            </a:lvl1pPr>
          </a:lstStyle>
          <a:p>
            <a:pPr lvl="0"/>
            <a:r>
              <a:rPr lang="en-US" dirty="0"/>
              <a:t>WWW.WEBSITENAME.COM</a:t>
            </a:r>
          </a:p>
        </p:txBody>
      </p:sp>
      <p:sp>
        <p:nvSpPr>
          <p:cNvPr id="5" name="Shape 62">
            <a:extLst>
              <a:ext uri="{FF2B5EF4-FFF2-40B4-BE49-F238E27FC236}">
                <a16:creationId xmlns:a16="http://schemas.microsoft.com/office/drawing/2014/main" id="{E1A23DB6-E067-4A30-8C4B-98B452428518}"/>
              </a:ext>
            </a:extLst>
          </p:cNvPr>
          <p:cNvSpPr/>
          <p:nvPr userDrawn="1"/>
        </p:nvSpPr>
        <p:spPr>
          <a:xfrm rot="16200000" flipV="1">
            <a:off x="1094402" y="1819845"/>
            <a:ext cx="1" cy="2188805"/>
          </a:xfrm>
          <a:prstGeom prst="line">
            <a:avLst/>
          </a:prstGeom>
          <a:ln w="25400">
            <a:solidFill>
              <a:schemeClr val="bg1"/>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sz="1500" dirty="0"/>
          </a:p>
        </p:txBody>
      </p:sp>
    </p:spTree>
    <p:extLst>
      <p:ext uri="{BB962C8B-B14F-4D97-AF65-F5344CB8AC3E}">
        <p14:creationId xmlns:p14="http://schemas.microsoft.com/office/powerpoint/2010/main" val="30916583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Slide with Image">
    <p:bg>
      <p:bgPr>
        <a:solidFill>
          <a:schemeClr val="accent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8CBA09E-664D-42AC-81A8-E6756A655750}"/>
              </a:ext>
            </a:extLst>
          </p:cNvPr>
          <p:cNvSpPr/>
          <p:nvPr userDrawn="1"/>
        </p:nvSpPr>
        <p:spPr>
          <a:xfrm>
            <a:off x="0" y="1539433"/>
            <a:ext cx="8866207" cy="53185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Picture Placeholder 11">
            <a:extLst>
              <a:ext uri="{FF2B5EF4-FFF2-40B4-BE49-F238E27FC236}">
                <a16:creationId xmlns:a16="http://schemas.microsoft.com/office/drawing/2014/main" id="{82CAE461-C0B1-40CE-96C7-BF817A2EA315}"/>
              </a:ext>
            </a:extLst>
          </p:cNvPr>
          <p:cNvSpPr>
            <a:spLocks noGrp="1"/>
          </p:cNvSpPr>
          <p:nvPr>
            <p:ph type="pic" sz="quarter" idx="15"/>
          </p:nvPr>
        </p:nvSpPr>
        <p:spPr>
          <a:xfrm>
            <a:off x="0" y="0"/>
            <a:ext cx="12191995" cy="6857999"/>
          </a:xfrm>
          <a:custGeom>
            <a:avLst/>
            <a:gdLst>
              <a:gd name="connsiteX0" fmla="*/ 0 w 12191995"/>
              <a:gd name="connsiteY0" fmla="*/ 0 h 6857999"/>
              <a:gd name="connsiteX1" fmla="*/ 12191995 w 12191995"/>
              <a:gd name="connsiteY1" fmla="*/ 0 h 6857999"/>
              <a:gd name="connsiteX2" fmla="*/ 12191995 w 12191995"/>
              <a:gd name="connsiteY2" fmla="*/ 6857999 h 6857999"/>
              <a:gd name="connsiteX3" fmla="*/ 8866207 w 12191995"/>
              <a:gd name="connsiteY3" fmla="*/ 6857999 h 6857999"/>
              <a:gd name="connsiteX4" fmla="*/ 8866207 w 12191995"/>
              <a:gd name="connsiteY4" fmla="*/ 1539432 h 6857999"/>
              <a:gd name="connsiteX5" fmla="*/ 0 w 12191995"/>
              <a:gd name="connsiteY5" fmla="*/ 1539432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1995" h="6857999">
                <a:moveTo>
                  <a:pt x="0" y="0"/>
                </a:moveTo>
                <a:lnTo>
                  <a:pt x="12191995" y="0"/>
                </a:lnTo>
                <a:lnTo>
                  <a:pt x="12191995" y="6857999"/>
                </a:lnTo>
                <a:lnTo>
                  <a:pt x="8866207" y="6857999"/>
                </a:lnTo>
                <a:lnTo>
                  <a:pt x="8866207" y="1539432"/>
                </a:lnTo>
                <a:lnTo>
                  <a:pt x="0" y="1539432"/>
                </a:lnTo>
                <a:close/>
              </a:path>
            </a:pathLst>
          </a:custGeom>
          <a:solidFill>
            <a:schemeClr val="bg1">
              <a:lumMod val="95000"/>
            </a:schemeClr>
          </a:solidFill>
        </p:spPr>
        <p:txBody>
          <a:bodyPr wrap="square">
            <a:noAutofit/>
          </a:bodyPr>
          <a:lstStyle/>
          <a:p>
            <a:r>
              <a:rPr lang="en-US"/>
              <a:t>Click icon to add picture</a:t>
            </a:r>
            <a:endParaRPr lang="en-US" dirty="0"/>
          </a:p>
        </p:txBody>
      </p:sp>
      <p:sp>
        <p:nvSpPr>
          <p:cNvPr id="6" name="Title 1">
            <a:extLst>
              <a:ext uri="{FF2B5EF4-FFF2-40B4-BE49-F238E27FC236}">
                <a16:creationId xmlns:a16="http://schemas.microsoft.com/office/drawing/2014/main" id="{AA99C074-A230-B944-8FEA-870A76765C60}"/>
              </a:ext>
            </a:extLst>
          </p:cNvPr>
          <p:cNvSpPr>
            <a:spLocks noGrp="1"/>
          </p:cNvSpPr>
          <p:nvPr>
            <p:ph type="title" hasCustomPrompt="1"/>
          </p:nvPr>
        </p:nvSpPr>
        <p:spPr>
          <a:xfrm>
            <a:off x="838199" y="2002421"/>
            <a:ext cx="7252505" cy="891250"/>
          </a:xfrm>
        </p:spPr>
        <p:txBody>
          <a:bodyPr anchor="t">
            <a:noAutofit/>
          </a:bodyPr>
          <a:lstStyle>
            <a:lvl1pPr>
              <a:defRPr sz="5000" b="1">
                <a:solidFill>
                  <a:schemeClr val="bg1"/>
                </a:solidFill>
                <a:latin typeface="+mj-lt"/>
              </a:defRPr>
            </a:lvl1pPr>
          </a:lstStyle>
          <a:p>
            <a:r>
              <a:rPr lang="en-US" dirty="0"/>
              <a:t>CLICK TO ADD TITLE</a:t>
            </a:r>
          </a:p>
        </p:txBody>
      </p:sp>
      <p:sp>
        <p:nvSpPr>
          <p:cNvPr id="13" name="Text Placeholder 12">
            <a:extLst>
              <a:ext uri="{FF2B5EF4-FFF2-40B4-BE49-F238E27FC236}">
                <a16:creationId xmlns:a16="http://schemas.microsoft.com/office/drawing/2014/main" id="{1221857D-ECFA-4D4D-91DF-E36500791501}"/>
              </a:ext>
            </a:extLst>
          </p:cNvPr>
          <p:cNvSpPr>
            <a:spLocks noGrp="1"/>
          </p:cNvSpPr>
          <p:nvPr>
            <p:ph type="body" sz="quarter" idx="14" hasCustomPrompt="1"/>
          </p:nvPr>
        </p:nvSpPr>
        <p:spPr>
          <a:xfrm>
            <a:off x="838200" y="3090444"/>
            <a:ext cx="7252504" cy="338549"/>
          </a:xfrm>
        </p:spPr>
        <p:txBody>
          <a:bodyPr>
            <a:normAutofit/>
          </a:bodyPr>
          <a:lstStyle>
            <a:lvl1pPr marL="0" indent="0">
              <a:buNone/>
              <a:defRPr sz="1600" spc="300">
                <a:solidFill>
                  <a:schemeClr val="bg1"/>
                </a:solidFill>
                <a:latin typeface="+mn-lt"/>
                <a:cs typeface="Arial" panose="020B0604020202020204" pitchFamily="34" charset="0"/>
              </a:defRPr>
            </a:lvl1pPr>
          </a:lstStyle>
          <a:p>
            <a:pPr lvl="0"/>
            <a:r>
              <a:rPr lang="en-US" dirty="0"/>
              <a:t>SUBTITLE GOES HERE</a:t>
            </a:r>
          </a:p>
        </p:txBody>
      </p:sp>
      <p:sp>
        <p:nvSpPr>
          <p:cNvPr id="5" name="Shape 62">
            <a:extLst>
              <a:ext uri="{FF2B5EF4-FFF2-40B4-BE49-F238E27FC236}">
                <a16:creationId xmlns:a16="http://schemas.microsoft.com/office/drawing/2014/main" id="{E1A23DB6-E067-4A30-8C4B-98B452428518}"/>
              </a:ext>
            </a:extLst>
          </p:cNvPr>
          <p:cNvSpPr/>
          <p:nvPr userDrawn="1"/>
        </p:nvSpPr>
        <p:spPr>
          <a:xfrm rot="16200000" flipV="1">
            <a:off x="1094402" y="1819845"/>
            <a:ext cx="1" cy="2188805"/>
          </a:xfrm>
          <a:prstGeom prst="line">
            <a:avLst/>
          </a:prstGeom>
          <a:ln w="25400">
            <a:solidFill>
              <a:schemeClr val="bg1"/>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sz="1500" dirty="0"/>
          </a:p>
        </p:txBody>
      </p:sp>
    </p:spTree>
    <p:extLst>
      <p:ext uri="{BB962C8B-B14F-4D97-AF65-F5344CB8AC3E}">
        <p14:creationId xmlns:p14="http://schemas.microsoft.com/office/powerpoint/2010/main" val="15588500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Slide with Image">
    <p:bg>
      <p:bgPr>
        <a:solidFill>
          <a:schemeClr val="accent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A99C074-A230-B944-8FEA-870A76765C60}"/>
              </a:ext>
            </a:extLst>
          </p:cNvPr>
          <p:cNvSpPr>
            <a:spLocks noGrp="1"/>
          </p:cNvSpPr>
          <p:nvPr>
            <p:ph type="title" hasCustomPrompt="1"/>
          </p:nvPr>
        </p:nvSpPr>
        <p:spPr>
          <a:xfrm>
            <a:off x="838199" y="578736"/>
            <a:ext cx="7252505" cy="891250"/>
          </a:xfrm>
        </p:spPr>
        <p:txBody>
          <a:bodyPr anchor="t">
            <a:noAutofit/>
          </a:bodyPr>
          <a:lstStyle>
            <a:lvl1pPr>
              <a:defRPr sz="5000" b="1">
                <a:solidFill>
                  <a:schemeClr val="bg1"/>
                </a:solidFill>
                <a:latin typeface="+mj-lt"/>
              </a:defRPr>
            </a:lvl1pPr>
          </a:lstStyle>
          <a:p>
            <a:r>
              <a:rPr lang="en-US" dirty="0"/>
              <a:t>CLICK TO ADD TITLE</a:t>
            </a:r>
          </a:p>
        </p:txBody>
      </p:sp>
      <p:sp>
        <p:nvSpPr>
          <p:cNvPr id="13" name="Text Placeholder 12">
            <a:extLst>
              <a:ext uri="{FF2B5EF4-FFF2-40B4-BE49-F238E27FC236}">
                <a16:creationId xmlns:a16="http://schemas.microsoft.com/office/drawing/2014/main" id="{1221857D-ECFA-4D4D-91DF-E36500791501}"/>
              </a:ext>
            </a:extLst>
          </p:cNvPr>
          <p:cNvSpPr>
            <a:spLocks noGrp="1"/>
          </p:cNvSpPr>
          <p:nvPr>
            <p:ph type="body" sz="quarter" idx="14" hasCustomPrompt="1"/>
          </p:nvPr>
        </p:nvSpPr>
        <p:spPr>
          <a:xfrm>
            <a:off x="838200" y="1666759"/>
            <a:ext cx="7252504" cy="338549"/>
          </a:xfrm>
        </p:spPr>
        <p:txBody>
          <a:bodyPr>
            <a:normAutofit/>
          </a:bodyPr>
          <a:lstStyle>
            <a:lvl1pPr marL="0" indent="0">
              <a:buNone/>
              <a:defRPr sz="1600" spc="300">
                <a:solidFill>
                  <a:schemeClr val="bg1"/>
                </a:solidFill>
                <a:latin typeface="+mn-lt"/>
                <a:cs typeface="Arial" panose="020B0604020202020204" pitchFamily="34" charset="0"/>
              </a:defRPr>
            </a:lvl1pPr>
          </a:lstStyle>
          <a:p>
            <a:pPr lvl="0"/>
            <a:r>
              <a:rPr lang="en-US" dirty="0"/>
              <a:t>SUBTITLE GOES HERE</a:t>
            </a:r>
          </a:p>
        </p:txBody>
      </p:sp>
      <p:sp>
        <p:nvSpPr>
          <p:cNvPr id="5" name="Shape 62">
            <a:extLst>
              <a:ext uri="{FF2B5EF4-FFF2-40B4-BE49-F238E27FC236}">
                <a16:creationId xmlns:a16="http://schemas.microsoft.com/office/drawing/2014/main" id="{E1A23DB6-E067-4A30-8C4B-98B452428518}"/>
              </a:ext>
            </a:extLst>
          </p:cNvPr>
          <p:cNvSpPr/>
          <p:nvPr userDrawn="1"/>
        </p:nvSpPr>
        <p:spPr>
          <a:xfrm rot="16200000" flipV="1">
            <a:off x="1094402" y="396160"/>
            <a:ext cx="1" cy="2188805"/>
          </a:xfrm>
          <a:prstGeom prst="line">
            <a:avLst/>
          </a:prstGeom>
          <a:ln w="25400">
            <a:solidFill>
              <a:schemeClr val="bg1"/>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sz="1500" dirty="0"/>
          </a:p>
        </p:txBody>
      </p:sp>
      <p:sp>
        <p:nvSpPr>
          <p:cNvPr id="20" name="Picture Placeholder 4">
            <a:extLst>
              <a:ext uri="{FF2B5EF4-FFF2-40B4-BE49-F238E27FC236}">
                <a16:creationId xmlns:a16="http://schemas.microsoft.com/office/drawing/2014/main" id="{99E7C9A1-D1C2-4923-B0AE-127044646A05}"/>
              </a:ext>
            </a:extLst>
          </p:cNvPr>
          <p:cNvSpPr>
            <a:spLocks noGrp="1"/>
          </p:cNvSpPr>
          <p:nvPr>
            <p:ph type="pic" sz="quarter" idx="10"/>
          </p:nvPr>
        </p:nvSpPr>
        <p:spPr>
          <a:xfrm>
            <a:off x="8866207" y="0"/>
            <a:ext cx="3325792" cy="6858000"/>
          </a:xfrm>
          <a:solidFill>
            <a:schemeClr val="bg1"/>
          </a:solidFill>
        </p:spPr>
        <p:txBody>
          <a:bodyPr/>
          <a:lstStyle/>
          <a:p>
            <a:r>
              <a:rPr lang="en-US"/>
              <a:t>Click icon to add picture</a:t>
            </a:r>
            <a:endParaRPr lang="en-US" dirty="0"/>
          </a:p>
        </p:txBody>
      </p:sp>
    </p:spTree>
    <p:extLst>
      <p:ext uri="{BB962C8B-B14F-4D97-AF65-F5344CB8AC3E}">
        <p14:creationId xmlns:p14="http://schemas.microsoft.com/office/powerpoint/2010/main" val="8533285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Divider with Image">
    <p:bg>
      <p:bgPr>
        <a:solidFill>
          <a:schemeClr val="accent1"/>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E919B9B-5D3F-4FF0-A499-8925E9560B94}"/>
              </a:ext>
            </a:extLst>
          </p:cNvPr>
          <p:cNvSpPr>
            <a:spLocks noGrp="1"/>
          </p:cNvSpPr>
          <p:nvPr>
            <p:ph type="title" hasCustomPrompt="1"/>
          </p:nvPr>
        </p:nvSpPr>
        <p:spPr>
          <a:xfrm>
            <a:off x="838199" y="2708475"/>
            <a:ext cx="7252505" cy="891250"/>
          </a:xfrm>
        </p:spPr>
        <p:txBody>
          <a:bodyPr anchor="t">
            <a:noAutofit/>
          </a:bodyPr>
          <a:lstStyle>
            <a:lvl1pPr>
              <a:defRPr sz="5000" b="1">
                <a:solidFill>
                  <a:schemeClr val="bg1"/>
                </a:solidFill>
                <a:latin typeface="+mj-lt"/>
              </a:defRPr>
            </a:lvl1pPr>
          </a:lstStyle>
          <a:p>
            <a:r>
              <a:rPr lang="en-US" dirty="0"/>
              <a:t>CLICK TO ADD TITLE</a:t>
            </a:r>
          </a:p>
        </p:txBody>
      </p:sp>
      <p:sp>
        <p:nvSpPr>
          <p:cNvPr id="9" name="Text Placeholder 12">
            <a:extLst>
              <a:ext uri="{FF2B5EF4-FFF2-40B4-BE49-F238E27FC236}">
                <a16:creationId xmlns:a16="http://schemas.microsoft.com/office/drawing/2014/main" id="{89A80859-BDA6-44AA-A750-4E06108B9B2B}"/>
              </a:ext>
            </a:extLst>
          </p:cNvPr>
          <p:cNvSpPr>
            <a:spLocks noGrp="1"/>
          </p:cNvSpPr>
          <p:nvPr>
            <p:ph type="body" sz="quarter" idx="14" hasCustomPrompt="1"/>
          </p:nvPr>
        </p:nvSpPr>
        <p:spPr>
          <a:xfrm>
            <a:off x="838200" y="3796498"/>
            <a:ext cx="7252504" cy="338549"/>
          </a:xfrm>
        </p:spPr>
        <p:txBody>
          <a:bodyPr>
            <a:normAutofit/>
          </a:bodyPr>
          <a:lstStyle>
            <a:lvl1pPr marL="0" indent="0">
              <a:buNone/>
              <a:defRPr sz="1600" spc="300">
                <a:solidFill>
                  <a:schemeClr val="bg1"/>
                </a:solidFill>
                <a:latin typeface="+mn-lt"/>
                <a:cs typeface="Arial" panose="020B0604020202020204" pitchFamily="34" charset="0"/>
              </a:defRPr>
            </a:lvl1pPr>
          </a:lstStyle>
          <a:p>
            <a:pPr lvl="0"/>
            <a:r>
              <a:rPr lang="en-US" dirty="0"/>
              <a:t>SUBTITLE GOES HERE</a:t>
            </a:r>
          </a:p>
        </p:txBody>
      </p:sp>
      <p:sp>
        <p:nvSpPr>
          <p:cNvPr id="10" name="Shape 62">
            <a:extLst>
              <a:ext uri="{FF2B5EF4-FFF2-40B4-BE49-F238E27FC236}">
                <a16:creationId xmlns:a16="http://schemas.microsoft.com/office/drawing/2014/main" id="{171AB7B1-2963-43C8-84A5-2FCF188ACF42}"/>
              </a:ext>
            </a:extLst>
          </p:cNvPr>
          <p:cNvSpPr/>
          <p:nvPr userDrawn="1"/>
        </p:nvSpPr>
        <p:spPr>
          <a:xfrm rot="16200000" flipV="1">
            <a:off x="1094402" y="2525899"/>
            <a:ext cx="1" cy="2188805"/>
          </a:xfrm>
          <a:prstGeom prst="line">
            <a:avLst/>
          </a:prstGeom>
          <a:ln w="25400">
            <a:solidFill>
              <a:schemeClr val="bg1"/>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sz="1500" dirty="0"/>
          </a:p>
        </p:txBody>
      </p:sp>
      <p:sp>
        <p:nvSpPr>
          <p:cNvPr id="7" name="Picture Placeholder 6">
            <a:extLst>
              <a:ext uri="{FF2B5EF4-FFF2-40B4-BE49-F238E27FC236}">
                <a16:creationId xmlns:a16="http://schemas.microsoft.com/office/drawing/2014/main" id="{DAA0C5BA-C2D3-4A68-8EDE-1831408789D6}"/>
              </a:ext>
            </a:extLst>
          </p:cNvPr>
          <p:cNvSpPr>
            <a:spLocks noGrp="1"/>
          </p:cNvSpPr>
          <p:nvPr>
            <p:ph type="pic" sz="quarter" idx="13"/>
          </p:nvPr>
        </p:nvSpPr>
        <p:spPr>
          <a:xfrm>
            <a:off x="0" y="0"/>
            <a:ext cx="12191999" cy="6858000"/>
          </a:xfrm>
          <a:custGeom>
            <a:avLst/>
            <a:gdLst>
              <a:gd name="connsiteX0" fmla="*/ 0 w 11933381"/>
              <a:gd name="connsiteY0" fmla="*/ 0 h 6858000"/>
              <a:gd name="connsiteX1" fmla="*/ 11933381 w 11933381"/>
              <a:gd name="connsiteY1" fmla="*/ 0 h 6858000"/>
              <a:gd name="connsiteX2" fmla="*/ 11933381 w 11933381"/>
              <a:gd name="connsiteY2" fmla="*/ 6858000 h 6858000"/>
              <a:gd name="connsiteX3" fmla="*/ 0 w 11933381"/>
              <a:gd name="connsiteY3" fmla="*/ 6858000 h 6858000"/>
              <a:gd name="connsiteX4" fmla="*/ 0 w 11933381"/>
              <a:gd name="connsiteY4" fmla="*/ 5854361 h 6858000"/>
              <a:gd name="connsiteX5" fmla="*/ 8109878 w 11933381"/>
              <a:gd name="connsiteY5" fmla="*/ 5854361 h 6858000"/>
              <a:gd name="connsiteX6" fmla="*/ 8109878 w 11933381"/>
              <a:gd name="connsiteY6" fmla="*/ 1949923 h 6858000"/>
              <a:gd name="connsiteX7" fmla="*/ 0 w 11933381"/>
              <a:gd name="connsiteY7" fmla="*/ 194992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33381" h="6858000">
                <a:moveTo>
                  <a:pt x="0" y="0"/>
                </a:moveTo>
                <a:lnTo>
                  <a:pt x="11933381" y="0"/>
                </a:lnTo>
                <a:lnTo>
                  <a:pt x="11933381" y="6858000"/>
                </a:lnTo>
                <a:lnTo>
                  <a:pt x="0" y="6858000"/>
                </a:lnTo>
                <a:lnTo>
                  <a:pt x="0" y="5854361"/>
                </a:lnTo>
                <a:lnTo>
                  <a:pt x="8109878" y="5854361"/>
                </a:lnTo>
                <a:lnTo>
                  <a:pt x="8109878" y="1949923"/>
                </a:lnTo>
                <a:lnTo>
                  <a:pt x="0" y="1949923"/>
                </a:lnTo>
                <a:close/>
              </a:path>
            </a:pathLst>
          </a:custGeom>
          <a:solidFill>
            <a:schemeClr val="bg1"/>
          </a:solidFill>
        </p:spPr>
        <p:txBody>
          <a:bodyPr wrap="square">
            <a:noAutofit/>
          </a:bodyPr>
          <a:lstStyle/>
          <a:p>
            <a:r>
              <a:rPr lang="en-US"/>
              <a:t>Click icon to add picture</a:t>
            </a:r>
            <a:endParaRPr lang="en-US" dirty="0"/>
          </a:p>
        </p:txBody>
      </p:sp>
    </p:spTree>
    <p:extLst>
      <p:ext uri="{BB962C8B-B14F-4D97-AF65-F5344CB8AC3E}">
        <p14:creationId xmlns:p14="http://schemas.microsoft.com/office/powerpoint/2010/main" val="1132737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6/28/2022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479657309"/>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lide Divider with Image">
    <p:bg>
      <p:bgPr>
        <a:solidFill>
          <a:schemeClr val="accent1"/>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D373C762-8092-4F49-BC46-91BCA0557F23}"/>
              </a:ext>
            </a:extLst>
          </p:cNvPr>
          <p:cNvSpPr>
            <a:spLocks noGrp="1"/>
          </p:cNvSpPr>
          <p:nvPr>
            <p:ph type="pic" sz="quarter" idx="10"/>
          </p:nvPr>
        </p:nvSpPr>
        <p:spPr>
          <a:xfrm>
            <a:off x="0"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2430682 h 6858000"/>
              <a:gd name="connsiteX3" fmla="*/ 3823504 w 12191999"/>
              <a:gd name="connsiteY3" fmla="*/ 2430682 h 6858000"/>
              <a:gd name="connsiteX4" fmla="*/ 3823504 w 12191999"/>
              <a:gd name="connsiteY4" fmla="*/ 6335120 h 6858000"/>
              <a:gd name="connsiteX5" fmla="*/ 12191999 w 12191999"/>
              <a:gd name="connsiteY5" fmla="*/ 6335120 h 6858000"/>
              <a:gd name="connsiteX6" fmla="*/ 12191999 w 12191999"/>
              <a:gd name="connsiteY6" fmla="*/ 6858000 h 6858000"/>
              <a:gd name="connsiteX7" fmla="*/ 0 w 1219199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6858000">
                <a:moveTo>
                  <a:pt x="0" y="0"/>
                </a:moveTo>
                <a:lnTo>
                  <a:pt x="12191999" y="0"/>
                </a:lnTo>
                <a:lnTo>
                  <a:pt x="12191999" y="2430682"/>
                </a:lnTo>
                <a:lnTo>
                  <a:pt x="3823504" y="2430682"/>
                </a:lnTo>
                <a:lnTo>
                  <a:pt x="3823504" y="6335120"/>
                </a:lnTo>
                <a:lnTo>
                  <a:pt x="12191999" y="6335120"/>
                </a:lnTo>
                <a:lnTo>
                  <a:pt x="12191999" y="6858000"/>
                </a:lnTo>
                <a:lnTo>
                  <a:pt x="0" y="6858000"/>
                </a:lnTo>
                <a:close/>
              </a:path>
            </a:pathLst>
          </a:custGeom>
          <a:solidFill>
            <a:schemeClr val="bg1"/>
          </a:solidFill>
        </p:spPr>
        <p:txBody>
          <a:bodyPr wrap="square">
            <a:noAutofit/>
          </a:bodyPr>
          <a:lstStyle/>
          <a:p>
            <a:r>
              <a:rPr lang="en-US"/>
              <a:t>Click icon to add picture</a:t>
            </a:r>
            <a:endParaRPr lang="en-US" dirty="0"/>
          </a:p>
        </p:txBody>
      </p:sp>
      <p:sp>
        <p:nvSpPr>
          <p:cNvPr id="8" name="Title 1">
            <a:extLst>
              <a:ext uri="{FF2B5EF4-FFF2-40B4-BE49-F238E27FC236}">
                <a16:creationId xmlns:a16="http://schemas.microsoft.com/office/drawing/2014/main" id="{0E919B9B-5D3F-4FF0-A499-8925E9560B94}"/>
              </a:ext>
            </a:extLst>
          </p:cNvPr>
          <p:cNvSpPr>
            <a:spLocks noGrp="1"/>
          </p:cNvSpPr>
          <p:nvPr>
            <p:ph type="title" hasCustomPrompt="1"/>
          </p:nvPr>
        </p:nvSpPr>
        <p:spPr>
          <a:xfrm>
            <a:off x="4403208" y="2870519"/>
            <a:ext cx="7252505" cy="891250"/>
          </a:xfrm>
        </p:spPr>
        <p:txBody>
          <a:bodyPr anchor="t">
            <a:noAutofit/>
          </a:bodyPr>
          <a:lstStyle>
            <a:lvl1pPr>
              <a:defRPr sz="5000" b="1">
                <a:solidFill>
                  <a:schemeClr val="bg1"/>
                </a:solidFill>
                <a:latin typeface="+mj-lt"/>
              </a:defRPr>
            </a:lvl1pPr>
          </a:lstStyle>
          <a:p>
            <a:r>
              <a:rPr lang="en-US" dirty="0"/>
              <a:t>CLICK TO ADD TITLE</a:t>
            </a:r>
          </a:p>
        </p:txBody>
      </p:sp>
      <p:sp>
        <p:nvSpPr>
          <p:cNvPr id="9" name="Text Placeholder 12">
            <a:extLst>
              <a:ext uri="{FF2B5EF4-FFF2-40B4-BE49-F238E27FC236}">
                <a16:creationId xmlns:a16="http://schemas.microsoft.com/office/drawing/2014/main" id="{89A80859-BDA6-44AA-A750-4E06108B9B2B}"/>
              </a:ext>
            </a:extLst>
          </p:cNvPr>
          <p:cNvSpPr>
            <a:spLocks noGrp="1"/>
          </p:cNvSpPr>
          <p:nvPr>
            <p:ph type="body" sz="quarter" idx="14" hasCustomPrompt="1"/>
          </p:nvPr>
        </p:nvSpPr>
        <p:spPr>
          <a:xfrm>
            <a:off x="4403209" y="3958542"/>
            <a:ext cx="7252504" cy="338549"/>
          </a:xfrm>
        </p:spPr>
        <p:txBody>
          <a:bodyPr>
            <a:normAutofit/>
          </a:bodyPr>
          <a:lstStyle>
            <a:lvl1pPr marL="0" indent="0">
              <a:buNone/>
              <a:defRPr sz="1600" spc="300">
                <a:solidFill>
                  <a:schemeClr val="bg1"/>
                </a:solidFill>
                <a:latin typeface="+mn-lt"/>
                <a:cs typeface="Arial" panose="020B0604020202020204" pitchFamily="34" charset="0"/>
              </a:defRPr>
            </a:lvl1pPr>
          </a:lstStyle>
          <a:p>
            <a:pPr lvl="0"/>
            <a:r>
              <a:rPr lang="en-US" dirty="0"/>
              <a:t>SUBTITLE GOES HERE</a:t>
            </a:r>
          </a:p>
        </p:txBody>
      </p:sp>
      <p:sp>
        <p:nvSpPr>
          <p:cNvPr id="10" name="Shape 62">
            <a:extLst>
              <a:ext uri="{FF2B5EF4-FFF2-40B4-BE49-F238E27FC236}">
                <a16:creationId xmlns:a16="http://schemas.microsoft.com/office/drawing/2014/main" id="{171AB7B1-2963-43C8-84A5-2FCF188ACF42}"/>
              </a:ext>
            </a:extLst>
          </p:cNvPr>
          <p:cNvSpPr/>
          <p:nvPr userDrawn="1"/>
        </p:nvSpPr>
        <p:spPr>
          <a:xfrm rot="16200000" flipV="1">
            <a:off x="4788658" y="2817190"/>
            <a:ext cx="0" cy="1930310"/>
          </a:xfrm>
          <a:prstGeom prst="line">
            <a:avLst/>
          </a:prstGeom>
          <a:ln w="25400">
            <a:solidFill>
              <a:schemeClr val="bg1"/>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sz="1500" dirty="0"/>
          </a:p>
        </p:txBody>
      </p:sp>
    </p:spTree>
    <p:extLst>
      <p:ext uri="{BB962C8B-B14F-4D97-AF65-F5344CB8AC3E}">
        <p14:creationId xmlns:p14="http://schemas.microsoft.com/office/powerpoint/2010/main" val="42356504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lide Divider 2">
    <p:bg>
      <p:bgPr>
        <a:solidFill>
          <a:schemeClr val="accent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652B907-27B2-46E0-B157-E5617EF0413D}"/>
              </a:ext>
            </a:extLst>
          </p:cNvPr>
          <p:cNvSpPr>
            <a:spLocks noGrp="1"/>
          </p:cNvSpPr>
          <p:nvPr>
            <p:ph type="pic" sz="quarter" idx="10"/>
          </p:nvPr>
        </p:nvSpPr>
        <p:spPr>
          <a:xfrm>
            <a:off x="0" y="0"/>
            <a:ext cx="12191999" cy="6858000"/>
          </a:xfrm>
          <a:custGeom>
            <a:avLst/>
            <a:gdLst>
              <a:gd name="connsiteX0" fmla="*/ 0 w 12191999"/>
              <a:gd name="connsiteY0" fmla="*/ 0 h 6553196"/>
              <a:gd name="connsiteX1" fmla="*/ 12191999 w 12191999"/>
              <a:gd name="connsiteY1" fmla="*/ 0 h 6553196"/>
              <a:gd name="connsiteX2" fmla="*/ 12191999 w 12191999"/>
              <a:gd name="connsiteY2" fmla="*/ 6553196 h 6553196"/>
              <a:gd name="connsiteX3" fmla="*/ 9099630 w 12191999"/>
              <a:gd name="connsiteY3" fmla="*/ 6553196 h 6553196"/>
              <a:gd name="connsiteX4" fmla="*/ 9099630 w 12191999"/>
              <a:gd name="connsiteY4" fmla="*/ 2953562 h 6553196"/>
              <a:gd name="connsiteX5" fmla="*/ 731134 w 12191999"/>
              <a:gd name="connsiteY5" fmla="*/ 2953562 h 6553196"/>
              <a:gd name="connsiteX6" fmla="*/ 731134 w 12191999"/>
              <a:gd name="connsiteY6" fmla="*/ 6553196 h 6553196"/>
              <a:gd name="connsiteX7" fmla="*/ 0 w 12191999"/>
              <a:gd name="connsiteY7" fmla="*/ 6553196 h 6553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6553196">
                <a:moveTo>
                  <a:pt x="0" y="0"/>
                </a:moveTo>
                <a:lnTo>
                  <a:pt x="12191999" y="0"/>
                </a:lnTo>
                <a:lnTo>
                  <a:pt x="12191999" y="6553196"/>
                </a:lnTo>
                <a:lnTo>
                  <a:pt x="9099630" y="6553196"/>
                </a:lnTo>
                <a:lnTo>
                  <a:pt x="9099630" y="2953562"/>
                </a:lnTo>
                <a:lnTo>
                  <a:pt x="731134" y="2953562"/>
                </a:lnTo>
                <a:lnTo>
                  <a:pt x="731134" y="6553196"/>
                </a:lnTo>
                <a:lnTo>
                  <a:pt x="0" y="6553196"/>
                </a:lnTo>
                <a:close/>
              </a:path>
            </a:pathLst>
          </a:custGeom>
          <a:solidFill>
            <a:schemeClr val="bg1"/>
          </a:solidFill>
        </p:spPr>
        <p:txBody>
          <a:bodyPr wrap="square">
            <a:noAutofit/>
          </a:bodyPr>
          <a:lstStyle>
            <a:lvl1pPr>
              <a:defRPr>
                <a:latin typeface="+mn-lt"/>
              </a:defRPr>
            </a:lvl1pPr>
          </a:lstStyle>
          <a:p>
            <a:r>
              <a:rPr lang="en-US"/>
              <a:t>Click icon to add picture</a:t>
            </a:r>
            <a:endParaRPr lang="en-US" dirty="0"/>
          </a:p>
        </p:txBody>
      </p:sp>
      <p:sp>
        <p:nvSpPr>
          <p:cNvPr id="7" name="Title 1">
            <a:extLst>
              <a:ext uri="{FF2B5EF4-FFF2-40B4-BE49-F238E27FC236}">
                <a16:creationId xmlns:a16="http://schemas.microsoft.com/office/drawing/2014/main" id="{81AEE170-55AC-411A-B257-BD682DE716D0}"/>
              </a:ext>
            </a:extLst>
          </p:cNvPr>
          <p:cNvSpPr>
            <a:spLocks noGrp="1"/>
          </p:cNvSpPr>
          <p:nvPr>
            <p:ph type="title" hasCustomPrompt="1"/>
          </p:nvPr>
        </p:nvSpPr>
        <p:spPr>
          <a:xfrm>
            <a:off x="1220164" y="3379810"/>
            <a:ext cx="7252505" cy="891250"/>
          </a:xfrm>
        </p:spPr>
        <p:txBody>
          <a:bodyPr anchor="t">
            <a:noAutofit/>
          </a:bodyPr>
          <a:lstStyle>
            <a:lvl1pPr algn="l">
              <a:defRPr sz="5000" b="1">
                <a:solidFill>
                  <a:schemeClr val="bg1"/>
                </a:solidFill>
                <a:latin typeface="+mj-lt"/>
              </a:defRPr>
            </a:lvl1pPr>
          </a:lstStyle>
          <a:p>
            <a:r>
              <a:rPr lang="en-US" dirty="0"/>
              <a:t>CLICK TO ADD TITLE</a:t>
            </a:r>
          </a:p>
        </p:txBody>
      </p:sp>
      <p:sp>
        <p:nvSpPr>
          <p:cNvPr id="8" name="Text Placeholder 12">
            <a:extLst>
              <a:ext uri="{FF2B5EF4-FFF2-40B4-BE49-F238E27FC236}">
                <a16:creationId xmlns:a16="http://schemas.microsoft.com/office/drawing/2014/main" id="{92D701DC-3803-4D06-BFB3-A9F78E4022EF}"/>
              </a:ext>
            </a:extLst>
          </p:cNvPr>
          <p:cNvSpPr>
            <a:spLocks noGrp="1"/>
          </p:cNvSpPr>
          <p:nvPr>
            <p:ph type="body" sz="quarter" idx="14" hasCustomPrompt="1"/>
          </p:nvPr>
        </p:nvSpPr>
        <p:spPr>
          <a:xfrm>
            <a:off x="1220165" y="4467833"/>
            <a:ext cx="7252504" cy="338549"/>
          </a:xfrm>
        </p:spPr>
        <p:txBody>
          <a:bodyPr>
            <a:normAutofit/>
          </a:bodyPr>
          <a:lstStyle>
            <a:lvl1pPr marL="0" indent="0" algn="l">
              <a:buNone/>
              <a:defRPr sz="1600" spc="300">
                <a:solidFill>
                  <a:schemeClr val="bg1"/>
                </a:solidFill>
                <a:latin typeface="+mn-lt"/>
                <a:cs typeface="Arial" panose="020B0604020202020204" pitchFamily="34" charset="0"/>
              </a:defRPr>
            </a:lvl1pPr>
          </a:lstStyle>
          <a:p>
            <a:pPr lvl="0"/>
            <a:r>
              <a:rPr lang="en-US" dirty="0"/>
              <a:t>SUBTITLE GOES HERE</a:t>
            </a:r>
          </a:p>
        </p:txBody>
      </p:sp>
      <p:sp>
        <p:nvSpPr>
          <p:cNvPr id="9" name="Shape 62">
            <a:extLst>
              <a:ext uri="{FF2B5EF4-FFF2-40B4-BE49-F238E27FC236}">
                <a16:creationId xmlns:a16="http://schemas.microsoft.com/office/drawing/2014/main" id="{71FB5177-8D30-4482-99E2-8BFEB1D37D9E}"/>
              </a:ext>
            </a:extLst>
          </p:cNvPr>
          <p:cNvSpPr/>
          <p:nvPr userDrawn="1"/>
        </p:nvSpPr>
        <p:spPr>
          <a:xfrm rot="16200000" flipV="1">
            <a:off x="1285385" y="3006251"/>
            <a:ext cx="0" cy="2570770"/>
          </a:xfrm>
          <a:prstGeom prst="line">
            <a:avLst/>
          </a:prstGeom>
          <a:ln w="25400">
            <a:solidFill>
              <a:schemeClr val="bg1"/>
            </a:solidFill>
            <a:miter lim="400000"/>
          </a:ln>
        </p:spPr>
        <p:txBody>
          <a:bodyPr lIns="19050" tIns="19050" rIns="19050" bIns="19050" anchor="ctr"/>
          <a:lstStyle/>
          <a:p>
            <a:pPr algn="l">
              <a:defRPr sz="3000">
                <a:solidFill>
                  <a:srgbClr val="000000"/>
                </a:solidFill>
                <a:latin typeface="Helvetica Light"/>
                <a:ea typeface="Helvetica Light"/>
                <a:cs typeface="Helvetica Light"/>
                <a:sym typeface="Helvetica Light"/>
              </a:defRPr>
            </a:pPr>
            <a:endParaRPr sz="1500" dirty="0"/>
          </a:p>
        </p:txBody>
      </p:sp>
    </p:spTree>
    <p:extLst>
      <p:ext uri="{BB962C8B-B14F-4D97-AF65-F5344CB8AC3E}">
        <p14:creationId xmlns:p14="http://schemas.microsoft.com/office/powerpoint/2010/main" val="9341788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Custom Layou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AC775-D0E4-4AE8-B104-8AF0CC99549B}"/>
              </a:ext>
            </a:extLst>
          </p:cNvPr>
          <p:cNvSpPr>
            <a:spLocks noGrp="1"/>
          </p:cNvSpPr>
          <p:nvPr>
            <p:ph type="title" hasCustomPrompt="1"/>
          </p:nvPr>
        </p:nvSpPr>
        <p:spPr>
          <a:xfrm>
            <a:off x="826626" y="4867539"/>
            <a:ext cx="2275389" cy="1025525"/>
          </a:xfrm>
          <a:noFill/>
        </p:spPr>
        <p:txBody>
          <a:bodyPr vert="horz" lIns="0" tIns="45720" rIns="91440" bIns="0" rtlCol="0" anchor="b">
            <a:noAutofit/>
          </a:bodyPr>
          <a:lstStyle>
            <a:lvl1pPr>
              <a:defRPr lang="en-US" sz="5000" b="1">
                <a:solidFill>
                  <a:schemeClr val="tx2"/>
                </a:solidFill>
                <a:latin typeface="+mj-lt"/>
              </a:defRPr>
            </a:lvl1pPr>
          </a:lstStyle>
          <a:p>
            <a:pPr marL="0" lvl="0"/>
            <a:r>
              <a:rPr lang="en-US" dirty="0"/>
              <a:t>Agenda</a:t>
            </a:r>
          </a:p>
        </p:txBody>
      </p:sp>
      <p:sp>
        <p:nvSpPr>
          <p:cNvPr id="29" name="Picture Placeholder 28">
            <a:extLst>
              <a:ext uri="{FF2B5EF4-FFF2-40B4-BE49-F238E27FC236}">
                <a16:creationId xmlns:a16="http://schemas.microsoft.com/office/drawing/2014/main" id="{AA648B5A-E380-4E42-882E-71EBF6838E22}"/>
              </a:ext>
            </a:extLst>
          </p:cNvPr>
          <p:cNvSpPr>
            <a:spLocks noGrp="1"/>
          </p:cNvSpPr>
          <p:nvPr>
            <p:ph type="pic" sz="quarter" idx="12"/>
          </p:nvPr>
        </p:nvSpPr>
        <p:spPr>
          <a:xfrm>
            <a:off x="8634413" y="812800"/>
            <a:ext cx="3557587" cy="5232400"/>
          </a:xfrm>
        </p:spPr>
        <p:txBody>
          <a:bodyPr/>
          <a:lstStyle>
            <a:lvl1pPr>
              <a:defRPr>
                <a:latin typeface="+mn-lt"/>
              </a:defRPr>
            </a:lvl1pPr>
          </a:lstStyle>
          <a:p>
            <a:r>
              <a:rPr lang="en-US"/>
              <a:t>Click icon to add picture</a:t>
            </a:r>
            <a:endParaRPr lang="en-US" dirty="0"/>
          </a:p>
        </p:txBody>
      </p:sp>
      <p:sp>
        <p:nvSpPr>
          <p:cNvPr id="32" name="Text Placeholder 30">
            <a:extLst>
              <a:ext uri="{FF2B5EF4-FFF2-40B4-BE49-F238E27FC236}">
                <a16:creationId xmlns:a16="http://schemas.microsoft.com/office/drawing/2014/main" id="{A0A47E85-3BCA-460F-8AB1-52D89AC152B5}"/>
              </a:ext>
            </a:extLst>
          </p:cNvPr>
          <p:cNvSpPr>
            <a:spLocks noGrp="1"/>
          </p:cNvSpPr>
          <p:nvPr>
            <p:ph type="body" sz="quarter" idx="11" hasCustomPrompt="1"/>
          </p:nvPr>
        </p:nvSpPr>
        <p:spPr>
          <a:xfrm>
            <a:off x="4155313" y="879710"/>
            <a:ext cx="4294206" cy="755650"/>
          </a:xfrm>
        </p:spPr>
        <p:txBody>
          <a:bodyPr anchor="ctr">
            <a:normAutofit/>
          </a:bodyPr>
          <a:lstStyle>
            <a:lvl1pPr marL="0" indent="0">
              <a:buNone/>
              <a:defRPr sz="1600">
                <a:solidFill>
                  <a:schemeClr val="tx2"/>
                </a:solidFill>
                <a:latin typeface="+mn-lt"/>
                <a:cs typeface="Arial" panose="020B0604020202020204" pitchFamily="34" charset="0"/>
              </a:defRPr>
            </a:lvl1pPr>
            <a:lvl2pPr marL="457200" indent="0">
              <a:buNone/>
              <a:defRPr/>
            </a:lvl2pPr>
          </a:lstStyle>
          <a:p>
            <a:pPr lvl="0"/>
            <a:r>
              <a:rPr lang="en-US" dirty="0"/>
              <a:t>Click to edit Master </a:t>
            </a:r>
            <a:br>
              <a:rPr lang="en-US" dirty="0"/>
            </a:br>
            <a:r>
              <a:rPr lang="en-US" dirty="0"/>
              <a:t>text styles</a:t>
            </a:r>
          </a:p>
        </p:txBody>
      </p:sp>
      <p:sp>
        <p:nvSpPr>
          <p:cNvPr id="33" name="Text Placeholder 30">
            <a:extLst>
              <a:ext uri="{FF2B5EF4-FFF2-40B4-BE49-F238E27FC236}">
                <a16:creationId xmlns:a16="http://schemas.microsoft.com/office/drawing/2014/main" id="{D357C748-EEC9-489A-BCC6-CA3A91E3F2AD}"/>
              </a:ext>
            </a:extLst>
          </p:cNvPr>
          <p:cNvSpPr>
            <a:spLocks noGrp="1"/>
          </p:cNvSpPr>
          <p:nvPr>
            <p:ph type="body" sz="quarter" idx="13" hasCustomPrompt="1"/>
          </p:nvPr>
        </p:nvSpPr>
        <p:spPr>
          <a:xfrm>
            <a:off x="4155313" y="1956155"/>
            <a:ext cx="4294206" cy="755650"/>
          </a:xfrm>
        </p:spPr>
        <p:txBody>
          <a:bodyPr anchor="ctr">
            <a:normAutofit/>
          </a:bodyPr>
          <a:lstStyle>
            <a:lvl1pPr marL="0" indent="0">
              <a:spcBef>
                <a:spcPts val="0"/>
              </a:spcBef>
              <a:buNone/>
              <a:defRPr sz="1600">
                <a:solidFill>
                  <a:schemeClr val="tx2"/>
                </a:solidFill>
                <a:latin typeface="+mn-lt"/>
                <a:cs typeface="Arial" panose="020B0604020202020204" pitchFamily="34" charset="0"/>
              </a:defRPr>
            </a:lvl1pPr>
            <a:lvl2pPr marL="457200" indent="0">
              <a:buNone/>
              <a:defRPr/>
            </a:lvl2pPr>
          </a:lstStyle>
          <a:p>
            <a:pPr lvl="0"/>
            <a:r>
              <a:rPr lang="en-US" dirty="0"/>
              <a:t>Click to edit Master </a:t>
            </a:r>
            <a:br>
              <a:rPr lang="en-US" dirty="0"/>
            </a:br>
            <a:r>
              <a:rPr lang="en-US" dirty="0"/>
              <a:t>text styles</a:t>
            </a:r>
          </a:p>
        </p:txBody>
      </p:sp>
      <p:sp>
        <p:nvSpPr>
          <p:cNvPr id="34" name="Text Placeholder 30">
            <a:extLst>
              <a:ext uri="{FF2B5EF4-FFF2-40B4-BE49-F238E27FC236}">
                <a16:creationId xmlns:a16="http://schemas.microsoft.com/office/drawing/2014/main" id="{59136E3C-98E8-457D-ABD1-BA278DBB491B}"/>
              </a:ext>
            </a:extLst>
          </p:cNvPr>
          <p:cNvSpPr>
            <a:spLocks noGrp="1"/>
          </p:cNvSpPr>
          <p:nvPr>
            <p:ph type="body" sz="quarter" idx="14" hasCustomPrompt="1"/>
          </p:nvPr>
        </p:nvSpPr>
        <p:spPr>
          <a:xfrm>
            <a:off x="4155313" y="3032600"/>
            <a:ext cx="4294206" cy="755650"/>
          </a:xfrm>
        </p:spPr>
        <p:txBody>
          <a:bodyPr anchor="ctr">
            <a:normAutofit/>
          </a:bodyPr>
          <a:lstStyle>
            <a:lvl1pPr marL="0" indent="0">
              <a:spcBef>
                <a:spcPts val="0"/>
              </a:spcBef>
              <a:buNone/>
              <a:defRPr sz="1600">
                <a:solidFill>
                  <a:schemeClr val="tx2"/>
                </a:solidFill>
                <a:latin typeface="+mn-lt"/>
                <a:cs typeface="Arial" panose="020B0604020202020204" pitchFamily="34" charset="0"/>
              </a:defRPr>
            </a:lvl1pPr>
            <a:lvl2pPr marL="457200" indent="0">
              <a:buNone/>
              <a:defRPr/>
            </a:lvl2pPr>
          </a:lstStyle>
          <a:p>
            <a:pPr lvl="0"/>
            <a:r>
              <a:rPr lang="en-US" dirty="0"/>
              <a:t>Click to edit Master </a:t>
            </a:r>
            <a:br>
              <a:rPr lang="en-US" dirty="0"/>
            </a:br>
            <a:r>
              <a:rPr lang="en-US" dirty="0"/>
              <a:t>text styles</a:t>
            </a:r>
          </a:p>
        </p:txBody>
      </p:sp>
      <p:sp>
        <p:nvSpPr>
          <p:cNvPr id="35" name="Text Placeholder 30">
            <a:extLst>
              <a:ext uri="{FF2B5EF4-FFF2-40B4-BE49-F238E27FC236}">
                <a16:creationId xmlns:a16="http://schemas.microsoft.com/office/drawing/2014/main" id="{3F9938E0-7CFD-4C1C-88B0-388D25B8B1B8}"/>
              </a:ext>
            </a:extLst>
          </p:cNvPr>
          <p:cNvSpPr>
            <a:spLocks noGrp="1"/>
          </p:cNvSpPr>
          <p:nvPr>
            <p:ph type="body" sz="quarter" idx="15" hasCustomPrompt="1"/>
          </p:nvPr>
        </p:nvSpPr>
        <p:spPr>
          <a:xfrm>
            <a:off x="4155313" y="4109045"/>
            <a:ext cx="4294206" cy="755650"/>
          </a:xfrm>
        </p:spPr>
        <p:txBody>
          <a:bodyPr anchor="ctr">
            <a:normAutofit/>
          </a:bodyPr>
          <a:lstStyle>
            <a:lvl1pPr marL="0" indent="0">
              <a:spcBef>
                <a:spcPts val="0"/>
              </a:spcBef>
              <a:buNone/>
              <a:defRPr sz="1600">
                <a:solidFill>
                  <a:schemeClr val="tx2"/>
                </a:solidFill>
                <a:latin typeface="+mn-lt"/>
                <a:cs typeface="Arial" panose="020B0604020202020204" pitchFamily="34" charset="0"/>
              </a:defRPr>
            </a:lvl1pPr>
            <a:lvl2pPr marL="457200" indent="0">
              <a:buNone/>
              <a:defRPr/>
            </a:lvl2pPr>
          </a:lstStyle>
          <a:p>
            <a:pPr lvl="0"/>
            <a:r>
              <a:rPr lang="en-US" dirty="0"/>
              <a:t>Click to edit Master </a:t>
            </a:r>
            <a:br>
              <a:rPr lang="en-US" dirty="0"/>
            </a:br>
            <a:r>
              <a:rPr lang="en-US" dirty="0"/>
              <a:t>text styles</a:t>
            </a:r>
          </a:p>
        </p:txBody>
      </p:sp>
      <p:sp>
        <p:nvSpPr>
          <p:cNvPr id="36" name="Text Placeholder 30">
            <a:extLst>
              <a:ext uri="{FF2B5EF4-FFF2-40B4-BE49-F238E27FC236}">
                <a16:creationId xmlns:a16="http://schemas.microsoft.com/office/drawing/2014/main" id="{D274E9A2-3272-442A-A247-A383255C45F7}"/>
              </a:ext>
            </a:extLst>
          </p:cNvPr>
          <p:cNvSpPr>
            <a:spLocks noGrp="1"/>
          </p:cNvSpPr>
          <p:nvPr>
            <p:ph type="body" sz="quarter" idx="16" hasCustomPrompt="1"/>
          </p:nvPr>
        </p:nvSpPr>
        <p:spPr>
          <a:xfrm>
            <a:off x="4155313" y="5185490"/>
            <a:ext cx="4294206" cy="755650"/>
          </a:xfrm>
        </p:spPr>
        <p:txBody>
          <a:bodyPr anchor="ctr">
            <a:normAutofit/>
          </a:bodyPr>
          <a:lstStyle>
            <a:lvl1pPr marL="0" indent="0">
              <a:spcBef>
                <a:spcPts val="0"/>
              </a:spcBef>
              <a:buNone/>
              <a:defRPr sz="1600">
                <a:solidFill>
                  <a:schemeClr val="tx2"/>
                </a:solidFill>
                <a:latin typeface="+mn-lt"/>
                <a:cs typeface="Arial" panose="020B0604020202020204" pitchFamily="34" charset="0"/>
              </a:defRPr>
            </a:lvl1pPr>
            <a:lvl2pPr marL="457200" indent="0">
              <a:buNone/>
              <a:defRPr/>
            </a:lvl2pPr>
          </a:lstStyle>
          <a:p>
            <a:pPr lvl="0"/>
            <a:r>
              <a:rPr lang="en-US" dirty="0"/>
              <a:t>Click to edit Master </a:t>
            </a:r>
            <a:br>
              <a:rPr lang="en-US" dirty="0"/>
            </a:br>
            <a:r>
              <a:rPr lang="en-US" dirty="0"/>
              <a:t>text styles</a:t>
            </a:r>
          </a:p>
        </p:txBody>
      </p:sp>
      <p:sp>
        <p:nvSpPr>
          <p:cNvPr id="42" name="Shape 62">
            <a:extLst>
              <a:ext uri="{FF2B5EF4-FFF2-40B4-BE49-F238E27FC236}">
                <a16:creationId xmlns:a16="http://schemas.microsoft.com/office/drawing/2014/main" id="{2683CBB0-468F-4DD2-853B-FBFFA91B662E}"/>
              </a:ext>
            </a:extLst>
          </p:cNvPr>
          <p:cNvSpPr/>
          <p:nvPr userDrawn="1"/>
        </p:nvSpPr>
        <p:spPr>
          <a:xfrm rot="16200000" flipV="1">
            <a:off x="965155" y="3899540"/>
            <a:ext cx="0" cy="1930310"/>
          </a:xfrm>
          <a:prstGeom prst="line">
            <a:avLst/>
          </a:prstGeom>
          <a:ln w="19050">
            <a:solidFill>
              <a:schemeClr val="tx2"/>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sz="1500" dirty="0"/>
          </a:p>
        </p:txBody>
      </p:sp>
    </p:spTree>
    <p:extLst>
      <p:ext uri="{BB962C8B-B14F-4D97-AF65-F5344CB8AC3E}">
        <p14:creationId xmlns:p14="http://schemas.microsoft.com/office/powerpoint/2010/main" val="12260604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Custom Layou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AC775-D0E4-4AE8-B104-8AF0CC99549B}"/>
              </a:ext>
            </a:extLst>
          </p:cNvPr>
          <p:cNvSpPr>
            <a:spLocks noGrp="1"/>
          </p:cNvSpPr>
          <p:nvPr>
            <p:ph type="title" hasCustomPrompt="1"/>
          </p:nvPr>
        </p:nvSpPr>
        <p:spPr>
          <a:xfrm>
            <a:off x="826626" y="4867539"/>
            <a:ext cx="2239803" cy="1025525"/>
          </a:xfrm>
          <a:noFill/>
        </p:spPr>
        <p:txBody>
          <a:bodyPr vert="horz" lIns="0" tIns="45720" rIns="91440" bIns="0" rtlCol="0" anchor="b">
            <a:noAutofit/>
          </a:bodyPr>
          <a:lstStyle>
            <a:lvl1pPr>
              <a:defRPr lang="en-US" sz="5000" b="1">
                <a:solidFill>
                  <a:schemeClr val="tx2"/>
                </a:solidFill>
                <a:latin typeface="+mj-lt"/>
              </a:defRPr>
            </a:lvl1pPr>
          </a:lstStyle>
          <a:p>
            <a:pPr marL="0" lvl="0"/>
            <a:r>
              <a:rPr lang="en-US" noProof="0"/>
              <a:t>Agenda</a:t>
            </a:r>
          </a:p>
        </p:txBody>
      </p:sp>
      <p:sp>
        <p:nvSpPr>
          <p:cNvPr id="29" name="Picture Placeholder 28">
            <a:extLst>
              <a:ext uri="{FF2B5EF4-FFF2-40B4-BE49-F238E27FC236}">
                <a16:creationId xmlns:a16="http://schemas.microsoft.com/office/drawing/2014/main" id="{AA648B5A-E380-4E42-882E-71EBF6838E22}"/>
              </a:ext>
            </a:extLst>
          </p:cNvPr>
          <p:cNvSpPr>
            <a:spLocks noGrp="1"/>
          </p:cNvSpPr>
          <p:nvPr>
            <p:ph type="pic" sz="quarter" idx="12"/>
          </p:nvPr>
        </p:nvSpPr>
        <p:spPr>
          <a:xfrm>
            <a:off x="8634413" y="812800"/>
            <a:ext cx="3557587" cy="5232400"/>
          </a:xfrm>
        </p:spPr>
        <p:txBody>
          <a:bodyPr/>
          <a:lstStyle>
            <a:lvl1pPr>
              <a:defRPr>
                <a:latin typeface="+mn-lt"/>
              </a:defRPr>
            </a:lvl1pPr>
          </a:lstStyle>
          <a:p>
            <a:r>
              <a:rPr lang="en-US" noProof="0"/>
              <a:t>Click icon to add picture</a:t>
            </a:r>
            <a:endParaRPr lang="en-US" noProof="0" dirty="0"/>
          </a:p>
        </p:txBody>
      </p:sp>
      <p:sp>
        <p:nvSpPr>
          <p:cNvPr id="32" name="Text Placeholder 30">
            <a:extLst>
              <a:ext uri="{FF2B5EF4-FFF2-40B4-BE49-F238E27FC236}">
                <a16:creationId xmlns:a16="http://schemas.microsoft.com/office/drawing/2014/main" id="{A0A47E85-3BCA-460F-8AB1-52D89AC152B5}"/>
              </a:ext>
            </a:extLst>
          </p:cNvPr>
          <p:cNvSpPr>
            <a:spLocks noGrp="1"/>
          </p:cNvSpPr>
          <p:nvPr>
            <p:ph type="body" sz="quarter" idx="11" hasCustomPrompt="1"/>
          </p:nvPr>
        </p:nvSpPr>
        <p:spPr>
          <a:xfrm>
            <a:off x="4476854" y="879710"/>
            <a:ext cx="3983858" cy="755650"/>
          </a:xfrm>
        </p:spPr>
        <p:txBody>
          <a:bodyPr anchor="ctr">
            <a:normAutofit/>
          </a:bodyPr>
          <a:lstStyle>
            <a:lvl1pPr marL="0" indent="0">
              <a:buNone/>
              <a:defRPr sz="1600">
                <a:solidFill>
                  <a:schemeClr val="tx2"/>
                </a:solidFill>
                <a:latin typeface="+mn-lt"/>
                <a:cs typeface="Arial" panose="020B0604020202020204" pitchFamily="34" charset="0"/>
              </a:defRPr>
            </a:lvl1pPr>
            <a:lvl2pPr marL="457200" indent="0">
              <a:buNone/>
              <a:defRPr/>
            </a:lvl2pPr>
          </a:lstStyle>
          <a:p>
            <a:pPr lvl="0"/>
            <a:r>
              <a:rPr lang="en-US" noProof="0"/>
              <a:t>Click to edit Master </a:t>
            </a:r>
            <a:br>
              <a:rPr lang="en-US" noProof="0"/>
            </a:br>
            <a:r>
              <a:rPr lang="en-US" noProof="0"/>
              <a:t>text styles</a:t>
            </a:r>
          </a:p>
        </p:txBody>
      </p:sp>
      <p:sp>
        <p:nvSpPr>
          <p:cNvPr id="33" name="Text Placeholder 30">
            <a:extLst>
              <a:ext uri="{FF2B5EF4-FFF2-40B4-BE49-F238E27FC236}">
                <a16:creationId xmlns:a16="http://schemas.microsoft.com/office/drawing/2014/main" id="{D357C748-EEC9-489A-BCC6-CA3A91E3F2AD}"/>
              </a:ext>
            </a:extLst>
          </p:cNvPr>
          <p:cNvSpPr>
            <a:spLocks noGrp="1"/>
          </p:cNvSpPr>
          <p:nvPr>
            <p:ph type="body" sz="quarter" idx="13" hasCustomPrompt="1"/>
          </p:nvPr>
        </p:nvSpPr>
        <p:spPr>
          <a:xfrm>
            <a:off x="4476854" y="1956155"/>
            <a:ext cx="3983858" cy="755650"/>
          </a:xfrm>
        </p:spPr>
        <p:txBody>
          <a:bodyPr anchor="ctr">
            <a:normAutofit/>
          </a:bodyPr>
          <a:lstStyle>
            <a:lvl1pPr marL="0" indent="0">
              <a:spcBef>
                <a:spcPts val="0"/>
              </a:spcBef>
              <a:buNone/>
              <a:defRPr sz="1600">
                <a:solidFill>
                  <a:schemeClr val="tx2"/>
                </a:solidFill>
                <a:latin typeface="+mn-lt"/>
                <a:cs typeface="Arial" panose="020B0604020202020204" pitchFamily="34" charset="0"/>
              </a:defRPr>
            </a:lvl1pPr>
            <a:lvl2pPr marL="457200" indent="0">
              <a:buNone/>
              <a:defRPr/>
            </a:lvl2pPr>
          </a:lstStyle>
          <a:p>
            <a:pPr lvl="0"/>
            <a:r>
              <a:rPr lang="en-US" noProof="0"/>
              <a:t>Click to edit Master </a:t>
            </a:r>
            <a:br>
              <a:rPr lang="en-US" noProof="0"/>
            </a:br>
            <a:r>
              <a:rPr lang="en-US" noProof="0"/>
              <a:t>text styles</a:t>
            </a:r>
          </a:p>
        </p:txBody>
      </p:sp>
      <p:sp>
        <p:nvSpPr>
          <p:cNvPr id="34" name="Text Placeholder 30">
            <a:extLst>
              <a:ext uri="{FF2B5EF4-FFF2-40B4-BE49-F238E27FC236}">
                <a16:creationId xmlns:a16="http://schemas.microsoft.com/office/drawing/2014/main" id="{59136E3C-98E8-457D-ABD1-BA278DBB491B}"/>
              </a:ext>
            </a:extLst>
          </p:cNvPr>
          <p:cNvSpPr>
            <a:spLocks noGrp="1"/>
          </p:cNvSpPr>
          <p:nvPr>
            <p:ph type="body" sz="quarter" idx="14" hasCustomPrompt="1"/>
          </p:nvPr>
        </p:nvSpPr>
        <p:spPr>
          <a:xfrm>
            <a:off x="4476854" y="3032600"/>
            <a:ext cx="3983858" cy="755650"/>
          </a:xfrm>
        </p:spPr>
        <p:txBody>
          <a:bodyPr anchor="ctr">
            <a:normAutofit/>
          </a:bodyPr>
          <a:lstStyle>
            <a:lvl1pPr marL="0" indent="0">
              <a:spcBef>
                <a:spcPts val="0"/>
              </a:spcBef>
              <a:buNone/>
              <a:defRPr sz="1600">
                <a:solidFill>
                  <a:schemeClr val="tx2"/>
                </a:solidFill>
                <a:latin typeface="+mn-lt"/>
                <a:cs typeface="Arial" panose="020B0604020202020204" pitchFamily="34" charset="0"/>
              </a:defRPr>
            </a:lvl1pPr>
            <a:lvl2pPr marL="457200" indent="0">
              <a:buNone/>
              <a:defRPr/>
            </a:lvl2pPr>
          </a:lstStyle>
          <a:p>
            <a:pPr lvl="0"/>
            <a:r>
              <a:rPr lang="en-US" noProof="0"/>
              <a:t>Click to edit Master </a:t>
            </a:r>
            <a:br>
              <a:rPr lang="en-US" noProof="0"/>
            </a:br>
            <a:r>
              <a:rPr lang="en-US" noProof="0"/>
              <a:t>text styles</a:t>
            </a:r>
          </a:p>
        </p:txBody>
      </p:sp>
      <p:sp>
        <p:nvSpPr>
          <p:cNvPr id="35" name="Text Placeholder 30">
            <a:extLst>
              <a:ext uri="{FF2B5EF4-FFF2-40B4-BE49-F238E27FC236}">
                <a16:creationId xmlns:a16="http://schemas.microsoft.com/office/drawing/2014/main" id="{3F9938E0-7CFD-4C1C-88B0-388D25B8B1B8}"/>
              </a:ext>
            </a:extLst>
          </p:cNvPr>
          <p:cNvSpPr>
            <a:spLocks noGrp="1"/>
          </p:cNvSpPr>
          <p:nvPr>
            <p:ph type="body" sz="quarter" idx="15" hasCustomPrompt="1"/>
          </p:nvPr>
        </p:nvSpPr>
        <p:spPr>
          <a:xfrm>
            <a:off x="4476854" y="4109045"/>
            <a:ext cx="3983858" cy="755650"/>
          </a:xfrm>
        </p:spPr>
        <p:txBody>
          <a:bodyPr anchor="ctr">
            <a:normAutofit/>
          </a:bodyPr>
          <a:lstStyle>
            <a:lvl1pPr marL="0" indent="0">
              <a:spcBef>
                <a:spcPts val="0"/>
              </a:spcBef>
              <a:buNone/>
              <a:defRPr sz="1600">
                <a:solidFill>
                  <a:schemeClr val="tx2"/>
                </a:solidFill>
                <a:latin typeface="+mn-lt"/>
                <a:cs typeface="Arial" panose="020B0604020202020204" pitchFamily="34" charset="0"/>
              </a:defRPr>
            </a:lvl1pPr>
            <a:lvl2pPr marL="457200" indent="0">
              <a:buNone/>
              <a:defRPr/>
            </a:lvl2pPr>
          </a:lstStyle>
          <a:p>
            <a:pPr lvl="0"/>
            <a:r>
              <a:rPr lang="en-US" noProof="0"/>
              <a:t>Click to edit Master </a:t>
            </a:r>
            <a:br>
              <a:rPr lang="en-US" noProof="0"/>
            </a:br>
            <a:r>
              <a:rPr lang="en-US" noProof="0"/>
              <a:t>text styles</a:t>
            </a:r>
          </a:p>
        </p:txBody>
      </p:sp>
      <p:sp>
        <p:nvSpPr>
          <p:cNvPr id="36" name="Text Placeholder 30">
            <a:extLst>
              <a:ext uri="{FF2B5EF4-FFF2-40B4-BE49-F238E27FC236}">
                <a16:creationId xmlns:a16="http://schemas.microsoft.com/office/drawing/2014/main" id="{D274E9A2-3272-442A-A247-A383255C45F7}"/>
              </a:ext>
            </a:extLst>
          </p:cNvPr>
          <p:cNvSpPr>
            <a:spLocks noGrp="1"/>
          </p:cNvSpPr>
          <p:nvPr>
            <p:ph type="body" sz="quarter" idx="16" hasCustomPrompt="1"/>
          </p:nvPr>
        </p:nvSpPr>
        <p:spPr>
          <a:xfrm>
            <a:off x="4476854" y="5185490"/>
            <a:ext cx="3983858" cy="755650"/>
          </a:xfrm>
        </p:spPr>
        <p:txBody>
          <a:bodyPr anchor="ctr">
            <a:normAutofit/>
          </a:bodyPr>
          <a:lstStyle>
            <a:lvl1pPr marL="0" indent="0">
              <a:spcBef>
                <a:spcPts val="0"/>
              </a:spcBef>
              <a:buNone/>
              <a:defRPr sz="1600">
                <a:solidFill>
                  <a:schemeClr val="tx2"/>
                </a:solidFill>
                <a:latin typeface="+mn-lt"/>
                <a:cs typeface="Arial" panose="020B0604020202020204" pitchFamily="34" charset="0"/>
              </a:defRPr>
            </a:lvl1pPr>
            <a:lvl2pPr marL="457200" indent="0">
              <a:buNone/>
              <a:defRPr/>
            </a:lvl2pPr>
          </a:lstStyle>
          <a:p>
            <a:pPr lvl="0"/>
            <a:r>
              <a:rPr lang="en-US" noProof="0"/>
              <a:t>Click to edit Master </a:t>
            </a:r>
            <a:br>
              <a:rPr lang="en-US" noProof="0"/>
            </a:br>
            <a:r>
              <a:rPr lang="en-US" noProof="0"/>
              <a:t>text styles</a:t>
            </a:r>
          </a:p>
        </p:txBody>
      </p:sp>
      <p:sp>
        <p:nvSpPr>
          <p:cNvPr id="37" name="Text Placeholder 30">
            <a:extLst>
              <a:ext uri="{FF2B5EF4-FFF2-40B4-BE49-F238E27FC236}">
                <a16:creationId xmlns:a16="http://schemas.microsoft.com/office/drawing/2014/main" id="{2D435A30-7C8E-4847-B027-91CBFA159229}"/>
              </a:ext>
            </a:extLst>
          </p:cNvPr>
          <p:cNvSpPr>
            <a:spLocks noGrp="1"/>
          </p:cNvSpPr>
          <p:nvPr>
            <p:ph type="body" sz="quarter" idx="17" hasCustomPrompt="1"/>
          </p:nvPr>
        </p:nvSpPr>
        <p:spPr>
          <a:xfrm>
            <a:off x="3527730" y="879710"/>
            <a:ext cx="741082" cy="755650"/>
          </a:xfrm>
        </p:spPr>
        <p:txBody>
          <a:bodyPr rIns="0" anchor="ctr">
            <a:noAutofit/>
          </a:bodyPr>
          <a:lstStyle>
            <a:lvl1pPr marL="0" indent="0" algn="r">
              <a:buNone/>
              <a:defRPr sz="6000">
                <a:solidFill>
                  <a:schemeClr val="accent2"/>
                </a:solidFill>
                <a:latin typeface="+mj-lt"/>
                <a:cs typeface="Arial" panose="020B0604020202020204" pitchFamily="34" charset="0"/>
              </a:defRPr>
            </a:lvl1pPr>
            <a:lvl2pPr marL="457200" indent="0">
              <a:buNone/>
              <a:defRPr/>
            </a:lvl2pPr>
          </a:lstStyle>
          <a:p>
            <a:pPr lvl="0"/>
            <a:r>
              <a:rPr lang="en-US" noProof="0"/>
              <a:t>1</a:t>
            </a:r>
          </a:p>
        </p:txBody>
      </p:sp>
      <p:sp>
        <p:nvSpPr>
          <p:cNvPr id="38" name="Text Placeholder 30">
            <a:extLst>
              <a:ext uri="{FF2B5EF4-FFF2-40B4-BE49-F238E27FC236}">
                <a16:creationId xmlns:a16="http://schemas.microsoft.com/office/drawing/2014/main" id="{819BB324-34C6-4FF7-8780-D294AC6EC5AC}"/>
              </a:ext>
            </a:extLst>
          </p:cNvPr>
          <p:cNvSpPr>
            <a:spLocks noGrp="1"/>
          </p:cNvSpPr>
          <p:nvPr>
            <p:ph type="body" sz="quarter" idx="18" hasCustomPrompt="1"/>
          </p:nvPr>
        </p:nvSpPr>
        <p:spPr>
          <a:xfrm>
            <a:off x="3527730" y="1956155"/>
            <a:ext cx="741082" cy="755650"/>
          </a:xfrm>
        </p:spPr>
        <p:txBody>
          <a:bodyPr rIns="0" anchor="ctr">
            <a:noAutofit/>
          </a:bodyPr>
          <a:lstStyle>
            <a:lvl1pPr marL="0" indent="0" algn="r">
              <a:buNone/>
              <a:defRPr sz="6000">
                <a:solidFill>
                  <a:schemeClr val="accent2"/>
                </a:solidFill>
                <a:latin typeface="+mj-lt"/>
                <a:cs typeface="Arial" panose="020B0604020202020204" pitchFamily="34" charset="0"/>
              </a:defRPr>
            </a:lvl1pPr>
            <a:lvl2pPr marL="457200" indent="0">
              <a:buNone/>
              <a:defRPr/>
            </a:lvl2pPr>
          </a:lstStyle>
          <a:p>
            <a:pPr lvl="0"/>
            <a:r>
              <a:rPr lang="en-US" noProof="0"/>
              <a:t>2</a:t>
            </a:r>
          </a:p>
        </p:txBody>
      </p:sp>
      <p:sp>
        <p:nvSpPr>
          <p:cNvPr id="39" name="Text Placeholder 30">
            <a:extLst>
              <a:ext uri="{FF2B5EF4-FFF2-40B4-BE49-F238E27FC236}">
                <a16:creationId xmlns:a16="http://schemas.microsoft.com/office/drawing/2014/main" id="{43B3C496-FB0A-4924-A341-696D17E2D9C5}"/>
              </a:ext>
            </a:extLst>
          </p:cNvPr>
          <p:cNvSpPr>
            <a:spLocks noGrp="1"/>
          </p:cNvSpPr>
          <p:nvPr>
            <p:ph type="body" sz="quarter" idx="19" hasCustomPrompt="1"/>
          </p:nvPr>
        </p:nvSpPr>
        <p:spPr>
          <a:xfrm>
            <a:off x="3527730" y="3032600"/>
            <a:ext cx="741082" cy="755650"/>
          </a:xfrm>
        </p:spPr>
        <p:txBody>
          <a:bodyPr rIns="0" anchor="ctr">
            <a:noAutofit/>
          </a:bodyPr>
          <a:lstStyle>
            <a:lvl1pPr marL="0" indent="0" algn="r">
              <a:buNone/>
              <a:defRPr sz="6000">
                <a:solidFill>
                  <a:schemeClr val="accent2"/>
                </a:solidFill>
                <a:latin typeface="+mj-lt"/>
                <a:cs typeface="Arial" panose="020B0604020202020204" pitchFamily="34" charset="0"/>
              </a:defRPr>
            </a:lvl1pPr>
            <a:lvl2pPr marL="457200" indent="0">
              <a:buNone/>
              <a:defRPr/>
            </a:lvl2pPr>
          </a:lstStyle>
          <a:p>
            <a:pPr lvl="0"/>
            <a:r>
              <a:rPr lang="en-US" noProof="0"/>
              <a:t>3</a:t>
            </a:r>
          </a:p>
        </p:txBody>
      </p:sp>
      <p:sp>
        <p:nvSpPr>
          <p:cNvPr id="40" name="Text Placeholder 30">
            <a:extLst>
              <a:ext uri="{FF2B5EF4-FFF2-40B4-BE49-F238E27FC236}">
                <a16:creationId xmlns:a16="http://schemas.microsoft.com/office/drawing/2014/main" id="{FEACD5FF-800E-4BB0-82F3-2E0AEF1215D5}"/>
              </a:ext>
            </a:extLst>
          </p:cNvPr>
          <p:cNvSpPr>
            <a:spLocks noGrp="1"/>
          </p:cNvSpPr>
          <p:nvPr>
            <p:ph type="body" sz="quarter" idx="20" hasCustomPrompt="1"/>
          </p:nvPr>
        </p:nvSpPr>
        <p:spPr>
          <a:xfrm>
            <a:off x="3527730" y="4109045"/>
            <a:ext cx="741082" cy="755650"/>
          </a:xfrm>
        </p:spPr>
        <p:txBody>
          <a:bodyPr rIns="0" anchor="ctr">
            <a:noAutofit/>
          </a:bodyPr>
          <a:lstStyle>
            <a:lvl1pPr marL="0" indent="0" algn="r">
              <a:buNone/>
              <a:defRPr sz="6000">
                <a:solidFill>
                  <a:schemeClr val="accent2"/>
                </a:solidFill>
                <a:latin typeface="+mj-lt"/>
                <a:cs typeface="Arial" panose="020B0604020202020204" pitchFamily="34" charset="0"/>
              </a:defRPr>
            </a:lvl1pPr>
            <a:lvl2pPr marL="457200" indent="0">
              <a:buNone/>
              <a:defRPr/>
            </a:lvl2pPr>
          </a:lstStyle>
          <a:p>
            <a:pPr lvl="0"/>
            <a:r>
              <a:rPr lang="en-US" noProof="0"/>
              <a:t>4</a:t>
            </a:r>
          </a:p>
        </p:txBody>
      </p:sp>
      <p:sp>
        <p:nvSpPr>
          <p:cNvPr id="41" name="Text Placeholder 30">
            <a:extLst>
              <a:ext uri="{FF2B5EF4-FFF2-40B4-BE49-F238E27FC236}">
                <a16:creationId xmlns:a16="http://schemas.microsoft.com/office/drawing/2014/main" id="{58B97284-E1BE-4DCD-9CC1-C441D1A8573A}"/>
              </a:ext>
            </a:extLst>
          </p:cNvPr>
          <p:cNvSpPr>
            <a:spLocks noGrp="1"/>
          </p:cNvSpPr>
          <p:nvPr>
            <p:ph type="body" sz="quarter" idx="21" hasCustomPrompt="1"/>
          </p:nvPr>
        </p:nvSpPr>
        <p:spPr>
          <a:xfrm>
            <a:off x="3527730" y="5185490"/>
            <a:ext cx="741082" cy="755650"/>
          </a:xfrm>
        </p:spPr>
        <p:txBody>
          <a:bodyPr rIns="0" anchor="ctr">
            <a:noAutofit/>
          </a:bodyPr>
          <a:lstStyle>
            <a:lvl1pPr marL="0" indent="0" algn="r">
              <a:buNone/>
              <a:defRPr sz="6000">
                <a:solidFill>
                  <a:schemeClr val="accent2"/>
                </a:solidFill>
                <a:latin typeface="+mj-lt"/>
                <a:cs typeface="Arial" panose="020B0604020202020204" pitchFamily="34" charset="0"/>
              </a:defRPr>
            </a:lvl1pPr>
            <a:lvl2pPr marL="457200" indent="0">
              <a:buNone/>
              <a:defRPr/>
            </a:lvl2pPr>
          </a:lstStyle>
          <a:p>
            <a:pPr lvl="0"/>
            <a:r>
              <a:rPr lang="en-US" noProof="0"/>
              <a:t>5</a:t>
            </a:r>
          </a:p>
        </p:txBody>
      </p:sp>
      <p:sp>
        <p:nvSpPr>
          <p:cNvPr id="42" name="Shape 62">
            <a:extLst>
              <a:ext uri="{FF2B5EF4-FFF2-40B4-BE49-F238E27FC236}">
                <a16:creationId xmlns:a16="http://schemas.microsoft.com/office/drawing/2014/main" id="{79517603-8FAC-41C9-B5BE-3F8BA7D93CE6}"/>
              </a:ext>
            </a:extLst>
          </p:cNvPr>
          <p:cNvSpPr/>
          <p:nvPr userDrawn="1"/>
        </p:nvSpPr>
        <p:spPr>
          <a:xfrm rot="16200000" flipV="1">
            <a:off x="965155" y="3899540"/>
            <a:ext cx="0" cy="1930310"/>
          </a:xfrm>
          <a:prstGeom prst="line">
            <a:avLst/>
          </a:prstGeom>
          <a:ln w="19050">
            <a:solidFill>
              <a:schemeClr val="tx2"/>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lang="en-US" sz="1500" noProof="0" dirty="0"/>
          </a:p>
        </p:txBody>
      </p:sp>
    </p:spTree>
    <p:extLst>
      <p:ext uri="{BB962C8B-B14F-4D97-AF65-F5344CB8AC3E}">
        <p14:creationId xmlns:p14="http://schemas.microsoft.com/office/powerpoint/2010/main" val="42831458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731EC-67BA-493B-B1C7-6258DD2B6042}"/>
              </a:ext>
            </a:extLst>
          </p:cNvPr>
          <p:cNvSpPr>
            <a:spLocks noGrp="1"/>
          </p:cNvSpPr>
          <p:nvPr>
            <p:ph type="title"/>
          </p:nvPr>
        </p:nvSpPr>
        <p:spPr>
          <a:xfrm>
            <a:off x="5470525" y="1193765"/>
            <a:ext cx="6322230" cy="1325563"/>
          </a:xfrm>
        </p:spPr>
        <p:txBody>
          <a:bodyPr lIns="0" anchor="b">
            <a:normAutofit/>
          </a:bodyPr>
          <a:lstStyle>
            <a:lvl1pPr algn="l">
              <a:defRPr sz="4000">
                <a:latin typeface="+mj-lt"/>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BE84B7CE-D997-4F92-BD9D-3F9DE2782EF8}"/>
              </a:ext>
            </a:extLst>
          </p:cNvPr>
          <p:cNvSpPr>
            <a:spLocks noGrp="1"/>
          </p:cNvSpPr>
          <p:nvPr>
            <p:ph type="pic" sz="quarter" idx="10"/>
          </p:nvPr>
        </p:nvSpPr>
        <p:spPr>
          <a:xfrm>
            <a:off x="1" y="1193765"/>
            <a:ext cx="5230788" cy="4796135"/>
          </a:xfrm>
        </p:spPr>
        <p:txBody>
          <a:bodyPr/>
          <a:lstStyle>
            <a:lvl1pPr>
              <a:defRPr>
                <a:latin typeface="+mn-lt"/>
              </a:defRPr>
            </a:lvl1pPr>
          </a:lstStyle>
          <a:p>
            <a:r>
              <a:rPr lang="en-US"/>
              <a:t>Click icon to add picture</a:t>
            </a:r>
            <a:endParaRPr lang="en-US" dirty="0"/>
          </a:p>
        </p:txBody>
      </p:sp>
      <p:sp>
        <p:nvSpPr>
          <p:cNvPr id="8" name="Text Placeholder 6">
            <a:extLst>
              <a:ext uri="{FF2B5EF4-FFF2-40B4-BE49-F238E27FC236}">
                <a16:creationId xmlns:a16="http://schemas.microsoft.com/office/drawing/2014/main" id="{75D558A5-D3BF-4DB7-928F-A20868F3C37D}"/>
              </a:ext>
            </a:extLst>
          </p:cNvPr>
          <p:cNvSpPr>
            <a:spLocks noGrp="1"/>
          </p:cNvSpPr>
          <p:nvPr>
            <p:ph type="body" sz="quarter" idx="12" hasCustomPrompt="1"/>
          </p:nvPr>
        </p:nvSpPr>
        <p:spPr>
          <a:xfrm>
            <a:off x="5470816" y="2540529"/>
            <a:ext cx="3046302" cy="382749"/>
          </a:xfrm>
        </p:spPr>
        <p:txBody>
          <a:bodyPr lIns="0" anchor="b">
            <a:normAutofit/>
          </a:bodyPr>
          <a:lstStyle>
            <a:lvl1pPr marL="0" indent="0">
              <a:buNone/>
              <a:defRPr sz="1600" b="1">
                <a:latin typeface="+mn-lt"/>
                <a:cs typeface="Arial" panose="020B0604020202020204" pitchFamily="34" charset="0"/>
              </a:defRPr>
            </a:lvl1pPr>
          </a:lstStyle>
          <a:p>
            <a:pPr lvl="0"/>
            <a:r>
              <a:rPr lang="en-US" dirty="0"/>
              <a:t>Click to add title here</a:t>
            </a:r>
          </a:p>
        </p:txBody>
      </p:sp>
      <p:sp>
        <p:nvSpPr>
          <p:cNvPr id="9" name="Text Placeholder 6">
            <a:extLst>
              <a:ext uri="{FF2B5EF4-FFF2-40B4-BE49-F238E27FC236}">
                <a16:creationId xmlns:a16="http://schemas.microsoft.com/office/drawing/2014/main" id="{92EBEB66-5E12-4FD8-AC09-10C992CA7CFE}"/>
              </a:ext>
            </a:extLst>
          </p:cNvPr>
          <p:cNvSpPr>
            <a:spLocks noGrp="1"/>
          </p:cNvSpPr>
          <p:nvPr>
            <p:ph type="body" sz="quarter" idx="14" hasCustomPrompt="1"/>
          </p:nvPr>
        </p:nvSpPr>
        <p:spPr>
          <a:xfrm>
            <a:off x="8769606" y="2540529"/>
            <a:ext cx="3023149" cy="382749"/>
          </a:xfrm>
        </p:spPr>
        <p:txBody>
          <a:bodyPr vert="horz" lIns="0" tIns="45720" rIns="91440" bIns="45720" rtlCol="0" anchor="b">
            <a:normAutofit/>
          </a:bodyPr>
          <a:lstStyle>
            <a:lvl1pPr>
              <a:defRPr lang="en-US" sz="1600" b="1" dirty="0">
                <a:latin typeface="+mn-lt"/>
              </a:defRPr>
            </a:lvl1pPr>
          </a:lstStyle>
          <a:p>
            <a:pPr marL="0" lvl="0" indent="0">
              <a:buNone/>
            </a:pPr>
            <a:r>
              <a:rPr lang="en-US" dirty="0"/>
              <a:t>Click to add title here</a:t>
            </a:r>
          </a:p>
        </p:txBody>
      </p:sp>
      <p:sp>
        <p:nvSpPr>
          <p:cNvPr id="4" name="Text Placeholder 3">
            <a:extLst>
              <a:ext uri="{FF2B5EF4-FFF2-40B4-BE49-F238E27FC236}">
                <a16:creationId xmlns:a16="http://schemas.microsoft.com/office/drawing/2014/main" id="{9B53E20B-DD70-4AFB-9D9B-17969F880C06}"/>
              </a:ext>
            </a:extLst>
          </p:cNvPr>
          <p:cNvSpPr>
            <a:spLocks noGrp="1"/>
          </p:cNvSpPr>
          <p:nvPr>
            <p:ph type="body" sz="quarter" idx="15"/>
          </p:nvPr>
        </p:nvSpPr>
        <p:spPr>
          <a:xfrm>
            <a:off x="5470525" y="2944813"/>
            <a:ext cx="3046413" cy="3044825"/>
          </a:xfrm>
        </p:spPr>
        <p:txBody>
          <a:bodyPr lIns="0" tIns="72000">
            <a:normAutofit/>
          </a:bodyPr>
          <a:lstStyle>
            <a:lvl1pPr>
              <a:defRPr sz="1400">
                <a:latin typeface="+mn-lt"/>
              </a:defRPr>
            </a:lvl1pPr>
            <a:lvl2pPr>
              <a:defRPr sz="1200">
                <a:latin typeface="+mn-lt"/>
              </a:defRPr>
            </a:lvl2pPr>
            <a:lvl3pPr>
              <a:defRPr sz="1100">
                <a:latin typeface="+mn-lt"/>
              </a:defRPr>
            </a:lvl3pPr>
            <a:lvl4pPr>
              <a:defRPr sz="1050">
                <a:latin typeface="+mn-lt"/>
              </a:defRPr>
            </a:lvl4pPr>
            <a:lvl5pPr>
              <a:defRPr sz="105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a:extLst>
              <a:ext uri="{FF2B5EF4-FFF2-40B4-BE49-F238E27FC236}">
                <a16:creationId xmlns:a16="http://schemas.microsoft.com/office/drawing/2014/main" id="{37EBF543-63D2-4169-AB73-3F4BD242FA61}"/>
              </a:ext>
            </a:extLst>
          </p:cNvPr>
          <p:cNvSpPr>
            <a:spLocks noGrp="1"/>
          </p:cNvSpPr>
          <p:nvPr>
            <p:ph type="body" sz="quarter" idx="16"/>
          </p:nvPr>
        </p:nvSpPr>
        <p:spPr>
          <a:xfrm>
            <a:off x="8769606" y="2944813"/>
            <a:ext cx="3023149" cy="3044825"/>
          </a:xfrm>
        </p:spPr>
        <p:txBody>
          <a:bodyPr lIns="0" tIns="72000">
            <a:normAutofit/>
          </a:bodyPr>
          <a:lstStyle>
            <a:lvl1pPr>
              <a:defRPr sz="1400">
                <a:latin typeface="+mn-lt"/>
              </a:defRPr>
            </a:lvl1pPr>
            <a:lvl2pPr>
              <a:defRPr sz="1200">
                <a:latin typeface="+mn-lt"/>
              </a:defRPr>
            </a:lvl2pPr>
            <a:lvl3pPr>
              <a:defRPr sz="1100">
                <a:latin typeface="+mn-lt"/>
              </a:defRPr>
            </a:lvl3pPr>
            <a:lvl4pPr>
              <a:defRPr sz="1050">
                <a:latin typeface="+mn-lt"/>
              </a:defRPr>
            </a:lvl4pPr>
            <a:lvl5pPr>
              <a:defRPr sz="105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166034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731EC-67BA-493B-B1C7-6258DD2B6042}"/>
              </a:ext>
            </a:extLst>
          </p:cNvPr>
          <p:cNvSpPr>
            <a:spLocks noGrp="1"/>
          </p:cNvSpPr>
          <p:nvPr>
            <p:ph type="title"/>
          </p:nvPr>
        </p:nvSpPr>
        <p:spPr>
          <a:xfrm>
            <a:off x="838200" y="1809009"/>
            <a:ext cx="3416928" cy="2884911"/>
          </a:xfrm>
        </p:spPr>
        <p:txBody>
          <a:bodyPr lIns="0" anchor="t">
            <a:normAutofit/>
          </a:bodyPr>
          <a:lstStyle>
            <a:lvl1pPr algn="r">
              <a:defRPr sz="4000">
                <a:solidFill>
                  <a:schemeClr val="accent1"/>
                </a:solidFill>
                <a:latin typeface="+mj-lt"/>
              </a:defRPr>
            </a:lvl1pPr>
          </a:lstStyle>
          <a:p>
            <a:r>
              <a:rPr lang="en-US"/>
              <a:t>Click to edit Master title style</a:t>
            </a:r>
            <a:endParaRPr lang="en-US" dirty="0"/>
          </a:p>
        </p:txBody>
      </p:sp>
      <p:sp>
        <p:nvSpPr>
          <p:cNvPr id="8" name="Text Placeholder 6">
            <a:extLst>
              <a:ext uri="{FF2B5EF4-FFF2-40B4-BE49-F238E27FC236}">
                <a16:creationId xmlns:a16="http://schemas.microsoft.com/office/drawing/2014/main" id="{75D558A5-D3BF-4DB7-928F-A20868F3C37D}"/>
              </a:ext>
            </a:extLst>
          </p:cNvPr>
          <p:cNvSpPr>
            <a:spLocks noGrp="1"/>
          </p:cNvSpPr>
          <p:nvPr>
            <p:ph type="body" sz="quarter" idx="12" hasCustomPrompt="1"/>
          </p:nvPr>
        </p:nvSpPr>
        <p:spPr>
          <a:xfrm>
            <a:off x="4510875" y="1809009"/>
            <a:ext cx="3686025" cy="382749"/>
          </a:xfrm>
        </p:spPr>
        <p:txBody>
          <a:bodyPr lIns="0" anchor="b">
            <a:normAutofit/>
          </a:bodyPr>
          <a:lstStyle>
            <a:lvl1pPr marL="0" indent="0">
              <a:buNone/>
              <a:defRPr sz="1600" b="1">
                <a:latin typeface="+mn-lt"/>
                <a:cs typeface="Arial" panose="020B0604020202020204" pitchFamily="34" charset="0"/>
              </a:defRPr>
            </a:lvl1pPr>
          </a:lstStyle>
          <a:p>
            <a:pPr lvl="0"/>
            <a:r>
              <a:rPr lang="en-US" dirty="0"/>
              <a:t>Click to add title here</a:t>
            </a:r>
          </a:p>
        </p:txBody>
      </p:sp>
      <p:sp>
        <p:nvSpPr>
          <p:cNvPr id="9" name="Text Placeholder 6">
            <a:extLst>
              <a:ext uri="{FF2B5EF4-FFF2-40B4-BE49-F238E27FC236}">
                <a16:creationId xmlns:a16="http://schemas.microsoft.com/office/drawing/2014/main" id="{92EBEB66-5E12-4FD8-AC09-10C992CA7CFE}"/>
              </a:ext>
            </a:extLst>
          </p:cNvPr>
          <p:cNvSpPr>
            <a:spLocks noGrp="1"/>
          </p:cNvSpPr>
          <p:nvPr>
            <p:ph type="body" sz="quarter" idx="14" hasCustomPrompt="1"/>
          </p:nvPr>
        </p:nvSpPr>
        <p:spPr>
          <a:xfrm>
            <a:off x="8452175" y="1809009"/>
            <a:ext cx="3658010" cy="382749"/>
          </a:xfrm>
        </p:spPr>
        <p:txBody>
          <a:bodyPr vert="horz" lIns="0" tIns="45720" rIns="91440" bIns="45720" rtlCol="0" anchor="b">
            <a:normAutofit/>
          </a:bodyPr>
          <a:lstStyle>
            <a:lvl1pPr>
              <a:defRPr lang="en-US" sz="1600" b="1" dirty="0">
                <a:latin typeface="+mn-lt"/>
              </a:defRPr>
            </a:lvl1pPr>
          </a:lstStyle>
          <a:p>
            <a:pPr marL="0" lvl="0" indent="0">
              <a:buNone/>
            </a:pPr>
            <a:r>
              <a:rPr lang="en-US" dirty="0"/>
              <a:t>Click to add title here</a:t>
            </a:r>
          </a:p>
        </p:txBody>
      </p:sp>
      <p:sp>
        <p:nvSpPr>
          <p:cNvPr id="4" name="Text Placeholder 3">
            <a:extLst>
              <a:ext uri="{FF2B5EF4-FFF2-40B4-BE49-F238E27FC236}">
                <a16:creationId xmlns:a16="http://schemas.microsoft.com/office/drawing/2014/main" id="{9B53E20B-DD70-4AFB-9D9B-17969F880C06}"/>
              </a:ext>
            </a:extLst>
          </p:cNvPr>
          <p:cNvSpPr>
            <a:spLocks noGrp="1"/>
          </p:cNvSpPr>
          <p:nvPr>
            <p:ph type="body" sz="quarter" idx="15"/>
          </p:nvPr>
        </p:nvSpPr>
        <p:spPr>
          <a:xfrm>
            <a:off x="4510572" y="2213293"/>
            <a:ext cx="3686159" cy="3044825"/>
          </a:xfrm>
        </p:spPr>
        <p:txBody>
          <a:bodyPr lIns="0" tIns="72000">
            <a:normAutofit/>
          </a:bodyPr>
          <a:lstStyle>
            <a:lvl1pPr>
              <a:defRPr sz="1400">
                <a:latin typeface="+mn-lt"/>
              </a:defRPr>
            </a:lvl1pPr>
            <a:lvl2pPr>
              <a:defRPr sz="1200">
                <a:latin typeface="+mn-lt"/>
              </a:defRPr>
            </a:lvl2pPr>
            <a:lvl3pPr>
              <a:defRPr sz="1100">
                <a:latin typeface="+mn-lt"/>
              </a:defRPr>
            </a:lvl3pPr>
            <a:lvl4pPr>
              <a:defRPr sz="1050">
                <a:latin typeface="+mn-lt"/>
              </a:defRPr>
            </a:lvl4pPr>
            <a:lvl5pPr>
              <a:defRPr sz="105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a:extLst>
              <a:ext uri="{FF2B5EF4-FFF2-40B4-BE49-F238E27FC236}">
                <a16:creationId xmlns:a16="http://schemas.microsoft.com/office/drawing/2014/main" id="{37EBF543-63D2-4169-AB73-3F4BD242FA61}"/>
              </a:ext>
            </a:extLst>
          </p:cNvPr>
          <p:cNvSpPr>
            <a:spLocks noGrp="1"/>
          </p:cNvSpPr>
          <p:nvPr>
            <p:ph type="body" sz="quarter" idx="16"/>
          </p:nvPr>
        </p:nvSpPr>
        <p:spPr>
          <a:xfrm>
            <a:off x="8452175" y="2213293"/>
            <a:ext cx="3658010" cy="3044825"/>
          </a:xfrm>
        </p:spPr>
        <p:txBody>
          <a:bodyPr lIns="0" tIns="72000">
            <a:normAutofit/>
          </a:bodyPr>
          <a:lstStyle>
            <a:lvl1pPr>
              <a:defRPr sz="1400">
                <a:latin typeface="+mn-lt"/>
              </a:defRPr>
            </a:lvl1pPr>
            <a:lvl2pPr>
              <a:defRPr sz="1200">
                <a:latin typeface="+mn-lt"/>
              </a:defRPr>
            </a:lvl2pPr>
            <a:lvl3pPr>
              <a:defRPr sz="1100">
                <a:latin typeface="+mn-lt"/>
              </a:defRPr>
            </a:lvl3pPr>
            <a:lvl4pPr>
              <a:defRPr sz="1050">
                <a:latin typeface="+mn-lt"/>
              </a:defRPr>
            </a:lvl4pPr>
            <a:lvl5pPr>
              <a:defRPr sz="105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550643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731EC-67BA-493B-B1C7-6258DD2B6042}"/>
              </a:ext>
            </a:extLst>
          </p:cNvPr>
          <p:cNvSpPr>
            <a:spLocks noGrp="1"/>
          </p:cNvSpPr>
          <p:nvPr>
            <p:ph type="title" hasCustomPrompt="1"/>
          </p:nvPr>
        </p:nvSpPr>
        <p:spPr>
          <a:xfrm>
            <a:off x="0" y="1687089"/>
            <a:ext cx="4297212" cy="3449109"/>
          </a:xfrm>
          <a:solidFill>
            <a:schemeClr val="accent2"/>
          </a:solidFill>
        </p:spPr>
        <p:txBody>
          <a:bodyPr vert="horz" lIns="0" tIns="45720" rIns="324000" bIns="45720" rtlCol="0" anchor="ctr">
            <a:normAutofit/>
          </a:bodyPr>
          <a:lstStyle>
            <a:lvl1pPr>
              <a:defRPr lang="en-US" sz="4000" dirty="0">
                <a:latin typeface="+mj-lt"/>
              </a:defRPr>
            </a:lvl1pPr>
          </a:lstStyle>
          <a:p>
            <a:pPr marL="0" lvl="0" algn="r"/>
            <a:r>
              <a:rPr lang="en-US" dirty="0"/>
              <a:t>Click to edit Master title </a:t>
            </a:r>
            <a:br>
              <a:rPr lang="en-US" dirty="0"/>
            </a:br>
            <a:r>
              <a:rPr lang="en-US" dirty="0"/>
              <a:t>style</a:t>
            </a:r>
          </a:p>
        </p:txBody>
      </p:sp>
      <p:sp>
        <p:nvSpPr>
          <p:cNvPr id="8" name="Text Placeholder 6">
            <a:extLst>
              <a:ext uri="{FF2B5EF4-FFF2-40B4-BE49-F238E27FC236}">
                <a16:creationId xmlns:a16="http://schemas.microsoft.com/office/drawing/2014/main" id="{75D558A5-D3BF-4DB7-928F-A20868F3C37D}"/>
              </a:ext>
            </a:extLst>
          </p:cNvPr>
          <p:cNvSpPr>
            <a:spLocks noGrp="1"/>
          </p:cNvSpPr>
          <p:nvPr>
            <p:ph type="body" sz="quarter" idx="12" hasCustomPrompt="1"/>
          </p:nvPr>
        </p:nvSpPr>
        <p:spPr>
          <a:xfrm>
            <a:off x="4568750" y="1687089"/>
            <a:ext cx="3686025" cy="382749"/>
          </a:xfrm>
        </p:spPr>
        <p:txBody>
          <a:bodyPr lIns="0" anchor="b">
            <a:normAutofit/>
          </a:bodyPr>
          <a:lstStyle>
            <a:lvl1pPr marL="0" indent="0">
              <a:buNone/>
              <a:defRPr sz="1600" b="1">
                <a:latin typeface="+mn-lt"/>
                <a:cs typeface="Arial" panose="020B0604020202020204" pitchFamily="34" charset="0"/>
              </a:defRPr>
            </a:lvl1pPr>
          </a:lstStyle>
          <a:p>
            <a:pPr lvl="0"/>
            <a:r>
              <a:rPr lang="en-US" dirty="0"/>
              <a:t>Click to add title here</a:t>
            </a:r>
          </a:p>
        </p:txBody>
      </p:sp>
      <p:sp>
        <p:nvSpPr>
          <p:cNvPr id="9" name="Text Placeholder 6">
            <a:extLst>
              <a:ext uri="{FF2B5EF4-FFF2-40B4-BE49-F238E27FC236}">
                <a16:creationId xmlns:a16="http://schemas.microsoft.com/office/drawing/2014/main" id="{92EBEB66-5E12-4FD8-AC09-10C992CA7CFE}"/>
              </a:ext>
            </a:extLst>
          </p:cNvPr>
          <p:cNvSpPr>
            <a:spLocks noGrp="1"/>
          </p:cNvSpPr>
          <p:nvPr>
            <p:ph type="body" sz="quarter" idx="14" hasCustomPrompt="1"/>
          </p:nvPr>
        </p:nvSpPr>
        <p:spPr>
          <a:xfrm>
            <a:off x="8452175" y="1687089"/>
            <a:ext cx="3658010" cy="382749"/>
          </a:xfrm>
        </p:spPr>
        <p:txBody>
          <a:bodyPr vert="horz" lIns="0" tIns="45720" rIns="91440" bIns="45720" rtlCol="0" anchor="b">
            <a:normAutofit/>
          </a:bodyPr>
          <a:lstStyle>
            <a:lvl1pPr marL="0" indent="0">
              <a:buNone/>
              <a:defRPr lang="en-US" sz="1600" b="1" dirty="0">
                <a:latin typeface="+mn-lt"/>
              </a:defRPr>
            </a:lvl1pPr>
          </a:lstStyle>
          <a:p>
            <a:pPr marL="228600" lvl="0" indent="-228600"/>
            <a:r>
              <a:rPr lang="en-US" dirty="0"/>
              <a:t>Click to add title here</a:t>
            </a:r>
          </a:p>
        </p:txBody>
      </p:sp>
      <p:sp>
        <p:nvSpPr>
          <p:cNvPr id="4" name="Text Placeholder 3">
            <a:extLst>
              <a:ext uri="{FF2B5EF4-FFF2-40B4-BE49-F238E27FC236}">
                <a16:creationId xmlns:a16="http://schemas.microsoft.com/office/drawing/2014/main" id="{9B53E20B-DD70-4AFB-9D9B-17969F880C06}"/>
              </a:ext>
            </a:extLst>
          </p:cNvPr>
          <p:cNvSpPr>
            <a:spLocks noGrp="1"/>
          </p:cNvSpPr>
          <p:nvPr>
            <p:ph type="body" sz="quarter" idx="15"/>
          </p:nvPr>
        </p:nvSpPr>
        <p:spPr>
          <a:xfrm>
            <a:off x="4568447" y="2091373"/>
            <a:ext cx="3686159" cy="3044825"/>
          </a:xfrm>
        </p:spPr>
        <p:txBody>
          <a:bodyPr lIns="0" tIns="72000">
            <a:normAutofit/>
          </a:bodyPr>
          <a:lstStyle>
            <a:lvl1pPr>
              <a:defRPr sz="1400">
                <a:latin typeface="+mn-lt"/>
              </a:defRPr>
            </a:lvl1pPr>
            <a:lvl2pPr>
              <a:defRPr sz="1200">
                <a:latin typeface="+mn-lt"/>
              </a:defRPr>
            </a:lvl2pPr>
            <a:lvl3pPr>
              <a:defRPr sz="1100">
                <a:latin typeface="+mn-lt"/>
              </a:defRPr>
            </a:lvl3pPr>
            <a:lvl4pPr>
              <a:defRPr sz="1050">
                <a:latin typeface="+mn-lt"/>
              </a:defRPr>
            </a:lvl4pPr>
            <a:lvl5pPr>
              <a:defRPr sz="105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a:extLst>
              <a:ext uri="{FF2B5EF4-FFF2-40B4-BE49-F238E27FC236}">
                <a16:creationId xmlns:a16="http://schemas.microsoft.com/office/drawing/2014/main" id="{37EBF543-63D2-4169-AB73-3F4BD242FA61}"/>
              </a:ext>
            </a:extLst>
          </p:cNvPr>
          <p:cNvSpPr>
            <a:spLocks noGrp="1"/>
          </p:cNvSpPr>
          <p:nvPr>
            <p:ph type="body" sz="quarter" idx="16"/>
          </p:nvPr>
        </p:nvSpPr>
        <p:spPr>
          <a:xfrm>
            <a:off x="8452175" y="2091373"/>
            <a:ext cx="3658010" cy="3044825"/>
          </a:xfrm>
        </p:spPr>
        <p:txBody>
          <a:bodyPr lIns="0" tIns="72000">
            <a:normAutofit/>
          </a:bodyPr>
          <a:lstStyle>
            <a:lvl1pPr>
              <a:defRPr sz="1400">
                <a:latin typeface="+mn-lt"/>
              </a:defRPr>
            </a:lvl1pPr>
            <a:lvl2pPr>
              <a:defRPr sz="1200">
                <a:latin typeface="+mn-lt"/>
              </a:defRPr>
            </a:lvl2pPr>
            <a:lvl3pPr>
              <a:defRPr sz="1100">
                <a:latin typeface="+mn-lt"/>
              </a:defRPr>
            </a:lvl3pPr>
            <a:lvl4pPr>
              <a:defRPr sz="1050">
                <a:latin typeface="+mn-lt"/>
              </a:defRPr>
            </a:lvl4pPr>
            <a:lvl5pPr>
              <a:defRPr sz="105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hape 62">
            <a:extLst>
              <a:ext uri="{FF2B5EF4-FFF2-40B4-BE49-F238E27FC236}">
                <a16:creationId xmlns:a16="http://schemas.microsoft.com/office/drawing/2014/main" id="{22325F4A-8191-45D3-B031-5847B1E4B3AA}"/>
              </a:ext>
            </a:extLst>
          </p:cNvPr>
          <p:cNvSpPr/>
          <p:nvPr userDrawn="1"/>
        </p:nvSpPr>
        <p:spPr>
          <a:xfrm rot="16200000" flipV="1">
            <a:off x="3332057" y="1331831"/>
            <a:ext cx="0" cy="1930310"/>
          </a:xfrm>
          <a:prstGeom prst="line">
            <a:avLst/>
          </a:prstGeom>
          <a:ln w="19050">
            <a:solidFill>
              <a:schemeClr val="tx2"/>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sz="1500" dirty="0"/>
          </a:p>
        </p:txBody>
      </p:sp>
      <p:sp>
        <p:nvSpPr>
          <p:cNvPr id="3" name="Rectangle 2">
            <a:extLst>
              <a:ext uri="{FF2B5EF4-FFF2-40B4-BE49-F238E27FC236}">
                <a16:creationId xmlns:a16="http://schemas.microsoft.com/office/drawing/2014/main" id="{60EEF041-4EFF-410A-AFB4-25A65B462B2D}"/>
              </a:ext>
            </a:extLst>
          </p:cNvPr>
          <p:cNvSpPr/>
          <p:nvPr userDrawn="1"/>
        </p:nvSpPr>
        <p:spPr>
          <a:xfrm>
            <a:off x="12087828" y="1675514"/>
            <a:ext cx="115747" cy="34491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Tree>
    <p:extLst>
      <p:ext uri="{BB962C8B-B14F-4D97-AF65-F5344CB8AC3E}">
        <p14:creationId xmlns:p14="http://schemas.microsoft.com/office/powerpoint/2010/main" val="39044906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731EC-67BA-493B-B1C7-6258DD2B6042}"/>
              </a:ext>
            </a:extLst>
          </p:cNvPr>
          <p:cNvSpPr>
            <a:spLocks noGrp="1"/>
          </p:cNvSpPr>
          <p:nvPr>
            <p:ph type="title" hasCustomPrompt="1"/>
          </p:nvPr>
        </p:nvSpPr>
        <p:spPr>
          <a:xfrm>
            <a:off x="1" y="1687090"/>
            <a:ext cx="4568750" cy="1721802"/>
          </a:xfrm>
          <a:noFill/>
        </p:spPr>
        <p:txBody>
          <a:bodyPr lIns="0" rIns="324000" anchor="ctr">
            <a:normAutofit/>
          </a:bodyPr>
          <a:lstStyle>
            <a:lvl1pPr algn="r">
              <a:defRPr sz="4000">
                <a:latin typeface="+mj-lt"/>
              </a:defRPr>
            </a:lvl1pPr>
          </a:lstStyle>
          <a:p>
            <a:r>
              <a:rPr lang="en-US" dirty="0"/>
              <a:t>Click to edit </a:t>
            </a:r>
            <a:br>
              <a:rPr lang="en-US" dirty="0"/>
            </a:br>
            <a:r>
              <a:rPr lang="en-US" dirty="0"/>
              <a:t>Master title style</a:t>
            </a:r>
          </a:p>
        </p:txBody>
      </p:sp>
      <p:sp>
        <p:nvSpPr>
          <p:cNvPr id="11" name="Title 1">
            <a:extLst>
              <a:ext uri="{FF2B5EF4-FFF2-40B4-BE49-F238E27FC236}">
                <a16:creationId xmlns:a16="http://schemas.microsoft.com/office/drawing/2014/main" id="{FC8F08DC-8736-4BFE-8B72-8DD4184DEBE1}"/>
              </a:ext>
            </a:extLst>
          </p:cNvPr>
          <p:cNvSpPr txBox="1">
            <a:spLocks/>
          </p:cNvSpPr>
          <p:nvPr userDrawn="1"/>
        </p:nvSpPr>
        <p:spPr>
          <a:xfrm>
            <a:off x="-1" y="3408891"/>
            <a:ext cx="12203575" cy="3449109"/>
          </a:xfrm>
          <a:prstGeom prst="rect">
            <a:avLst/>
          </a:prstGeom>
          <a:solidFill>
            <a:schemeClr val="accent2"/>
          </a:solidFill>
        </p:spPr>
        <p:txBody>
          <a:bodyPr vert="horz" lIns="0" tIns="45720" rIns="324000" bIns="45720" rtlCol="0" anchor="ctr">
            <a:normAutofit/>
          </a:bodyPr>
          <a:lstStyle>
            <a:lvl1pPr algn="r">
              <a:lnSpc>
                <a:spcPct val="90000"/>
              </a:lnSpc>
              <a:spcBef>
                <a:spcPct val="0"/>
              </a:spcBef>
              <a:buNone/>
              <a:defRPr sz="4000" b="1" i="0" spc="-150">
                <a:solidFill>
                  <a:schemeClr val="tx2"/>
                </a:solidFill>
                <a:latin typeface="Constantia" panose="02030602050306030303" pitchFamily="18" charset="0"/>
                <a:ea typeface="+mj-ea"/>
                <a:cs typeface="Gill Sans" panose="020B0502020104020203" pitchFamily="34" charset="-79"/>
              </a:defRPr>
            </a:lvl1pPr>
          </a:lstStyle>
          <a:p>
            <a:pPr lvl="0"/>
            <a:endParaRPr lang="en-US" dirty="0">
              <a:latin typeface="+mn-lt"/>
            </a:endParaRPr>
          </a:p>
        </p:txBody>
      </p:sp>
      <p:sp>
        <p:nvSpPr>
          <p:cNvPr id="8" name="Text Placeholder 6">
            <a:extLst>
              <a:ext uri="{FF2B5EF4-FFF2-40B4-BE49-F238E27FC236}">
                <a16:creationId xmlns:a16="http://schemas.microsoft.com/office/drawing/2014/main" id="{75D558A5-D3BF-4DB7-928F-A20868F3C37D}"/>
              </a:ext>
            </a:extLst>
          </p:cNvPr>
          <p:cNvSpPr>
            <a:spLocks noGrp="1"/>
          </p:cNvSpPr>
          <p:nvPr>
            <p:ph type="body" sz="quarter" idx="12" hasCustomPrompt="1"/>
          </p:nvPr>
        </p:nvSpPr>
        <p:spPr>
          <a:xfrm>
            <a:off x="4568750" y="3666354"/>
            <a:ext cx="3448800" cy="382749"/>
          </a:xfrm>
        </p:spPr>
        <p:txBody>
          <a:bodyPr lIns="0" anchor="b">
            <a:normAutofit/>
          </a:bodyPr>
          <a:lstStyle>
            <a:lvl1pPr marL="0" indent="0">
              <a:buNone/>
              <a:defRPr sz="1600" b="1">
                <a:latin typeface="+mn-lt"/>
                <a:cs typeface="Arial" panose="020B0604020202020204" pitchFamily="34" charset="0"/>
              </a:defRPr>
            </a:lvl1pPr>
          </a:lstStyle>
          <a:p>
            <a:pPr lvl="0"/>
            <a:r>
              <a:rPr lang="en-US" dirty="0"/>
              <a:t>Click to add title here</a:t>
            </a:r>
          </a:p>
        </p:txBody>
      </p:sp>
      <p:sp>
        <p:nvSpPr>
          <p:cNvPr id="9" name="Text Placeholder 6">
            <a:extLst>
              <a:ext uri="{FF2B5EF4-FFF2-40B4-BE49-F238E27FC236}">
                <a16:creationId xmlns:a16="http://schemas.microsoft.com/office/drawing/2014/main" id="{92EBEB66-5E12-4FD8-AC09-10C992CA7CFE}"/>
              </a:ext>
            </a:extLst>
          </p:cNvPr>
          <p:cNvSpPr>
            <a:spLocks noGrp="1"/>
          </p:cNvSpPr>
          <p:nvPr>
            <p:ph type="body" sz="quarter" idx="14" hasCustomPrompt="1"/>
          </p:nvPr>
        </p:nvSpPr>
        <p:spPr>
          <a:xfrm>
            <a:off x="8254055" y="3666354"/>
            <a:ext cx="3450265" cy="382749"/>
          </a:xfrm>
        </p:spPr>
        <p:txBody>
          <a:bodyPr vert="horz" lIns="0" tIns="45720" rIns="91440" bIns="45720" rtlCol="0" anchor="b">
            <a:normAutofit/>
          </a:bodyPr>
          <a:lstStyle>
            <a:lvl1pPr marL="0" indent="0">
              <a:buNone/>
              <a:defRPr lang="en-US" sz="1600" b="1" dirty="0">
                <a:latin typeface="+mn-lt"/>
              </a:defRPr>
            </a:lvl1pPr>
          </a:lstStyle>
          <a:p>
            <a:pPr marL="228600" lvl="0" indent="-228600"/>
            <a:r>
              <a:rPr lang="en-US" dirty="0"/>
              <a:t>Click to add title here</a:t>
            </a:r>
          </a:p>
        </p:txBody>
      </p:sp>
      <p:sp>
        <p:nvSpPr>
          <p:cNvPr id="4" name="Text Placeholder 3">
            <a:extLst>
              <a:ext uri="{FF2B5EF4-FFF2-40B4-BE49-F238E27FC236}">
                <a16:creationId xmlns:a16="http://schemas.microsoft.com/office/drawing/2014/main" id="{9B53E20B-DD70-4AFB-9D9B-17969F880C06}"/>
              </a:ext>
            </a:extLst>
          </p:cNvPr>
          <p:cNvSpPr>
            <a:spLocks noGrp="1"/>
          </p:cNvSpPr>
          <p:nvPr>
            <p:ph type="body" sz="quarter" idx="15"/>
          </p:nvPr>
        </p:nvSpPr>
        <p:spPr>
          <a:xfrm>
            <a:off x="4568447" y="4070639"/>
            <a:ext cx="3448800" cy="2253961"/>
          </a:xfrm>
        </p:spPr>
        <p:txBody>
          <a:bodyPr lIns="0" tIns="72000">
            <a:normAutofit/>
          </a:bodyPr>
          <a:lstStyle>
            <a:lvl1pPr>
              <a:defRPr sz="1400">
                <a:latin typeface="+mn-lt"/>
              </a:defRPr>
            </a:lvl1pPr>
            <a:lvl2pPr>
              <a:defRPr sz="1200">
                <a:latin typeface="+mn-lt"/>
              </a:defRPr>
            </a:lvl2pPr>
            <a:lvl3pPr>
              <a:defRPr sz="1100">
                <a:latin typeface="+mn-lt"/>
              </a:defRPr>
            </a:lvl3pPr>
            <a:lvl4pPr>
              <a:defRPr sz="1050">
                <a:latin typeface="+mn-lt"/>
              </a:defRPr>
            </a:lvl4pPr>
            <a:lvl5pPr>
              <a:defRPr sz="105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a:extLst>
              <a:ext uri="{FF2B5EF4-FFF2-40B4-BE49-F238E27FC236}">
                <a16:creationId xmlns:a16="http://schemas.microsoft.com/office/drawing/2014/main" id="{37EBF543-63D2-4169-AB73-3F4BD242FA61}"/>
              </a:ext>
            </a:extLst>
          </p:cNvPr>
          <p:cNvSpPr>
            <a:spLocks noGrp="1"/>
          </p:cNvSpPr>
          <p:nvPr>
            <p:ph type="body" sz="quarter" idx="16"/>
          </p:nvPr>
        </p:nvSpPr>
        <p:spPr>
          <a:xfrm>
            <a:off x="8254055" y="4070639"/>
            <a:ext cx="3450265" cy="2253961"/>
          </a:xfrm>
        </p:spPr>
        <p:txBody>
          <a:bodyPr lIns="0" tIns="72000">
            <a:normAutofit/>
          </a:bodyPr>
          <a:lstStyle>
            <a:lvl1pPr>
              <a:defRPr sz="1400">
                <a:latin typeface="+mn-lt"/>
              </a:defRPr>
            </a:lvl1pPr>
            <a:lvl2pPr>
              <a:defRPr sz="1200">
                <a:latin typeface="+mn-lt"/>
              </a:defRPr>
            </a:lvl2pPr>
            <a:lvl3pPr>
              <a:defRPr sz="1100">
                <a:latin typeface="+mn-lt"/>
              </a:defRPr>
            </a:lvl3pPr>
            <a:lvl4pPr>
              <a:defRPr sz="1050">
                <a:latin typeface="+mn-lt"/>
              </a:defRPr>
            </a:lvl4pPr>
            <a:lvl5pPr>
              <a:defRPr sz="105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hape 62">
            <a:extLst>
              <a:ext uri="{FF2B5EF4-FFF2-40B4-BE49-F238E27FC236}">
                <a16:creationId xmlns:a16="http://schemas.microsoft.com/office/drawing/2014/main" id="{DADD8B14-6C18-4FC5-89FD-62D525A444DB}"/>
              </a:ext>
            </a:extLst>
          </p:cNvPr>
          <p:cNvSpPr/>
          <p:nvPr userDrawn="1"/>
        </p:nvSpPr>
        <p:spPr>
          <a:xfrm rot="16200000" flipV="1">
            <a:off x="3332057" y="729943"/>
            <a:ext cx="0" cy="1930310"/>
          </a:xfrm>
          <a:prstGeom prst="line">
            <a:avLst/>
          </a:prstGeom>
          <a:ln w="19050">
            <a:solidFill>
              <a:schemeClr val="tx2"/>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sz="1500" dirty="0"/>
          </a:p>
        </p:txBody>
      </p:sp>
      <p:sp>
        <p:nvSpPr>
          <p:cNvPr id="6" name="Picture Placeholder 5">
            <a:extLst>
              <a:ext uri="{FF2B5EF4-FFF2-40B4-BE49-F238E27FC236}">
                <a16:creationId xmlns:a16="http://schemas.microsoft.com/office/drawing/2014/main" id="{09156155-C47D-47A0-A08D-DCAC4D742D3F}"/>
              </a:ext>
            </a:extLst>
          </p:cNvPr>
          <p:cNvSpPr>
            <a:spLocks noGrp="1"/>
          </p:cNvSpPr>
          <p:nvPr>
            <p:ph type="pic" sz="quarter" idx="17"/>
          </p:nvPr>
        </p:nvSpPr>
        <p:spPr>
          <a:xfrm>
            <a:off x="2214412" y="3805254"/>
            <a:ext cx="1935925" cy="1854770"/>
          </a:xfrm>
        </p:spPr>
        <p:txBody>
          <a:bodyPr/>
          <a:lstStyle>
            <a:lvl1pPr>
              <a:defRPr>
                <a:latin typeface="+mn-lt"/>
              </a:defRPr>
            </a:lvl1pPr>
          </a:lstStyle>
          <a:p>
            <a:r>
              <a:rPr lang="en-US"/>
              <a:t>Click icon to add picture</a:t>
            </a:r>
            <a:endParaRPr lang="en-US" dirty="0"/>
          </a:p>
        </p:txBody>
      </p:sp>
    </p:spTree>
    <p:extLst>
      <p:ext uri="{BB962C8B-B14F-4D97-AF65-F5344CB8AC3E}">
        <p14:creationId xmlns:p14="http://schemas.microsoft.com/office/powerpoint/2010/main" val="10072104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731EC-67BA-493B-B1C7-6258DD2B6042}"/>
              </a:ext>
            </a:extLst>
          </p:cNvPr>
          <p:cNvSpPr>
            <a:spLocks noGrp="1"/>
          </p:cNvSpPr>
          <p:nvPr>
            <p:ph type="title"/>
          </p:nvPr>
        </p:nvSpPr>
        <p:spPr>
          <a:xfrm>
            <a:off x="844948" y="1193765"/>
            <a:ext cx="4385841" cy="1325563"/>
          </a:xfrm>
        </p:spPr>
        <p:txBody>
          <a:bodyPr anchor="b">
            <a:normAutofit/>
          </a:bodyPr>
          <a:lstStyle>
            <a:lvl1pPr algn="r">
              <a:defRPr sz="4000">
                <a:latin typeface="+mj-lt"/>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BE84B7CE-D997-4F92-BD9D-3F9DE2782EF8}"/>
              </a:ext>
            </a:extLst>
          </p:cNvPr>
          <p:cNvSpPr>
            <a:spLocks noGrp="1"/>
          </p:cNvSpPr>
          <p:nvPr>
            <p:ph type="pic" sz="quarter" idx="10"/>
          </p:nvPr>
        </p:nvSpPr>
        <p:spPr>
          <a:xfrm>
            <a:off x="844947" y="2632337"/>
            <a:ext cx="4385841" cy="3357563"/>
          </a:xfrm>
        </p:spPr>
        <p:txBody>
          <a:bodyPr/>
          <a:lstStyle>
            <a:lvl1pPr>
              <a:defRPr>
                <a:latin typeface="+mn-lt"/>
              </a:defRPr>
            </a:lvl1pPr>
          </a:lstStyle>
          <a:p>
            <a:r>
              <a:rPr lang="en-US"/>
              <a:t>Click icon to add picture</a:t>
            </a:r>
            <a:endParaRPr lang="en-US" dirty="0"/>
          </a:p>
        </p:txBody>
      </p:sp>
      <p:sp>
        <p:nvSpPr>
          <p:cNvPr id="7" name="Text Placeholder 6">
            <a:extLst>
              <a:ext uri="{FF2B5EF4-FFF2-40B4-BE49-F238E27FC236}">
                <a16:creationId xmlns:a16="http://schemas.microsoft.com/office/drawing/2014/main" id="{233D39E2-2188-4621-B115-A912A057E8AC}"/>
              </a:ext>
            </a:extLst>
          </p:cNvPr>
          <p:cNvSpPr>
            <a:spLocks noGrp="1"/>
          </p:cNvSpPr>
          <p:nvPr>
            <p:ph type="body" sz="quarter" idx="11"/>
          </p:nvPr>
        </p:nvSpPr>
        <p:spPr>
          <a:xfrm>
            <a:off x="5470816" y="2944854"/>
            <a:ext cx="3046302" cy="3045045"/>
          </a:xfrm>
        </p:spPr>
        <p:txBody>
          <a:bodyPr lIns="0">
            <a:noAutofit/>
          </a:bodyPr>
          <a:lstStyle>
            <a:lvl1pPr marL="0" indent="0">
              <a:lnSpc>
                <a:spcPct val="100000"/>
              </a:lnSpc>
              <a:buNone/>
              <a:defRPr sz="1400">
                <a:latin typeface="+mn-lt"/>
                <a:cs typeface="Arial" panose="020B0604020202020204" pitchFamily="34" charset="0"/>
              </a:defRPr>
            </a:lvl1pPr>
          </a:lstStyle>
          <a:p>
            <a:pPr lvl="0"/>
            <a:r>
              <a:rPr lang="en-US"/>
              <a:t>Click to edit Master text styles</a:t>
            </a:r>
          </a:p>
        </p:txBody>
      </p:sp>
      <p:sp>
        <p:nvSpPr>
          <p:cNvPr id="8" name="Text Placeholder 6">
            <a:extLst>
              <a:ext uri="{FF2B5EF4-FFF2-40B4-BE49-F238E27FC236}">
                <a16:creationId xmlns:a16="http://schemas.microsoft.com/office/drawing/2014/main" id="{75D558A5-D3BF-4DB7-928F-A20868F3C37D}"/>
              </a:ext>
            </a:extLst>
          </p:cNvPr>
          <p:cNvSpPr>
            <a:spLocks noGrp="1"/>
          </p:cNvSpPr>
          <p:nvPr>
            <p:ph type="body" sz="quarter" idx="12" hasCustomPrompt="1"/>
          </p:nvPr>
        </p:nvSpPr>
        <p:spPr>
          <a:xfrm>
            <a:off x="5470816" y="2540529"/>
            <a:ext cx="3046302" cy="382749"/>
          </a:xfrm>
        </p:spPr>
        <p:txBody>
          <a:bodyPr lIns="0" anchor="b">
            <a:noAutofit/>
          </a:bodyPr>
          <a:lstStyle>
            <a:lvl1pPr marL="0" indent="0">
              <a:buNone/>
              <a:defRPr sz="1600" b="1">
                <a:latin typeface="+mn-lt"/>
                <a:cs typeface="Arial" panose="020B0604020202020204" pitchFamily="34" charset="0"/>
              </a:defRPr>
            </a:lvl1pPr>
          </a:lstStyle>
          <a:p>
            <a:pPr lvl="0"/>
            <a:r>
              <a:rPr lang="en-US" dirty="0"/>
              <a:t>Click to add title here</a:t>
            </a:r>
          </a:p>
        </p:txBody>
      </p:sp>
      <p:sp>
        <p:nvSpPr>
          <p:cNvPr id="6" name="Text Placeholder 6">
            <a:extLst>
              <a:ext uri="{FF2B5EF4-FFF2-40B4-BE49-F238E27FC236}">
                <a16:creationId xmlns:a16="http://schemas.microsoft.com/office/drawing/2014/main" id="{B2C5FA2F-DD81-4A72-AB26-A4C663724F42}"/>
              </a:ext>
            </a:extLst>
          </p:cNvPr>
          <p:cNvSpPr>
            <a:spLocks noGrp="1"/>
          </p:cNvSpPr>
          <p:nvPr>
            <p:ph type="body" sz="quarter" idx="13"/>
          </p:nvPr>
        </p:nvSpPr>
        <p:spPr>
          <a:xfrm>
            <a:off x="8769607" y="2944854"/>
            <a:ext cx="3046302" cy="3045045"/>
          </a:xfrm>
        </p:spPr>
        <p:txBody>
          <a:bodyPr lIns="0">
            <a:noAutofit/>
          </a:bodyPr>
          <a:lstStyle>
            <a:lvl1pPr marL="0" indent="0">
              <a:lnSpc>
                <a:spcPct val="100000"/>
              </a:lnSpc>
              <a:buNone/>
              <a:defRPr sz="1400">
                <a:latin typeface="+mn-lt"/>
                <a:cs typeface="Arial" panose="020B0604020202020204" pitchFamily="34" charset="0"/>
              </a:defRPr>
            </a:lvl1pPr>
          </a:lstStyle>
          <a:p>
            <a:pPr lvl="0"/>
            <a:r>
              <a:rPr lang="en-US"/>
              <a:t>Click to edit Master text styles</a:t>
            </a:r>
          </a:p>
        </p:txBody>
      </p:sp>
      <p:sp>
        <p:nvSpPr>
          <p:cNvPr id="9" name="Text Placeholder 6">
            <a:extLst>
              <a:ext uri="{FF2B5EF4-FFF2-40B4-BE49-F238E27FC236}">
                <a16:creationId xmlns:a16="http://schemas.microsoft.com/office/drawing/2014/main" id="{92EBEB66-5E12-4FD8-AC09-10C992CA7CFE}"/>
              </a:ext>
            </a:extLst>
          </p:cNvPr>
          <p:cNvSpPr>
            <a:spLocks noGrp="1"/>
          </p:cNvSpPr>
          <p:nvPr>
            <p:ph type="body" sz="quarter" idx="14" hasCustomPrompt="1"/>
          </p:nvPr>
        </p:nvSpPr>
        <p:spPr>
          <a:xfrm>
            <a:off x="8769606" y="2540529"/>
            <a:ext cx="3023149" cy="382749"/>
          </a:xfrm>
        </p:spPr>
        <p:txBody>
          <a:bodyPr lIns="0" anchor="b">
            <a:noAutofit/>
          </a:bodyPr>
          <a:lstStyle>
            <a:lvl1pPr marL="0" indent="0">
              <a:buNone/>
              <a:defRPr sz="1600" b="1">
                <a:latin typeface="+mn-lt"/>
                <a:cs typeface="Arial" panose="020B0604020202020204" pitchFamily="34" charset="0"/>
              </a:defRPr>
            </a:lvl1pPr>
          </a:lstStyle>
          <a:p>
            <a:pPr lvl="0"/>
            <a:r>
              <a:rPr lang="en-US" dirty="0"/>
              <a:t>Click to add title here</a:t>
            </a:r>
          </a:p>
        </p:txBody>
      </p:sp>
    </p:spTree>
    <p:extLst>
      <p:ext uri="{BB962C8B-B14F-4D97-AF65-F5344CB8AC3E}">
        <p14:creationId xmlns:p14="http://schemas.microsoft.com/office/powerpoint/2010/main" val="39708105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E84B7CE-D997-4F92-BD9D-3F9DE2782EF8}"/>
              </a:ext>
            </a:extLst>
          </p:cNvPr>
          <p:cNvSpPr>
            <a:spLocks noGrp="1"/>
          </p:cNvSpPr>
          <p:nvPr>
            <p:ph type="pic" sz="quarter" idx="10"/>
          </p:nvPr>
        </p:nvSpPr>
        <p:spPr>
          <a:xfrm>
            <a:off x="7928658" y="836271"/>
            <a:ext cx="4263342" cy="5185458"/>
          </a:xfrm>
        </p:spPr>
        <p:txBody>
          <a:bodyPr/>
          <a:lstStyle>
            <a:lvl1pPr>
              <a:defRPr>
                <a:latin typeface="+mn-lt"/>
              </a:defRPr>
            </a:lvl1pPr>
          </a:lstStyle>
          <a:p>
            <a:r>
              <a:rPr lang="en-US"/>
              <a:t>Click icon to add picture</a:t>
            </a:r>
            <a:endParaRPr lang="en-US" dirty="0"/>
          </a:p>
        </p:txBody>
      </p:sp>
      <p:sp>
        <p:nvSpPr>
          <p:cNvPr id="7" name="Text Placeholder 6">
            <a:extLst>
              <a:ext uri="{FF2B5EF4-FFF2-40B4-BE49-F238E27FC236}">
                <a16:creationId xmlns:a16="http://schemas.microsoft.com/office/drawing/2014/main" id="{233D39E2-2188-4621-B115-A912A057E8AC}"/>
              </a:ext>
            </a:extLst>
          </p:cNvPr>
          <p:cNvSpPr>
            <a:spLocks noGrp="1"/>
          </p:cNvSpPr>
          <p:nvPr>
            <p:ph type="body" sz="quarter" idx="11"/>
          </p:nvPr>
        </p:nvSpPr>
        <p:spPr>
          <a:xfrm>
            <a:off x="3657597" y="836271"/>
            <a:ext cx="4262400" cy="5185458"/>
          </a:xfrm>
          <a:solidFill>
            <a:schemeClr val="accent2"/>
          </a:solidFill>
        </p:spPr>
        <p:txBody>
          <a:bodyPr lIns="252000" tIns="144000" rIns="144000">
            <a:noAutofit/>
          </a:bodyPr>
          <a:lstStyle>
            <a:lvl1pPr marL="0" indent="0">
              <a:lnSpc>
                <a:spcPct val="100000"/>
              </a:lnSpc>
              <a:buNone/>
              <a:defRPr sz="1400">
                <a:solidFill>
                  <a:schemeClr val="tx2"/>
                </a:solidFill>
                <a:latin typeface="+mn-lt"/>
                <a:cs typeface="Arial" panose="020B0604020202020204" pitchFamily="34" charset="0"/>
              </a:defRPr>
            </a:lvl1pPr>
          </a:lstStyle>
          <a:p>
            <a:pPr lvl="0"/>
            <a:r>
              <a:rPr lang="en-US"/>
              <a:t>Click to edit Master text styles</a:t>
            </a:r>
          </a:p>
        </p:txBody>
      </p:sp>
      <p:sp>
        <p:nvSpPr>
          <p:cNvPr id="2" name="Title 1">
            <a:extLst>
              <a:ext uri="{FF2B5EF4-FFF2-40B4-BE49-F238E27FC236}">
                <a16:creationId xmlns:a16="http://schemas.microsoft.com/office/drawing/2014/main" id="{110731EC-67BA-493B-B1C7-6258DD2B6042}"/>
              </a:ext>
            </a:extLst>
          </p:cNvPr>
          <p:cNvSpPr>
            <a:spLocks noGrp="1"/>
          </p:cNvSpPr>
          <p:nvPr>
            <p:ph type="title" hasCustomPrompt="1"/>
          </p:nvPr>
        </p:nvSpPr>
        <p:spPr>
          <a:xfrm>
            <a:off x="625033" y="1659770"/>
            <a:ext cx="2558005" cy="1325563"/>
          </a:xfrm>
        </p:spPr>
        <p:txBody>
          <a:bodyPr anchor="t"/>
          <a:lstStyle>
            <a:lvl1pPr algn="r">
              <a:defRPr>
                <a:latin typeface="+mj-lt"/>
              </a:defRPr>
            </a:lvl1pPr>
          </a:lstStyle>
          <a:p>
            <a:r>
              <a:rPr lang="en-US" dirty="0"/>
              <a:t>Click to </a:t>
            </a:r>
            <a:br>
              <a:rPr lang="en-US" dirty="0"/>
            </a:br>
            <a:r>
              <a:rPr lang="en-US" dirty="0"/>
              <a:t>Add Title</a:t>
            </a:r>
          </a:p>
        </p:txBody>
      </p:sp>
      <p:sp>
        <p:nvSpPr>
          <p:cNvPr id="6" name="Shape 62">
            <a:extLst>
              <a:ext uri="{FF2B5EF4-FFF2-40B4-BE49-F238E27FC236}">
                <a16:creationId xmlns:a16="http://schemas.microsoft.com/office/drawing/2014/main" id="{9EDA533D-03E6-4B64-A81C-A6F9E3301AB5}"/>
              </a:ext>
            </a:extLst>
          </p:cNvPr>
          <p:cNvSpPr/>
          <p:nvPr userDrawn="1"/>
        </p:nvSpPr>
        <p:spPr>
          <a:xfrm rot="16200000" flipV="1">
            <a:off x="965155" y="434980"/>
            <a:ext cx="0" cy="1930310"/>
          </a:xfrm>
          <a:prstGeom prst="line">
            <a:avLst/>
          </a:prstGeom>
          <a:ln w="19050">
            <a:solidFill>
              <a:schemeClr val="tx2"/>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sz="1500" dirty="0"/>
          </a:p>
        </p:txBody>
      </p:sp>
    </p:spTree>
    <p:extLst>
      <p:ext uri="{BB962C8B-B14F-4D97-AF65-F5344CB8AC3E}">
        <p14:creationId xmlns:p14="http://schemas.microsoft.com/office/powerpoint/2010/main" val="3217407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t>6/28/2022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1137071"/>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233D39E2-2188-4621-B115-A912A057E8AC}"/>
              </a:ext>
            </a:extLst>
          </p:cNvPr>
          <p:cNvSpPr>
            <a:spLocks noGrp="1"/>
          </p:cNvSpPr>
          <p:nvPr>
            <p:ph type="body" sz="quarter" idx="11"/>
          </p:nvPr>
        </p:nvSpPr>
        <p:spPr>
          <a:xfrm>
            <a:off x="0" y="3206186"/>
            <a:ext cx="12192000" cy="3651813"/>
          </a:xfrm>
          <a:solidFill>
            <a:schemeClr val="accent2"/>
          </a:solidFill>
        </p:spPr>
        <p:txBody>
          <a:bodyPr lIns="5400000" tIns="216000" rIns="1800000">
            <a:noAutofit/>
          </a:bodyPr>
          <a:lstStyle>
            <a:lvl1pPr marL="0" indent="0">
              <a:lnSpc>
                <a:spcPct val="100000"/>
              </a:lnSpc>
              <a:buNone/>
              <a:defRPr sz="1400">
                <a:solidFill>
                  <a:schemeClr val="tx2"/>
                </a:solidFill>
                <a:latin typeface="+mn-lt"/>
                <a:cs typeface="Arial" panose="020B0604020202020204" pitchFamily="34" charset="0"/>
              </a:defRPr>
            </a:lvl1pPr>
          </a:lstStyle>
          <a:p>
            <a:pPr lvl="0"/>
            <a:r>
              <a:rPr lang="en-US"/>
              <a:t>Click to edit Master text styles</a:t>
            </a:r>
          </a:p>
        </p:txBody>
      </p:sp>
      <p:sp>
        <p:nvSpPr>
          <p:cNvPr id="2" name="Title 1">
            <a:extLst>
              <a:ext uri="{FF2B5EF4-FFF2-40B4-BE49-F238E27FC236}">
                <a16:creationId xmlns:a16="http://schemas.microsoft.com/office/drawing/2014/main" id="{110731EC-67BA-493B-B1C7-6258DD2B6042}"/>
              </a:ext>
            </a:extLst>
          </p:cNvPr>
          <p:cNvSpPr>
            <a:spLocks noGrp="1"/>
          </p:cNvSpPr>
          <p:nvPr>
            <p:ph type="title" hasCustomPrompt="1"/>
          </p:nvPr>
        </p:nvSpPr>
        <p:spPr>
          <a:xfrm>
            <a:off x="5278053" y="1775520"/>
            <a:ext cx="6435524" cy="1325563"/>
          </a:xfrm>
        </p:spPr>
        <p:txBody>
          <a:bodyPr anchor="b"/>
          <a:lstStyle>
            <a:lvl1pPr algn="l">
              <a:defRPr>
                <a:latin typeface="+mj-lt"/>
              </a:defRPr>
            </a:lvl1pPr>
          </a:lstStyle>
          <a:p>
            <a:r>
              <a:rPr lang="en-US" dirty="0"/>
              <a:t>Click to Add Title</a:t>
            </a:r>
          </a:p>
        </p:txBody>
      </p:sp>
      <p:sp>
        <p:nvSpPr>
          <p:cNvPr id="5" name="Picture Placeholder 4">
            <a:extLst>
              <a:ext uri="{FF2B5EF4-FFF2-40B4-BE49-F238E27FC236}">
                <a16:creationId xmlns:a16="http://schemas.microsoft.com/office/drawing/2014/main" id="{BE84B7CE-D997-4F92-BD9D-3F9DE2782EF8}"/>
              </a:ext>
            </a:extLst>
          </p:cNvPr>
          <p:cNvSpPr>
            <a:spLocks noGrp="1"/>
          </p:cNvSpPr>
          <p:nvPr>
            <p:ph type="pic" sz="quarter" idx="10"/>
          </p:nvPr>
        </p:nvSpPr>
        <p:spPr>
          <a:xfrm>
            <a:off x="971836" y="836271"/>
            <a:ext cx="3523423" cy="5185458"/>
          </a:xfrm>
          <a:solidFill>
            <a:schemeClr val="bg1">
              <a:lumMod val="95000"/>
            </a:schemeClr>
          </a:solidFill>
        </p:spPr>
        <p:txBody>
          <a:bodyPr/>
          <a:lstStyle>
            <a:lvl1pPr>
              <a:defRPr>
                <a:latin typeface="+mn-lt"/>
              </a:defRPr>
            </a:lvl1pPr>
          </a:lstStyle>
          <a:p>
            <a:r>
              <a:rPr lang="en-US"/>
              <a:t>Click icon to add picture</a:t>
            </a:r>
            <a:endParaRPr lang="en-US" dirty="0"/>
          </a:p>
        </p:txBody>
      </p:sp>
    </p:spTree>
    <p:extLst>
      <p:ext uri="{BB962C8B-B14F-4D97-AF65-F5344CB8AC3E}">
        <p14:creationId xmlns:p14="http://schemas.microsoft.com/office/powerpoint/2010/main" val="9972271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233D39E2-2188-4621-B115-A912A057E8AC}"/>
              </a:ext>
            </a:extLst>
          </p:cNvPr>
          <p:cNvSpPr>
            <a:spLocks noGrp="1"/>
          </p:cNvSpPr>
          <p:nvPr>
            <p:ph type="body" sz="quarter" idx="11"/>
          </p:nvPr>
        </p:nvSpPr>
        <p:spPr>
          <a:xfrm>
            <a:off x="5278052" y="3206186"/>
            <a:ext cx="6435525" cy="2815543"/>
          </a:xfrm>
          <a:noFill/>
          <a:ln>
            <a:noFill/>
          </a:ln>
        </p:spPr>
        <p:txBody>
          <a:bodyPr lIns="0" tIns="216000" rIns="1800000">
            <a:noAutofit/>
          </a:bodyPr>
          <a:lstStyle>
            <a:lvl1pPr marL="0" indent="0">
              <a:lnSpc>
                <a:spcPct val="100000"/>
              </a:lnSpc>
              <a:buNone/>
              <a:defRPr sz="1400">
                <a:latin typeface="+mn-lt"/>
                <a:cs typeface="Arial" panose="020B0604020202020204" pitchFamily="34" charset="0"/>
              </a:defRPr>
            </a:lvl1pPr>
          </a:lstStyle>
          <a:p>
            <a:pPr lvl="0"/>
            <a:r>
              <a:rPr lang="en-US"/>
              <a:t>Click to edit Master text styles</a:t>
            </a:r>
          </a:p>
        </p:txBody>
      </p:sp>
      <p:sp>
        <p:nvSpPr>
          <p:cNvPr id="2" name="Title 1">
            <a:extLst>
              <a:ext uri="{FF2B5EF4-FFF2-40B4-BE49-F238E27FC236}">
                <a16:creationId xmlns:a16="http://schemas.microsoft.com/office/drawing/2014/main" id="{110731EC-67BA-493B-B1C7-6258DD2B6042}"/>
              </a:ext>
            </a:extLst>
          </p:cNvPr>
          <p:cNvSpPr>
            <a:spLocks noGrp="1"/>
          </p:cNvSpPr>
          <p:nvPr>
            <p:ph type="title" hasCustomPrompt="1"/>
          </p:nvPr>
        </p:nvSpPr>
        <p:spPr>
          <a:xfrm>
            <a:off x="5278053" y="1775520"/>
            <a:ext cx="6435524" cy="1325563"/>
          </a:xfrm>
        </p:spPr>
        <p:txBody>
          <a:bodyPr lIns="0" anchor="b"/>
          <a:lstStyle>
            <a:lvl1pPr algn="l">
              <a:defRPr>
                <a:latin typeface="+mj-lt"/>
              </a:defRPr>
            </a:lvl1pPr>
          </a:lstStyle>
          <a:p>
            <a:r>
              <a:rPr lang="en-US" dirty="0"/>
              <a:t>Click to Add Title</a:t>
            </a:r>
          </a:p>
        </p:txBody>
      </p:sp>
      <p:sp>
        <p:nvSpPr>
          <p:cNvPr id="5" name="Picture Placeholder 4">
            <a:extLst>
              <a:ext uri="{FF2B5EF4-FFF2-40B4-BE49-F238E27FC236}">
                <a16:creationId xmlns:a16="http://schemas.microsoft.com/office/drawing/2014/main" id="{BE84B7CE-D997-4F92-BD9D-3F9DE2782EF8}"/>
              </a:ext>
            </a:extLst>
          </p:cNvPr>
          <p:cNvSpPr>
            <a:spLocks noGrp="1"/>
          </p:cNvSpPr>
          <p:nvPr>
            <p:ph type="pic" sz="quarter" idx="10"/>
          </p:nvPr>
        </p:nvSpPr>
        <p:spPr>
          <a:xfrm>
            <a:off x="838200" y="836271"/>
            <a:ext cx="3657059" cy="5185458"/>
          </a:xfrm>
          <a:solidFill>
            <a:schemeClr val="bg1">
              <a:lumMod val="95000"/>
            </a:schemeClr>
          </a:solidFill>
        </p:spPr>
        <p:txBody>
          <a:bodyPr/>
          <a:lstStyle>
            <a:lvl1pPr>
              <a:defRPr>
                <a:latin typeface="+mn-lt"/>
              </a:defRPr>
            </a:lvl1pPr>
          </a:lstStyle>
          <a:p>
            <a:r>
              <a:rPr lang="en-US"/>
              <a:t>Click icon to add picture</a:t>
            </a:r>
            <a:endParaRPr lang="en-US" dirty="0"/>
          </a:p>
        </p:txBody>
      </p:sp>
    </p:spTree>
    <p:extLst>
      <p:ext uri="{BB962C8B-B14F-4D97-AF65-F5344CB8AC3E}">
        <p14:creationId xmlns:p14="http://schemas.microsoft.com/office/powerpoint/2010/main" val="58312820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E84B7CE-D997-4F92-BD9D-3F9DE2782EF8}"/>
              </a:ext>
            </a:extLst>
          </p:cNvPr>
          <p:cNvSpPr>
            <a:spLocks noGrp="1"/>
          </p:cNvSpPr>
          <p:nvPr>
            <p:ph type="pic" sz="quarter" idx="10"/>
          </p:nvPr>
        </p:nvSpPr>
        <p:spPr>
          <a:xfrm>
            <a:off x="4745620" y="3428990"/>
            <a:ext cx="7446380" cy="3429009"/>
          </a:xfrm>
        </p:spPr>
        <p:txBody>
          <a:bodyPr/>
          <a:lstStyle>
            <a:lvl1pPr>
              <a:defRPr>
                <a:latin typeface="+mn-lt"/>
              </a:defRPr>
            </a:lvl1pPr>
          </a:lstStyle>
          <a:p>
            <a:r>
              <a:rPr lang="en-US"/>
              <a:t>Click icon to add picture</a:t>
            </a:r>
            <a:endParaRPr lang="en-US" dirty="0"/>
          </a:p>
        </p:txBody>
      </p:sp>
      <p:sp>
        <p:nvSpPr>
          <p:cNvPr id="2" name="Title 1">
            <a:extLst>
              <a:ext uri="{FF2B5EF4-FFF2-40B4-BE49-F238E27FC236}">
                <a16:creationId xmlns:a16="http://schemas.microsoft.com/office/drawing/2014/main" id="{110731EC-67BA-493B-B1C7-6258DD2B6042}"/>
              </a:ext>
            </a:extLst>
          </p:cNvPr>
          <p:cNvSpPr>
            <a:spLocks noGrp="1"/>
          </p:cNvSpPr>
          <p:nvPr>
            <p:ph type="title" hasCustomPrompt="1"/>
          </p:nvPr>
        </p:nvSpPr>
        <p:spPr>
          <a:xfrm>
            <a:off x="838200" y="1659770"/>
            <a:ext cx="3085618" cy="1325563"/>
          </a:xfrm>
        </p:spPr>
        <p:txBody>
          <a:bodyPr lIns="0" anchor="t"/>
          <a:lstStyle>
            <a:lvl1pPr algn="l">
              <a:defRPr>
                <a:latin typeface="+mj-lt"/>
              </a:defRPr>
            </a:lvl1pPr>
          </a:lstStyle>
          <a:p>
            <a:r>
              <a:rPr lang="en-US" dirty="0"/>
              <a:t>Click to </a:t>
            </a:r>
            <a:br>
              <a:rPr lang="en-US" dirty="0"/>
            </a:br>
            <a:r>
              <a:rPr lang="en-US" dirty="0"/>
              <a:t>Add Title</a:t>
            </a:r>
          </a:p>
        </p:txBody>
      </p:sp>
      <p:sp>
        <p:nvSpPr>
          <p:cNvPr id="6" name="Shape 62">
            <a:extLst>
              <a:ext uri="{FF2B5EF4-FFF2-40B4-BE49-F238E27FC236}">
                <a16:creationId xmlns:a16="http://schemas.microsoft.com/office/drawing/2014/main" id="{9EDA533D-03E6-4B64-A81C-A6F9E3301AB5}"/>
              </a:ext>
            </a:extLst>
          </p:cNvPr>
          <p:cNvSpPr/>
          <p:nvPr userDrawn="1"/>
        </p:nvSpPr>
        <p:spPr>
          <a:xfrm rot="16200000" flipV="1">
            <a:off x="965155" y="434980"/>
            <a:ext cx="0" cy="1930310"/>
          </a:xfrm>
          <a:prstGeom prst="line">
            <a:avLst/>
          </a:prstGeom>
          <a:ln w="19050">
            <a:solidFill>
              <a:schemeClr val="tx2"/>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sz="1500" dirty="0"/>
          </a:p>
        </p:txBody>
      </p:sp>
      <p:sp>
        <p:nvSpPr>
          <p:cNvPr id="3" name="Rectangle 2">
            <a:extLst>
              <a:ext uri="{FF2B5EF4-FFF2-40B4-BE49-F238E27FC236}">
                <a16:creationId xmlns:a16="http://schemas.microsoft.com/office/drawing/2014/main" id="{9DF8596F-E730-47C4-86C3-F4A9B3F78268}"/>
              </a:ext>
            </a:extLst>
          </p:cNvPr>
          <p:cNvSpPr/>
          <p:nvPr userDrawn="1"/>
        </p:nvSpPr>
        <p:spPr>
          <a:xfrm>
            <a:off x="4745620" y="0"/>
            <a:ext cx="7446380" cy="3428990"/>
          </a:xfrm>
          <a:prstGeom prst="rect">
            <a:avLst/>
          </a:prstGeom>
          <a:solidFill>
            <a:schemeClr val="accent2"/>
          </a:solidFill>
        </p:spPr>
        <p:txBody>
          <a:bodyPr vert="horz" lIns="252000" tIns="144000" rIns="144000" bIns="45720" rtlCol="0">
            <a:noAutofit/>
          </a:bodyPr>
          <a:lstStyle/>
          <a:p>
            <a:pPr lvl="0" indent="0">
              <a:lnSpc>
                <a:spcPct val="100000"/>
              </a:lnSpc>
              <a:spcBef>
                <a:spcPts val="1000"/>
              </a:spcBef>
              <a:buFont typeface="Arial" panose="020B0604020202020204" pitchFamily="34" charset="0"/>
              <a:buNone/>
            </a:pPr>
            <a:endParaRPr lang="en-US" sz="1400" b="0" i="0" dirty="0">
              <a:solidFill>
                <a:schemeClr val="tx2"/>
              </a:solidFill>
              <a:latin typeface="+mn-lt"/>
              <a:cs typeface="Arial" panose="020B0604020202020204" pitchFamily="34" charset="0"/>
            </a:endParaRPr>
          </a:p>
        </p:txBody>
      </p:sp>
      <p:sp>
        <p:nvSpPr>
          <p:cNvPr id="8" name="Text Placeholder 6">
            <a:extLst>
              <a:ext uri="{FF2B5EF4-FFF2-40B4-BE49-F238E27FC236}">
                <a16:creationId xmlns:a16="http://schemas.microsoft.com/office/drawing/2014/main" id="{2E0AB4DF-4264-4631-9A72-72B25F9BEED8}"/>
              </a:ext>
            </a:extLst>
          </p:cNvPr>
          <p:cNvSpPr>
            <a:spLocks noGrp="1"/>
          </p:cNvSpPr>
          <p:nvPr>
            <p:ph type="body" sz="quarter" idx="12" hasCustomPrompt="1"/>
          </p:nvPr>
        </p:nvSpPr>
        <p:spPr>
          <a:xfrm>
            <a:off x="5359078" y="987207"/>
            <a:ext cx="2837822" cy="382749"/>
          </a:xfrm>
        </p:spPr>
        <p:txBody>
          <a:bodyPr lIns="0" tIns="0" anchor="t">
            <a:normAutofit/>
          </a:bodyPr>
          <a:lstStyle>
            <a:lvl1pPr marL="0" indent="0">
              <a:buNone/>
              <a:defRPr sz="1600" b="1">
                <a:solidFill>
                  <a:schemeClr val="tx2"/>
                </a:solidFill>
                <a:latin typeface="+mn-lt"/>
                <a:cs typeface="Arial" panose="020B0604020202020204" pitchFamily="34" charset="0"/>
              </a:defRPr>
            </a:lvl1pPr>
          </a:lstStyle>
          <a:p>
            <a:pPr lvl="0"/>
            <a:r>
              <a:rPr lang="en-US" dirty="0"/>
              <a:t>Click to add title here</a:t>
            </a:r>
          </a:p>
        </p:txBody>
      </p:sp>
      <p:sp>
        <p:nvSpPr>
          <p:cNvPr id="9" name="Text Placeholder 3">
            <a:extLst>
              <a:ext uri="{FF2B5EF4-FFF2-40B4-BE49-F238E27FC236}">
                <a16:creationId xmlns:a16="http://schemas.microsoft.com/office/drawing/2014/main" id="{0E3F0CD0-D764-45BB-9798-E9046593B3AC}"/>
              </a:ext>
            </a:extLst>
          </p:cNvPr>
          <p:cNvSpPr>
            <a:spLocks noGrp="1"/>
          </p:cNvSpPr>
          <p:nvPr>
            <p:ph type="body" sz="quarter" idx="15"/>
          </p:nvPr>
        </p:nvSpPr>
        <p:spPr>
          <a:xfrm>
            <a:off x="8351371" y="987208"/>
            <a:ext cx="3501106" cy="1397178"/>
          </a:xfrm>
        </p:spPr>
        <p:txBody>
          <a:bodyPr lIns="0" tIns="0">
            <a:normAutofit/>
          </a:bodyPr>
          <a:lstStyle>
            <a:lvl1pPr marL="0" indent="0">
              <a:lnSpc>
                <a:spcPct val="100000"/>
              </a:lnSpc>
              <a:buNone/>
              <a:defRPr sz="1400">
                <a:solidFill>
                  <a:schemeClr val="tx2"/>
                </a:solidFill>
                <a:latin typeface="+mn-lt"/>
              </a:defRPr>
            </a:lvl1pPr>
            <a:lvl2pPr marL="457200" indent="0">
              <a:buNone/>
              <a:defRPr sz="1200"/>
            </a:lvl2pPr>
            <a:lvl3pPr marL="914400" indent="0">
              <a:buNone/>
              <a:defRPr sz="1100"/>
            </a:lvl3pPr>
            <a:lvl4pPr>
              <a:defRPr sz="1050"/>
            </a:lvl4pPr>
            <a:lvl5pPr>
              <a:defRPr sz="1050"/>
            </a:lvl5pPr>
          </a:lstStyle>
          <a:p>
            <a:pPr lvl="0"/>
            <a:r>
              <a:rPr lang="en-US"/>
              <a:t>Click to edit Master text styles</a:t>
            </a:r>
          </a:p>
        </p:txBody>
      </p:sp>
    </p:spTree>
    <p:extLst>
      <p:ext uri="{BB962C8B-B14F-4D97-AF65-F5344CB8AC3E}">
        <p14:creationId xmlns:p14="http://schemas.microsoft.com/office/powerpoint/2010/main" val="33363622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B9B3BD2-24FF-4E30-B0DA-4DCD6E57D9FC}"/>
              </a:ext>
            </a:extLst>
          </p:cNvPr>
          <p:cNvSpPr>
            <a:spLocks noGrp="1"/>
          </p:cNvSpPr>
          <p:nvPr>
            <p:ph type="pic" sz="quarter" idx="10"/>
          </p:nvPr>
        </p:nvSpPr>
        <p:spPr>
          <a:xfrm>
            <a:off x="838200" y="0"/>
            <a:ext cx="11353800" cy="6858000"/>
          </a:xfrm>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C7F92C0C-7E68-45AE-8824-6858C6874760}"/>
              </a:ext>
            </a:extLst>
          </p:cNvPr>
          <p:cNvSpPr>
            <a:spLocks noGrp="1"/>
          </p:cNvSpPr>
          <p:nvPr>
            <p:ph type="title" hasCustomPrompt="1"/>
          </p:nvPr>
        </p:nvSpPr>
        <p:spPr>
          <a:xfrm>
            <a:off x="838200" y="4566452"/>
            <a:ext cx="5007015" cy="1440000"/>
          </a:xfrm>
          <a:solidFill>
            <a:schemeClr val="bg1"/>
          </a:solidFill>
        </p:spPr>
        <p:txBody>
          <a:bodyPr lIns="216000">
            <a:normAutofit/>
          </a:bodyPr>
          <a:lstStyle>
            <a:lvl1pPr>
              <a:defRPr sz="4000">
                <a:latin typeface="+mj-lt"/>
              </a:defRPr>
            </a:lvl1pPr>
          </a:lstStyle>
          <a:p>
            <a:r>
              <a:rPr lang="en-US" dirty="0"/>
              <a:t>Click to edit </a:t>
            </a:r>
            <a:br>
              <a:rPr lang="en-US" dirty="0"/>
            </a:br>
            <a:r>
              <a:rPr lang="en-US" dirty="0"/>
              <a:t>Master title style</a:t>
            </a:r>
          </a:p>
        </p:txBody>
      </p:sp>
    </p:spTree>
    <p:extLst>
      <p:ext uri="{BB962C8B-B14F-4D97-AF65-F5344CB8AC3E}">
        <p14:creationId xmlns:p14="http://schemas.microsoft.com/office/powerpoint/2010/main" val="9536023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B9B3BD2-24FF-4E30-B0DA-4DCD6E57D9FC}"/>
              </a:ext>
            </a:extLst>
          </p:cNvPr>
          <p:cNvSpPr>
            <a:spLocks noGrp="1"/>
          </p:cNvSpPr>
          <p:nvPr>
            <p:ph type="pic" sz="quarter" idx="10"/>
          </p:nvPr>
        </p:nvSpPr>
        <p:spPr>
          <a:xfrm>
            <a:off x="838200" y="0"/>
            <a:ext cx="11353800" cy="6858000"/>
          </a:xfrm>
        </p:spPr>
        <p:txBody>
          <a:bodyPr/>
          <a:lstStyle/>
          <a:p>
            <a:r>
              <a:rPr lang="en-US"/>
              <a:t>Click icon to add picture</a:t>
            </a:r>
            <a:endParaRPr lang="en-US" dirty="0"/>
          </a:p>
        </p:txBody>
      </p:sp>
      <p:sp>
        <p:nvSpPr>
          <p:cNvPr id="4" name="Text Placeholder 3">
            <a:extLst>
              <a:ext uri="{FF2B5EF4-FFF2-40B4-BE49-F238E27FC236}">
                <a16:creationId xmlns:a16="http://schemas.microsoft.com/office/drawing/2014/main" id="{049A10FA-D831-43AB-9DF1-EDB14480E3E1}"/>
              </a:ext>
            </a:extLst>
          </p:cNvPr>
          <p:cNvSpPr>
            <a:spLocks noGrp="1"/>
          </p:cNvSpPr>
          <p:nvPr>
            <p:ph type="body" sz="quarter" idx="11" hasCustomPrompt="1"/>
          </p:nvPr>
        </p:nvSpPr>
        <p:spPr>
          <a:xfrm>
            <a:off x="0" y="-1478756"/>
            <a:ext cx="4572000" cy="1189037"/>
          </a:xfrm>
        </p:spPr>
        <p:txBody>
          <a:bodyPr anchor="b">
            <a:normAutofit/>
          </a:bodyPr>
          <a:lstStyle>
            <a:lvl1pPr marL="0" indent="0">
              <a:buNone/>
              <a:defRPr sz="2800">
                <a:solidFill>
                  <a:schemeClr val="bg1">
                    <a:lumMod val="85000"/>
                  </a:schemeClr>
                </a:solidFill>
              </a:defRPr>
            </a:lvl1pPr>
          </a:lstStyle>
          <a:p>
            <a:pPr lvl="0"/>
            <a:r>
              <a:rPr lang="en-US" dirty="0"/>
              <a:t>Slide Title</a:t>
            </a:r>
          </a:p>
        </p:txBody>
      </p:sp>
    </p:spTree>
    <p:extLst>
      <p:ext uri="{BB962C8B-B14F-4D97-AF65-F5344CB8AC3E}">
        <p14:creationId xmlns:p14="http://schemas.microsoft.com/office/powerpoint/2010/main" val="26320271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8DE1C71F-8DD3-4FFB-B233-CF08AE5260F8}"/>
              </a:ext>
            </a:extLst>
          </p:cNvPr>
          <p:cNvSpPr>
            <a:spLocks noGrp="1"/>
          </p:cNvSpPr>
          <p:nvPr>
            <p:ph type="pic" sz="quarter" idx="10"/>
          </p:nvPr>
        </p:nvSpPr>
        <p:spPr>
          <a:xfrm>
            <a:off x="0" y="0"/>
            <a:ext cx="12192000" cy="6858000"/>
          </a:xfrm>
        </p:spPr>
        <p:txBody>
          <a:bodyPr/>
          <a:lstStyle/>
          <a:p>
            <a:r>
              <a:rPr lang="en-US"/>
              <a:t>Click icon to add picture</a:t>
            </a:r>
            <a:endParaRPr lang="en-US" dirty="0"/>
          </a:p>
        </p:txBody>
      </p:sp>
      <p:sp>
        <p:nvSpPr>
          <p:cNvPr id="3" name="Title 4">
            <a:extLst>
              <a:ext uri="{FF2B5EF4-FFF2-40B4-BE49-F238E27FC236}">
                <a16:creationId xmlns:a16="http://schemas.microsoft.com/office/drawing/2014/main" id="{7FBD120B-8377-4641-9618-9DD682652CAA}"/>
              </a:ext>
            </a:extLst>
          </p:cNvPr>
          <p:cNvSpPr>
            <a:spLocks noGrp="1"/>
          </p:cNvSpPr>
          <p:nvPr>
            <p:ph type="title"/>
          </p:nvPr>
        </p:nvSpPr>
        <p:spPr>
          <a:xfrm>
            <a:off x="0" y="4705635"/>
            <a:ext cx="5845215" cy="1440000"/>
          </a:xfrm>
          <a:solidFill>
            <a:schemeClr val="bg1"/>
          </a:solidFill>
        </p:spPr>
        <p:txBody>
          <a:bodyPr lIns="792000">
            <a:normAutofit/>
          </a:bodyPr>
          <a:lstStyle>
            <a:lvl1pPr>
              <a:defRPr sz="4000">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42597402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8DE1C71F-8DD3-4FFB-B233-CF08AE5260F8}"/>
              </a:ext>
            </a:extLst>
          </p:cNvPr>
          <p:cNvSpPr>
            <a:spLocks noGrp="1"/>
          </p:cNvSpPr>
          <p:nvPr>
            <p:ph type="pic" sz="quarter" idx="10"/>
          </p:nvPr>
        </p:nvSpPr>
        <p:spPr>
          <a:xfrm>
            <a:off x="0" y="0"/>
            <a:ext cx="12192000" cy="6858000"/>
          </a:xfrm>
        </p:spPr>
        <p:txBody>
          <a:bodyPr/>
          <a:lstStyle/>
          <a:p>
            <a:r>
              <a:rPr lang="en-US"/>
              <a:t>Click icon to add picture</a:t>
            </a:r>
            <a:endParaRPr lang="en-US" dirty="0"/>
          </a:p>
        </p:txBody>
      </p:sp>
    </p:spTree>
    <p:extLst>
      <p:ext uri="{BB962C8B-B14F-4D97-AF65-F5344CB8AC3E}">
        <p14:creationId xmlns:p14="http://schemas.microsoft.com/office/powerpoint/2010/main" val="295594173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8DE1C71F-8DD3-4FFB-B233-CF08AE5260F8}"/>
              </a:ext>
            </a:extLst>
          </p:cNvPr>
          <p:cNvSpPr>
            <a:spLocks noGrp="1"/>
          </p:cNvSpPr>
          <p:nvPr>
            <p:ph type="pic" sz="quarter" idx="10"/>
          </p:nvPr>
        </p:nvSpPr>
        <p:spPr>
          <a:xfrm>
            <a:off x="0" y="0"/>
            <a:ext cx="12192000" cy="5497975"/>
          </a:xfrm>
        </p:spPr>
        <p:txBody>
          <a:bodyPr/>
          <a:lstStyle/>
          <a:p>
            <a:r>
              <a:rPr lang="en-US"/>
              <a:t>Click icon to add picture</a:t>
            </a:r>
            <a:endParaRPr lang="en-US" dirty="0"/>
          </a:p>
        </p:txBody>
      </p:sp>
      <p:sp>
        <p:nvSpPr>
          <p:cNvPr id="3" name="Title 4">
            <a:extLst>
              <a:ext uri="{FF2B5EF4-FFF2-40B4-BE49-F238E27FC236}">
                <a16:creationId xmlns:a16="http://schemas.microsoft.com/office/drawing/2014/main" id="{8DF09845-7890-4D10-A53B-2A4D05316878}"/>
              </a:ext>
            </a:extLst>
          </p:cNvPr>
          <p:cNvSpPr>
            <a:spLocks noGrp="1"/>
          </p:cNvSpPr>
          <p:nvPr>
            <p:ph type="title"/>
          </p:nvPr>
        </p:nvSpPr>
        <p:spPr>
          <a:xfrm>
            <a:off x="853440" y="5688402"/>
            <a:ext cx="8717280" cy="823070"/>
          </a:xfrm>
          <a:solidFill>
            <a:schemeClr val="bg1"/>
          </a:solidFill>
        </p:spPr>
        <p:txBody>
          <a:bodyPr lIns="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3661472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8DE1C71F-8DD3-4FFB-B233-CF08AE5260F8}"/>
              </a:ext>
            </a:extLst>
          </p:cNvPr>
          <p:cNvSpPr>
            <a:spLocks noGrp="1"/>
          </p:cNvSpPr>
          <p:nvPr>
            <p:ph type="pic" sz="quarter" idx="10"/>
          </p:nvPr>
        </p:nvSpPr>
        <p:spPr>
          <a:xfrm>
            <a:off x="0" y="0"/>
            <a:ext cx="12192000" cy="5497975"/>
          </a:xfrm>
        </p:spPr>
        <p:txBody>
          <a:bodyPr/>
          <a:lstStyle/>
          <a:p>
            <a:r>
              <a:rPr lang="en-US"/>
              <a:t>Click icon to add picture</a:t>
            </a:r>
            <a:endParaRPr lang="en-US" dirty="0"/>
          </a:p>
        </p:txBody>
      </p:sp>
    </p:spTree>
    <p:extLst>
      <p:ext uri="{BB962C8B-B14F-4D97-AF65-F5344CB8AC3E}">
        <p14:creationId xmlns:p14="http://schemas.microsoft.com/office/powerpoint/2010/main" val="21259541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8DE1C71F-8DD3-4FFB-B233-CF08AE5260F8}"/>
              </a:ext>
            </a:extLst>
          </p:cNvPr>
          <p:cNvSpPr>
            <a:spLocks noGrp="1"/>
          </p:cNvSpPr>
          <p:nvPr>
            <p:ph type="pic" sz="quarter" idx="10"/>
          </p:nvPr>
        </p:nvSpPr>
        <p:spPr>
          <a:xfrm>
            <a:off x="838200" y="1"/>
            <a:ext cx="11353800" cy="5547360"/>
          </a:xfrm>
        </p:spPr>
        <p:txBody>
          <a:bodyPr/>
          <a:lstStyle/>
          <a:p>
            <a:r>
              <a:rPr lang="en-US"/>
              <a:t>Click icon to add picture</a:t>
            </a:r>
            <a:endParaRPr lang="en-US" dirty="0"/>
          </a:p>
        </p:txBody>
      </p:sp>
      <p:sp>
        <p:nvSpPr>
          <p:cNvPr id="3" name="Title 4">
            <a:extLst>
              <a:ext uri="{FF2B5EF4-FFF2-40B4-BE49-F238E27FC236}">
                <a16:creationId xmlns:a16="http://schemas.microsoft.com/office/drawing/2014/main" id="{7EBB9618-FC05-4C85-8241-A1EFCE8127AD}"/>
              </a:ext>
            </a:extLst>
          </p:cNvPr>
          <p:cNvSpPr>
            <a:spLocks noGrp="1"/>
          </p:cNvSpPr>
          <p:nvPr>
            <p:ph type="title"/>
          </p:nvPr>
        </p:nvSpPr>
        <p:spPr>
          <a:xfrm>
            <a:off x="853440" y="5688402"/>
            <a:ext cx="8717280" cy="823070"/>
          </a:xfrm>
          <a:solidFill>
            <a:schemeClr val="bg1"/>
          </a:solidFill>
        </p:spPr>
        <p:txBody>
          <a:bodyPr lIns="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713661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6/28/2022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284087865"/>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8DE1C71F-8DD3-4FFB-B233-CF08AE5260F8}"/>
              </a:ext>
            </a:extLst>
          </p:cNvPr>
          <p:cNvSpPr>
            <a:spLocks noGrp="1"/>
          </p:cNvSpPr>
          <p:nvPr>
            <p:ph type="pic" sz="quarter" idx="10"/>
          </p:nvPr>
        </p:nvSpPr>
        <p:spPr>
          <a:xfrm>
            <a:off x="838200" y="853441"/>
            <a:ext cx="11353800" cy="5151119"/>
          </a:xfrm>
        </p:spPr>
        <p:txBody>
          <a:bodyPr/>
          <a:lstStyle/>
          <a:p>
            <a:r>
              <a:rPr lang="en-US"/>
              <a:t>Click icon to add picture</a:t>
            </a:r>
            <a:endParaRPr lang="en-US" dirty="0"/>
          </a:p>
        </p:txBody>
      </p:sp>
    </p:spTree>
    <p:extLst>
      <p:ext uri="{BB962C8B-B14F-4D97-AF65-F5344CB8AC3E}">
        <p14:creationId xmlns:p14="http://schemas.microsoft.com/office/powerpoint/2010/main" val="39089884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8DE1C71F-8DD3-4FFB-B233-CF08AE5260F8}"/>
              </a:ext>
            </a:extLst>
          </p:cNvPr>
          <p:cNvSpPr>
            <a:spLocks noGrp="1"/>
          </p:cNvSpPr>
          <p:nvPr>
            <p:ph type="pic" sz="quarter" idx="10"/>
          </p:nvPr>
        </p:nvSpPr>
        <p:spPr>
          <a:xfrm>
            <a:off x="1314209" y="1203769"/>
            <a:ext cx="9563582" cy="5060062"/>
          </a:xfrm>
          <a:solidFill>
            <a:schemeClr val="bg1"/>
          </a:solidFill>
        </p:spPr>
        <p:txBody>
          <a:bodyPr/>
          <a:lstStyle/>
          <a:p>
            <a:r>
              <a:rPr lang="en-US"/>
              <a:t>Click icon to add picture</a:t>
            </a:r>
            <a:endParaRPr lang="en-US" dirty="0"/>
          </a:p>
        </p:txBody>
      </p:sp>
      <p:sp>
        <p:nvSpPr>
          <p:cNvPr id="3" name="Title 4">
            <a:extLst>
              <a:ext uri="{FF2B5EF4-FFF2-40B4-BE49-F238E27FC236}">
                <a16:creationId xmlns:a16="http://schemas.microsoft.com/office/drawing/2014/main" id="{F595BB60-922F-4254-AD20-DEA3FA4B75C4}"/>
              </a:ext>
            </a:extLst>
          </p:cNvPr>
          <p:cNvSpPr>
            <a:spLocks noGrp="1"/>
          </p:cNvSpPr>
          <p:nvPr>
            <p:ph type="title"/>
          </p:nvPr>
        </p:nvSpPr>
        <p:spPr>
          <a:xfrm>
            <a:off x="1314208" y="339162"/>
            <a:ext cx="9563581" cy="823070"/>
          </a:xfrm>
          <a:noFill/>
        </p:spPr>
        <p:txBody>
          <a:bodyPr lIns="0">
            <a:normAutofit/>
          </a:bodyPr>
          <a:lstStyle>
            <a:lvl1pPr>
              <a:defRPr sz="4000">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32346570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8DE1C71F-8DD3-4FFB-B233-CF08AE5260F8}"/>
              </a:ext>
            </a:extLst>
          </p:cNvPr>
          <p:cNvSpPr>
            <a:spLocks noGrp="1"/>
          </p:cNvSpPr>
          <p:nvPr>
            <p:ph type="pic" sz="quarter" idx="10"/>
          </p:nvPr>
        </p:nvSpPr>
        <p:spPr>
          <a:xfrm>
            <a:off x="836030" y="747000"/>
            <a:ext cx="10519940" cy="5364000"/>
          </a:xfrm>
          <a:solidFill>
            <a:schemeClr val="bg1"/>
          </a:solidFill>
        </p:spPr>
        <p:txBody>
          <a:bodyPr/>
          <a:lstStyle/>
          <a:p>
            <a:r>
              <a:rPr lang="en-US"/>
              <a:t>Click icon to add picture</a:t>
            </a:r>
            <a:endParaRPr lang="en-US" dirty="0"/>
          </a:p>
        </p:txBody>
      </p:sp>
    </p:spTree>
    <p:extLst>
      <p:ext uri="{BB962C8B-B14F-4D97-AF65-F5344CB8AC3E}">
        <p14:creationId xmlns:p14="http://schemas.microsoft.com/office/powerpoint/2010/main" val="256226770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_Custom Layout">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0729B41-53A1-4BDC-BF75-A9E553C70D89}"/>
              </a:ext>
            </a:extLst>
          </p:cNvPr>
          <p:cNvSpPr/>
          <p:nvPr userDrawn="1"/>
        </p:nvSpPr>
        <p:spPr>
          <a:xfrm>
            <a:off x="-16640" y="0"/>
            <a:ext cx="11370439"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7C2A57E-453E-4CB0-8392-79C88345290A}"/>
              </a:ext>
            </a:extLst>
          </p:cNvPr>
          <p:cNvSpPr>
            <a:spLocks noGrp="1"/>
          </p:cNvSpPr>
          <p:nvPr>
            <p:ph type="title" hasCustomPrompt="1"/>
          </p:nvPr>
        </p:nvSpPr>
        <p:spPr>
          <a:xfrm>
            <a:off x="838200" y="365125"/>
            <a:ext cx="7634288" cy="1325563"/>
          </a:xfrm>
        </p:spPr>
        <p:txBody>
          <a:bodyPr>
            <a:normAutofit/>
          </a:bodyPr>
          <a:lstStyle>
            <a:lvl1pPr>
              <a:defRPr sz="6000" b="1">
                <a:solidFill>
                  <a:schemeClr val="bg1"/>
                </a:solidFill>
                <a:latin typeface="+mj-lt"/>
              </a:defRPr>
            </a:lvl1pPr>
          </a:lstStyle>
          <a:p>
            <a:r>
              <a:rPr lang="en-US" dirty="0"/>
              <a:t>Section Header</a:t>
            </a:r>
          </a:p>
        </p:txBody>
      </p:sp>
      <p:sp>
        <p:nvSpPr>
          <p:cNvPr id="4" name="Text Placeholder 3">
            <a:extLst>
              <a:ext uri="{FF2B5EF4-FFF2-40B4-BE49-F238E27FC236}">
                <a16:creationId xmlns:a16="http://schemas.microsoft.com/office/drawing/2014/main" id="{D3710961-EE19-42C5-8B1B-B6C986226248}"/>
              </a:ext>
            </a:extLst>
          </p:cNvPr>
          <p:cNvSpPr>
            <a:spLocks noGrp="1"/>
          </p:cNvSpPr>
          <p:nvPr>
            <p:ph type="body" sz="quarter" idx="10" hasCustomPrompt="1"/>
          </p:nvPr>
        </p:nvSpPr>
        <p:spPr>
          <a:xfrm>
            <a:off x="8530361" y="4719574"/>
            <a:ext cx="2489200" cy="3124200"/>
          </a:xfrm>
        </p:spPr>
        <p:txBody>
          <a:bodyPr tIns="0" bIns="0" anchor="b">
            <a:noAutofit/>
          </a:bodyPr>
          <a:lstStyle>
            <a:lvl1pPr marL="0" indent="0" algn="r">
              <a:buNone/>
              <a:defRPr sz="30000">
                <a:solidFill>
                  <a:schemeClr val="bg1">
                    <a:alpha val="20000"/>
                  </a:schemeClr>
                </a:solidFill>
                <a:latin typeface="+mj-lt"/>
                <a:cs typeface="Arial" panose="020B0604020202020204" pitchFamily="34" charset="0"/>
              </a:defRPr>
            </a:lvl1pPr>
          </a:lstStyle>
          <a:p>
            <a:pPr lvl="0"/>
            <a:r>
              <a:rPr lang="en-US" dirty="0"/>
              <a:t>1</a:t>
            </a:r>
          </a:p>
        </p:txBody>
      </p:sp>
    </p:spTree>
    <p:extLst>
      <p:ext uri="{BB962C8B-B14F-4D97-AF65-F5344CB8AC3E}">
        <p14:creationId xmlns:p14="http://schemas.microsoft.com/office/powerpoint/2010/main" val="2948043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6_Custom Layout">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0729B41-53A1-4BDC-BF75-A9E553C70D89}"/>
              </a:ext>
            </a:extLst>
          </p:cNvPr>
          <p:cNvSpPr/>
          <p:nvPr userDrawn="1"/>
        </p:nvSpPr>
        <p:spPr>
          <a:xfrm>
            <a:off x="5831840" y="0"/>
            <a:ext cx="5521959"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7C2A57E-453E-4CB0-8392-79C88345290A}"/>
              </a:ext>
            </a:extLst>
          </p:cNvPr>
          <p:cNvSpPr>
            <a:spLocks noGrp="1"/>
          </p:cNvSpPr>
          <p:nvPr>
            <p:ph type="title" hasCustomPrompt="1"/>
          </p:nvPr>
        </p:nvSpPr>
        <p:spPr>
          <a:xfrm>
            <a:off x="838200" y="771525"/>
            <a:ext cx="4699000" cy="1694180"/>
          </a:xfrm>
        </p:spPr>
        <p:txBody>
          <a:bodyPr lIns="0" anchor="t">
            <a:noAutofit/>
          </a:bodyPr>
          <a:lstStyle>
            <a:lvl1pPr>
              <a:defRPr sz="6600" b="1">
                <a:solidFill>
                  <a:schemeClr val="tx2"/>
                </a:solidFill>
                <a:latin typeface="+mj-lt"/>
              </a:defRPr>
            </a:lvl1pPr>
          </a:lstStyle>
          <a:p>
            <a:r>
              <a:rPr lang="en-US" dirty="0"/>
              <a:t>Section </a:t>
            </a:r>
            <a:br>
              <a:rPr lang="en-US" dirty="0"/>
            </a:br>
            <a:r>
              <a:rPr lang="en-US" dirty="0"/>
              <a:t>Header</a:t>
            </a:r>
          </a:p>
        </p:txBody>
      </p:sp>
      <p:sp>
        <p:nvSpPr>
          <p:cNvPr id="18" name="Text Placeholder 3">
            <a:extLst>
              <a:ext uri="{FF2B5EF4-FFF2-40B4-BE49-F238E27FC236}">
                <a16:creationId xmlns:a16="http://schemas.microsoft.com/office/drawing/2014/main" id="{6E820AC0-D6D8-48F9-9D9F-A17400A404BB}"/>
              </a:ext>
            </a:extLst>
          </p:cNvPr>
          <p:cNvSpPr>
            <a:spLocks noGrp="1"/>
          </p:cNvSpPr>
          <p:nvPr>
            <p:ph type="body" sz="quarter" idx="10" hasCustomPrompt="1"/>
          </p:nvPr>
        </p:nvSpPr>
        <p:spPr>
          <a:xfrm>
            <a:off x="8530361" y="4554447"/>
            <a:ext cx="2489200" cy="3124198"/>
          </a:xfrm>
        </p:spPr>
        <p:txBody>
          <a:bodyPr bIns="0" anchor="b">
            <a:noAutofit/>
          </a:bodyPr>
          <a:lstStyle>
            <a:lvl1pPr marL="0" indent="0" algn="r">
              <a:buNone/>
              <a:defRPr sz="25000">
                <a:solidFill>
                  <a:schemeClr val="bg1">
                    <a:alpha val="20000"/>
                  </a:schemeClr>
                </a:solidFill>
                <a:latin typeface="+mj-lt"/>
                <a:cs typeface="Arial" panose="020B0604020202020204" pitchFamily="34" charset="0"/>
              </a:defRPr>
            </a:lvl1pPr>
          </a:lstStyle>
          <a:p>
            <a:pPr lvl="0"/>
            <a:r>
              <a:rPr lang="en-US" dirty="0"/>
              <a:t>2</a:t>
            </a:r>
          </a:p>
        </p:txBody>
      </p:sp>
    </p:spTree>
    <p:extLst>
      <p:ext uri="{BB962C8B-B14F-4D97-AF65-F5344CB8AC3E}">
        <p14:creationId xmlns:p14="http://schemas.microsoft.com/office/powerpoint/2010/main" val="117176887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7_Custom Layout">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0729B41-53A1-4BDC-BF75-A9E553C70D89}"/>
              </a:ext>
            </a:extLst>
          </p:cNvPr>
          <p:cNvSpPr/>
          <p:nvPr userDrawn="1"/>
        </p:nvSpPr>
        <p:spPr>
          <a:xfrm>
            <a:off x="1" y="0"/>
            <a:ext cx="705612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7C2A57E-453E-4CB0-8392-79C88345290A}"/>
              </a:ext>
            </a:extLst>
          </p:cNvPr>
          <p:cNvSpPr>
            <a:spLocks noGrp="1"/>
          </p:cNvSpPr>
          <p:nvPr>
            <p:ph type="title" hasCustomPrompt="1"/>
          </p:nvPr>
        </p:nvSpPr>
        <p:spPr>
          <a:xfrm>
            <a:off x="838200" y="771525"/>
            <a:ext cx="5257800" cy="1694180"/>
          </a:xfrm>
        </p:spPr>
        <p:txBody>
          <a:bodyPr lIns="0" anchor="t">
            <a:normAutofit/>
          </a:bodyPr>
          <a:lstStyle>
            <a:lvl1pPr>
              <a:defRPr sz="6000" b="1">
                <a:solidFill>
                  <a:schemeClr val="bg1"/>
                </a:solidFill>
                <a:latin typeface="+mj-lt"/>
              </a:defRPr>
            </a:lvl1pPr>
          </a:lstStyle>
          <a:p>
            <a:r>
              <a:rPr lang="en-US" dirty="0"/>
              <a:t>Section Header</a:t>
            </a:r>
          </a:p>
        </p:txBody>
      </p:sp>
      <p:sp>
        <p:nvSpPr>
          <p:cNvPr id="18" name="Text Placeholder 3">
            <a:extLst>
              <a:ext uri="{FF2B5EF4-FFF2-40B4-BE49-F238E27FC236}">
                <a16:creationId xmlns:a16="http://schemas.microsoft.com/office/drawing/2014/main" id="{88BD7D8D-4534-4674-90CD-5444E7502E2A}"/>
              </a:ext>
            </a:extLst>
          </p:cNvPr>
          <p:cNvSpPr>
            <a:spLocks noGrp="1"/>
          </p:cNvSpPr>
          <p:nvPr>
            <p:ph type="body" sz="quarter" idx="10" hasCustomPrompt="1"/>
          </p:nvPr>
        </p:nvSpPr>
        <p:spPr>
          <a:xfrm>
            <a:off x="9502636" y="4463007"/>
            <a:ext cx="2489200" cy="3124198"/>
          </a:xfrm>
        </p:spPr>
        <p:txBody>
          <a:bodyPr bIns="0" anchor="b">
            <a:noAutofit/>
          </a:bodyPr>
          <a:lstStyle>
            <a:lvl1pPr marL="0" indent="0" algn="r">
              <a:buNone/>
              <a:defRPr sz="25000">
                <a:solidFill>
                  <a:schemeClr val="bg1">
                    <a:lumMod val="85000"/>
                    <a:alpha val="20000"/>
                  </a:schemeClr>
                </a:solidFill>
                <a:latin typeface="+mj-lt"/>
                <a:cs typeface="Arial" panose="020B0604020202020204" pitchFamily="34" charset="0"/>
              </a:defRPr>
            </a:lvl1pPr>
          </a:lstStyle>
          <a:p>
            <a:pPr lvl="0"/>
            <a:r>
              <a:rPr lang="en-US" dirty="0"/>
              <a:t>#</a:t>
            </a:r>
          </a:p>
        </p:txBody>
      </p:sp>
    </p:spTree>
    <p:extLst>
      <p:ext uri="{BB962C8B-B14F-4D97-AF65-F5344CB8AC3E}">
        <p14:creationId xmlns:p14="http://schemas.microsoft.com/office/powerpoint/2010/main" val="424968793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8_Custom Layout">
    <p:bg>
      <p:bgPr>
        <a:solidFill>
          <a:schemeClr val="bg1"/>
        </a:solidFill>
        <a:effectLst/>
      </p:bgPr>
    </p:bg>
    <p:spTree>
      <p:nvGrpSpPr>
        <p:cNvPr id="1" name=""/>
        <p:cNvGrpSpPr/>
        <p:nvPr/>
      </p:nvGrpSpPr>
      <p:grpSpPr>
        <a:xfrm>
          <a:off x="0" y="0"/>
          <a:ext cx="0" cy="0"/>
          <a:chOff x="0" y="0"/>
          <a:chExt cx="0" cy="0"/>
        </a:xfrm>
      </p:grpSpPr>
      <p:sp>
        <p:nvSpPr>
          <p:cNvPr id="18" name="Text Placeholder 3">
            <a:extLst>
              <a:ext uri="{FF2B5EF4-FFF2-40B4-BE49-F238E27FC236}">
                <a16:creationId xmlns:a16="http://schemas.microsoft.com/office/drawing/2014/main" id="{FC75DEA4-0A76-480D-A95E-49B8E0DD9749}"/>
              </a:ext>
            </a:extLst>
          </p:cNvPr>
          <p:cNvSpPr>
            <a:spLocks noGrp="1"/>
          </p:cNvSpPr>
          <p:nvPr>
            <p:ph type="body" sz="quarter" idx="10" hasCustomPrompt="1"/>
          </p:nvPr>
        </p:nvSpPr>
        <p:spPr>
          <a:xfrm>
            <a:off x="7335647" y="3145492"/>
            <a:ext cx="2489200" cy="3124198"/>
          </a:xfrm>
        </p:spPr>
        <p:txBody>
          <a:bodyPr bIns="0" anchor="b">
            <a:noAutofit/>
          </a:bodyPr>
          <a:lstStyle>
            <a:lvl1pPr marL="0" indent="0" algn="l">
              <a:buNone/>
              <a:defRPr sz="25000">
                <a:solidFill>
                  <a:srgbClr val="5DAAB0">
                    <a:alpha val="20000"/>
                  </a:srgbClr>
                </a:solidFill>
                <a:latin typeface="+mj-lt"/>
                <a:cs typeface="Arial" panose="020B0604020202020204" pitchFamily="34" charset="0"/>
              </a:defRPr>
            </a:lvl1pPr>
          </a:lstStyle>
          <a:p>
            <a:pPr lvl="0"/>
            <a:r>
              <a:rPr lang="en-US" dirty="0"/>
              <a:t>#</a:t>
            </a:r>
          </a:p>
        </p:txBody>
      </p:sp>
      <p:sp>
        <p:nvSpPr>
          <p:cNvPr id="16" name="Rectangle 15">
            <a:extLst>
              <a:ext uri="{FF2B5EF4-FFF2-40B4-BE49-F238E27FC236}">
                <a16:creationId xmlns:a16="http://schemas.microsoft.com/office/drawing/2014/main" id="{E0729B41-53A1-4BDC-BF75-A9E553C70D89}"/>
              </a:ext>
            </a:extLst>
          </p:cNvPr>
          <p:cNvSpPr/>
          <p:nvPr userDrawn="1"/>
        </p:nvSpPr>
        <p:spPr>
          <a:xfrm>
            <a:off x="0" y="1394370"/>
            <a:ext cx="7056121" cy="40692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7C2A57E-453E-4CB0-8392-79C88345290A}"/>
              </a:ext>
            </a:extLst>
          </p:cNvPr>
          <p:cNvSpPr>
            <a:spLocks noGrp="1"/>
          </p:cNvSpPr>
          <p:nvPr>
            <p:ph type="title" hasCustomPrompt="1"/>
          </p:nvPr>
        </p:nvSpPr>
        <p:spPr>
          <a:xfrm>
            <a:off x="822960" y="1934210"/>
            <a:ext cx="5273040" cy="1694180"/>
          </a:xfrm>
        </p:spPr>
        <p:txBody>
          <a:bodyPr lIns="0" anchor="t">
            <a:normAutofit/>
          </a:bodyPr>
          <a:lstStyle>
            <a:lvl1pPr>
              <a:defRPr sz="6000" b="1">
                <a:solidFill>
                  <a:schemeClr val="bg1"/>
                </a:solidFill>
                <a:latin typeface="+mj-lt"/>
              </a:defRPr>
            </a:lvl1pPr>
          </a:lstStyle>
          <a:p>
            <a:r>
              <a:rPr lang="en-US" dirty="0"/>
              <a:t>Section Header</a:t>
            </a:r>
          </a:p>
        </p:txBody>
      </p:sp>
    </p:spTree>
    <p:extLst>
      <p:ext uri="{BB962C8B-B14F-4D97-AF65-F5344CB8AC3E}">
        <p14:creationId xmlns:p14="http://schemas.microsoft.com/office/powerpoint/2010/main" val="179353211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9_Custom Layout">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0729B41-53A1-4BDC-BF75-A9E553C70D89}"/>
              </a:ext>
            </a:extLst>
          </p:cNvPr>
          <p:cNvSpPr/>
          <p:nvPr userDrawn="1"/>
        </p:nvSpPr>
        <p:spPr>
          <a:xfrm>
            <a:off x="-16640" y="1"/>
            <a:ext cx="12208639" cy="49072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7C2A57E-453E-4CB0-8392-79C88345290A}"/>
              </a:ext>
            </a:extLst>
          </p:cNvPr>
          <p:cNvSpPr>
            <a:spLocks noGrp="1"/>
          </p:cNvSpPr>
          <p:nvPr>
            <p:ph type="title" hasCustomPrompt="1"/>
          </p:nvPr>
        </p:nvSpPr>
        <p:spPr>
          <a:xfrm>
            <a:off x="822959" y="2691447"/>
            <a:ext cx="6272321" cy="1694180"/>
          </a:xfrm>
        </p:spPr>
        <p:txBody>
          <a:bodyPr lIns="0" anchor="b">
            <a:noAutofit/>
          </a:bodyPr>
          <a:lstStyle>
            <a:lvl1pPr algn="l">
              <a:defRPr sz="6600" b="1">
                <a:solidFill>
                  <a:schemeClr val="bg1"/>
                </a:solidFill>
                <a:latin typeface="+mj-lt"/>
              </a:defRPr>
            </a:lvl1pPr>
          </a:lstStyle>
          <a:p>
            <a:r>
              <a:rPr lang="en-US" dirty="0"/>
              <a:t>Section Header</a:t>
            </a:r>
          </a:p>
        </p:txBody>
      </p:sp>
      <p:sp>
        <p:nvSpPr>
          <p:cNvPr id="19" name="Text Placeholder 3">
            <a:extLst>
              <a:ext uri="{FF2B5EF4-FFF2-40B4-BE49-F238E27FC236}">
                <a16:creationId xmlns:a16="http://schemas.microsoft.com/office/drawing/2014/main" id="{7A110188-91CF-42CE-9B0F-643DB15F9D8E}"/>
              </a:ext>
            </a:extLst>
          </p:cNvPr>
          <p:cNvSpPr>
            <a:spLocks noGrp="1"/>
          </p:cNvSpPr>
          <p:nvPr>
            <p:ph type="body" sz="quarter" idx="10" hasCustomPrompt="1"/>
          </p:nvPr>
        </p:nvSpPr>
        <p:spPr>
          <a:xfrm>
            <a:off x="7591826" y="2613057"/>
            <a:ext cx="2489200" cy="3124198"/>
          </a:xfrm>
        </p:spPr>
        <p:txBody>
          <a:bodyPr bIns="0" anchor="b">
            <a:noAutofit/>
          </a:bodyPr>
          <a:lstStyle>
            <a:lvl1pPr marL="0" indent="0" algn="l">
              <a:buNone/>
              <a:defRPr sz="25000">
                <a:solidFill>
                  <a:srgbClr val="3B7579"/>
                </a:solidFill>
                <a:latin typeface="+mj-lt"/>
                <a:cs typeface="Arial" panose="020B0604020202020204" pitchFamily="34" charset="0"/>
              </a:defRPr>
            </a:lvl1pPr>
          </a:lstStyle>
          <a:p>
            <a:pPr lvl="0"/>
            <a:r>
              <a:rPr lang="en-US" dirty="0"/>
              <a:t>#</a:t>
            </a:r>
          </a:p>
        </p:txBody>
      </p:sp>
    </p:spTree>
    <p:extLst>
      <p:ext uri="{BB962C8B-B14F-4D97-AF65-F5344CB8AC3E}">
        <p14:creationId xmlns:p14="http://schemas.microsoft.com/office/powerpoint/2010/main" val="37630524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73497916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Imag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C0DB138-926E-4EF2-BFC2-93D610E35703}"/>
              </a:ext>
            </a:extLst>
          </p:cNvPr>
          <p:cNvSpPr/>
          <p:nvPr userDrawn="1"/>
        </p:nvSpPr>
        <p:spPr>
          <a:xfrm>
            <a:off x="0" y="0"/>
            <a:ext cx="6057900" cy="6857995"/>
          </a:xfrm>
          <a:prstGeom prst="rect">
            <a:avLst/>
          </a:prstGeom>
          <a:solidFill>
            <a:schemeClr val="accent2"/>
          </a:solidFill>
        </p:spPr>
        <p:txBody>
          <a:bodyPr vert="horz" lIns="1296000" tIns="45720" rIns="432000" bIns="45720" rtlCol="0" anchor="ctr">
            <a:normAutofit/>
          </a:bodyPr>
          <a:lstStyle/>
          <a:p>
            <a:pPr lvl="0" indent="0">
              <a:lnSpc>
                <a:spcPct val="100000"/>
              </a:lnSpc>
              <a:spcBef>
                <a:spcPts val="1000"/>
              </a:spcBef>
              <a:buFontTx/>
              <a:buNone/>
            </a:pPr>
            <a:endParaRPr lang="en-US" sz="1400" b="0" i="0" spc="0" noProof="0" dirty="0">
              <a:solidFill>
                <a:schemeClr val="tx2"/>
              </a:solidFill>
              <a:latin typeface="Arial" panose="020B0604020202020204" pitchFamily="34" charset="0"/>
              <a:cs typeface="Arial" panose="020B0604020202020204" pitchFamily="34" charset="0"/>
            </a:endParaRPr>
          </a:p>
        </p:txBody>
      </p:sp>
      <p:sp>
        <p:nvSpPr>
          <p:cNvPr id="10" name="Title 1">
            <a:extLst>
              <a:ext uri="{FF2B5EF4-FFF2-40B4-BE49-F238E27FC236}">
                <a16:creationId xmlns:a16="http://schemas.microsoft.com/office/drawing/2014/main" id="{95B2C2DA-ADF3-D44B-8824-9B44E01F747F}"/>
              </a:ext>
            </a:extLst>
          </p:cNvPr>
          <p:cNvSpPr>
            <a:spLocks noGrp="1"/>
          </p:cNvSpPr>
          <p:nvPr>
            <p:ph type="title" hasCustomPrompt="1"/>
          </p:nvPr>
        </p:nvSpPr>
        <p:spPr>
          <a:xfrm>
            <a:off x="841057" y="1100290"/>
            <a:ext cx="4008437" cy="1395208"/>
          </a:xfrm>
        </p:spPr>
        <p:txBody>
          <a:bodyPr lIns="0" anchor="b"/>
          <a:lstStyle>
            <a:lvl1pPr>
              <a:defRPr b="1">
                <a:latin typeface="+mj-lt"/>
              </a:defRPr>
            </a:lvl1pPr>
          </a:lstStyle>
          <a:p>
            <a:r>
              <a:rPr lang="en-US" noProof="0"/>
              <a:t>Click to Add Slide Title Here</a:t>
            </a:r>
          </a:p>
        </p:txBody>
      </p:sp>
      <p:sp>
        <p:nvSpPr>
          <p:cNvPr id="17" name="Text Placeholder 11">
            <a:extLst>
              <a:ext uri="{FF2B5EF4-FFF2-40B4-BE49-F238E27FC236}">
                <a16:creationId xmlns:a16="http://schemas.microsoft.com/office/drawing/2014/main" id="{6CAA743B-32D9-CE44-9E46-D38DB57EFACE}"/>
              </a:ext>
            </a:extLst>
          </p:cNvPr>
          <p:cNvSpPr>
            <a:spLocks noGrp="1"/>
          </p:cNvSpPr>
          <p:nvPr>
            <p:ph type="body" sz="quarter" idx="12" hasCustomPrompt="1"/>
          </p:nvPr>
        </p:nvSpPr>
        <p:spPr>
          <a:xfrm>
            <a:off x="841058" y="2561159"/>
            <a:ext cx="4008437" cy="602887"/>
          </a:xfrm>
        </p:spPr>
        <p:txBody>
          <a:bodyPr lIns="0" anchor="t">
            <a:normAutofit/>
          </a:bodyPr>
          <a:lstStyle>
            <a:lvl1pPr marL="0" indent="0">
              <a:buNone/>
              <a:defRPr sz="1400" spc="300">
                <a:solidFill>
                  <a:schemeClr val="tx2"/>
                </a:solidFill>
              </a:defRPr>
            </a:lvl1pPr>
            <a:lvl2pPr>
              <a:defRPr sz="1100">
                <a:solidFill>
                  <a:schemeClr val="tx2"/>
                </a:solidFill>
              </a:defRPr>
            </a:lvl2pPr>
            <a:lvl3pPr>
              <a:defRPr sz="1050">
                <a:solidFill>
                  <a:schemeClr val="tx2"/>
                </a:solidFill>
              </a:defRPr>
            </a:lvl3pPr>
            <a:lvl4pPr>
              <a:defRPr sz="1000">
                <a:solidFill>
                  <a:schemeClr val="tx2"/>
                </a:solidFill>
              </a:defRPr>
            </a:lvl4pPr>
            <a:lvl5pPr>
              <a:defRPr sz="1000">
                <a:solidFill>
                  <a:schemeClr val="tx2"/>
                </a:solidFill>
              </a:defRPr>
            </a:lvl5pPr>
          </a:lstStyle>
          <a:p>
            <a:pPr lvl="0"/>
            <a:r>
              <a:rPr lang="en-US" noProof="0"/>
              <a:t>SUBTITLE HERE</a:t>
            </a:r>
          </a:p>
        </p:txBody>
      </p:sp>
      <p:sp>
        <p:nvSpPr>
          <p:cNvPr id="5" name="Shape 62">
            <a:extLst>
              <a:ext uri="{FF2B5EF4-FFF2-40B4-BE49-F238E27FC236}">
                <a16:creationId xmlns:a16="http://schemas.microsoft.com/office/drawing/2014/main" id="{00B58E1E-3AD1-467A-94AA-6578BE4756A3}"/>
              </a:ext>
            </a:extLst>
          </p:cNvPr>
          <p:cNvSpPr/>
          <p:nvPr userDrawn="1"/>
        </p:nvSpPr>
        <p:spPr>
          <a:xfrm rot="16200000" flipV="1">
            <a:off x="965155" y="18291"/>
            <a:ext cx="0" cy="1930310"/>
          </a:xfrm>
          <a:prstGeom prst="line">
            <a:avLst/>
          </a:prstGeom>
          <a:ln w="19050">
            <a:solidFill>
              <a:schemeClr val="tx2"/>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lang="en-US" sz="1500" noProof="0" dirty="0"/>
          </a:p>
        </p:txBody>
      </p:sp>
      <p:sp>
        <p:nvSpPr>
          <p:cNvPr id="9" name="Text Placeholder 8">
            <a:extLst>
              <a:ext uri="{FF2B5EF4-FFF2-40B4-BE49-F238E27FC236}">
                <a16:creationId xmlns:a16="http://schemas.microsoft.com/office/drawing/2014/main" id="{A985C547-771F-4BD4-ADA8-B270DC50BDBC}"/>
              </a:ext>
            </a:extLst>
          </p:cNvPr>
          <p:cNvSpPr>
            <a:spLocks noGrp="1"/>
          </p:cNvSpPr>
          <p:nvPr>
            <p:ph type="body" sz="quarter" idx="17"/>
          </p:nvPr>
        </p:nvSpPr>
        <p:spPr>
          <a:xfrm>
            <a:off x="7718323" y="1074809"/>
            <a:ext cx="3977648" cy="731694"/>
          </a:xfrm>
        </p:spPr>
        <p:txBody>
          <a:bodyPr anchor="ctr">
            <a:normAutofit/>
          </a:bodyPr>
          <a:lstStyle>
            <a:lvl1pPr marL="0" indent="0">
              <a:buNone/>
              <a:defRPr sz="1400"/>
            </a:lvl1pPr>
          </a:lstStyle>
          <a:p>
            <a:pPr lvl="0"/>
            <a:r>
              <a:rPr lang="en-US" noProof="0"/>
              <a:t>Click to edit Master text styles</a:t>
            </a:r>
          </a:p>
        </p:txBody>
      </p:sp>
      <p:sp>
        <p:nvSpPr>
          <p:cNvPr id="16" name="Text Placeholder 8">
            <a:extLst>
              <a:ext uri="{FF2B5EF4-FFF2-40B4-BE49-F238E27FC236}">
                <a16:creationId xmlns:a16="http://schemas.microsoft.com/office/drawing/2014/main" id="{5726DA1D-D34F-4505-9722-98586A88D858}"/>
              </a:ext>
            </a:extLst>
          </p:cNvPr>
          <p:cNvSpPr>
            <a:spLocks noGrp="1"/>
          </p:cNvSpPr>
          <p:nvPr>
            <p:ph type="body" sz="quarter" idx="18"/>
          </p:nvPr>
        </p:nvSpPr>
        <p:spPr>
          <a:xfrm>
            <a:off x="7718323" y="2365537"/>
            <a:ext cx="3977648" cy="731694"/>
          </a:xfrm>
        </p:spPr>
        <p:txBody>
          <a:bodyPr anchor="ctr">
            <a:normAutofit/>
          </a:bodyPr>
          <a:lstStyle>
            <a:lvl1pPr marL="0" indent="0">
              <a:buNone/>
              <a:defRPr sz="1400"/>
            </a:lvl1pPr>
          </a:lstStyle>
          <a:p>
            <a:pPr lvl="0"/>
            <a:r>
              <a:rPr lang="en-US" noProof="0"/>
              <a:t>Click to edit Master text styles</a:t>
            </a:r>
          </a:p>
        </p:txBody>
      </p:sp>
      <p:sp>
        <p:nvSpPr>
          <p:cNvPr id="18" name="Text Placeholder 8">
            <a:extLst>
              <a:ext uri="{FF2B5EF4-FFF2-40B4-BE49-F238E27FC236}">
                <a16:creationId xmlns:a16="http://schemas.microsoft.com/office/drawing/2014/main" id="{DA05F0E8-C4BA-4839-9D3B-C830E7398021}"/>
              </a:ext>
            </a:extLst>
          </p:cNvPr>
          <p:cNvSpPr>
            <a:spLocks noGrp="1"/>
          </p:cNvSpPr>
          <p:nvPr>
            <p:ph type="body" sz="quarter" idx="19"/>
          </p:nvPr>
        </p:nvSpPr>
        <p:spPr>
          <a:xfrm>
            <a:off x="7718323" y="3656265"/>
            <a:ext cx="3977648" cy="731694"/>
          </a:xfrm>
        </p:spPr>
        <p:txBody>
          <a:bodyPr anchor="ctr">
            <a:normAutofit/>
          </a:bodyPr>
          <a:lstStyle>
            <a:lvl1pPr marL="0" indent="0">
              <a:buNone/>
              <a:defRPr sz="1400"/>
            </a:lvl1pPr>
          </a:lstStyle>
          <a:p>
            <a:pPr lvl="0"/>
            <a:r>
              <a:rPr lang="en-US" noProof="0"/>
              <a:t>Click to edit Master text styles</a:t>
            </a:r>
          </a:p>
        </p:txBody>
      </p:sp>
      <p:sp>
        <p:nvSpPr>
          <p:cNvPr id="19" name="Text Placeholder 8">
            <a:extLst>
              <a:ext uri="{FF2B5EF4-FFF2-40B4-BE49-F238E27FC236}">
                <a16:creationId xmlns:a16="http://schemas.microsoft.com/office/drawing/2014/main" id="{3BDE5625-360A-435B-8812-2FFD30C937B1}"/>
              </a:ext>
            </a:extLst>
          </p:cNvPr>
          <p:cNvSpPr>
            <a:spLocks noGrp="1"/>
          </p:cNvSpPr>
          <p:nvPr>
            <p:ph type="body" sz="quarter" idx="20"/>
          </p:nvPr>
        </p:nvSpPr>
        <p:spPr>
          <a:xfrm>
            <a:off x="7718323" y="4946994"/>
            <a:ext cx="3977648" cy="731694"/>
          </a:xfrm>
        </p:spPr>
        <p:txBody>
          <a:bodyPr anchor="ctr">
            <a:normAutofit/>
          </a:bodyPr>
          <a:lstStyle>
            <a:lvl1pPr marL="0" indent="0">
              <a:buNone/>
              <a:defRPr sz="1400"/>
            </a:lvl1pPr>
          </a:lstStyle>
          <a:p>
            <a:pPr lvl="0"/>
            <a:r>
              <a:rPr lang="en-US" noProof="0"/>
              <a:t>Click to edit Master text styles</a:t>
            </a:r>
          </a:p>
        </p:txBody>
      </p:sp>
      <p:sp>
        <p:nvSpPr>
          <p:cNvPr id="20" name="Text Placeholder 6">
            <a:extLst>
              <a:ext uri="{FF2B5EF4-FFF2-40B4-BE49-F238E27FC236}">
                <a16:creationId xmlns:a16="http://schemas.microsoft.com/office/drawing/2014/main" id="{A4E9B315-244E-41A8-B655-63FCC22CCF4C}"/>
              </a:ext>
            </a:extLst>
          </p:cNvPr>
          <p:cNvSpPr>
            <a:spLocks noGrp="1"/>
          </p:cNvSpPr>
          <p:nvPr>
            <p:ph type="body" sz="quarter" idx="11"/>
          </p:nvPr>
        </p:nvSpPr>
        <p:spPr>
          <a:xfrm>
            <a:off x="838200" y="3278528"/>
            <a:ext cx="4008438" cy="2560899"/>
          </a:xfrm>
        </p:spPr>
        <p:txBody>
          <a:bodyPr lIns="0">
            <a:noAutofit/>
          </a:bodyPr>
          <a:lstStyle>
            <a:lvl1pPr marL="0" indent="0">
              <a:lnSpc>
                <a:spcPct val="100000"/>
              </a:lnSpc>
              <a:buNone/>
              <a:defRPr sz="1400">
                <a:latin typeface="+mn-lt"/>
                <a:cs typeface="Arial" panose="020B0604020202020204" pitchFamily="34" charset="0"/>
              </a:defRPr>
            </a:lvl1pPr>
          </a:lstStyle>
          <a:p>
            <a:pPr lvl="0"/>
            <a:r>
              <a:rPr lang="en-US" noProof="0"/>
              <a:t>Click to edit Master text styles</a:t>
            </a:r>
          </a:p>
        </p:txBody>
      </p:sp>
      <p:sp>
        <p:nvSpPr>
          <p:cNvPr id="15" name="Picture Placeholder 5">
            <a:extLst>
              <a:ext uri="{FF2B5EF4-FFF2-40B4-BE49-F238E27FC236}">
                <a16:creationId xmlns:a16="http://schemas.microsoft.com/office/drawing/2014/main" id="{EADDC907-00BA-437D-8631-DCDAA19616AC}"/>
              </a:ext>
            </a:extLst>
          </p:cNvPr>
          <p:cNvSpPr>
            <a:spLocks noGrp="1"/>
          </p:cNvSpPr>
          <p:nvPr>
            <p:ph type="pic" sz="quarter" idx="13"/>
          </p:nvPr>
        </p:nvSpPr>
        <p:spPr>
          <a:xfrm>
            <a:off x="6790155" y="1042384"/>
            <a:ext cx="804759" cy="804759"/>
          </a:xfrm>
          <a:prstGeom prst="ellipse">
            <a:avLst/>
          </a:prstGeom>
          <a:solidFill>
            <a:schemeClr val="bg1"/>
          </a:solidFill>
          <a:ln w="19050">
            <a:solidFill>
              <a:srgbClr val="1F1F26"/>
            </a:solidFill>
          </a:ln>
        </p:spPr>
        <p:txBody>
          <a:bodyPr>
            <a:normAutofit/>
          </a:bodyPr>
          <a:lstStyle>
            <a:lvl1pPr>
              <a:defRPr sz="800"/>
            </a:lvl1pPr>
          </a:lstStyle>
          <a:p>
            <a:r>
              <a:rPr lang="en-US" noProof="0"/>
              <a:t>Click icon to add picture</a:t>
            </a:r>
            <a:endParaRPr lang="en-US" noProof="0" dirty="0"/>
          </a:p>
        </p:txBody>
      </p:sp>
      <p:sp>
        <p:nvSpPr>
          <p:cNvPr id="21" name="Picture Placeholder 5">
            <a:extLst>
              <a:ext uri="{FF2B5EF4-FFF2-40B4-BE49-F238E27FC236}">
                <a16:creationId xmlns:a16="http://schemas.microsoft.com/office/drawing/2014/main" id="{44A0EDB5-B80A-4225-9741-99690ADBCE8D}"/>
              </a:ext>
            </a:extLst>
          </p:cNvPr>
          <p:cNvSpPr>
            <a:spLocks noGrp="1"/>
          </p:cNvSpPr>
          <p:nvPr>
            <p:ph type="pic" sz="quarter" idx="14"/>
          </p:nvPr>
        </p:nvSpPr>
        <p:spPr>
          <a:xfrm>
            <a:off x="6790155" y="2331743"/>
            <a:ext cx="804759" cy="804759"/>
          </a:xfrm>
          <a:prstGeom prst="ellipse">
            <a:avLst/>
          </a:prstGeom>
          <a:solidFill>
            <a:schemeClr val="bg1"/>
          </a:solidFill>
          <a:ln w="19050">
            <a:solidFill>
              <a:srgbClr val="1F1F26"/>
            </a:solidFill>
          </a:ln>
        </p:spPr>
        <p:txBody>
          <a:bodyPr vert="horz" lIns="91440" tIns="45720" rIns="91440" bIns="45720" rtlCol="0">
            <a:normAutofit/>
          </a:bodyPr>
          <a:lstStyle>
            <a:lvl1pPr>
              <a:defRPr lang="en-US" sz="800" dirty="0"/>
            </a:lvl1pPr>
          </a:lstStyle>
          <a:p>
            <a:pPr lvl="0"/>
            <a:r>
              <a:rPr lang="en-US" noProof="0"/>
              <a:t>Click icon to add picture</a:t>
            </a:r>
            <a:endParaRPr lang="en-US" noProof="0" dirty="0"/>
          </a:p>
        </p:txBody>
      </p:sp>
      <p:sp>
        <p:nvSpPr>
          <p:cNvPr id="22" name="Picture Placeholder 5">
            <a:extLst>
              <a:ext uri="{FF2B5EF4-FFF2-40B4-BE49-F238E27FC236}">
                <a16:creationId xmlns:a16="http://schemas.microsoft.com/office/drawing/2014/main" id="{E5C18081-A6EE-421D-96AC-0A7FA46F744A}"/>
              </a:ext>
            </a:extLst>
          </p:cNvPr>
          <p:cNvSpPr>
            <a:spLocks noGrp="1"/>
          </p:cNvSpPr>
          <p:nvPr>
            <p:ph type="pic" sz="quarter" idx="15"/>
          </p:nvPr>
        </p:nvSpPr>
        <p:spPr>
          <a:xfrm>
            <a:off x="6790155" y="3621102"/>
            <a:ext cx="804759" cy="804759"/>
          </a:xfrm>
          <a:prstGeom prst="ellipse">
            <a:avLst/>
          </a:prstGeom>
          <a:solidFill>
            <a:schemeClr val="bg1"/>
          </a:solidFill>
          <a:ln w="19050">
            <a:solidFill>
              <a:srgbClr val="1F1F26"/>
            </a:solidFill>
          </a:ln>
        </p:spPr>
        <p:txBody>
          <a:bodyPr vert="horz" lIns="91440" tIns="45720" rIns="91440" bIns="45720" rtlCol="0">
            <a:normAutofit/>
          </a:bodyPr>
          <a:lstStyle>
            <a:lvl1pPr>
              <a:defRPr lang="en-US" sz="800" dirty="0"/>
            </a:lvl1pPr>
          </a:lstStyle>
          <a:p>
            <a:pPr lvl="0"/>
            <a:r>
              <a:rPr lang="en-US" noProof="0"/>
              <a:t>Click icon to add picture</a:t>
            </a:r>
            <a:endParaRPr lang="en-US" noProof="0" dirty="0"/>
          </a:p>
        </p:txBody>
      </p:sp>
      <p:sp>
        <p:nvSpPr>
          <p:cNvPr id="23" name="Picture Placeholder 5">
            <a:extLst>
              <a:ext uri="{FF2B5EF4-FFF2-40B4-BE49-F238E27FC236}">
                <a16:creationId xmlns:a16="http://schemas.microsoft.com/office/drawing/2014/main" id="{1D21CB0A-3210-4B51-85A0-5111AEBA214F}"/>
              </a:ext>
            </a:extLst>
          </p:cNvPr>
          <p:cNvSpPr>
            <a:spLocks noGrp="1"/>
          </p:cNvSpPr>
          <p:nvPr>
            <p:ph type="pic" sz="quarter" idx="16"/>
          </p:nvPr>
        </p:nvSpPr>
        <p:spPr>
          <a:xfrm>
            <a:off x="6790155" y="4910461"/>
            <a:ext cx="804759" cy="804759"/>
          </a:xfrm>
          <a:prstGeom prst="ellipse">
            <a:avLst/>
          </a:prstGeom>
          <a:solidFill>
            <a:schemeClr val="bg1"/>
          </a:solidFill>
          <a:ln w="19050">
            <a:solidFill>
              <a:srgbClr val="1F1F26"/>
            </a:solidFill>
          </a:ln>
        </p:spPr>
        <p:txBody>
          <a:bodyPr vert="horz" lIns="91440" tIns="45720" rIns="91440" bIns="45720" rtlCol="0">
            <a:normAutofit/>
          </a:bodyPr>
          <a:lstStyle>
            <a:lvl1pPr>
              <a:defRPr lang="en-US" sz="800" dirty="0"/>
            </a:lvl1pPr>
          </a:lstStyle>
          <a:p>
            <a:pPr lvl="0"/>
            <a:r>
              <a:rPr lang="en-US" noProof="0"/>
              <a:t>Click icon to add picture</a:t>
            </a:r>
            <a:endParaRPr lang="en-US" noProof="0" dirty="0"/>
          </a:p>
        </p:txBody>
      </p:sp>
    </p:spTree>
    <p:extLst>
      <p:ext uri="{BB962C8B-B14F-4D97-AF65-F5344CB8AC3E}">
        <p14:creationId xmlns:p14="http://schemas.microsoft.com/office/powerpoint/2010/main" val="4144426491"/>
      </p:ext>
    </p:extLst>
  </p:cSld>
  <p:clrMapOvr>
    <a:masterClrMapping/>
  </p:clrMapOvr>
  <p:extLst>
    <p:ext uri="{DCECCB84-F9BA-43D5-87BE-67443E8EF086}">
      <p15:sldGuideLst xmlns:p15="http://schemas.microsoft.com/office/powerpoint/2012/main">
        <p15:guide id="1" orient="horz" pos="2160">
          <p15:clr>
            <a:srgbClr val="FBAE40"/>
          </p15:clr>
        </p15:guide>
        <p15:guide id="2" pos="538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6/28/2022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108839602"/>
      </p:ext>
    </p:extLst>
  </p:cSld>
  <p:clrMapOvr>
    <a:masterClrMapping/>
  </p:clrMapOvr>
  <p:hf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_Image and Conten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834DECF-152F-4E39-AD49-1ADCE9F759DB}"/>
              </a:ext>
            </a:extLst>
          </p:cNvPr>
          <p:cNvSpPr>
            <a:spLocks noGrp="1"/>
          </p:cNvSpPr>
          <p:nvPr>
            <p:ph type="pic" sz="quarter" idx="21"/>
          </p:nvPr>
        </p:nvSpPr>
        <p:spPr>
          <a:xfrm>
            <a:off x="841375" y="3097232"/>
            <a:ext cx="4008120" cy="2742196"/>
          </a:xfrm>
        </p:spPr>
        <p:txBody>
          <a:bodyPr>
            <a:normAutofit/>
          </a:bodyPr>
          <a:lstStyle>
            <a:lvl1pPr>
              <a:defRPr sz="1200"/>
            </a:lvl1pPr>
          </a:lstStyle>
          <a:p>
            <a:r>
              <a:rPr lang="en-US" noProof="0"/>
              <a:t>Click icon to add picture</a:t>
            </a:r>
            <a:endParaRPr lang="en-US" noProof="0" dirty="0"/>
          </a:p>
        </p:txBody>
      </p:sp>
      <p:sp>
        <p:nvSpPr>
          <p:cNvPr id="10" name="Title 1">
            <a:extLst>
              <a:ext uri="{FF2B5EF4-FFF2-40B4-BE49-F238E27FC236}">
                <a16:creationId xmlns:a16="http://schemas.microsoft.com/office/drawing/2014/main" id="{95B2C2DA-ADF3-D44B-8824-9B44E01F747F}"/>
              </a:ext>
            </a:extLst>
          </p:cNvPr>
          <p:cNvSpPr>
            <a:spLocks noGrp="1"/>
          </p:cNvSpPr>
          <p:nvPr>
            <p:ph type="title" hasCustomPrompt="1"/>
          </p:nvPr>
        </p:nvSpPr>
        <p:spPr>
          <a:xfrm>
            <a:off x="841057" y="1100290"/>
            <a:ext cx="4008437" cy="1395208"/>
          </a:xfrm>
        </p:spPr>
        <p:txBody>
          <a:bodyPr lIns="0" anchor="b">
            <a:normAutofit/>
          </a:bodyPr>
          <a:lstStyle>
            <a:lvl1pPr>
              <a:defRPr sz="4000" b="1">
                <a:latin typeface="+mj-lt"/>
              </a:defRPr>
            </a:lvl1pPr>
          </a:lstStyle>
          <a:p>
            <a:r>
              <a:rPr lang="en-US" noProof="0"/>
              <a:t>Click to Add </a:t>
            </a:r>
            <a:br>
              <a:rPr lang="en-US" noProof="0"/>
            </a:br>
            <a:r>
              <a:rPr lang="en-US" noProof="0"/>
              <a:t>Slide Title Here</a:t>
            </a:r>
          </a:p>
        </p:txBody>
      </p:sp>
      <p:sp>
        <p:nvSpPr>
          <p:cNvPr id="17" name="Text Placeholder 11">
            <a:extLst>
              <a:ext uri="{FF2B5EF4-FFF2-40B4-BE49-F238E27FC236}">
                <a16:creationId xmlns:a16="http://schemas.microsoft.com/office/drawing/2014/main" id="{6CAA743B-32D9-CE44-9E46-D38DB57EFACE}"/>
              </a:ext>
            </a:extLst>
          </p:cNvPr>
          <p:cNvSpPr>
            <a:spLocks noGrp="1"/>
          </p:cNvSpPr>
          <p:nvPr>
            <p:ph type="body" sz="quarter" idx="12" hasCustomPrompt="1"/>
          </p:nvPr>
        </p:nvSpPr>
        <p:spPr>
          <a:xfrm>
            <a:off x="841058" y="2561159"/>
            <a:ext cx="4008437" cy="375081"/>
          </a:xfrm>
        </p:spPr>
        <p:txBody>
          <a:bodyPr lIns="0" anchor="t">
            <a:normAutofit/>
          </a:bodyPr>
          <a:lstStyle>
            <a:lvl1pPr marL="0" indent="0">
              <a:buNone/>
              <a:defRPr sz="1400" spc="300">
                <a:solidFill>
                  <a:schemeClr val="tx2"/>
                </a:solidFill>
              </a:defRPr>
            </a:lvl1pPr>
            <a:lvl2pPr>
              <a:defRPr sz="1100">
                <a:solidFill>
                  <a:schemeClr val="tx2"/>
                </a:solidFill>
              </a:defRPr>
            </a:lvl2pPr>
            <a:lvl3pPr>
              <a:defRPr sz="1050">
                <a:solidFill>
                  <a:schemeClr val="tx2"/>
                </a:solidFill>
              </a:defRPr>
            </a:lvl3pPr>
            <a:lvl4pPr>
              <a:defRPr sz="1000">
                <a:solidFill>
                  <a:schemeClr val="tx2"/>
                </a:solidFill>
              </a:defRPr>
            </a:lvl4pPr>
            <a:lvl5pPr>
              <a:defRPr sz="1000">
                <a:solidFill>
                  <a:schemeClr val="tx2"/>
                </a:solidFill>
              </a:defRPr>
            </a:lvl5pPr>
          </a:lstStyle>
          <a:p>
            <a:pPr lvl="0"/>
            <a:r>
              <a:rPr lang="en-US" noProof="0"/>
              <a:t>SUBTITLE HERE</a:t>
            </a:r>
          </a:p>
        </p:txBody>
      </p:sp>
      <p:sp>
        <p:nvSpPr>
          <p:cNvPr id="5" name="Shape 62">
            <a:extLst>
              <a:ext uri="{FF2B5EF4-FFF2-40B4-BE49-F238E27FC236}">
                <a16:creationId xmlns:a16="http://schemas.microsoft.com/office/drawing/2014/main" id="{00B58E1E-3AD1-467A-94AA-6578BE4756A3}"/>
              </a:ext>
            </a:extLst>
          </p:cNvPr>
          <p:cNvSpPr/>
          <p:nvPr userDrawn="1"/>
        </p:nvSpPr>
        <p:spPr>
          <a:xfrm rot="16200000" flipV="1">
            <a:off x="965155" y="18291"/>
            <a:ext cx="0" cy="1930310"/>
          </a:xfrm>
          <a:prstGeom prst="line">
            <a:avLst/>
          </a:prstGeom>
          <a:ln w="19050">
            <a:solidFill>
              <a:schemeClr val="tx2"/>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lang="en-US" sz="1500" noProof="0" dirty="0"/>
          </a:p>
        </p:txBody>
      </p:sp>
      <p:sp>
        <p:nvSpPr>
          <p:cNvPr id="9" name="Text Placeholder 8">
            <a:extLst>
              <a:ext uri="{FF2B5EF4-FFF2-40B4-BE49-F238E27FC236}">
                <a16:creationId xmlns:a16="http://schemas.microsoft.com/office/drawing/2014/main" id="{A985C547-771F-4BD4-ADA8-B270DC50BDBC}"/>
              </a:ext>
            </a:extLst>
          </p:cNvPr>
          <p:cNvSpPr>
            <a:spLocks noGrp="1"/>
          </p:cNvSpPr>
          <p:nvPr>
            <p:ph type="body" sz="quarter" idx="17"/>
          </p:nvPr>
        </p:nvSpPr>
        <p:spPr>
          <a:xfrm>
            <a:off x="7718323" y="1074809"/>
            <a:ext cx="3977648" cy="731694"/>
          </a:xfrm>
        </p:spPr>
        <p:txBody>
          <a:bodyPr anchor="ctr">
            <a:normAutofit/>
          </a:bodyPr>
          <a:lstStyle>
            <a:lvl1pPr marL="0" indent="0">
              <a:buNone/>
              <a:defRPr sz="1400"/>
            </a:lvl1pPr>
          </a:lstStyle>
          <a:p>
            <a:pPr lvl="0"/>
            <a:r>
              <a:rPr lang="en-US" noProof="0"/>
              <a:t>Click to edit Master text styles</a:t>
            </a:r>
          </a:p>
        </p:txBody>
      </p:sp>
      <p:sp>
        <p:nvSpPr>
          <p:cNvPr id="16" name="Text Placeholder 8">
            <a:extLst>
              <a:ext uri="{FF2B5EF4-FFF2-40B4-BE49-F238E27FC236}">
                <a16:creationId xmlns:a16="http://schemas.microsoft.com/office/drawing/2014/main" id="{5726DA1D-D34F-4505-9722-98586A88D858}"/>
              </a:ext>
            </a:extLst>
          </p:cNvPr>
          <p:cNvSpPr>
            <a:spLocks noGrp="1"/>
          </p:cNvSpPr>
          <p:nvPr>
            <p:ph type="body" sz="quarter" idx="18"/>
          </p:nvPr>
        </p:nvSpPr>
        <p:spPr>
          <a:xfrm>
            <a:off x="7718323" y="2365537"/>
            <a:ext cx="3977648" cy="731694"/>
          </a:xfrm>
        </p:spPr>
        <p:txBody>
          <a:bodyPr anchor="ctr">
            <a:normAutofit/>
          </a:bodyPr>
          <a:lstStyle>
            <a:lvl1pPr marL="0" indent="0">
              <a:buNone/>
              <a:defRPr sz="1400"/>
            </a:lvl1pPr>
          </a:lstStyle>
          <a:p>
            <a:pPr lvl="0"/>
            <a:r>
              <a:rPr lang="en-US" noProof="0"/>
              <a:t>Click to edit Master text styles</a:t>
            </a:r>
          </a:p>
        </p:txBody>
      </p:sp>
      <p:sp>
        <p:nvSpPr>
          <p:cNvPr id="18" name="Text Placeholder 8">
            <a:extLst>
              <a:ext uri="{FF2B5EF4-FFF2-40B4-BE49-F238E27FC236}">
                <a16:creationId xmlns:a16="http://schemas.microsoft.com/office/drawing/2014/main" id="{DA05F0E8-C4BA-4839-9D3B-C830E7398021}"/>
              </a:ext>
            </a:extLst>
          </p:cNvPr>
          <p:cNvSpPr>
            <a:spLocks noGrp="1"/>
          </p:cNvSpPr>
          <p:nvPr>
            <p:ph type="body" sz="quarter" idx="19"/>
          </p:nvPr>
        </p:nvSpPr>
        <p:spPr>
          <a:xfrm>
            <a:off x="7718323" y="3656265"/>
            <a:ext cx="3977648" cy="731694"/>
          </a:xfrm>
        </p:spPr>
        <p:txBody>
          <a:bodyPr anchor="ctr">
            <a:normAutofit/>
          </a:bodyPr>
          <a:lstStyle>
            <a:lvl1pPr marL="0" indent="0">
              <a:buNone/>
              <a:defRPr sz="1400"/>
            </a:lvl1pPr>
          </a:lstStyle>
          <a:p>
            <a:pPr lvl="0"/>
            <a:r>
              <a:rPr lang="en-US" noProof="0"/>
              <a:t>Click to edit Master text styles</a:t>
            </a:r>
          </a:p>
        </p:txBody>
      </p:sp>
      <p:sp>
        <p:nvSpPr>
          <p:cNvPr id="19" name="Text Placeholder 8">
            <a:extLst>
              <a:ext uri="{FF2B5EF4-FFF2-40B4-BE49-F238E27FC236}">
                <a16:creationId xmlns:a16="http://schemas.microsoft.com/office/drawing/2014/main" id="{3BDE5625-360A-435B-8812-2FFD30C937B1}"/>
              </a:ext>
            </a:extLst>
          </p:cNvPr>
          <p:cNvSpPr>
            <a:spLocks noGrp="1"/>
          </p:cNvSpPr>
          <p:nvPr>
            <p:ph type="body" sz="quarter" idx="20"/>
          </p:nvPr>
        </p:nvSpPr>
        <p:spPr>
          <a:xfrm>
            <a:off x="7718323" y="4946994"/>
            <a:ext cx="3977648" cy="731694"/>
          </a:xfrm>
        </p:spPr>
        <p:txBody>
          <a:bodyPr anchor="ctr">
            <a:normAutofit/>
          </a:bodyPr>
          <a:lstStyle>
            <a:lvl1pPr marL="0" indent="0">
              <a:buNone/>
              <a:defRPr sz="1400"/>
            </a:lvl1pPr>
          </a:lstStyle>
          <a:p>
            <a:pPr lvl="0"/>
            <a:r>
              <a:rPr lang="en-US" noProof="0"/>
              <a:t>Click to edit Master text styles</a:t>
            </a:r>
          </a:p>
        </p:txBody>
      </p:sp>
      <p:sp>
        <p:nvSpPr>
          <p:cNvPr id="15" name="Picture Placeholder 5">
            <a:extLst>
              <a:ext uri="{FF2B5EF4-FFF2-40B4-BE49-F238E27FC236}">
                <a16:creationId xmlns:a16="http://schemas.microsoft.com/office/drawing/2014/main" id="{EADDC907-00BA-437D-8631-DCDAA19616AC}"/>
              </a:ext>
            </a:extLst>
          </p:cNvPr>
          <p:cNvSpPr>
            <a:spLocks noGrp="1"/>
          </p:cNvSpPr>
          <p:nvPr>
            <p:ph type="pic" sz="quarter" idx="13"/>
          </p:nvPr>
        </p:nvSpPr>
        <p:spPr>
          <a:xfrm>
            <a:off x="6790155" y="1042384"/>
            <a:ext cx="804759" cy="804759"/>
          </a:xfrm>
          <a:prstGeom prst="ellipse">
            <a:avLst/>
          </a:prstGeom>
          <a:solidFill>
            <a:schemeClr val="accent1"/>
          </a:solidFill>
          <a:ln w="19050">
            <a:noFill/>
          </a:ln>
        </p:spPr>
        <p:txBody>
          <a:bodyPr>
            <a:normAutofit/>
          </a:bodyPr>
          <a:lstStyle>
            <a:lvl1pPr>
              <a:defRPr sz="800"/>
            </a:lvl1pPr>
          </a:lstStyle>
          <a:p>
            <a:r>
              <a:rPr lang="en-US" noProof="0"/>
              <a:t>Click icon to add picture</a:t>
            </a:r>
            <a:endParaRPr lang="en-US" noProof="0" dirty="0"/>
          </a:p>
        </p:txBody>
      </p:sp>
      <p:sp>
        <p:nvSpPr>
          <p:cNvPr id="21" name="Picture Placeholder 5">
            <a:extLst>
              <a:ext uri="{FF2B5EF4-FFF2-40B4-BE49-F238E27FC236}">
                <a16:creationId xmlns:a16="http://schemas.microsoft.com/office/drawing/2014/main" id="{44A0EDB5-B80A-4225-9741-99690ADBCE8D}"/>
              </a:ext>
            </a:extLst>
          </p:cNvPr>
          <p:cNvSpPr>
            <a:spLocks noGrp="1"/>
          </p:cNvSpPr>
          <p:nvPr>
            <p:ph type="pic" sz="quarter" idx="14"/>
          </p:nvPr>
        </p:nvSpPr>
        <p:spPr>
          <a:xfrm>
            <a:off x="6790155" y="2331743"/>
            <a:ext cx="804759" cy="804759"/>
          </a:xfrm>
          <a:prstGeom prst="ellipse">
            <a:avLst/>
          </a:prstGeom>
          <a:solidFill>
            <a:schemeClr val="accent1"/>
          </a:solidFill>
          <a:ln w="19050">
            <a:noFill/>
          </a:ln>
        </p:spPr>
        <p:txBody>
          <a:bodyPr vert="horz" lIns="91440" tIns="45720" rIns="91440" bIns="45720" rtlCol="0">
            <a:normAutofit/>
          </a:bodyPr>
          <a:lstStyle>
            <a:lvl1pPr>
              <a:defRPr lang="en-US" sz="800" dirty="0"/>
            </a:lvl1pPr>
          </a:lstStyle>
          <a:p>
            <a:pPr lvl="0"/>
            <a:r>
              <a:rPr lang="en-US" noProof="0"/>
              <a:t>Click icon to add picture</a:t>
            </a:r>
            <a:endParaRPr lang="en-US" noProof="0" dirty="0"/>
          </a:p>
        </p:txBody>
      </p:sp>
      <p:sp>
        <p:nvSpPr>
          <p:cNvPr id="22" name="Picture Placeholder 5">
            <a:extLst>
              <a:ext uri="{FF2B5EF4-FFF2-40B4-BE49-F238E27FC236}">
                <a16:creationId xmlns:a16="http://schemas.microsoft.com/office/drawing/2014/main" id="{E5C18081-A6EE-421D-96AC-0A7FA46F744A}"/>
              </a:ext>
            </a:extLst>
          </p:cNvPr>
          <p:cNvSpPr>
            <a:spLocks noGrp="1"/>
          </p:cNvSpPr>
          <p:nvPr>
            <p:ph type="pic" sz="quarter" idx="15"/>
          </p:nvPr>
        </p:nvSpPr>
        <p:spPr>
          <a:xfrm>
            <a:off x="6790155" y="3621102"/>
            <a:ext cx="804759" cy="804759"/>
          </a:xfrm>
          <a:prstGeom prst="ellipse">
            <a:avLst/>
          </a:prstGeom>
          <a:solidFill>
            <a:schemeClr val="accent1"/>
          </a:solidFill>
          <a:ln w="19050">
            <a:noFill/>
          </a:ln>
        </p:spPr>
        <p:txBody>
          <a:bodyPr vert="horz" lIns="91440" tIns="45720" rIns="91440" bIns="45720" rtlCol="0">
            <a:normAutofit/>
          </a:bodyPr>
          <a:lstStyle>
            <a:lvl1pPr>
              <a:defRPr lang="en-US" sz="800" dirty="0"/>
            </a:lvl1pPr>
          </a:lstStyle>
          <a:p>
            <a:pPr lvl="0"/>
            <a:r>
              <a:rPr lang="en-US" noProof="0"/>
              <a:t>Click icon to add picture</a:t>
            </a:r>
            <a:endParaRPr lang="en-US" noProof="0" dirty="0"/>
          </a:p>
        </p:txBody>
      </p:sp>
      <p:sp>
        <p:nvSpPr>
          <p:cNvPr id="23" name="Picture Placeholder 5">
            <a:extLst>
              <a:ext uri="{FF2B5EF4-FFF2-40B4-BE49-F238E27FC236}">
                <a16:creationId xmlns:a16="http://schemas.microsoft.com/office/drawing/2014/main" id="{1D21CB0A-3210-4B51-85A0-5111AEBA214F}"/>
              </a:ext>
            </a:extLst>
          </p:cNvPr>
          <p:cNvSpPr>
            <a:spLocks noGrp="1"/>
          </p:cNvSpPr>
          <p:nvPr>
            <p:ph type="pic" sz="quarter" idx="16"/>
          </p:nvPr>
        </p:nvSpPr>
        <p:spPr>
          <a:xfrm>
            <a:off x="6790155" y="4910461"/>
            <a:ext cx="804759" cy="804759"/>
          </a:xfrm>
          <a:prstGeom prst="ellipse">
            <a:avLst/>
          </a:prstGeom>
          <a:solidFill>
            <a:schemeClr val="accent1"/>
          </a:solidFill>
          <a:ln w="19050">
            <a:noFill/>
          </a:ln>
        </p:spPr>
        <p:txBody>
          <a:bodyPr vert="horz" lIns="91440" tIns="45720" rIns="91440" bIns="45720" rtlCol="0">
            <a:normAutofit/>
          </a:bodyPr>
          <a:lstStyle>
            <a:lvl1pPr>
              <a:defRPr lang="en-US" sz="800" dirty="0"/>
            </a:lvl1pPr>
          </a:lstStyle>
          <a:p>
            <a:pPr lvl="0"/>
            <a:r>
              <a:rPr lang="en-US" noProof="0"/>
              <a:t>Click icon to add picture</a:t>
            </a:r>
            <a:endParaRPr lang="en-US" noProof="0" dirty="0"/>
          </a:p>
        </p:txBody>
      </p:sp>
    </p:spTree>
    <p:extLst>
      <p:ext uri="{BB962C8B-B14F-4D97-AF65-F5344CB8AC3E}">
        <p14:creationId xmlns:p14="http://schemas.microsoft.com/office/powerpoint/2010/main" val="2219225103"/>
      </p:ext>
    </p:extLst>
  </p:cSld>
  <p:clrMapOvr>
    <a:masterClrMapping/>
  </p:clrMapOvr>
  <p:extLst>
    <p:ext uri="{DCECCB84-F9BA-43D5-87BE-67443E8EF086}">
      <p15:sldGuideLst xmlns:p15="http://schemas.microsoft.com/office/powerpoint/2012/main">
        <p15:guide id="1" orient="horz" pos="2160">
          <p15:clr>
            <a:srgbClr val="FBAE40"/>
          </p15:clr>
        </p15:guide>
        <p15:guide id="2" pos="3863">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_Imag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C0DB138-926E-4EF2-BFC2-93D610E35703}"/>
              </a:ext>
            </a:extLst>
          </p:cNvPr>
          <p:cNvSpPr/>
          <p:nvPr userDrawn="1"/>
        </p:nvSpPr>
        <p:spPr>
          <a:xfrm>
            <a:off x="0" y="3721472"/>
            <a:ext cx="12192000" cy="3136523"/>
          </a:xfrm>
          <a:prstGeom prst="rect">
            <a:avLst/>
          </a:prstGeom>
          <a:solidFill>
            <a:schemeClr val="accent2"/>
          </a:solidFill>
        </p:spPr>
        <p:txBody>
          <a:bodyPr vert="horz" lIns="1296000" tIns="45720" rIns="432000" bIns="45720" rtlCol="0" anchor="ctr">
            <a:normAutofit/>
          </a:bodyPr>
          <a:lstStyle/>
          <a:p>
            <a:pPr lvl="0" indent="0">
              <a:lnSpc>
                <a:spcPct val="100000"/>
              </a:lnSpc>
              <a:spcBef>
                <a:spcPts val="1000"/>
              </a:spcBef>
              <a:buFontTx/>
              <a:buNone/>
            </a:pPr>
            <a:endParaRPr lang="en-US" sz="1400" b="0" i="0" spc="0" noProof="0" dirty="0">
              <a:solidFill>
                <a:schemeClr val="tx2"/>
              </a:solidFill>
              <a:latin typeface="Arial" panose="020B0604020202020204" pitchFamily="34" charset="0"/>
              <a:cs typeface="Arial" panose="020B0604020202020204" pitchFamily="34" charset="0"/>
            </a:endParaRPr>
          </a:p>
        </p:txBody>
      </p:sp>
      <p:sp>
        <p:nvSpPr>
          <p:cNvPr id="10" name="Title 1">
            <a:extLst>
              <a:ext uri="{FF2B5EF4-FFF2-40B4-BE49-F238E27FC236}">
                <a16:creationId xmlns:a16="http://schemas.microsoft.com/office/drawing/2014/main" id="{95B2C2DA-ADF3-D44B-8824-9B44E01F747F}"/>
              </a:ext>
            </a:extLst>
          </p:cNvPr>
          <p:cNvSpPr>
            <a:spLocks noGrp="1"/>
          </p:cNvSpPr>
          <p:nvPr>
            <p:ph type="title" hasCustomPrompt="1"/>
          </p:nvPr>
        </p:nvSpPr>
        <p:spPr>
          <a:xfrm>
            <a:off x="668543" y="358610"/>
            <a:ext cx="10854914" cy="804759"/>
          </a:xfrm>
        </p:spPr>
        <p:txBody>
          <a:bodyPr lIns="0" anchor="b">
            <a:normAutofit/>
          </a:bodyPr>
          <a:lstStyle>
            <a:lvl1pPr algn="ctr">
              <a:defRPr sz="4000" b="1">
                <a:latin typeface="+mj-lt"/>
              </a:defRPr>
            </a:lvl1pPr>
          </a:lstStyle>
          <a:p>
            <a:r>
              <a:rPr lang="en-US" noProof="0"/>
              <a:t>Click to Add Slide Title Here</a:t>
            </a:r>
          </a:p>
        </p:txBody>
      </p:sp>
      <p:sp>
        <p:nvSpPr>
          <p:cNvPr id="6" name="Picture Placeholder 5">
            <a:extLst>
              <a:ext uri="{FF2B5EF4-FFF2-40B4-BE49-F238E27FC236}">
                <a16:creationId xmlns:a16="http://schemas.microsoft.com/office/drawing/2014/main" id="{8C7AA169-6546-4620-BD7B-7B36553C28F7}"/>
              </a:ext>
            </a:extLst>
          </p:cNvPr>
          <p:cNvSpPr>
            <a:spLocks noGrp="1"/>
          </p:cNvSpPr>
          <p:nvPr>
            <p:ph type="pic" sz="quarter" idx="13"/>
          </p:nvPr>
        </p:nvSpPr>
        <p:spPr>
          <a:xfrm>
            <a:off x="1463303" y="2677210"/>
            <a:ext cx="804759" cy="804759"/>
          </a:xfrm>
          <a:prstGeom prst="ellipse">
            <a:avLst/>
          </a:prstGeom>
          <a:solidFill>
            <a:schemeClr val="bg1"/>
          </a:solidFill>
          <a:ln w="19050">
            <a:solidFill>
              <a:srgbClr val="1F1F26"/>
            </a:solidFill>
          </a:ln>
        </p:spPr>
        <p:txBody>
          <a:bodyPr>
            <a:normAutofit/>
          </a:bodyPr>
          <a:lstStyle>
            <a:lvl1pPr>
              <a:defRPr sz="800"/>
            </a:lvl1pPr>
          </a:lstStyle>
          <a:p>
            <a:r>
              <a:rPr lang="en-US" noProof="0"/>
              <a:t>Click icon to add picture</a:t>
            </a:r>
            <a:endParaRPr lang="en-US" noProof="0" dirty="0"/>
          </a:p>
        </p:txBody>
      </p:sp>
      <p:sp>
        <p:nvSpPr>
          <p:cNvPr id="11" name="Picture Placeholder 5">
            <a:extLst>
              <a:ext uri="{FF2B5EF4-FFF2-40B4-BE49-F238E27FC236}">
                <a16:creationId xmlns:a16="http://schemas.microsoft.com/office/drawing/2014/main" id="{CE9C16DA-A24B-4516-BCC8-C747730478D8}"/>
              </a:ext>
            </a:extLst>
          </p:cNvPr>
          <p:cNvSpPr>
            <a:spLocks noGrp="1"/>
          </p:cNvSpPr>
          <p:nvPr>
            <p:ph type="pic" sz="quarter" idx="14"/>
          </p:nvPr>
        </p:nvSpPr>
        <p:spPr>
          <a:xfrm>
            <a:off x="4310608" y="2677210"/>
            <a:ext cx="804759" cy="804759"/>
          </a:xfrm>
          <a:prstGeom prst="ellipse">
            <a:avLst/>
          </a:prstGeom>
          <a:solidFill>
            <a:schemeClr val="bg1"/>
          </a:solidFill>
          <a:ln w="19050">
            <a:solidFill>
              <a:srgbClr val="1F1F26"/>
            </a:solidFill>
          </a:ln>
        </p:spPr>
        <p:txBody>
          <a:bodyPr vert="horz" lIns="91440" tIns="45720" rIns="91440" bIns="45720" rtlCol="0">
            <a:normAutofit/>
          </a:bodyPr>
          <a:lstStyle>
            <a:lvl1pPr>
              <a:defRPr lang="en-US" sz="800" dirty="0"/>
            </a:lvl1pPr>
          </a:lstStyle>
          <a:p>
            <a:pPr lvl="0"/>
            <a:r>
              <a:rPr lang="en-US" noProof="0"/>
              <a:t>Click icon to add picture</a:t>
            </a:r>
            <a:endParaRPr lang="en-US" noProof="0" dirty="0"/>
          </a:p>
        </p:txBody>
      </p:sp>
      <p:sp>
        <p:nvSpPr>
          <p:cNvPr id="13" name="Picture Placeholder 5">
            <a:extLst>
              <a:ext uri="{FF2B5EF4-FFF2-40B4-BE49-F238E27FC236}">
                <a16:creationId xmlns:a16="http://schemas.microsoft.com/office/drawing/2014/main" id="{A498122E-BB6F-4765-B85E-6410B9CE17AC}"/>
              </a:ext>
            </a:extLst>
          </p:cNvPr>
          <p:cNvSpPr>
            <a:spLocks noGrp="1"/>
          </p:cNvSpPr>
          <p:nvPr>
            <p:ph type="pic" sz="quarter" idx="15"/>
          </p:nvPr>
        </p:nvSpPr>
        <p:spPr>
          <a:xfrm>
            <a:off x="7157913" y="2677210"/>
            <a:ext cx="804759" cy="804759"/>
          </a:xfrm>
          <a:prstGeom prst="ellipse">
            <a:avLst/>
          </a:prstGeom>
          <a:solidFill>
            <a:schemeClr val="bg1"/>
          </a:solidFill>
          <a:ln w="19050">
            <a:solidFill>
              <a:srgbClr val="1F1F26"/>
            </a:solidFill>
          </a:ln>
        </p:spPr>
        <p:txBody>
          <a:bodyPr vert="horz" lIns="91440" tIns="45720" rIns="91440" bIns="45720" rtlCol="0">
            <a:normAutofit/>
          </a:bodyPr>
          <a:lstStyle>
            <a:lvl1pPr>
              <a:defRPr lang="en-US" sz="800" dirty="0"/>
            </a:lvl1pPr>
          </a:lstStyle>
          <a:p>
            <a:pPr lvl="0"/>
            <a:r>
              <a:rPr lang="en-US" noProof="0"/>
              <a:t>Click icon to add picture</a:t>
            </a:r>
            <a:endParaRPr lang="en-US" noProof="0" dirty="0"/>
          </a:p>
        </p:txBody>
      </p:sp>
      <p:sp>
        <p:nvSpPr>
          <p:cNvPr id="14" name="Picture Placeholder 5">
            <a:extLst>
              <a:ext uri="{FF2B5EF4-FFF2-40B4-BE49-F238E27FC236}">
                <a16:creationId xmlns:a16="http://schemas.microsoft.com/office/drawing/2014/main" id="{D19B2F25-5E98-4166-8476-BE599D16121D}"/>
              </a:ext>
            </a:extLst>
          </p:cNvPr>
          <p:cNvSpPr>
            <a:spLocks noGrp="1"/>
          </p:cNvSpPr>
          <p:nvPr>
            <p:ph type="pic" sz="quarter" idx="16"/>
          </p:nvPr>
        </p:nvSpPr>
        <p:spPr>
          <a:xfrm>
            <a:off x="10005218" y="2677210"/>
            <a:ext cx="804759" cy="804759"/>
          </a:xfrm>
          <a:prstGeom prst="ellipse">
            <a:avLst/>
          </a:prstGeom>
          <a:solidFill>
            <a:schemeClr val="bg1"/>
          </a:solidFill>
          <a:ln w="19050">
            <a:solidFill>
              <a:srgbClr val="1F1F26"/>
            </a:solidFill>
          </a:ln>
        </p:spPr>
        <p:txBody>
          <a:bodyPr vert="horz" lIns="91440" tIns="45720" rIns="91440" bIns="45720" rtlCol="0">
            <a:normAutofit/>
          </a:bodyPr>
          <a:lstStyle>
            <a:lvl1pPr>
              <a:defRPr lang="en-US" sz="800" dirty="0"/>
            </a:lvl1pPr>
          </a:lstStyle>
          <a:p>
            <a:pPr lvl="0"/>
            <a:r>
              <a:rPr lang="en-US" noProof="0"/>
              <a:t>Click icon to add picture</a:t>
            </a:r>
            <a:endParaRPr lang="en-US" noProof="0" dirty="0"/>
          </a:p>
        </p:txBody>
      </p:sp>
      <p:sp>
        <p:nvSpPr>
          <p:cNvPr id="9" name="Text Placeholder 8">
            <a:extLst>
              <a:ext uri="{FF2B5EF4-FFF2-40B4-BE49-F238E27FC236}">
                <a16:creationId xmlns:a16="http://schemas.microsoft.com/office/drawing/2014/main" id="{A985C547-771F-4BD4-ADA8-B270DC50BDBC}"/>
              </a:ext>
            </a:extLst>
          </p:cNvPr>
          <p:cNvSpPr>
            <a:spLocks noGrp="1"/>
          </p:cNvSpPr>
          <p:nvPr>
            <p:ph type="body" sz="quarter" idx="17"/>
          </p:nvPr>
        </p:nvSpPr>
        <p:spPr>
          <a:xfrm>
            <a:off x="630780" y="3920809"/>
            <a:ext cx="2469806" cy="731694"/>
          </a:xfrm>
        </p:spPr>
        <p:txBody>
          <a:bodyPr anchor="t">
            <a:normAutofit/>
          </a:bodyPr>
          <a:lstStyle>
            <a:lvl1pPr marL="0" indent="0" algn="ctr">
              <a:buNone/>
              <a:defRPr sz="1400"/>
            </a:lvl1pPr>
          </a:lstStyle>
          <a:p>
            <a:pPr lvl="0"/>
            <a:r>
              <a:rPr lang="en-US" noProof="0"/>
              <a:t>Click to edit Master text styles</a:t>
            </a:r>
          </a:p>
        </p:txBody>
      </p:sp>
      <p:sp>
        <p:nvSpPr>
          <p:cNvPr id="16" name="Text Placeholder 8">
            <a:extLst>
              <a:ext uri="{FF2B5EF4-FFF2-40B4-BE49-F238E27FC236}">
                <a16:creationId xmlns:a16="http://schemas.microsoft.com/office/drawing/2014/main" id="{5726DA1D-D34F-4505-9722-98586A88D858}"/>
              </a:ext>
            </a:extLst>
          </p:cNvPr>
          <p:cNvSpPr>
            <a:spLocks noGrp="1"/>
          </p:cNvSpPr>
          <p:nvPr>
            <p:ph type="body" sz="quarter" idx="18"/>
          </p:nvPr>
        </p:nvSpPr>
        <p:spPr>
          <a:xfrm>
            <a:off x="3476825" y="3923752"/>
            <a:ext cx="2469806" cy="731694"/>
          </a:xfrm>
        </p:spPr>
        <p:txBody>
          <a:bodyPr anchor="t">
            <a:normAutofit/>
          </a:bodyPr>
          <a:lstStyle>
            <a:lvl1pPr marL="0" indent="0" algn="ctr">
              <a:buNone/>
              <a:defRPr sz="1400"/>
            </a:lvl1pPr>
          </a:lstStyle>
          <a:p>
            <a:pPr lvl="0"/>
            <a:r>
              <a:rPr lang="en-US" noProof="0"/>
              <a:t>Click to edit Master text styles</a:t>
            </a:r>
          </a:p>
        </p:txBody>
      </p:sp>
      <p:sp>
        <p:nvSpPr>
          <p:cNvPr id="18" name="Text Placeholder 8">
            <a:extLst>
              <a:ext uri="{FF2B5EF4-FFF2-40B4-BE49-F238E27FC236}">
                <a16:creationId xmlns:a16="http://schemas.microsoft.com/office/drawing/2014/main" id="{DA05F0E8-C4BA-4839-9D3B-C830E7398021}"/>
              </a:ext>
            </a:extLst>
          </p:cNvPr>
          <p:cNvSpPr>
            <a:spLocks noGrp="1"/>
          </p:cNvSpPr>
          <p:nvPr>
            <p:ph type="body" sz="quarter" idx="19"/>
          </p:nvPr>
        </p:nvSpPr>
        <p:spPr>
          <a:xfrm>
            <a:off x="6322870" y="3920809"/>
            <a:ext cx="2469806" cy="731694"/>
          </a:xfrm>
        </p:spPr>
        <p:txBody>
          <a:bodyPr anchor="t">
            <a:normAutofit/>
          </a:bodyPr>
          <a:lstStyle>
            <a:lvl1pPr marL="0" indent="0" algn="ctr">
              <a:buNone/>
              <a:defRPr sz="1400"/>
            </a:lvl1pPr>
          </a:lstStyle>
          <a:p>
            <a:pPr lvl="0"/>
            <a:r>
              <a:rPr lang="en-US" noProof="0"/>
              <a:t>Click to edit Master text styles</a:t>
            </a:r>
          </a:p>
        </p:txBody>
      </p:sp>
      <p:sp>
        <p:nvSpPr>
          <p:cNvPr id="19" name="Text Placeholder 8">
            <a:extLst>
              <a:ext uri="{FF2B5EF4-FFF2-40B4-BE49-F238E27FC236}">
                <a16:creationId xmlns:a16="http://schemas.microsoft.com/office/drawing/2014/main" id="{3BDE5625-360A-435B-8812-2FFD30C937B1}"/>
              </a:ext>
            </a:extLst>
          </p:cNvPr>
          <p:cNvSpPr>
            <a:spLocks noGrp="1"/>
          </p:cNvSpPr>
          <p:nvPr>
            <p:ph type="body" sz="quarter" idx="20"/>
          </p:nvPr>
        </p:nvSpPr>
        <p:spPr>
          <a:xfrm>
            <a:off x="9168916" y="3916626"/>
            <a:ext cx="2469806" cy="731694"/>
          </a:xfrm>
        </p:spPr>
        <p:txBody>
          <a:bodyPr anchor="t">
            <a:normAutofit/>
          </a:bodyPr>
          <a:lstStyle>
            <a:lvl1pPr marL="0" indent="0" algn="ctr">
              <a:buNone/>
              <a:defRPr sz="1400"/>
            </a:lvl1pPr>
          </a:lstStyle>
          <a:p>
            <a:pPr lvl="0"/>
            <a:r>
              <a:rPr lang="en-US" noProof="0"/>
              <a:t>Click to edit Master text styles</a:t>
            </a:r>
          </a:p>
        </p:txBody>
      </p:sp>
      <p:sp>
        <p:nvSpPr>
          <p:cNvPr id="20" name="Text Placeholder 6">
            <a:extLst>
              <a:ext uri="{FF2B5EF4-FFF2-40B4-BE49-F238E27FC236}">
                <a16:creationId xmlns:a16="http://schemas.microsoft.com/office/drawing/2014/main" id="{A4E9B315-244E-41A8-B655-63FCC22CCF4C}"/>
              </a:ext>
            </a:extLst>
          </p:cNvPr>
          <p:cNvSpPr>
            <a:spLocks noGrp="1"/>
          </p:cNvSpPr>
          <p:nvPr>
            <p:ph type="body" sz="quarter" idx="11"/>
          </p:nvPr>
        </p:nvSpPr>
        <p:spPr>
          <a:xfrm>
            <a:off x="838200" y="1337302"/>
            <a:ext cx="10685257" cy="541483"/>
          </a:xfrm>
        </p:spPr>
        <p:txBody>
          <a:bodyPr lIns="0">
            <a:noAutofit/>
          </a:bodyPr>
          <a:lstStyle>
            <a:lvl1pPr marL="0" indent="0" algn="ctr">
              <a:lnSpc>
                <a:spcPct val="100000"/>
              </a:lnSpc>
              <a:buNone/>
              <a:defRPr sz="1400">
                <a:latin typeface="+mn-lt"/>
                <a:cs typeface="Arial" panose="020B0604020202020204" pitchFamily="34" charset="0"/>
              </a:defRPr>
            </a:lvl1pPr>
          </a:lstStyle>
          <a:p>
            <a:pPr lvl="0"/>
            <a:r>
              <a:rPr lang="en-US" noProof="0"/>
              <a:t>Click to edit Master text styles</a:t>
            </a:r>
          </a:p>
        </p:txBody>
      </p:sp>
    </p:spTree>
    <p:extLst>
      <p:ext uri="{BB962C8B-B14F-4D97-AF65-F5344CB8AC3E}">
        <p14:creationId xmlns:p14="http://schemas.microsoft.com/office/powerpoint/2010/main" val="638410284"/>
      </p:ext>
    </p:extLst>
  </p:cSld>
  <p:clrMapOvr>
    <a:masterClrMapping/>
  </p:clrMapOvr>
  <p:extLst>
    <p:ext uri="{DCECCB84-F9BA-43D5-87BE-67443E8EF086}">
      <p15:sldGuideLst xmlns:p15="http://schemas.microsoft.com/office/powerpoint/2012/main">
        <p15:guide id="1" orient="horz" pos="2160">
          <p15:clr>
            <a:srgbClr val="FBAE40"/>
          </p15:clr>
        </p15:guide>
        <p15:guide id="2" pos="3864">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_Image and Conten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95B2C2DA-ADF3-D44B-8824-9B44E01F747F}"/>
              </a:ext>
            </a:extLst>
          </p:cNvPr>
          <p:cNvSpPr>
            <a:spLocks noGrp="1"/>
          </p:cNvSpPr>
          <p:nvPr>
            <p:ph type="title" hasCustomPrompt="1"/>
          </p:nvPr>
        </p:nvSpPr>
        <p:spPr>
          <a:xfrm>
            <a:off x="668543" y="1039330"/>
            <a:ext cx="10854914" cy="804759"/>
          </a:xfrm>
        </p:spPr>
        <p:txBody>
          <a:bodyPr lIns="0" anchor="b">
            <a:normAutofit/>
          </a:bodyPr>
          <a:lstStyle>
            <a:lvl1pPr algn="ctr">
              <a:defRPr sz="4000" b="1">
                <a:latin typeface="+mj-lt"/>
              </a:defRPr>
            </a:lvl1pPr>
          </a:lstStyle>
          <a:p>
            <a:r>
              <a:rPr lang="en-US" noProof="0"/>
              <a:t>Click to Add Slide Title Here</a:t>
            </a:r>
          </a:p>
        </p:txBody>
      </p:sp>
      <p:sp>
        <p:nvSpPr>
          <p:cNvPr id="6" name="Picture Placeholder 5">
            <a:extLst>
              <a:ext uri="{FF2B5EF4-FFF2-40B4-BE49-F238E27FC236}">
                <a16:creationId xmlns:a16="http://schemas.microsoft.com/office/drawing/2014/main" id="{8C7AA169-6546-4620-BD7B-7B36553C28F7}"/>
              </a:ext>
            </a:extLst>
          </p:cNvPr>
          <p:cNvSpPr>
            <a:spLocks noGrp="1"/>
          </p:cNvSpPr>
          <p:nvPr>
            <p:ph type="pic" sz="quarter" idx="13"/>
          </p:nvPr>
        </p:nvSpPr>
        <p:spPr>
          <a:xfrm>
            <a:off x="1341120" y="3235748"/>
            <a:ext cx="1049126" cy="1049124"/>
          </a:xfrm>
          <a:prstGeom prst="ellipse">
            <a:avLst/>
          </a:prstGeom>
          <a:solidFill>
            <a:schemeClr val="accent1"/>
          </a:solidFill>
          <a:ln w="19050">
            <a:noFill/>
          </a:ln>
        </p:spPr>
        <p:txBody>
          <a:bodyPr>
            <a:normAutofit/>
          </a:bodyPr>
          <a:lstStyle>
            <a:lvl1pPr>
              <a:defRPr sz="800">
                <a:latin typeface="+mn-lt"/>
              </a:defRPr>
            </a:lvl1pPr>
          </a:lstStyle>
          <a:p>
            <a:r>
              <a:rPr lang="en-US" noProof="0"/>
              <a:t>Click icon to add picture</a:t>
            </a:r>
            <a:endParaRPr lang="en-US" noProof="0" dirty="0"/>
          </a:p>
        </p:txBody>
      </p:sp>
      <p:sp>
        <p:nvSpPr>
          <p:cNvPr id="11" name="Picture Placeholder 5">
            <a:extLst>
              <a:ext uri="{FF2B5EF4-FFF2-40B4-BE49-F238E27FC236}">
                <a16:creationId xmlns:a16="http://schemas.microsoft.com/office/drawing/2014/main" id="{CE9C16DA-A24B-4516-BCC8-C747730478D8}"/>
              </a:ext>
            </a:extLst>
          </p:cNvPr>
          <p:cNvSpPr>
            <a:spLocks noGrp="1"/>
          </p:cNvSpPr>
          <p:nvPr>
            <p:ph type="pic" sz="quarter" idx="14"/>
          </p:nvPr>
        </p:nvSpPr>
        <p:spPr>
          <a:xfrm>
            <a:off x="4188425" y="3235748"/>
            <a:ext cx="1049126" cy="1049124"/>
          </a:xfrm>
          <a:prstGeom prst="ellipse">
            <a:avLst/>
          </a:prstGeom>
          <a:solidFill>
            <a:schemeClr val="accent1"/>
          </a:solidFill>
          <a:ln w="19050">
            <a:noFill/>
          </a:ln>
        </p:spPr>
        <p:txBody>
          <a:bodyPr vert="horz" lIns="91440" tIns="45720" rIns="91440" bIns="45720" rtlCol="0">
            <a:normAutofit/>
          </a:bodyPr>
          <a:lstStyle>
            <a:lvl1pPr>
              <a:defRPr lang="en-US" sz="800" dirty="0">
                <a:latin typeface="+mn-lt"/>
              </a:defRPr>
            </a:lvl1pPr>
          </a:lstStyle>
          <a:p>
            <a:pPr lvl="0"/>
            <a:r>
              <a:rPr lang="en-US" noProof="0"/>
              <a:t>Click icon to add picture</a:t>
            </a:r>
            <a:endParaRPr lang="en-US" noProof="0" dirty="0"/>
          </a:p>
        </p:txBody>
      </p:sp>
      <p:sp>
        <p:nvSpPr>
          <p:cNvPr id="13" name="Picture Placeholder 5">
            <a:extLst>
              <a:ext uri="{FF2B5EF4-FFF2-40B4-BE49-F238E27FC236}">
                <a16:creationId xmlns:a16="http://schemas.microsoft.com/office/drawing/2014/main" id="{A498122E-BB6F-4765-B85E-6410B9CE17AC}"/>
              </a:ext>
            </a:extLst>
          </p:cNvPr>
          <p:cNvSpPr>
            <a:spLocks noGrp="1"/>
          </p:cNvSpPr>
          <p:nvPr>
            <p:ph type="pic" sz="quarter" idx="15"/>
          </p:nvPr>
        </p:nvSpPr>
        <p:spPr>
          <a:xfrm>
            <a:off x="7035730" y="3235748"/>
            <a:ext cx="1049126" cy="1049124"/>
          </a:xfrm>
          <a:prstGeom prst="ellipse">
            <a:avLst/>
          </a:prstGeom>
          <a:solidFill>
            <a:schemeClr val="accent1"/>
          </a:solidFill>
          <a:ln w="19050">
            <a:noFill/>
          </a:ln>
        </p:spPr>
        <p:txBody>
          <a:bodyPr vert="horz" lIns="91440" tIns="45720" rIns="91440" bIns="45720" rtlCol="0">
            <a:normAutofit/>
          </a:bodyPr>
          <a:lstStyle>
            <a:lvl1pPr>
              <a:defRPr lang="en-US" sz="800" dirty="0">
                <a:latin typeface="+mn-lt"/>
              </a:defRPr>
            </a:lvl1pPr>
          </a:lstStyle>
          <a:p>
            <a:pPr lvl="0"/>
            <a:r>
              <a:rPr lang="en-US" noProof="0"/>
              <a:t>Click icon to add picture</a:t>
            </a:r>
            <a:endParaRPr lang="en-US" noProof="0" dirty="0"/>
          </a:p>
        </p:txBody>
      </p:sp>
      <p:sp>
        <p:nvSpPr>
          <p:cNvPr id="14" name="Picture Placeholder 5">
            <a:extLst>
              <a:ext uri="{FF2B5EF4-FFF2-40B4-BE49-F238E27FC236}">
                <a16:creationId xmlns:a16="http://schemas.microsoft.com/office/drawing/2014/main" id="{D19B2F25-5E98-4166-8476-BE599D16121D}"/>
              </a:ext>
            </a:extLst>
          </p:cNvPr>
          <p:cNvSpPr>
            <a:spLocks noGrp="1"/>
          </p:cNvSpPr>
          <p:nvPr>
            <p:ph type="pic" sz="quarter" idx="16"/>
          </p:nvPr>
        </p:nvSpPr>
        <p:spPr>
          <a:xfrm>
            <a:off x="9883035" y="3235748"/>
            <a:ext cx="1049126" cy="1049124"/>
          </a:xfrm>
          <a:prstGeom prst="ellipse">
            <a:avLst/>
          </a:prstGeom>
          <a:solidFill>
            <a:schemeClr val="accent1"/>
          </a:solidFill>
          <a:ln w="19050">
            <a:noFill/>
          </a:ln>
        </p:spPr>
        <p:txBody>
          <a:bodyPr vert="horz" lIns="91440" tIns="45720" rIns="91440" bIns="45720" rtlCol="0">
            <a:normAutofit/>
          </a:bodyPr>
          <a:lstStyle>
            <a:lvl1pPr>
              <a:defRPr lang="en-US" sz="800" dirty="0">
                <a:latin typeface="+mn-lt"/>
              </a:defRPr>
            </a:lvl1pPr>
          </a:lstStyle>
          <a:p>
            <a:pPr lvl="0"/>
            <a:r>
              <a:rPr lang="en-US" noProof="0"/>
              <a:t>Click icon to add picture</a:t>
            </a:r>
            <a:endParaRPr lang="en-US" noProof="0" dirty="0"/>
          </a:p>
        </p:txBody>
      </p:sp>
      <p:sp>
        <p:nvSpPr>
          <p:cNvPr id="9" name="Text Placeholder 8">
            <a:extLst>
              <a:ext uri="{FF2B5EF4-FFF2-40B4-BE49-F238E27FC236}">
                <a16:creationId xmlns:a16="http://schemas.microsoft.com/office/drawing/2014/main" id="{A985C547-771F-4BD4-ADA8-B270DC50BDBC}"/>
              </a:ext>
            </a:extLst>
          </p:cNvPr>
          <p:cNvSpPr>
            <a:spLocks noGrp="1"/>
          </p:cNvSpPr>
          <p:nvPr>
            <p:ph type="body" sz="quarter" idx="17"/>
          </p:nvPr>
        </p:nvSpPr>
        <p:spPr>
          <a:xfrm>
            <a:off x="630780" y="4601529"/>
            <a:ext cx="2469806" cy="731694"/>
          </a:xfrm>
        </p:spPr>
        <p:txBody>
          <a:bodyPr anchor="t">
            <a:normAutofit/>
          </a:bodyPr>
          <a:lstStyle>
            <a:lvl1pPr marL="0" indent="0" algn="ctr">
              <a:buNone/>
              <a:defRPr sz="1400">
                <a:latin typeface="+mn-lt"/>
              </a:defRPr>
            </a:lvl1pPr>
          </a:lstStyle>
          <a:p>
            <a:pPr lvl="0"/>
            <a:r>
              <a:rPr lang="en-US" noProof="0"/>
              <a:t>Click to edit Master text styles</a:t>
            </a:r>
          </a:p>
        </p:txBody>
      </p:sp>
      <p:sp>
        <p:nvSpPr>
          <p:cNvPr id="16" name="Text Placeholder 8">
            <a:extLst>
              <a:ext uri="{FF2B5EF4-FFF2-40B4-BE49-F238E27FC236}">
                <a16:creationId xmlns:a16="http://schemas.microsoft.com/office/drawing/2014/main" id="{5726DA1D-D34F-4505-9722-98586A88D858}"/>
              </a:ext>
            </a:extLst>
          </p:cNvPr>
          <p:cNvSpPr>
            <a:spLocks noGrp="1"/>
          </p:cNvSpPr>
          <p:nvPr>
            <p:ph type="body" sz="quarter" idx="18"/>
          </p:nvPr>
        </p:nvSpPr>
        <p:spPr>
          <a:xfrm>
            <a:off x="3476825" y="4604472"/>
            <a:ext cx="2469806" cy="731694"/>
          </a:xfrm>
        </p:spPr>
        <p:txBody>
          <a:bodyPr anchor="t">
            <a:normAutofit/>
          </a:bodyPr>
          <a:lstStyle>
            <a:lvl1pPr marL="0" indent="0" algn="ctr">
              <a:buNone/>
              <a:defRPr sz="1400">
                <a:latin typeface="+mn-lt"/>
              </a:defRPr>
            </a:lvl1pPr>
          </a:lstStyle>
          <a:p>
            <a:pPr lvl="0"/>
            <a:r>
              <a:rPr lang="en-US" noProof="0"/>
              <a:t>Click to edit Master text styles</a:t>
            </a:r>
          </a:p>
        </p:txBody>
      </p:sp>
      <p:sp>
        <p:nvSpPr>
          <p:cNvPr id="18" name="Text Placeholder 8">
            <a:extLst>
              <a:ext uri="{FF2B5EF4-FFF2-40B4-BE49-F238E27FC236}">
                <a16:creationId xmlns:a16="http://schemas.microsoft.com/office/drawing/2014/main" id="{DA05F0E8-C4BA-4839-9D3B-C830E7398021}"/>
              </a:ext>
            </a:extLst>
          </p:cNvPr>
          <p:cNvSpPr>
            <a:spLocks noGrp="1"/>
          </p:cNvSpPr>
          <p:nvPr>
            <p:ph type="body" sz="quarter" idx="19"/>
          </p:nvPr>
        </p:nvSpPr>
        <p:spPr>
          <a:xfrm>
            <a:off x="6322870" y="4601529"/>
            <a:ext cx="2469806" cy="731694"/>
          </a:xfrm>
        </p:spPr>
        <p:txBody>
          <a:bodyPr anchor="t">
            <a:normAutofit/>
          </a:bodyPr>
          <a:lstStyle>
            <a:lvl1pPr marL="0" indent="0" algn="ctr">
              <a:buNone/>
              <a:defRPr sz="1400">
                <a:latin typeface="+mn-lt"/>
              </a:defRPr>
            </a:lvl1pPr>
          </a:lstStyle>
          <a:p>
            <a:pPr lvl="0"/>
            <a:r>
              <a:rPr lang="en-US" noProof="0"/>
              <a:t>Click to edit Master text styles</a:t>
            </a:r>
          </a:p>
        </p:txBody>
      </p:sp>
      <p:sp>
        <p:nvSpPr>
          <p:cNvPr id="19" name="Text Placeholder 8">
            <a:extLst>
              <a:ext uri="{FF2B5EF4-FFF2-40B4-BE49-F238E27FC236}">
                <a16:creationId xmlns:a16="http://schemas.microsoft.com/office/drawing/2014/main" id="{3BDE5625-360A-435B-8812-2FFD30C937B1}"/>
              </a:ext>
            </a:extLst>
          </p:cNvPr>
          <p:cNvSpPr>
            <a:spLocks noGrp="1"/>
          </p:cNvSpPr>
          <p:nvPr>
            <p:ph type="body" sz="quarter" idx="20"/>
          </p:nvPr>
        </p:nvSpPr>
        <p:spPr>
          <a:xfrm>
            <a:off x="9168916" y="4597346"/>
            <a:ext cx="2469806" cy="731694"/>
          </a:xfrm>
        </p:spPr>
        <p:txBody>
          <a:bodyPr anchor="t">
            <a:normAutofit/>
          </a:bodyPr>
          <a:lstStyle>
            <a:lvl1pPr marL="0" indent="0" algn="ctr">
              <a:buNone/>
              <a:defRPr sz="1400">
                <a:latin typeface="+mn-lt"/>
              </a:defRPr>
            </a:lvl1pPr>
          </a:lstStyle>
          <a:p>
            <a:pPr lvl="0"/>
            <a:r>
              <a:rPr lang="en-US" noProof="0"/>
              <a:t>Click to edit Master text styles</a:t>
            </a:r>
          </a:p>
        </p:txBody>
      </p:sp>
      <p:sp>
        <p:nvSpPr>
          <p:cNvPr id="20" name="Text Placeholder 6">
            <a:extLst>
              <a:ext uri="{FF2B5EF4-FFF2-40B4-BE49-F238E27FC236}">
                <a16:creationId xmlns:a16="http://schemas.microsoft.com/office/drawing/2014/main" id="{A4E9B315-244E-41A8-B655-63FCC22CCF4C}"/>
              </a:ext>
            </a:extLst>
          </p:cNvPr>
          <p:cNvSpPr>
            <a:spLocks noGrp="1"/>
          </p:cNvSpPr>
          <p:nvPr>
            <p:ph type="body" sz="quarter" idx="11"/>
          </p:nvPr>
        </p:nvSpPr>
        <p:spPr>
          <a:xfrm>
            <a:off x="838200" y="2018022"/>
            <a:ext cx="10685257" cy="541483"/>
          </a:xfrm>
        </p:spPr>
        <p:txBody>
          <a:bodyPr lIns="0">
            <a:noAutofit/>
          </a:bodyPr>
          <a:lstStyle>
            <a:lvl1pPr marL="0" indent="0" algn="ctr">
              <a:lnSpc>
                <a:spcPct val="100000"/>
              </a:lnSpc>
              <a:buNone/>
              <a:defRPr sz="1400">
                <a:latin typeface="+mn-lt"/>
                <a:cs typeface="Arial" panose="020B0604020202020204" pitchFamily="34" charset="0"/>
              </a:defRPr>
            </a:lvl1pPr>
          </a:lstStyle>
          <a:p>
            <a:pPr lvl="0"/>
            <a:r>
              <a:rPr lang="en-US" noProof="0"/>
              <a:t>Click to edit Master text styles</a:t>
            </a:r>
          </a:p>
        </p:txBody>
      </p:sp>
    </p:spTree>
    <p:extLst>
      <p:ext uri="{BB962C8B-B14F-4D97-AF65-F5344CB8AC3E}">
        <p14:creationId xmlns:p14="http://schemas.microsoft.com/office/powerpoint/2010/main" val="2620055036"/>
      </p:ext>
    </p:extLst>
  </p:cSld>
  <p:clrMapOvr>
    <a:masterClrMapping/>
  </p:clrMapOvr>
  <p:extLst>
    <p:ext uri="{DCECCB84-F9BA-43D5-87BE-67443E8EF086}">
      <p15:sldGuideLst xmlns:p15="http://schemas.microsoft.com/office/powerpoint/2012/main">
        <p15:guide id="1" orient="horz" pos="2160">
          <p15:clr>
            <a:srgbClr val="FBAE40"/>
          </p15:clr>
        </p15:guide>
        <p15:guide id="2" pos="3864">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Imag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C0DB138-926E-4EF2-BFC2-93D610E35703}"/>
              </a:ext>
            </a:extLst>
          </p:cNvPr>
          <p:cNvSpPr/>
          <p:nvPr userDrawn="1"/>
        </p:nvSpPr>
        <p:spPr>
          <a:xfrm>
            <a:off x="6134100" y="0"/>
            <a:ext cx="6057900" cy="6857995"/>
          </a:xfrm>
          <a:prstGeom prst="rect">
            <a:avLst/>
          </a:prstGeom>
          <a:solidFill>
            <a:srgbClr val="DFE3E9"/>
          </a:solidFill>
        </p:spPr>
        <p:txBody>
          <a:bodyPr vert="horz" lIns="1296000" tIns="45720" rIns="432000" bIns="45720" rtlCol="0" anchor="ctr">
            <a:normAutofit/>
          </a:bodyPr>
          <a:lstStyle/>
          <a:p>
            <a:pPr lvl="0" indent="0">
              <a:lnSpc>
                <a:spcPct val="100000"/>
              </a:lnSpc>
              <a:spcBef>
                <a:spcPts val="1000"/>
              </a:spcBef>
              <a:buFontTx/>
              <a:buNone/>
            </a:pPr>
            <a:endParaRPr lang="en-US" sz="1400" b="0" i="0" spc="0" noProof="0" dirty="0">
              <a:solidFill>
                <a:schemeClr val="tx2"/>
              </a:solidFill>
              <a:latin typeface="+mn-lt"/>
              <a:cs typeface="Arial" panose="020B0604020202020204" pitchFamily="34" charset="0"/>
            </a:endParaRPr>
          </a:p>
        </p:txBody>
      </p:sp>
      <p:sp>
        <p:nvSpPr>
          <p:cNvPr id="10" name="Title 1">
            <a:extLst>
              <a:ext uri="{FF2B5EF4-FFF2-40B4-BE49-F238E27FC236}">
                <a16:creationId xmlns:a16="http://schemas.microsoft.com/office/drawing/2014/main" id="{95B2C2DA-ADF3-D44B-8824-9B44E01F747F}"/>
              </a:ext>
            </a:extLst>
          </p:cNvPr>
          <p:cNvSpPr>
            <a:spLocks noGrp="1"/>
          </p:cNvSpPr>
          <p:nvPr>
            <p:ph type="title" hasCustomPrompt="1"/>
          </p:nvPr>
        </p:nvSpPr>
        <p:spPr>
          <a:xfrm>
            <a:off x="841057" y="2234610"/>
            <a:ext cx="4008437" cy="1395208"/>
          </a:xfrm>
        </p:spPr>
        <p:txBody>
          <a:bodyPr lIns="0" anchor="b"/>
          <a:lstStyle>
            <a:lvl1pPr>
              <a:defRPr b="1">
                <a:latin typeface="+mj-lt"/>
              </a:defRPr>
            </a:lvl1pPr>
          </a:lstStyle>
          <a:p>
            <a:r>
              <a:rPr lang="en-US" noProof="0"/>
              <a:t>Click to Add Slide Title Here</a:t>
            </a:r>
          </a:p>
        </p:txBody>
      </p:sp>
      <p:sp>
        <p:nvSpPr>
          <p:cNvPr id="17" name="Text Placeholder 11">
            <a:extLst>
              <a:ext uri="{FF2B5EF4-FFF2-40B4-BE49-F238E27FC236}">
                <a16:creationId xmlns:a16="http://schemas.microsoft.com/office/drawing/2014/main" id="{6CAA743B-32D9-CE44-9E46-D38DB57EFACE}"/>
              </a:ext>
            </a:extLst>
          </p:cNvPr>
          <p:cNvSpPr>
            <a:spLocks noGrp="1"/>
          </p:cNvSpPr>
          <p:nvPr>
            <p:ph type="body" sz="quarter" idx="12" hasCustomPrompt="1"/>
          </p:nvPr>
        </p:nvSpPr>
        <p:spPr>
          <a:xfrm>
            <a:off x="841058" y="3695479"/>
            <a:ext cx="4008437" cy="602887"/>
          </a:xfrm>
        </p:spPr>
        <p:txBody>
          <a:bodyPr lIns="0" anchor="t">
            <a:normAutofit/>
          </a:bodyPr>
          <a:lstStyle>
            <a:lvl1pPr marL="0" indent="0">
              <a:buNone/>
              <a:defRPr sz="1400" spc="300">
                <a:solidFill>
                  <a:schemeClr val="tx2"/>
                </a:solidFill>
                <a:latin typeface="+mn-lt"/>
              </a:defRPr>
            </a:lvl1pPr>
            <a:lvl2pPr>
              <a:defRPr sz="1100">
                <a:solidFill>
                  <a:schemeClr val="tx2"/>
                </a:solidFill>
              </a:defRPr>
            </a:lvl2pPr>
            <a:lvl3pPr>
              <a:defRPr sz="1050">
                <a:solidFill>
                  <a:schemeClr val="tx2"/>
                </a:solidFill>
              </a:defRPr>
            </a:lvl3pPr>
            <a:lvl4pPr>
              <a:defRPr sz="1000">
                <a:solidFill>
                  <a:schemeClr val="tx2"/>
                </a:solidFill>
              </a:defRPr>
            </a:lvl4pPr>
            <a:lvl5pPr>
              <a:defRPr sz="1000">
                <a:solidFill>
                  <a:schemeClr val="tx2"/>
                </a:solidFill>
              </a:defRPr>
            </a:lvl5pPr>
          </a:lstStyle>
          <a:p>
            <a:pPr lvl="0"/>
            <a:r>
              <a:rPr lang="en-US" noProof="0"/>
              <a:t>SUBTITLE HERE</a:t>
            </a:r>
          </a:p>
        </p:txBody>
      </p:sp>
      <p:sp>
        <p:nvSpPr>
          <p:cNvPr id="5" name="Shape 62">
            <a:extLst>
              <a:ext uri="{FF2B5EF4-FFF2-40B4-BE49-F238E27FC236}">
                <a16:creationId xmlns:a16="http://schemas.microsoft.com/office/drawing/2014/main" id="{00B58E1E-3AD1-467A-94AA-6578BE4756A3}"/>
              </a:ext>
            </a:extLst>
          </p:cNvPr>
          <p:cNvSpPr/>
          <p:nvPr userDrawn="1"/>
        </p:nvSpPr>
        <p:spPr>
          <a:xfrm rot="16200000" flipV="1">
            <a:off x="965155" y="1152611"/>
            <a:ext cx="0" cy="1930310"/>
          </a:xfrm>
          <a:prstGeom prst="line">
            <a:avLst/>
          </a:prstGeom>
          <a:ln w="19050">
            <a:solidFill>
              <a:schemeClr val="tx2"/>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lang="en-US" sz="1500" noProof="0" dirty="0"/>
          </a:p>
        </p:txBody>
      </p:sp>
      <p:sp>
        <p:nvSpPr>
          <p:cNvPr id="6" name="Picture Placeholder 5">
            <a:extLst>
              <a:ext uri="{FF2B5EF4-FFF2-40B4-BE49-F238E27FC236}">
                <a16:creationId xmlns:a16="http://schemas.microsoft.com/office/drawing/2014/main" id="{8C7AA169-6546-4620-BD7B-7B36553C28F7}"/>
              </a:ext>
            </a:extLst>
          </p:cNvPr>
          <p:cNvSpPr>
            <a:spLocks noGrp="1"/>
          </p:cNvSpPr>
          <p:nvPr>
            <p:ph type="pic" sz="quarter" idx="13"/>
          </p:nvPr>
        </p:nvSpPr>
        <p:spPr>
          <a:xfrm>
            <a:off x="6687422" y="1038724"/>
            <a:ext cx="804759" cy="804759"/>
          </a:xfrm>
          <a:prstGeom prst="ellipse">
            <a:avLst/>
          </a:prstGeom>
          <a:solidFill>
            <a:schemeClr val="bg1"/>
          </a:solidFill>
          <a:ln w="38100">
            <a:solidFill>
              <a:schemeClr val="bg1"/>
            </a:solidFill>
          </a:ln>
        </p:spPr>
        <p:txBody>
          <a:bodyPr>
            <a:normAutofit/>
          </a:bodyPr>
          <a:lstStyle>
            <a:lvl1pPr>
              <a:defRPr sz="800">
                <a:latin typeface="+mn-lt"/>
              </a:defRPr>
            </a:lvl1pPr>
          </a:lstStyle>
          <a:p>
            <a:r>
              <a:rPr lang="en-US" noProof="0"/>
              <a:t>Click icon to add picture</a:t>
            </a:r>
            <a:endParaRPr lang="en-US" noProof="0" dirty="0"/>
          </a:p>
        </p:txBody>
      </p:sp>
      <p:sp>
        <p:nvSpPr>
          <p:cNvPr id="11" name="Picture Placeholder 5">
            <a:extLst>
              <a:ext uri="{FF2B5EF4-FFF2-40B4-BE49-F238E27FC236}">
                <a16:creationId xmlns:a16="http://schemas.microsoft.com/office/drawing/2014/main" id="{CE9C16DA-A24B-4516-BCC8-C747730478D8}"/>
              </a:ext>
            </a:extLst>
          </p:cNvPr>
          <p:cNvSpPr>
            <a:spLocks noGrp="1"/>
          </p:cNvSpPr>
          <p:nvPr>
            <p:ph type="pic" sz="quarter" idx="14"/>
          </p:nvPr>
        </p:nvSpPr>
        <p:spPr>
          <a:xfrm>
            <a:off x="6687422" y="2330235"/>
            <a:ext cx="804759" cy="804759"/>
          </a:xfrm>
          <a:prstGeom prst="ellipse">
            <a:avLst/>
          </a:prstGeom>
          <a:solidFill>
            <a:schemeClr val="bg1"/>
          </a:solidFill>
          <a:ln w="38100">
            <a:solidFill>
              <a:schemeClr val="bg1"/>
            </a:solidFill>
          </a:ln>
        </p:spPr>
        <p:txBody>
          <a:bodyPr vert="horz" lIns="91440" tIns="45720" rIns="91440" bIns="45720" rtlCol="0">
            <a:normAutofit/>
          </a:bodyPr>
          <a:lstStyle>
            <a:lvl1pPr>
              <a:defRPr lang="en-US" sz="800" dirty="0">
                <a:latin typeface="+mn-lt"/>
              </a:defRPr>
            </a:lvl1pPr>
          </a:lstStyle>
          <a:p>
            <a:pPr lvl="0"/>
            <a:r>
              <a:rPr lang="en-US" noProof="0"/>
              <a:t>Click icon to add picture</a:t>
            </a:r>
            <a:endParaRPr lang="en-US" noProof="0" dirty="0"/>
          </a:p>
        </p:txBody>
      </p:sp>
      <p:sp>
        <p:nvSpPr>
          <p:cNvPr id="13" name="Picture Placeholder 5">
            <a:extLst>
              <a:ext uri="{FF2B5EF4-FFF2-40B4-BE49-F238E27FC236}">
                <a16:creationId xmlns:a16="http://schemas.microsoft.com/office/drawing/2014/main" id="{A498122E-BB6F-4765-B85E-6410B9CE17AC}"/>
              </a:ext>
            </a:extLst>
          </p:cNvPr>
          <p:cNvSpPr>
            <a:spLocks noGrp="1"/>
          </p:cNvSpPr>
          <p:nvPr>
            <p:ph type="pic" sz="quarter" idx="15"/>
          </p:nvPr>
        </p:nvSpPr>
        <p:spPr>
          <a:xfrm>
            <a:off x="6687422" y="3621746"/>
            <a:ext cx="804759" cy="804759"/>
          </a:xfrm>
          <a:prstGeom prst="ellipse">
            <a:avLst/>
          </a:prstGeom>
          <a:solidFill>
            <a:schemeClr val="bg1"/>
          </a:solidFill>
          <a:ln w="38100">
            <a:solidFill>
              <a:schemeClr val="bg1"/>
            </a:solidFill>
          </a:ln>
        </p:spPr>
        <p:txBody>
          <a:bodyPr vert="horz" lIns="91440" tIns="45720" rIns="91440" bIns="45720" rtlCol="0">
            <a:normAutofit/>
          </a:bodyPr>
          <a:lstStyle>
            <a:lvl1pPr>
              <a:defRPr lang="en-US" sz="800" dirty="0">
                <a:latin typeface="+mn-lt"/>
              </a:defRPr>
            </a:lvl1pPr>
          </a:lstStyle>
          <a:p>
            <a:pPr lvl="0"/>
            <a:r>
              <a:rPr lang="en-US" noProof="0"/>
              <a:t>Click icon to add picture</a:t>
            </a:r>
            <a:endParaRPr lang="en-US" noProof="0" dirty="0"/>
          </a:p>
        </p:txBody>
      </p:sp>
      <p:sp>
        <p:nvSpPr>
          <p:cNvPr id="14" name="Picture Placeholder 5">
            <a:extLst>
              <a:ext uri="{FF2B5EF4-FFF2-40B4-BE49-F238E27FC236}">
                <a16:creationId xmlns:a16="http://schemas.microsoft.com/office/drawing/2014/main" id="{D19B2F25-5E98-4166-8476-BE599D16121D}"/>
              </a:ext>
            </a:extLst>
          </p:cNvPr>
          <p:cNvSpPr>
            <a:spLocks noGrp="1"/>
          </p:cNvSpPr>
          <p:nvPr>
            <p:ph type="pic" sz="quarter" idx="16"/>
          </p:nvPr>
        </p:nvSpPr>
        <p:spPr>
          <a:xfrm>
            <a:off x="6687422" y="4913257"/>
            <a:ext cx="804759" cy="804759"/>
          </a:xfrm>
          <a:prstGeom prst="ellipse">
            <a:avLst/>
          </a:prstGeom>
          <a:solidFill>
            <a:schemeClr val="bg1"/>
          </a:solidFill>
          <a:ln w="38100">
            <a:solidFill>
              <a:schemeClr val="bg1"/>
            </a:solidFill>
          </a:ln>
        </p:spPr>
        <p:txBody>
          <a:bodyPr vert="horz" lIns="91440" tIns="45720" rIns="91440" bIns="45720" rtlCol="0">
            <a:normAutofit/>
          </a:bodyPr>
          <a:lstStyle>
            <a:lvl1pPr>
              <a:defRPr lang="en-US" sz="800" dirty="0">
                <a:latin typeface="+mn-lt"/>
              </a:defRPr>
            </a:lvl1pPr>
          </a:lstStyle>
          <a:p>
            <a:pPr lvl="0"/>
            <a:r>
              <a:rPr lang="en-US" noProof="0"/>
              <a:t>Click icon to add picture</a:t>
            </a:r>
            <a:endParaRPr lang="en-US" noProof="0" dirty="0"/>
          </a:p>
        </p:txBody>
      </p:sp>
      <p:sp>
        <p:nvSpPr>
          <p:cNvPr id="9" name="Text Placeholder 8">
            <a:extLst>
              <a:ext uri="{FF2B5EF4-FFF2-40B4-BE49-F238E27FC236}">
                <a16:creationId xmlns:a16="http://schemas.microsoft.com/office/drawing/2014/main" id="{A985C547-771F-4BD4-ADA8-B270DC50BDBC}"/>
              </a:ext>
            </a:extLst>
          </p:cNvPr>
          <p:cNvSpPr>
            <a:spLocks noGrp="1"/>
          </p:cNvSpPr>
          <p:nvPr>
            <p:ph type="body" sz="quarter" idx="17"/>
          </p:nvPr>
        </p:nvSpPr>
        <p:spPr>
          <a:xfrm>
            <a:off x="7718323" y="1074809"/>
            <a:ext cx="3977648" cy="731694"/>
          </a:xfrm>
        </p:spPr>
        <p:txBody>
          <a:bodyPr anchor="ctr">
            <a:normAutofit/>
          </a:bodyPr>
          <a:lstStyle>
            <a:lvl1pPr marL="0" indent="0">
              <a:buNone/>
              <a:defRPr sz="1400">
                <a:latin typeface="+mn-lt"/>
              </a:defRPr>
            </a:lvl1pPr>
          </a:lstStyle>
          <a:p>
            <a:pPr lvl="0"/>
            <a:r>
              <a:rPr lang="en-US" noProof="0"/>
              <a:t>Click to edit Master text styles</a:t>
            </a:r>
          </a:p>
        </p:txBody>
      </p:sp>
      <p:sp>
        <p:nvSpPr>
          <p:cNvPr id="16" name="Text Placeholder 8">
            <a:extLst>
              <a:ext uri="{FF2B5EF4-FFF2-40B4-BE49-F238E27FC236}">
                <a16:creationId xmlns:a16="http://schemas.microsoft.com/office/drawing/2014/main" id="{5726DA1D-D34F-4505-9722-98586A88D858}"/>
              </a:ext>
            </a:extLst>
          </p:cNvPr>
          <p:cNvSpPr>
            <a:spLocks noGrp="1"/>
          </p:cNvSpPr>
          <p:nvPr>
            <p:ph type="body" sz="quarter" idx="18"/>
          </p:nvPr>
        </p:nvSpPr>
        <p:spPr>
          <a:xfrm>
            <a:off x="7718323" y="2365537"/>
            <a:ext cx="3977648" cy="731694"/>
          </a:xfrm>
        </p:spPr>
        <p:txBody>
          <a:bodyPr anchor="ctr">
            <a:normAutofit/>
          </a:bodyPr>
          <a:lstStyle>
            <a:lvl1pPr marL="0" indent="0">
              <a:buNone/>
              <a:defRPr sz="1400">
                <a:latin typeface="+mn-lt"/>
              </a:defRPr>
            </a:lvl1pPr>
          </a:lstStyle>
          <a:p>
            <a:pPr lvl="0"/>
            <a:r>
              <a:rPr lang="en-US" noProof="0"/>
              <a:t>Click to edit Master text styles</a:t>
            </a:r>
          </a:p>
        </p:txBody>
      </p:sp>
      <p:sp>
        <p:nvSpPr>
          <p:cNvPr id="18" name="Text Placeholder 8">
            <a:extLst>
              <a:ext uri="{FF2B5EF4-FFF2-40B4-BE49-F238E27FC236}">
                <a16:creationId xmlns:a16="http://schemas.microsoft.com/office/drawing/2014/main" id="{DA05F0E8-C4BA-4839-9D3B-C830E7398021}"/>
              </a:ext>
            </a:extLst>
          </p:cNvPr>
          <p:cNvSpPr>
            <a:spLocks noGrp="1"/>
          </p:cNvSpPr>
          <p:nvPr>
            <p:ph type="body" sz="quarter" idx="19"/>
          </p:nvPr>
        </p:nvSpPr>
        <p:spPr>
          <a:xfrm>
            <a:off x="7718323" y="3656265"/>
            <a:ext cx="3977648" cy="731694"/>
          </a:xfrm>
        </p:spPr>
        <p:txBody>
          <a:bodyPr anchor="ctr">
            <a:normAutofit/>
          </a:bodyPr>
          <a:lstStyle>
            <a:lvl1pPr marL="0" indent="0">
              <a:buNone/>
              <a:defRPr sz="1400">
                <a:latin typeface="+mn-lt"/>
              </a:defRPr>
            </a:lvl1pPr>
          </a:lstStyle>
          <a:p>
            <a:pPr lvl="0"/>
            <a:r>
              <a:rPr lang="en-US" noProof="0"/>
              <a:t>Click to edit Master text styles</a:t>
            </a:r>
          </a:p>
        </p:txBody>
      </p:sp>
      <p:sp>
        <p:nvSpPr>
          <p:cNvPr id="19" name="Text Placeholder 8">
            <a:extLst>
              <a:ext uri="{FF2B5EF4-FFF2-40B4-BE49-F238E27FC236}">
                <a16:creationId xmlns:a16="http://schemas.microsoft.com/office/drawing/2014/main" id="{3BDE5625-360A-435B-8812-2FFD30C937B1}"/>
              </a:ext>
            </a:extLst>
          </p:cNvPr>
          <p:cNvSpPr>
            <a:spLocks noGrp="1"/>
          </p:cNvSpPr>
          <p:nvPr>
            <p:ph type="body" sz="quarter" idx="20"/>
          </p:nvPr>
        </p:nvSpPr>
        <p:spPr>
          <a:xfrm>
            <a:off x="7718323" y="4946994"/>
            <a:ext cx="3977648" cy="731694"/>
          </a:xfrm>
        </p:spPr>
        <p:txBody>
          <a:bodyPr anchor="ctr">
            <a:normAutofit/>
          </a:bodyPr>
          <a:lstStyle>
            <a:lvl1pPr marL="0" indent="0">
              <a:buNone/>
              <a:defRPr sz="1400">
                <a:latin typeface="+mn-lt"/>
              </a:defRPr>
            </a:lvl1pPr>
          </a:lstStyle>
          <a:p>
            <a:pPr lvl="0"/>
            <a:r>
              <a:rPr lang="en-US" noProof="0"/>
              <a:t>Click to edit Master text styles</a:t>
            </a:r>
          </a:p>
        </p:txBody>
      </p:sp>
    </p:spTree>
    <p:extLst>
      <p:ext uri="{BB962C8B-B14F-4D97-AF65-F5344CB8AC3E}">
        <p14:creationId xmlns:p14="http://schemas.microsoft.com/office/powerpoint/2010/main" val="4194667956"/>
      </p:ext>
    </p:extLst>
  </p:cSld>
  <p:clrMapOvr>
    <a:masterClrMapping/>
  </p:clrMapOvr>
  <p:extLst>
    <p:ext uri="{DCECCB84-F9BA-43D5-87BE-67443E8EF086}">
      <p15:sldGuideLst xmlns:p15="http://schemas.microsoft.com/office/powerpoint/2012/main">
        <p15:guide id="1" orient="horz" pos="2160">
          <p15:clr>
            <a:srgbClr val="FBAE40"/>
          </p15:clr>
        </p15:guide>
        <p15:guide id="2" pos="3864">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BBE79-9A2D-485C-A5FF-D6F6AFD2AFC3}"/>
              </a:ext>
            </a:extLst>
          </p:cNvPr>
          <p:cNvSpPr>
            <a:spLocks noGrp="1"/>
          </p:cNvSpPr>
          <p:nvPr>
            <p:ph type="title"/>
          </p:nvPr>
        </p:nvSpPr>
        <p:spPr>
          <a:xfrm>
            <a:off x="841682" y="971950"/>
            <a:ext cx="3537030" cy="2036100"/>
          </a:xfrm>
        </p:spPr>
        <p:txBody>
          <a:bodyPr lIns="0"/>
          <a:lstStyle>
            <a:lvl1pPr>
              <a:defRPr>
                <a:solidFill>
                  <a:srgbClr val="5DAAB0"/>
                </a:solidFill>
                <a:latin typeface="+mj-lt"/>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0D8C8A61-C19F-4EF6-A991-5B6EFC5F7AFB}"/>
              </a:ext>
            </a:extLst>
          </p:cNvPr>
          <p:cNvSpPr>
            <a:spLocks noGrp="1"/>
          </p:cNvSpPr>
          <p:nvPr>
            <p:ph type="pic" sz="quarter" idx="11"/>
          </p:nvPr>
        </p:nvSpPr>
        <p:spPr>
          <a:xfrm>
            <a:off x="6076930" y="729827"/>
            <a:ext cx="1643384" cy="1643384"/>
          </a:xfrm>
          <a:prstGeom prst="ellipse">
            <a:avLst/>
          </a:prstGeom>
        </p:spPr>
        <p:txBody>
          <a:bodyPr/>
          <a:lstStyle>
            <a:lvl1pPr>
              <a:defRPr>
                <a:latin typeface="+mn-lt"/>
              </a:defRPr>
            </a:lvl1pPr>
          </a:lstStyle>
          <a:p>
            <a:r>
              <a:rPr lang="en-US"/>
              <a:t>Click icon to add picture</a:t>
            </a:r>
            <a:endParaRPr lang="en-US" dirty="0"/>
          </a:p>
        </p:txBody>
      </p:sp>
      <p:sp>
        <p:nvSpPr>
          <p:cNvPr id="6" name="Picture Placeholder 4">
            <a:extLst>
              <a:ext uri="{FF2B5EF4-FFF2-40B4-BE49-F238E27FC236}">
                <a16:creationId xmlns:a16="http://schemas.microsoft.com/office/drawing/2014/main" id="{FB28CC40-CBF3-4E1C-841D-45C7739F95EE}"/>
              </a:ext>
            </a:extLst>
          </p:cNvPr>
          <p:cNvSpPr>
            <a:spLocks noGrp="1"/>
          </p:cNvSpPr>
          <p:nvPr>
            <p:ph type="pic" sz="quarter" idx="12"/>
          </p:nvPr>
        </p:nvSpPr>
        <p:spPr>
          <a:xfrm>
            <a:off x="8970602" y="729827"/>
            <a:ext cx="1643384" cy="1643384"/>
          </a:xfrm>
          <a:prstGeom prst="ellipse">
            <a:avLst/>
          </a:prstGeom>
        </p:spPr>
        <p:txBody>
          <a:bodyPr/>
          <a:lstStyle>
            <a:lvl1pPr>
              <a:defRPr>
                <a:latin typeface="+mn-lt"/>
              </a:defRPr>
            </a:lvl1pPr>
          </a:lstStyle>
          <a:p>
            <a:r>
              <a:rPr lang="en-US"/>
              <a:t>Click icon to add picture</a:t>
            </a:r>
            <a:endParaRPr lang="en-US" dirty="0"/>
          </a:p>
        </p:txBody>
      </p:sp>
      <p:sp>
        <p:nvSpPr>
          <p:cNvPr id="7" name="Picture Placeholder 4">
            <a:extLst>
              <a:ext uri="{FF2B5EF4-FFF2-40B4-BE49-F238E27FC236}">
                <a16:creationId xmlns:a16="http://schemas.microsoft.com/office/drawing/2014/main" id="{12606688-9042-46BE-82EA-2A9034C21250}"/>
              </a:ext>
            </a:extLst>
          </p:cNvPr>
          <p:cNvSpPr>
            <a:spLocks noGrp="1"/>
          </p:cNvSpPr>
          <p:nvPr>
            <p:ph type="pic" sz="quarter" idx="13"/>
          </p:nvPr>
        </p:nvSpPr>
        <p:spPr>
          <a:xfrm>
            <a:off x="6076930" y="3646649"/>
            <a:ext cx="1643384" cy="1643384"/>
          </a:xfrm>
          <a:prstGeom prst="ellipse">
            <a:avLst/>
          </a:prstGeom>
        </p:spPr>
        <p:txBody>
          <a:bodyPr/>
          <a:lstStyle>
            <a:lvl1pPr>
              <a:defRPr>
                <a:latin typeface="+mn-lt"/>
              </a:defRPr>
            </a:lvl1pPr>
          </a:lstStyle>
          <a:p>
            <a:r>
              <a:rPr lang="en-US"/>
              <a:t>Click icon to add picture</a:t>
            </a:r>
            <a:endParaRPr lang="en-US" dirty="0"/>
          </a:p>
        </p:txBody>
      </p:sp>
      <p:sp>
        <p:nvSpPr>
          <p:cNvPr id="8" name="Picture Placeholder 4">
            <a:extLst>
              <a:ext uri="{FF2B5EF4-FFF2-40B4-BE49-F238E27FC236}">
                <a16:creationId xmlns:a16="http://schemas.microsoft.com/office/drawing/2014/main" id="{94A72397-DF36-48ED-9888-0827D143B9BE}"/>
              </a:ext>
            </a:extLst>
          </p:cNvPr>
          <p:cNvSpPr>
            <a:spLocks noGrp="1"/>
          </p:cNvSpPr>
          <p:nvPr>
            <p:ph type="pic" sz="quarter" idx="14"/>
          </p:nvPr>
        </p:nvSpPr>
        <p:spPr>
          <a:xfrm>
            <a:off x="8970602" y="3646649"/>
            <a:ext cx="1643384" cy="1643384"/>
          </a:xfrm>
          <a:prstGeom prst="ellipse">
            <a:avLst/>
          </a:prstGeom>
        </p:spPr>
        <p:txBody>
          <a:bodyPr/>
          <a:lstStyle>
            <a:lvl1pPr>
              <a:defRPr>
                <a:latin typeface="+mn-lt"/>
              </a:defRPr>
            </a:lvl1pPr>
          </a:lstStyle>
          <a:p>
            <a:r>
              <a:rPr lang="en-US"/>
              <a:t>Click icon to add picture</a:t>
            </a:r>
            <a:endParaRPr lang="en-US" dirty="0"/>
          </a:p>
        </p:txBody>
      </p:sp>
      <p:sp>
        <p:nvSpPr>
          <p:cNvPr id="9" name="Text Placeholder 6">
            <a:extLst>
              <a:ext uri="{FF2B5EF4-FFF2-40B4-BE49-F238E27FC236}">
                <a16:creationId xmlns:a16="http://schemas.microsoft.com/office/drawing/2014/main" id="{DD736A8B-DD51-4DE5-A500-3F2E06CA9E12}"/>
              </a:ext>
            </a:extLst>
          </p:cNvPr>
          <p:cNvSpPr>
            <a:spLocks noGrp="1"/>
          </p:cNvSpPr>
          <p:nvPr>
            <p:ph type="body" sz="quarter" idx="15"/>
          </p:nvPr>
        </p:nvSpPr>
        <p:spPr>
          <a:xfrm>
            <a:off x="5642770" y="2823837"/>
            <a:ext cx="2517605" cy="484146"/>
          </a:xfrm>
        </p:spPr>
        <p:txBody>
          <a:bodyPr lIns="0">
            <a:noAutofit/>
          </a:bodyPr>
          <a:lstStyle>
            <a:lvl1pPr marL="0" indent="0" algn="ctr">
              <a:buNone/>
              <a:defRPr sz="1400">
                <a:latin typeface="+mn-lt"/>
                <a:cs typeface="Arial" panose="020B0604020202020204" pitchFamily="34" charset="0"/>
              </a:defRPr>
            </a:lvl1pPr>
          </a:lstStyle>
          <a:p>
            <a:pPr lvl="0"/>
            <a:r>
              <a:rPr lang="en-US"/>
              <a:t>Click to edit Master text styles</a:t>
            </a:r>
          </a:p>
        </p:txBody>
      </p:sp>
      <p:sp>
        <p:nvSpPr>
          <p:cNvPr id="10" name="Text Placeholder 6">
            <a:extLst>
              <a:ext uri="{FF2B5EF4-FFF2-40B4-BE49-F238E27FC236}">
                <a16:creationId xmlns:a16="http://schemas.microsoft.com/office/drawing/2014/main" id="{088F0D2C-15BE-4CDF-B390-80500DDD7436}"/>
              </a:ext>
            </a:extLst>
          </p:cNvPr>
          <p:cNvSpPr>
            <a:spLocks noGrp="1"/>
          </p:cNvSpPr>
          <p:nvPr>
            <p:ph type="body" sz="quarter" idx="16" hasCustomPrompt="1"/>
          </p:nvPr>
        </p:nvSpPr>
        <p:spPr>
          <a:xfrm>
            <a:off x="5642770" y="2419511"/>
            <a:ext cx="2517605" cy="382749"/>
          </a:xfrm>
        </p:spPr>
        <p:txBody>
          <a:bodyPr lIns="0" anchor="b">
            <a:noAutofit/>
          </a:bodyPr>
          <a:lstStyle>
            <a:lvl1pPr marL="0" indent="0" algn="ctr">
              <a:buNone/>
              <a:defRPr sz="1600" b="1">
                <a:latin typeface="+mn-lt"/>
                <a:cs typeface="Arial" panose="020B0604020202020204" pitchFamily="34" charset="0"/>
              </a:defRPr>
            </a:lvl1pPr>
          </a:lstStyle>
          <a:p>
            <a:pPr lvl="0"/>
            <a:r>
              <a:rPr lang="en-US" dirty="0"/>
              <a:t>ADD NAME HERE</a:t>
            </a:r>
          </a:p>
        </p:txBody>
      </p:sp>
      <p:sp>
        <p:nvSpPr>
          <p:cNvPr id="11" name="Text Placeholder 6">
            <a:extLst>
              <a:ext uri="{FF2B5EF4-FFF2-40B4-BE49-F238E27FC236}">
                <a16:creationId xmlns:a16="http://schemas.microsoft.com/office/drawing/2014/main" id="{BC14EC5C-D80F-42F2-A5F0-D4F07AADAECE}"/>
              </a:ext>
            </a:extLst>
          </p:cNvPr>
          <p:cNvSpPr>
            <a:spLocks noGrp="1"/>
          </p:cNvSpPr>
          <p:nvPr>
            <p:ph type="body" sz="quarter" idx="17"/>
          </p:nvPr>
        </p:nvSpPr>
        <p:spPr>
          <a:xfrm>
            <a:off x="8544956" y="2823837"/>
            <a:ext cx="2517605" cy="484146"/>
          </a:xfrm>
        </p:spPr>
        <p:txBody>
          <a:bodyPr lIns="0">
            <a:noAutofit/>
          </a:bodyPr>
          <a:lstStyle>
            <a:lvl1pPr marL="0" indent="0" algn="ctr">
              <a:buNone/>
              <a:defRPr sz="1400">
                <a:latin typeface="+mn-lt"/>
                <a:cs typeface="Arial" panose="020B0604020202020204" pitchFamily="34" charset="0"/>
              </a:defRPr>
            </a:lvl1pPr>
          </a:lstStyle>
          <a:p>
            <a:pPr lvl="0"/>
            <a:r>
              <a:rPr lang="en-US"/>
              <a:t>Click to edit Master text styles</a:t>
            </a:r>
          </a:p>
        </p:txBody>
      </p:sp>
      <p:sp>
        <p:nvSpPr>
          <p:cNvPr id="12" name="Text Placeholder 6">
            <a:extLst>
              <a:ext uri="{FF2B5EF4-FFF2-40B4-BE49-F238E27FC236}">
                <a16:creationId xmlns:a16="http://schemas.microsoft.com/office/drawing/2014/main" id="{235DD3B7-76E7-45B9-B75B-30D7AFC8EE6C}"/>
              </a:ext>
            </a:extLst>
          </p:cNvPr>
          <p:cNvSpPr>
            <a:spLocks noGrp="1"/>
          </p:cNvSpPr>
          <p:nvPr>
            <p:ph type="body" sz="quarter" idx="18" hasCustomPrompt="1"/>
          </p:nvPr>
        </p:nvSpPr>
        <p:spPr>
          <a:xfrm>
            <a:off x="8544956" y="2419511"/>
            <a:ext cx="2517605" cy="382749"/>
          </a:xfrm>
        </p:spPr>
        <p:txBody>
          <a:bodyPr lIns="0" anchor="b">
            <a:noAutofit/>
          </a:bodyPr>
          <a:lstStyle>
            <a:lvl1pPr marL="0" indent="0" algn="ctr">
              <a:buNone/>
              <a:defRPr sz="1600" b="1">
                <a:latin typeface="+mn-lt"/>
                <a:cs typeface="Arial" panose="020B0604020202020204" pitchFamily="34" charset="0"/>
              </a:defRPr>
            </a:lvl1pPr>
          </a:lstStyle>
          <a:p>
            <a:pPr lvl="0"/>
            <a:r>
              <a:rPr lang="en-US" dirty="0"/>
              <a:t>ADD NAME HERE</a:t>
            </a:r>
          </a:p>
        </p:txBody>
      </p:sp>
      <p:sp>
        <p:nvSpPr>
          <p:cNvPr id="17" name="Text Placeholder 6">
            <a:extLst>
              <a:ext uri="{FF2B5EF4-FFF2-40B4-BE49-F238E27FC236}">
                <a16:creationId xmlns:a16="http://schemas.microsoft.com/office/drawing/2014/main" id="{5A499762-AEDB-43BC-89CC-CC0602BEAF73}"/>
              </a:ext>
            </a:extLst>
          </p:cNvPr>
          <p:cNvSpPr>
            <a:spLocks noGrp="1"/>
          </p:cNvSpPr>
          <p:nvPr>
            <p:ph type="body" sz="quarter" idx="23"/>
          </p:nvPr>
        </p:nvSpPr>
        <p:spPr>
          <a:xfrm>
            <a:off x="5642770" y="5740657"/>
            <a:ext cx="2517605" cy="484146"/>
          </a:xfrm>
        </p:spPr>
        <p:txBody>
          <a:bodyPr lIns="0">
            <a:noAutofit/>
          </a:bodyPr>
          <a:lstStyle>
            <a:lvl1pPr marL="0" indent="0" algn="ctr">
              <a:buNone/>
              <a:defRPr sz="1400">
                <a:latin typeface="+mn-lt"/>
                <a:cs typeface="Arial" panose="020B0604020202020204" pitchFamily="34" charset="0"/>
              </a:defRPr>
            </a:lvl1pPr>
          </a:lstStyle>
          <a:p>
            <a:pPr lvl="0"/>
            <a:r>
              <a:rPr lang="en-US"/>
              <a:t>Click to edit Master text styles</a:t>
            </a:r>
          </a:p>
        </p:txBody>
      </p:sp>
      <p:sp>
        <p:nvSpPr>
          <p:cNvPr id="18" name="Text Placeholder 6">
            <a:extLst>
              <a:ext uri="{FF2B5EF4-FFF2-40B4-BE49-F238E27FC236}">
                <a16:creationId xmlns:a16="http://schemas.microsoft.com/office/drawing/2014/main" id="{880EDD7E-326D-47DC-B58D-88ECE1D00F94}"/>
              </a:ext>
            </a:extLst>
          </p:cNvPr>
          <p:cNvSpPr>
            <a:spLocks noGrp="1"/>
          </p:cNvSpPr>
          <p:nvPr>
            <p:ph type="body" sz="quarter" idx="24" hasCustomPrompt="1"/>
          </p:nvPr>
        </p:nvSpPr>
        <p:spPr>
          <a:xfrm>
            <a:off x="5642770" y="5336331"/>
            <a:ext cx="2517605" cy="382749"/>
          </a:xfrm>
        </p:spPr>
        <p:txBody>
          <a:bodyPr lIns="0" anchor="b">
            <a:noAutofit/>
          </a:bodyPr>
          <a:lstStyle>
            <a:lvl1pPr marL="0" indent="0" algn="ctr">
              <a:buNone/>
              <a:defRPr sz="1600" b="1">
                <a:latin typeface="+mn-lt"/>
                <a:cs typeface="Arial" panose="020B0604020202020204" pitchFamily="34" charset="0"/>
              </a:defRPr>
            </a:lvl1pPr>
          </a:lstStyle>
          <a:p>
            <a:pPr lvl="0"/>
            <a:r>
              <a:rPr lang="en-US" dirty="0"/>
              <a:t>ADD NAME HERE</a:t>
            </a:r>
          </a:p>
        </p:txBody>
      </p:sp>
      <p:sp>
        <p:nvSpPr>
          <p:cNvPr id="19" name="Text Placeholder 6">
            <a:extLst>
              <a:ext uri="{FF2B5EF4-FFF2-40B4-BE49-F238E27FC236}">
                <a16:creationId xmlns:a16="http://schemas.microsoft.com/office/drawing/2014/main" id="{DB92C933-F978-486C-A305-0BAC73E0F152}"/>
              </a:ext>
            </a:extLst>
          </p:cNvPr>
          <p:cNvSpPr>
            <a:spLocks noGrp="1"/>
          </p:cNvSpPr>
          <p:nvPr>
            <p:ph type="body" sz="quarter" idx="25"/>
          </p:nvPr>
        </p:nvSpPr>
        <p:spPr>
          <a:xfrm>
            <a:off x="8544956" y="5740657"/>
            <a:ext cx="2517605" cy="484146"/>
          </a:xfrm>
        </p:spPr>
        <p:txBody>
          <a:bodyPr lIns="0">
            <a:noAutofit/>
          </a:bodyPr>
          <a:lstStyle>
            <a:lvl1pPr marL="0" indent="0" algn="ctr">
              <a:buNone/>
              <a:defRPr sz="1400">
                <a:latin typeface="+mn-lt"/>
                <a:cs typeface="Arial" panose="020B0604020202020204" pitchFamily="34" charset="0"/>
              </a:defRPr>
            </a:lvl1pPr>
          </a:lstStyle>
          <a:p>
            <a:pPr lvl="0"/>
            <a:r>
              <a:rPr lang="en-US"/>
              <a:t>Click to edit Master text styles</a:t>
            </a:r>
          </a:p>
        </p:txBody>
      </p:sp>
      <p:sp>
        <p:nvSpPr>
          <p:cNvPr id="20" name="Text Placeholder 6">
            <a:extLst>
              <a:ext uri="{FF2B5EF4-FFF2-40B4-BE49-F238E27FC236}">
                <a16:creationId xmlns:a16="http://schemas.microsoft.com/office/drawing/2014/main" id="{B18BFAE0-942E-42DB-BD07-596D50E07E37}"/>
              </a:ext>
            </a:extLst>
          </p:cNvPr>
          <p:cNvSpPr>
            <a:spLocks noGrp="1"/>
          </p:cNvSpPr>
          <p:nvPr>
            <p:ph type="body" sz="quarter" idx="26" hasCustomPrompt="1"/>
          </p:nvPr>
        </p:nvSpPr>
        <p:spPr>
          <a:xfrm>
            <a:off x="8544956" y="5336331"/>
            <a:ext cx="2517605" cy="382749"/>
          </a:xfrm>
        </p:spPr>
        <p:txBody>
          <a:bodyPr lIns="0" anchor="b">
            <a:noAutofit/>
          </a:bodyPr>
          <a:lstStyle>
            <a:lvl1pPr marL="0" indent="0" algn="ctr">
              <a:buNone/>
              <a:defRPr sz="1600" b="1">
                <a:latin typeface="+mn-lt"/>
                <a:cs typeface="Arial" panose="020B0604020202020204" pitchFamily="34" charset="0"/>
              </a:defRPr>
            </a:lvl1pPr>
          </a:lstStyle>
          <a:p>
            <a:pPr lvl="0"/>
            <a:r>
              <a:rPr lang="en-US" dirty="0"/>
              <a:t>ADD NAME HERE</a:t>
            </a:r>
          </a:p>
        </p:txBody>
      </p:sp>
      <p:sp>
        <p:nvSpPr>
          <p:cNvPr id="16" name="Shape 62">
            <a:extLst>
              <a:ext uri="{FF2B5EF4-FFF2-40B4-BE49-F238E27FC236}">
                <a16:creationId xmlns:a16="http://schemas.microsoft.com/office/drawing/2014/main" id="{E2A7A773-8673-42D6-B565-4013CBE76BBD}"/>
              </a:ext>
            </a:extLst>
          </p:cNvPr>
          <p:cNvSpPr/>
          <p:nvPr userDrawn="1"/>
        </p:nvSpPr>
        <p:spPr>
          <a:xfrm rot="16200000" flipV="1">
            <a:off x="965155" y="-184909"/>
            <a:ext cx="0" cy="1930310"/>
          </a:xfrm>
          <a:prstGeom prst="line">
            <a:avLst/>
          </a:prstGeom>
          <a:ln w="19050">
            <a:solidFill>
              <a:schemeClr val="tx2"/>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sz="1500" dirty="0"/>
          </a:p>
        </p:txBody>
      </p:sp>
    </p:spTree>
    <p:extLst>
      <p:ext uri="{BB962C8B-B14F-4D97-AF65-F5344CB8AC3E}">
        <p14:creationId xmlns:p14="http://schemas.microsoft.com/office/powerpoint/2010/main" val="6877645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EE8D18BE-27C3-4048-91A7-DD0F0F8D0861}"/>
              </a:ext>
            </a:extLst>
          </p:cNvPr>
          <p:cNvSpPr/>
          <p:nvPr userDrawn="1"/>
        </p:nvSpPr>
        <p:spPr>
          <a:xfrm>
            <a:off x="4190264" y="2280735"/>
            <a:ext cx="1874870" cy="1874870"/>
          </a:xfrm>
          <a:prstGeom prst="ellipse">
            <a:avLst/>
          </a:prstGeom>
          <a:noFill/>
          <a:ln>
            <a:solidFill>
              <a:srgbClr val="5DAA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2" name="Title 1">
            <a:extLst>
              <a:ext uri="{FF2B5EF4-FFF2-40B4-BE49-F238E27FC236}">
                <a16:creationId xmlns:a16="http://schemas.microsoft.com/office/drawing/2014/main" id="{A8FBBE79-9A2D-485C-A5FF-D6F6AFD2AFC3}"/>
              </a:ext>
            </a:extLst>
          </p:cNvPr>
          <p:cNvSpPr>
            <a:spLocks noGrp="1"/>
          </p:cNvSpPr>
          <p:nvPr>
            <p:ph type="title"/>
          </p:nvPr>
        </p:nvSpPr>
        <p:spPr>
          <a:xfrm>
            <a:off x="2106887" y="616350"/>
            <a:ext cx="7978227" cy="1062602"/>
          </a:xfrm>
        </p:spPr>
        <p:txBody>
          <a:bodyPr lIns="0"/>
          <a:lstStyle>
            <a:lvl1pPr algn="ctr">
              <a:defRPr>
                <a:solidFill>
                  <a:schemeClr val="tx2"/>
                </a:solidFill>
                <a:latin typeface="+mj-lt"/>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0D8C8A61-C19F-4EF6-A991-5B6EFC5F7AFB}"/>
              </a:ext>
            </a:extLst>
          </p:cNvPr>
          <p:cNvSpPr>
            <a:spLocks noGrp="1"/>
          </p:cNvSpPr>
          <p:nvPr>
            <p:ph type="pic" sz="quarter" idx="11"/>
          </p:nvPr>
        </p:nvSpPr>
        <p:spPr>
          <a:xfrm>
            <a:off x="4306007" y="2385012"/>
            <a:ext cx="1643384" cy="1643384"/>
          </a:xfrm>
          <a:prstGeom prst="ellipse">
            <a:avLst/>
          </a:prstGeom>
        </p:spPr>
        <p:txBody>
          <a:bodyPr>
            <a:normAutofit/>
          </a:bodyPr>
          <a:lstStyle>
            <a:lvl1pPr algn="ctr">
              <a:defRPr sz="1600">
                <a:latin typeface="+mn-lt"/>
              </a:defRPr>
            </a:lvl1pPr>
          </a:lstStyle>
          <a:p>
            <a:r>
              <a:rPr lang="en-US"/>
              <a:t>Click icon to add picture</a:t>
            </a:r>
            <a:endParaRPr lang="en-US" dirty="0"/>
          </a:p>
        </p:txBody>
      </p:sp>
      <p:sp>
        <p:nvSpPr>
          <p:cNvPr id="6" name="Picture Placeholder 4">
            <a:extLst>
              <a:ext uri="{FF2B5EF4-FFF2-40B4-BE49-F238E27FC236}">
                <a16:creationId xmlns:a16="http://schemas.microsoft.com/office/drawing/2014/main" id="{FB28CC40-CBF3-4E1C-841D-45C7739F95EE}"/>
              </a:ext>
            </a:extLst>
          </p:cNvPr>
          <p:cNvSpPr>
            <a:spLocks noGrp="1"/>
          </p:cNvSpPr>
          <p:nvPr>
            <p:ph type="pic" sz="quarter" idx="12"/>
          </p:nvPr>
        </p:nvSpPr>
        <p:spPr>
          <a:xfrm>
            <a:off x="6273705" y="2385012"/>
            <a:ext cx="1643384" cy="1643384"/>
          </a:xfrm>
          <a:prstGeom prst="ellipse">
            <a:avLst/>
          </a:prstGeom>
        </p:spPr>
        <p:txBody>
          <a:bodyPr>
            <a:normAutofit/>
          </a:bodyPr>
          <a:lstStyle>
            <a:lvl1pPr algn="ctr">
              <a:defRPr sz="1600">
                <a:latin typeface="+mn-lt"/>
              </a:defRPr>
            </a:lvl1pPr>
          </a:lstStyle>
          <a:p>
            <a:r>
              <a:rPr lang="en-US"/>
              <a:t>Click icon to add picture</a:t>
            </a:r>
            <a:endParaRPr lang="en-US" dirty="0"/>
          </a:p>
        </p:txBody>
      </p:sp>
      <p:sp>
        <p:nvSpPr>
          <p:cNvPr id="7" name="Picture Placeholder 4">
            <a:extLst>
              <a:ext uri="{FF2B5EF4-FFF2-40B4-BE49-F238E27FC236}">
                <a16:creationId xmlns:a16="http://schemas.microsoft.com/office/drawing/2014/main" id="{12606688-9042-46BE-82EA-2A9034C21250}"/>
              </a:ext>
            </a:extLst>
          </p:cNvPr>
          <p:cNvSpPr>
            <a:spLocks noGrp="1"/>
          </p:cNvSpPr>
          <p:nvPr>
            <p:ph type="pic" sz="quarter" idx="13"/>
          </p:nvPr>
        </p:nvSpPr>
        <p:spPr>
          <a:xfrm>
            <a:off x="4306007" y="4352707"/>
            <a:ext cx="1643384" cy="1643384"/>
          </a:xfrm>
          <a:prstGeom prst="ellipse">
            <a:avLst/>
          </a:prstGeom>
        </p:spPr>
        <p:txBody>
          <a:bodyPr>
            <a:normAutofit/>
          </a:bodyPr>
          <a:lstStyle>
            <a:lvl1pPr algn="ctr">
              <a:defRPr sz="1600">
                <a:latin typeface="+mn-lt"/>
              </a:defRPr>
            </a:lvl1pPr>
          </a:lstStyle>
          <a:p>
            <a:r>
              <a:rPr lang="en-US"/>
              <a:t>Click icon to add picture</a:t>
            </a:r>
            <a:endParaRPr lang="en-US" dirty="0"/>
          </a:p>
        </p:txBody>
      </p:sp>
      <p:sp>
        <p:nvSpPr>
          <p:cNvPr id="8" name="Picture Placeholder 4">
            <a:extLst>
              <a:ext uri="{FF2B5EF4-FFF2-40B4-BE49-F238E27FC236}">
                <a16:creationId xmlns:a16="http://schemas.microsoft.com/office/drawing/2014/main" id="{94A72397-DF36-48ED-9888-0827D143B9BE}"/>
              </a:ext>
            </a:extLst>
          </p:cNvPr>
          <p:cNvSpPr>
            <a:spLocks noGrp="1"/>
          </p:cNvSpPr>
          <p:nvPr>
            <p:ph type="pic" sz="quarter" idx="14"/>
          </p:nvPr>
        </p:nvSpPr>
        <p:spPr>
          <a:xfrm>
            <a:off x="6273705" y="4352707"/>
            <a:ext cx="1643384" cy="1643384"/>
          </a:xfrm>
          <a:prstGeom prst="ellipse">
            <a:avLst/>
          </a:prstGeom>
        </p:spPr>
        <p:txBody>
          <a:bodyPr>
            <a:normAutofit/>
          </a:bodyPr>
          <a:lstStyle>
            <a:lvl1pPr algn="ctr">
              <a:defRPr sz="1600">
                <a:latin typeface="+mn-lt"/>
              </a:defRPr>
            </a:lvl1pPr>
          </a:lstStyle>
          <a:p>
            <a:r>
              <a:rPr lang="en-US"/>
              <a:t>Click icon to add picture</a:t>
            </a:r>
            <a:endParaRPr lang="en-US" dirty="0"/>
          </a:p>
        </p:txBody>
      </p:sp>
      <p:sp>
        <p:nvSpPr>
          <p:cNvPr id="9" name="Text Placeholder 6">
            <a:extLst>
              <a:ext uri="{FF2B5EF4-FFF2-40B4-BE49-F238E27FC236}">
                <a16:creationId xmlns:a16="http://schemas.microsoft.com/office/drawing/2014/main" id="{DD736A8B-DD51-4DE5-A500-3F2E06CA9E12}"/>
              </a:ext>
            </a:extLst>
          </p:cNvPr>
          <p:cNvSpPr>
            <a:spLocks noGrp="1"/>
          </p:cNvSpPr>
          <p:nvPr>
            <p:ph type="body" sz="quarter" idx="15"/>
          </p:nvPr>
        </p:nvSpPr>
        <p:spPr>
          <a:xfrm>
            <a:off x="1504731" y="3168715"/>
            <a:ext cx="2517605" cy="484146"/>
          </a:xfrm>
        </p:spPr>
        <p:txBody>
          <a:bodyPr lIns="0">
            <a:noAutofit/>
          </a:bodyPr>
          <a:lstStyle>
            <a:lvl1pPr marL="0" indent="0" algn="r">
              <a:buNone/>
              <a:defRPr sz="1400">
                <a:latin typeface="+mn-lt"/>
                <a:cs typeface="Arial" panose="020B0604020202020204" pitchFamily="34" charset="0"/>
              </a:defRPr>
            </a:lvl1pPr>
          </a:lstStyle>
          <a:p>
            <a:pPr lvl="0"/>
            <a:r>
              <a:rPr lang="en-US"/>
              <a:t>Click to edit Master text styles</a:t>
            </a:r>
          </a:p>
        </p:txBody>
      </p:sp>
      <p:sp>
        <p:nvSpPr>
          <p:cNvPr id="10" name="Text Placeholder 6">
            <a:extLst>
              <a:ext uri="{FF2B5EF4-FFF2-40B4-BE49-F238E27FC236}">
                <a16:creationId xmlns:a16="http://schemas.microsoft.com/office/drawing/2014/main" id="{088F0D2C-15BE-4CDF-B390-80500DDD7436}"/>
              </a:ext>
            </a:extLst>
          </p:cNvPr>
          <p:cNvSpPr>
            <a:spLocks noGrp="1"/>
          </p:cNvSpPr>
          <p:nvPr>
            <p:ph type="body" sz="quarter" idx="16" hasCustomPrompt="1"/>
          </p:nvPr>
        </p:nvSpPr>
        <p:spPr>
          <a:xfrm>
            <a:off x="1504731" y="2764389"/>
            <a:ext cx="2517605" cy="382749"/>
          </a:xfrm>
        </p:spPr>
        <p:txBody>
          <a:bodyPr lIns="0" anchor="b">
            <a:noAutofit/>
          </a:bodyPr>
          <a:lstStyle>
            <a:lvl1pPr marL="0" indent="0" algn="r">
              <a:buNone/>
              <a:defRPr sz="1600" b="1">
                <a:latin typeface="+mn-lt"/>
                <a:cs typeface="Arial" panose="020B0604020202020204" pitchFamily="34" charset="0"/>
              </a:defRPr>
            </a:lvl1pPr>
          </a:lstStyle>
          <a:p>
            <a:pPr lvl="0"/>
            <a:r>
              <a:rPr lang="en-US" dirty="0"/>
              <a:t>ADD NAME HERE</a:t>
            </a:r>
          </a:p>
        </p:txBody>
      </p:sp>
      <p:sp>
        <p:nvSpPr>
          <p:cNvPr id="11" name="Text Placeholder 6">
            <a:extLst>
              <a:ext uri="{FF2B5EF4-FFF2-40B4-BE49-F238E27FC236}">
                <a16:creationId xmlns:a16="http://schemas.microsoft.com/office/drawing/2014/main" id="{BC14EC5C-D80F-42F2-A5F0-D4F07AADAECE}"/>
              </a:ext>
            </a:extLst>
          </p:cNvPr>
          <p:cNvSpPr>
            <a:spLocks noGrp="1"/>
          </p:cNvSpPr>
          <p:nvPr>
            <p:ph type="body" sz="quarter" idx="17"/>
          </p:nvPr>
        </p:nvSpPr>
        <p:spPr>
          <a:xfrm>
            <a:off x="8241403" y="3168715"/>
            <a:ext cx="2517605" cy="484146"/>
          </a:xfrm>
        </p:spPr>
        <p:txBody>
          <a:bodyPr lIns="0">
            <a:noAutofit/>
          </a:bodyPr>
          <a:lstStyle>
            <a:lvl1pPr marL="0" indent="0" algn="l">
              <a:buNone/>
              <a:defRPr sz="1400">
                <a:latin typeface="+mn-lt"/>
                <a:cs typeface="Arial" panose="020B0604020202020204" pitchFamily="34" charset="0"/>
              </a:defRPr>
            </a:lvl1pPr>
          </a:lstStyle>
          <a:p>
            <a:pPr lvl="0"/>
            <a:r>
              <a:rPr lang="en-US"/>
              <a:t>Click to edit Master text styles</a:t>
            </a:r>
          </a:p>
        </p:txBody>
      </p:sp>
      <p:sp>
        <p:nvSpPr>
          <p:cNvPr id="12" name="Text Placeholder 6">
            <a:extLst>
              <a:ext uri="{FF2B5EF4-FFF2-40B4-BE49-F238E27FC236}">
                <a16:creationId xmlns:a16="http://schemas.microsoft.com/office/drawing/2014/main" id="{235DD3B7-76E7-45B9-B75B-30D7AFC8EE6C}"/>
              </a:ext>
            </a:extLst>
          </p:cNvPr>
          <p:cNvSpPr>
            <a:spLocks noGrp="1"/>
          </p:cNvSpPr>
          <p:nvPr>
            <p:ph type="body" sz="quarter" idx="18" hasCustomPrompt="1"/>
          </p:nvPr>
        </p:nvSpPr>
        <p:spPr>
          <a:xfrm>
            <a:off x="8241403" y="2764389"/>
            <a:ext cx="2517605" cy="382749"/>
          </a:xfrm>
        </p:spPr>
        <p:txBody>
          <a:bodyPr lIns="0" anchor="b">
            <a:noAutofit/>
          </a:bodyPr>
          <a:lstStyle>
            <a:lvl1pPr marL="0" indent="0" algn="l">
              <a:buNone/>
              <a:defRPr sz="1600" b="1">
                <a:latin typeface="+mn-lt"/>
                <a:cs typeface="Arial" panose="020B0604020202020204" pitchFamily="34" charset="0"/>
              </a:defRPr>
            </a:lvl1pPr>
          </a:lstStyle>
          <a:p>
            <a:pPr lvl="0"/>
            <a:r>
              <a:rPr lang="en-US" dirty="0"/>
              <a:t>ADD NAME HERE</a:t>
            </a:r>
          </a:p>
        </p:txBody>
      </p:sp>
      <p:sp>
        <p:nvSpPr>
          <p:cNvPr id="13" name="Text Placeholder 6">
            <a:extLst>
              <a:ext uri="{FF2B5EF4-FFF2-40B4-BE49-F238E27FC236}">
                <a16:creationId xmlns:a16="http://schemas.microsoft.com/office/drawing/2014/main" id="{3B9FAC90-EA8D-4C0E-A0D1-0D252B50A12F}"/>
              </a:ext>
            </a:extLst>
          </p:cNvPr>
          <p:cNvSpPr>
            <a:spLocks noGrp="1"/>
          </p:cNvSpPr>
          <p:nvPr>
            <p:ph type="body" sz="quarter" idx="19"/>
          </p:nvPr>
        </p:nvSpPr>
        <p:spPr>
          <a:xfrm>
            <a:off x="1504731" y="5167572"/>
            <a:ext cx="2517605" cy="484146"/>
          </a:xfrm>
        </p:spPr>
        <p:txBody>
          <a:bodyPr lIns="0">
            <a:noAutofit/>
          </a:bodyPr>
          <a:lstStyle>
            <a:lvl1pPr marL="0" indent="0" algn="r">
              <a:buNone/>
              <a:defRPr sz="1400">
                <a:latin typeface="+mn-lt"/>
                <a:cs typeface="Arial" panose="020B0604020202020204" pitchFamily="34" charset="0"/>
              </a:defRPr>
            </a:lvl1pPr>
          </a:lstStyle>
          <a:p>
            <a:pPr lvl="0"/>
            <a:r>
              <a:rPr lang="en-US"/>
              <a:t>Click to edit Master text styles</a:t>
            </a:r>
          </a:p>
        </p:txBody>
      </p:sp>
      <p:sp>
        <p:nvSpPr>
          <p:cNvPr id="14" name="Text Placeholder 6">
            <a:extLst>
              <a:ext uri="{FF2B5EF4-FFF2-40B4-BE49-F238E27FC236}">
                <a16:creationId xmlns:a16="http://schemas.microsoft.com/office/drawing/2014/main" id="{5556F808-0B84-4923-9C86-83F13CFABBB6}"/>
              </a:ext>
            </a:extLst>
          </p:cNvPr>
          <p:cNvSpPr>
            <a:spLocks noGrp="1"/>
          </p:cNvSpPr>
          <p:nvPr>
            <p:ph type="body" sz="quarter" idx="20" hasCustomPrompt="1"/>
          </p:nvPr>
        </p:nvSpPr>
        <p:spPr>
          <a:xfrm>
            <a:off x="1504731" y="4763246"/>
            <a:ext cx="2517605" cy="382749"/>
          </a:xfrm>
        </p:spPr>
        <p:txBody>
          <a:bodyPr lIns="0" anchor="b">
            <a:noAutofit/>
          </a:bodyPr>
          <a:lstStyle>
            <a:lvl1pPr marL="0" indent="0" algn="r">
              <a:buNone/>
              <a:defRPr sz="1600" b="1">
                <a:latin typeface="+mn-lt"/>
                <a:cs typeface="Arial" panose="020B0604020202020204" pitchFamily="34" charset="0"/>
              </a:defRPr>
            </a:lvl1pPr>
          </a:lstStyle>
          <a:p>
            <a:pPr lvl="0"/>
            <a:r>
              <a:rPr lang="en-US" dirty="0"/>
              <a:t>ADD NAME HERE</a:t>
            </a:r>
          </a:p>
        </p:txBody>
      </p:sp>
      <p:sp>
        <p:nvSpPr>
          <p:cNvPr id="15" name="Text Placeholder 6">
            <a:extLst>
              <a:ext uri="{FF2B5EF4-FFF2-40B4-BE49-F238E27FC236}">
                <a16:creationId xmlns:a16="http://schemas.microsoft.com/office/drawing/2014/main" id="{6D49870F-68D7-4CDC-8F2A-696151FA2B90}"/>
              </a:ext>
            </a:extLst>
          </p:cNvPr>
          <p:cNvSpPr>
            <a:spLocks noGrp="1"/>
          </p:cNvSpPr>
          <p:nvPr>
            <p:ph type="body" sz="quarter" idx="21"/>
          </p:nvPr>
        </p:nvSpPr>
        <p:spPr>
          <a:xfrm>
            <a:off x="8241403" y="5167572"/>
            <a:ext cx="2517605" cy="484146"/>
          </a:xfrm>
        </p:spPr>
        <p:txBody>
          <a:bodyPr lIns="0">
            <a:noAutofit/>
          </a:bodyPr>
          <a:lstStyle>
            <a:lvl1pPr marL="0" indent="0" algn="l">
              <a:buNone/>
              <a:defRPr sz="1400">
                <a:latin typeface="+mn-lt"/>
                <a:cs typeface="Arial" panose="020B0604020202020204" pitchFamily="34" charset="0"/>
              </a:defRPr>
            </a:lvl1pPr>
          </a:lstStyle>
          <a:p>
            <a:pPr lvl="0"/>
            <a:r>
              <a:rPr lang="en-US"/>
              <a:t>Click to edit Master text styles</a:t>
            </a:r>
          </a:p>
        </p:txBody>
      </p:sp>
      <p:sp>
        <p:nvSpPr>
          <p:cNvPr id="16" name="Text Placeholder 6">
            <a:extLst>
              <a:ext uri="{FF2B5EF4-FFF2-40B4-BE49-F238E27FC236}">
                <a16:creationId xmlns:a16="http://schemas.microsoft.com/office/drawing/2014/main" id="{530C251D-6B9A-485B-A02D-AAF34ECA7B5D}"/>
              </a:ext>
            </a:extLst>
          </p:cNvPr>
          <p:cNvSpPr>
            <a:spLocks noGrp="1"/>
          </p:cNvSpPr>
          <p:nvPr>
            <p:ph type="body" sz="quarter" idx="22" hasCustomPrompt="1"/>
          </p:nvPr>
        </p:nvSpPr>
        <p:spPr>
          <a:xfrm>
            <a:off x="8241403" y="4763246"/>
            <a:ext cx="2517605" cy="382749"/>
          </a:xfrm>
        </p:spPr>
        <p:txBody>
          <a:bodyPr lIns="0" anchor="b">
            <a:noAutofit/>
          </a:bodyPr>
          <a:lstStyle>
            <a:lvl1pPr marL="0" indent="0" algn="l">
              <a:buNone/>
              <a:defRPr sz="1600" b="1">
                <a:latin typeface="+mn-lt"/>
                <a:cs typeface="Arial" panose="020B0604020202020204" pitchFamily="34" charset="0"/>
              </a:defRPr>
            </a:lvl1pPr>
          </a:lstStyle>
          <a:p>
            <a:pPr lvl="0"/>
            <a:r>
              <a:rPr lang="en-US" dirty="0"/>
              <a:t>ADD NAME HERE</a:t>
            </a:r>
          </a:p>
        </p:txBody>
      </p:sp>
      <p:sp>
        <p:nvSpPr>
          <p:cNvPr id="17" name="Oval 16">
            <a:extLst>
              <a:ext uri="{FF2B5EF4-FFF2-40B4-BE49-F238E27FC236}">
                <a16:creationId xmlns:a16="http://schemas.microsoft.com/office/drawing/2014/main" id="{EC623159-5A5F-49ED-8FE8-D17FB82C8BB9}"/>
              </a:ext>
            </a:extLst>
          </p:cNvPr>
          <p:cNvSpPr/>
          <p:nvPr userDrawn="1"/>
        </p:nvSpPr>
        <p:spPr>
          <a:xfrm>
            <a:off x="6157960" y="2280735"/>
            <a:ext cx="1874870" cy="1874870"/>
          </a:xfrm>
          <a:prstGeom prst="ellipse">
            <a:avLst/>
          </a:prstGeom>
          <a:noFill/>
          <a:ln>
            <a:solidFill>
              <a:srgbClr val="5DAA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18" name="Oval 17">
            <a:extLst>
              <a:ext uri="{FF2B5EF4-FFF2-40B4-BE49-F238E27FC236}">
                <a16:creationId xmlns:a16="http://schemas.microsoft.com/office/drawing/2014/main" id="{83F630FE-FEDE-4DCF-98BE-57FA329D971D}"/>
              </a:ext>
            </a:extLst>
          </p:cNvPr>
          <p:cNvSpPr/>
          <p:nvPr userDrawn="1"/>
        </p:nvSpPr>
        <p:spPr>
          <a:xfrm>
            <a:off x="4190264" y="4236857"/>
            <a:ext cx="1874870" cy="1874870"/>
          </a:xfrm>
          <a:prstGeom prst="ellipse">
            <a:avLst/>
          </a:prstGeom>
          <a:noFill/>
          <a:ln>
            <a:solidFill>
              <a:srgbClr val="5DAA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19" name="Oval 18">
            <a:extLst>
              <a:ext uri="{FF2B5EF4-FFF2-40B4-BE49-F238E27FC236}">
                <a16:creationId xmlns:a16="http://schemas.microsoft.com/office/drawing/2014/main" id="{5CEE0F46-6DA2-40B8-B7F9-015FA8D24163}"/>
              </a:ext>
            </a:extLst>
          </p:cNvPr>
          <p:cNvSpPr/>
          <p:nvPr userDrawn="1"/>
        </p:nvSpPr>
        <p:spPr>
          <a:xfrm>
            <a:off x="6157960" y="4236857"/>
            <a:ext cx="1874870" cy="1874870"/>
          </a:xfrm>
          <a:prstGeom prst="ellipse">
            <a:avLst/>
          </a:prstGeom>
          <a:noFill/>
          <a:ln>
            <a:solidFill>
              <a:srgbClr val="5DAA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Tree>
    <p:extLst>
      <p:ext uri="{BB962C8B-B14F-4D97-AF65-F5344CB8AC3E}">
        <p14:creationId xmlns:p14="http://schemas.microsoft.com/office/powerpoint/2010/main" val="333117509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Blank ">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8F6D2B1F-21AB-FC4C-ADF6-BC4463A62DC7}"/>
              </a:ext>
            </a:extLst>
          </p:cNvPr>
          <p:cNvSpPr>
            <a:spLocks noGrp="1"/>
          </p:cNvSpPr>
          <p:nvPr>
            <p:ph type="title" hasCustomPrompt="1"/>
          </p:nvPr>
        </p:nvSpPr>
        <p:spPr>
          <a:xfrm>
            <a:off x="847180" y="687572"/>
            <a:ext cx="4767262" cy="1342045"/>
          </a:xfrm>
        </p:spPr>
        <p:txBody>
          <a:bodyPr lIns="0" anchor="b">
            <a:normAutofit/>
          </a:bodyPr>
          <a:lstStyle>
            <a:lvl1pPr algn="r">
              <a:defRPr sz="4000">
                <a:latin typeface="+mj-lt"/>
              </a:defRPr>
            </a:lvl1pPr>
          </a:lstStyle>
          <a:p>
            <a:r>
              <a:rPr lang="en-US" noProof="0"/>
              <a:t>Click to Add </a:t>
            </a:r>
            <a:br>
              <a:rPr lang="en-US" noProof="0"/>
            </a:br>
            <a:r>
              <a:rPr lang="en-US" noProof="0"/>
              <a:t>Slide Title Here</a:t>
            </a:r>
          </a:p>
        </p:txBody>
      </p:sp>
      <p:sp>
        <p:nvSpPr>
          <p:cNvPr id="13" name="Text Placeholder 11">
            <a:extLst>
              <a:ext uri="{FF2B5EF4-FFF2-40B4-BE49-F238E27FC236}">
                <a16:creationId xmlns:a16="http://schemas.microsoft.com/office/drawing/2014/main" id="{F1372009-C299-3A49-80B3-22EAC70160E8}"/>
              </a:ext>
            </a:extLst>
          </p:cNvPr>
          <p:cNvSpPr>
            <a:spLocks noGrp="1"/>
          </p:cNvSpPr>
          <p:nvPr>
            <p:ph type="body" sz="quarter" idx="11"/>
          </p:nvPr>
        </p:nvSpPr>
        <p:spPr>
          <a:xfrm>
            <a:off x="5815420" y="687573"/>
            <a:ext cx="5370740" cy="1342044"/>
          </a:xfrm>
        </p:spPr>
        <p:txBody>
          <a:bodyPr lIns="0">
            <a:normAutofit/>
          </a:bodyPr>
          <a:lstStyle>
            <a:lvl1pPr marL="0" indent="0">
              <a:lnSpc>
                <a:spcPct val="100000"/>
              </a:lnSpc>
              <a:buNone/>
              <a:defRPr sz="1400" spc="0">
                <a:solidFill>
                  <a:schemeClr val="tx2"/>
                </a:solidFill>
              </a:defRPr>
            </a:lvl1pPr>
            <a:lvl2pPr marL="457200" indent="0">
              <a:lnSpc>
                <a:spcPct val="100000"/>
              </a:lnSpc>
              <a:buNone/>
              <a:defRPr sz="1100" spc="0">
                <a:solidFill>
                  <a:schemeClr val="tx2"/>
                </a:solidFill>
              </a:defRPr>
            </a:lvl2pPr>
            <a:lvl3pPr marL="914400" indent="0">
              <a:lnSpc>
                <a:spcPct val="100000"/>
              </a:lnSpc>
              <a:buNone/>
              <a:defRPr sz="1050" spc="0">
                <a:solidFill>
                  <a:schemeClr val="tx2"/>
                </a:solidFill>
              </a:defRPr>
            </a:lvl3pPr>
            <a:lvl4pPr marL="1371600" indent="0">
              <a:lnSpc>
                <a:spcPct val="100000"/>
              </a:lnSpc>
              <a:buNone/>
              <a:defRPr sz="1000" spc="0">
                <a:solidFill>
                  <a:schemeClr val="tx2"/>
                </a:solidFill>
              </a:defRPr>
            </a:lvl4pPr>
            <a:lvl5pPr marL="1828800" indent="0">
              <a:lnSpc>
                <a:spcPct val="100000"/>
              </a:lnSpc>
              <a:buNone/>
              <a:defRPr sz="1000" spc="0">
                <a:solidFill>
                  <a:schemeClr val="tx2"/>
                </a:solidFill>
              </a:defRPr>
            </a:lvl5pPr>
          </a:lstStyle>
          <a:p>
            <a:pPr lvl="0"/>
            <a:r>
              <a:rPr lang="en-US" noProof="0"/>
              <a:t>Click to edit Master text styles</a:t>
            </a:r>
          </a:p>
        </p:txBody>
      </p:sp>
      <p:sp>
        <p:nvSpPr>
          <p:cNvPr id="3" name="Chart Placeholder 2">
            <a:extLst>
              <a:ext uri="{FF2B5EF4-FFF2-40B4-BE49-F238E27FC236}">
                <a16:creationId xmlns:a16="http://schemas.microsoft.com/office/drawing/2014/main" id="{D352E4A8-F531-4E6C-BD45-CE540EDB1D48}"/>
              </a:ext>
            </a:extLst>
          </p:cNvPr>
          <p:cNvSpPr>
            <a:spLocks noGrp="1"/>
          </p:cNvSpPr>
          <p:nvPr>
            <p:ph type="chart" sz="quarter" idx="13"/>
          </p:nvPr>
        </p:nvSpPr>
        <p:spPr>
          <a:xfrm>
            <a:off x="838200" y="2392680"/>
            <a:ext cx="10719842" cy="4167505"/>
          </a:xfrm>
        </p:spPr>
        <p:txBody>
          <a:bodyPr/>
          <a:lstStyle/>
          <a:p>
            <a:r>
              <a:rPr lang="en-US" noProof="0"/>
              <a:t>Click icon to add chart</a:t>
            </a:r>
            <a:endParaRPr lang="en-US" noProof="0" dirty="0"/>
          </a:p>
        </p:txBody>
      </p:sp>
    </p:spTree>
    <p:extLst>
      <p:ext uri="{BB962C8B-B14F-4D97-AF65-F5344CB8AC3E}">
        <p14:creationId xmlns:p14="http://schemas.microsoft.com/office/powerpoint/2010/main" val="74456074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Blank ">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8F6D2B1F-21AB-FC4C-ADF6-BC4463A62DC7}"/>
              </a:ext>
            </a:extLst>
          </p:cNvPr>
          <p:cNvSpPr>
            <a:spLocks noGrp="1"/>
          </p:cNvSpPr>
          <p:nvPr>
            <p:ph type="title" hasCustomPrompt="1"/>
          </p:nvPr>
        </p:nvSpPr>
        <p:spPr>
          <a:xfrm>
            <a:off x="847180" y="687572"/>
            <a:ext cx="4767262" cy="1342045"/>
          </a:xfrm>
        </p:spPr>
        <p:txBody>
          <a:bodyPr lIns="0" anchor="b">
            <a:normAutofit/>
          </a:bodyPr>
          <a:lstStyle>
            <a:lvl1pPr algn="r">
              <a:defRPr sz="4000">
                <a:latin typeface="+mj-lt"/>
              </a:defRPr>
            </a:lvl1pPr>
          </a:lstStyle>
          <a:p>
            <a:r>
              <a:rPr lang="en-US" noProof="0"/>
              <a:t>Click to Add </a:t>
            </a:r>
            <a:br>
              <a:rPr lang="en-US" noProof="0"/>
            </a:br>
            <a:r>
              <a:rPr lang="en-US" noProof="0"/>
              <a:t>Slide Title Here</a:t>
            </a:r>
          </a:p>
        </p:txBody>
      </p:sp>
      <p:sp>
        <p:nvSpPr>
          <p:cNvPr id="13" name="Text Placeholder 11">
            <a:extLst>
              <a:ext uri="{FF2B5EF4-FFF2-40B4-BE49-F238E27FC236}">
                <a16:creationId xmlns:a16="http://schemas.microsoft.com/office/drawing/2014/main" id="{F1372009-C299-3A49-80B3-22EAC70160E8}"/>
              </a:ext>
            </a:extLst>
          </p:cNvPr>
          <p:cNvSpPr>
            <a:spLocks noGrp="1"/>
          </p:cNvSpPr>
          <p:nvPr>
            <p:ph type="body" sz="quarter" idx="11"/>
          </p:nvPr>
        </p:nvSpPr>
        <p:spPr>
          <a:xfrm>
            <a:off x="5815420" y="687573"/>
            <a:ext cx="5370740" cy="1342044"/>
          </a:xfrm>
        </p:spPr>
        <p:txBody>
          <a:bodyPr lIns="0">
            <a:normAutofit/>
          </a:bodyPr>
          <a:lstStyle>
            <a:lvl1pPr marL="0" indent="0">
              <a:lnSpc>
                <a:spcPct val="100000"/>
              </a:lnSpc>
              <a:buNone/>
              <a:defRPr sz="1400" spc="0">
                <a:solidFill>
                  <a:schemeClr val="tx2"/>
                </a:solidFill>
              </a:defRPr>
            </a:lvl1pPr>
            <a:lvl2pPr marL="457200" indent="0">
              <a:lnSpc>
                <a:spcPct val="100000"/>
              </a:lnSpc>
              <a:buNone/>
              <a:defRPr sz="1100" spc="0">
                <a:solidFill>
                  <a:schemeClr val="tx2"/>
                </a:solidFill>
              </a:defRPr>
            </a:lvl2pPr>
            <a:lvl3pPr marL="914400" indent="0">
              <a:lnSpc>
                <a:spcPct val="100000"/>
              </a:lnSpc>
              <a:buNone/>
              <a:defRPr sz="1050" spc="0">
                <a:solidFill>
                  <a:schemeClr val="tx2"/>
                </a:solidFill>
              </a:defRPr>
            </a:lvl3pPr>
            <a:lvl4pPr marL="1371600" indent="0">
              <a:lnSpc>
                <a:spcPct val="100000"/>
              </a:lnSpc>
              <a:buNone/>
              <a:defRPr sz="1000" spc="0">
                <a:solidFill>
                  <a:schemeClr val="tx2"/>
                </a:solidFill>
              </a:defRPr>
            </a:lvl4pPr>
            <a:lvl5pPr marL="1828800" indent="0">
              <a:lnSpc>
                <a:spcPct val="100000"/>
              </a:lnSpc>
              <a:buNone/>
              <a:defRPr sz="1000" spc="0">
                <a:solidFill>
                  <a:schemeClr val="tx2"/>
                </a:solidFill>
              </a:defRPr>
            </a:lvl5pPr>
          </a:lstStyle>
          <a:p>
            <a:pPr lvl="0"/>
            <a:r>
              <a:rPr lang="en-US" noProof="0"/>
              <a:t>Click to edit Master text styles</a:t>
            </a:r>
          </a:p>
        </p:txBody>
      </p:sp>
      <p:sp>
        <p:nvSpPr>
          <p:cNvPr id="3" name="Chart Placeholder 2">
            <a:extLst>
              <a:ext uri="{FF2B5EF4-FFF2-40B4-BE49-F238E27FC236}">
                <a16:creationId xmlns:a16="http://schemas.microsoft.com/office/drawing/2014/main" id="{D352E4A8-F531-4E6C-BD45-CE540EDB1D48}"/>
              </a:ext>
            </a:extLst>
          </p:cNvPr>
          <p:cNvSpPr>
            <a:spLocks noGrp="1"/>
          </p:cNvSpPr>
          <p:nvPr>
            <p:ph type="chart" sz="quarter" idx="13"/>
          </p:nvPr>
        </p:nvSpPr>
        <p:spPr>
          <a:xfrm>
            <a:off x="5815420" y="2392680"/>
            <a:ext cx="5742622" cy="4023995"/>
          </a:xfrm>
        </p:spPr>
        <p:txBody>
          <a:bodyPr/>
          <a:lstStyle/>
          <a:p>
            <a:r>
              <a:rPr lang="en-US" noProof="0"/>
              <a:t>Click icon to add chart</a:t>
            </a:r>
            <a:endParaRPr lang="en-US" noProof="0" dirty="0"/>
          </a:p>
        </p:txBody>
      </p:sp>
      <p:sp>
        <p:nvSpPr>
          <p:cNvPr id="4" name="Picture Placeholder 3">
            <a:extLst>
              <a:ext uri="{FF2B5EF4-FFF2-40B4-BE49-F238E27FC236}">
                <a16:creationId xmlns:a16="http://schemas.microsoft.com/office/drawing/2014/main" id="{C9E9201F-1E54-4CE0-974D-2A45F04F48B9}"/>
              </a:ext>
            </a:extLst>
          </p:cNvPr>
          <p:cNvSpPr>
            <a:spLocks noGrp="1"/>
          </p:cNvSpPr>
          <p:nvPr>
            <p:ph type="pic" sz="quarter" idx="14"/>
          </p:nvPr>
        </p:nvSpPr>
        <p:spPr>
          <a:xfrm>
            <a:off x="838200" y="2392045"/>
            <a:ext cx="4776788" cy="4023995"/>
          </a:xfrm>
        </p:spPr>
        <p:txBody>
          <a:bodyPr/>
          <a:lstStyle/>
          <a:p>
            <a:r>
              <a:rPr lang="en-US" noProof="0"/>
              <a:t>Click icon to add picture</a:t>
            </a:r>
            <a:endParaRPr lang="en-US" noProof="0" dirty="0"/>
          </a:p>
        </p:txBody>
      </p:sp>
    </p:spTree>
    <p:extLst>
      <p:ext uri="{BB962C8B-B14F-4D97-AF65-F5344CB8AC3E}">
        <p14:creationId xmlns:p14="http://schemas.microsoft.com/office/powerpoint/2010/main" val="69851455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74535-13A9-914D-A6BC-97AFF288301C}"/>
              </a:ext>
            </a:extLst>
          </p:cNvPr>
          <p:cNvSpPr>
            <a:spLocks noGrp="1"/>
          </p:cNvSpPr>
          <p:nvPr>
            <p:ph type="title" hasCustomPrompt="1"/>
          </p:nvPr>
        </p:nvSpPr>
        <p:spPr>
          <a:xfrm>
            <a:off x="647700" y="289560"/>
            <a:ext cx="10896600" cy="893218"/>
          </a:xfrm>
        </p:spPr>
        <p:txBody>
          <a:bodyPr anchor="b"/>
          <a:lstStyle>
            <a:lvl1pPr algn="ctr">
              <a:defRPr>
                <a:latin typeface="+mj-lt"/>
              </a:defRPr>
            </a:lvl1pPr>
          </a:lstStyle>
          <a:p>
            <a:r>
              <a:rPr lang="en-US" dirty="0"/>
              <a:t>CLICK TO EDIT MASTER TITLE STYLE</a:t>
            </a:r>
          </a:p>
        </p:txBody>
      </p:sp>
      <p:sp>
        <p:nvSpPr>
          <p:cNvPr id="11" name="Text Placeholder 11">
            <a:extLst>
              <a:ext uri="{FF2B5EF4-FFF2-40B4-BE49-F238E27FC236}">
                <a16:creationId xmlns:a16="http://schemas.microsoft.com/office/drawing/2014/main" id="{43A40995-514F-A74C-B120-F2ADB492062F}"/>
              </a:ext>
            </a:extLst>
          </p:cNvPr>
          <p:cNvSpPr>
            <a:spLocks noGrp="1"/>
          </p:cNvSpPr>
          <p:nvPr>
            <p:ph type="body" sz="quarter" idx="12" hasCustomPrompt="1"/>
          </p:nvPr>
        </p:nvSpPr>
        <p:spPr>
          <a:xfrm>
            <a:off x="647700" y="1097363"/>
            <a:ext cx="10896600" cy="602887"/>
          </a:xfrm>
        </p:spPr>
        <p:txBody>
          <a:bodyPr anchor="ctr">
            <a:normAutofit/>
          </a:bodyPr>
          <a:lstStyle>
            <a:lvl1pPr marL="0" indent="0" algn="ctr">
              <a:buNone/>
              <a:defRPr sz="1400" spc="300">
                <a:solidFill>
                  <a:schemeClr val="tx2"/>
                </a:solidFill>
              </a:defRPr>
            </a:lvl1pPr>
            <a:lvl2pPr>
              <a:defRPr sz="1100">
                <a:solidFill>
                  <a:schemeClr val="tx2"/>
                </a:solidFill>
              </a:defRPr>
            </a:lvl2pPr>
            <a:lvl3pPr>
              <a:defRPr sz="1050">
                <a:solidFill>
                  <a:schemeClr val="tx2"/>
                </a:solidFill>
              </a:defRPr>
            </a:lvl3pPr>
            <a:lvl4pPr>
              <a:defRPr sz="1000">
                <a:solidFill>
                  <a:schemeClr val="tx2"/>
                </a:solidFill>
              </a:defRPr>
            </a:lvl4pPr>
            <a:lvl5pPr>
              <a:defRPr sz="1000">
                <a:solidFill>
                  <a:schemeClr val="tx2"/>
                </a:solidFill>
              </a:defRPr>
            </a:lvl5pPr>
          </a:lstStyle>
          <a:p>
            <a:pPr lvl="0"/>
            <a:r>
              <a:rPr lang="en-US" dirty="0"/>
              <a:t>SUBTITLE HERE</a:t>
            </a:r>
          </a:p>
        </p:txBody>
      </p:sp>
      <p:sp>
        <p:nvSpPr>
          <p:cNvPr id="4" name="Table Placeholder 3">
            <a:extLst>
              <a:ext uri="{FF2B5EF4-FFF2-40B4-BE49-F238E27FC236}">
                <a16:creationId xmlns:a16="http://schemas.microsoft.com/office/drawing/2014/main" id="{EC1740A4-BBA1-4296-9738-ADD3B80B2439}"/>
              </a:ext>
            </a:extLst>
          </p:cNvPr>
          <p:cNvSpPr>
            <a:spLocks noGrp="1"/>
          </p:cNvSpPr>
          <p:nvPr>
            <p:ph type="tbl" sz="quarter" idx="13"/>
          </p:nvPr>
        </p:nvSpPr>
        <p:spPr>
          <a:xfrm>
            <a:off x="647700" y="1806575"/>
            <a:ext cx="10896600" cy="4578350"/>
          </a:xfrm>
        </p:spPr>
        <p:txBody>
          <a:bodyPr/>
          <a:lstStyle/>
          <a:p>
            <a:r>
              <a:rPr lang="en-US"/>
              <a:t>Click icon to add table</a:t>
            </a:r>
            <a:endParaRPr lang="en-US" dirty="0"/>
          </a:p>
        </p:txBody>
      </p:sp>
    </p:spTree>
    <p:extLst>
      <p:ext uri="{BB962C8B-B14F-4D97-AF65-F5344CB8AC3E}">
        <p14:creationId xmlns:p14="http://schemas.microsoft.com/office/powerpoint/2010/main" val="85082984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6972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t>6/28/2022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71675880"/>
      </p:ext>
    </p:extLst>
  </p:cSld>
  <p:clrMapOvr>
    <a:masterClrMapping/>
  </p:clrMapOvr>
  <p:hf hdr="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Picture Placeholder 6">
            <a:extLst>
              <a:ext uri="{FF2B5EF4-FFF2-40B4-BE49-F238E27FC236}">
                <a16:creationId xmlns:a16="http://schemas.microsoft.com/office/drawing/2014/main" id="{18957288-25D1-4D25-BECD-5A2E6A888185}"/>
              </a:ext>
            </a:extLst>
          </p:cNvPr>
          <p:cNvSpPr>
            <a:spLocks noGrp="1"/>
          </p:cNvSpPr>
          <p:nvPr>
            <p:ph type="pic" sz="quarter" idx="13"/>
          </p:nvPr>
        </p:nvSpPr>
        <p:spPr>
          <a:xfrm>
            <a:off x="3236595" y="260350"/>
            <a:ext cx="4492625"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
        <p:nvSpPr>
          <p:cNvPr id="6" name="Picture Placeholder 6">
            <a:extLst>
              <a:ext uri="{FF2B5EF4-FFF2-40B4-BE49-F238E27FC236}">
                <a16:creationId xmlns:a16="http://schemas.microsoft.com/office/drawing/2014/main" id="{3F6FD22A-5FDA-45EC-BE49-3C0E30A397B0}"/>
              </a:ext>
            </a:extLst>
          </p:cNvPr>
          <p:cNvSpPr>
            <a:spLocks noGrp="1"/>
          </p:cNvSpPr>
          <p:nvPr>
            <p:ph type="pic" sz="quarter" idx="15"/>
          </p:nvPr>
        </p:nvSpPr>
        <p:spPr>
          <a:xfrm>
            <a:off x="7839076" y="260350"/>
            <a:ext cx="4052888" cy="380365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
        <p:nvSpPr>
          <p:cNvPr id="7" name="Picture Placeholder 6">
            <a:extLst>
              <a:ext uri="{FF2B5EF4-FFF2-40B4-BE49-F238E27FC236}">
                <a16:creationId xmlns:a16="http://schemas.microsoft.com/office/drawing/2014/main" id="{B64BDA74-9644-41EB-984D-939D27B60F3F}"/>
              </a:ext>
            </a:extLst>
          </p:cNvPr>
          <p:cNvSpPr>
            <a:spLocks noGrp="1"/>
          </p:cNvSpPr>
          <p:nvPr>
            <p:ph type="pic" sz="quarter" idx="16"/>
          </p:nvPr>
        </p:nvSpPr>
        <p:spPr>
          <a:xfrm>
            <a:off x="7839076" y="4165600"/>
            <a:ext cx="4052888" cy="239553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
        <p:nvSpPr>
          <p:cNvPr id="8" name="Title 1">
            <a:extLst>
              <a:ext uri="{FF2B5EF4-FFF2-40B4-BE49-F238E27FC236}">
                <a16:creationId xmlns:a16="http://schemas.microsoft.com/office/drawing/2014/main" id="{531D0563-B39F-46E6-AC0D-1CDBD9E8989A}"/>
              </a:ext>
            </a:extLst>
          </p:cNvPr>
          <p:cNvSpPr>
            <a:spLocks noGrp="1"/>
          </p:cNvSpPr>
          <p:nvPr>
            <p:ph type="title" hasCustomPrompt="1"/>
          </p:nvPr>
        </p:nvSpPr>
        <p:spPr>
          <a:xfrm>
            <a:off x="518160" y="524172"/>
            <a:ext cx="2578099" cy="2508588"/>
          </a:xfrm>
        </p:spPr>
        <p:txBody>
          <a:bodyPr lIns="0" anchor="t">
            <a:normAutofit/>
          </a:bodyPr>
          <a:lstStyle>
            <a:lvl1pPr algn="l">
              <a:defRPr sz="4000">
                <a:latin typeface="+mj-lt"/>
              </a:defRPr>
            </a:lvl1pPr>
          </a:lstStyle>
          <a:p>
            <a:r>
              <a:rPr lang="en-US" noProof="0"/>
              <a:t>Click to Add </a:t>
            </a:r>
            <a:br>
              <a:rPr lang="en-US" noProof="0"/>
            </a:br>
            <a:r>
              <a:rPr lang="en-US" noProof="0"/>
              <a:t>Slide Title Here</a:t>
            </a:r>
          </a:p>
        </p:txBody>
      </p:sp>
      <p:sp>
        <p:nvSpPr>
          <p:cNvPr id="9" name="Shape 62">
            <a:extLst>
              <a:ext uri="{FF2B5EF4-FFF2-40B4-BE49-F238E27FC236}">
                <a16:creationId xmlns:a16="http://schemas.microsoft.com/office/drawing/2014/main" id="{77A2F74A-3B1A-417B-8998-62F0E7EF0E74}"/>
              </a:ext>
            </a:extLst>
          </p:cNvPr>
          <p:cNvSpPr/>
          <p:nvPr userDrawn="1"/>
        </p:nvSpPr>
        <p:spPr>
          <a:xfrm rot="16200000" flipV="1">
            <a:off x="965155" y="-703069"/>
            <a:ext cx="0" cy="1930310"/>
          </a:xfrm>
          <a:prstGeom prst="line">
            <a:avLst/>
          </a:prstGeom>
          <a:ln w="19050">
            <a:solidFill>
              <a:schemeClr val="tx2"/>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lang="en-US" sz="1500" noProof="0" dirty="0"/>
          </a:p>
        </p:txBody>
      </p:sp>
    </p:spTree>
    <p:extLst>
      <p:ext uri="{BB962C8B-B14F-4D97-AF65-F5344CB8AC3E}">
        <p14:creationId xmlns:p14="http://schemas.microsoft.com/office/powerpoint/2010/main" val="125293779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AC817481-FC70-46B9-B779-4E5C04778C8E}"/>
              </a:ext>
            </a:extLst>
          </p:cNvPr>
          <p:cNvSpPr>
            <a:spLocks noGrp="1"/>
          </p:cNvSpPr>
          <p:nvPr>
            <p:ph type="pic" sz="quarter" idx="10"/>
          </p:nvPr>
        </p:nvSpPr>
        <p:spPr>
          <a:xfrm>
            <a:off x="212725" y="198755"/>
            <a:ext cx="3856038" cy="4235450"/>
          </a:xfrm>
          <a:solidFill>
            <a:schemeClr val="bg1">
              <a:lumMod val="95000"/>
            </a:schemeClr>
          </a:solidFill>
        </p:spPr>
        <p:txBody>
          <a:bodyPr/>
          <a:lstStyle/>
          <a:p>
            <a:r>
              <a:rPr lang="en-US"/>
              <a:t>Click icon to add picture</a:t>
            </a:r>
            <a:endParaRPr lang="en-US" dirty="0"/>
          </a:p>
        </p:txBody>
      </p:sp>
      <p:sp>
        <p:nvSpPr>
          <p:cNvPr id="4" name="Picture Placeholder 4">
            <a:extLst>
              <a:ext uri="{FF2B5EF4-FFF2-40B4-BE49-F238E27FC236}">
                <a16:creationId xmlns:a16="http://schemas.microsoft.com/office/drawing/2014/main" id="{D653D0B5-B695-4544-91E9-B8223EA713FF}"/>
              </a:ext>
            </a:extLst>
          </p:cNvPr>
          <p:cNvSpPr>
            <a:spLocks noGrp="1"/>
          </p:cNvSpPr>
          <p:nvPr>
            <p:ph type="pic" sz="quarter" idx="11"/>
          </p:nvPr>
        </p:nvSpPr>
        <p:spPr>
          <a:xfrm>
            <a:off x="4312285" y="198755"/>
            <a:ext cx="7651115" cy="4235450"/>
          </a:xfrm>
          <a:solidFill>
            <a:schemeClr val="bg1">
              <a:lumMod val="95000"/>
            </a:schemeClr>
          </a:solidFill>
        </p:spPr>
        <p:txBody>
          <a:bodyPr/>
          <a:lstStyle/>
          <a:p>
            <a:r>
              <a:rPr lang="en-US"/>
              <a:t>Click icon to add picture</a:t>
            </a:r>
            <a:endParaRPr lang="en-US" dirty="0"/>
          </a:p>
        </p:txBody>
      </p:sp>
      <p:sp>
        <p:nvSpPr>
          <p:cNvPr id="5" name="Picture Placeholder 4">
            <a:extLst>
              <a:ext uri="{FF2B5EF4-FFF2-40B4-BE49-F238E27FC236}">
                <a16:creationId xmlns:a16="http://schemas.microsoft.com/office/drawing/2014/main" id="{00DB6AEA-811C-4554-97AF-7D4F2639BDC7}"/>
              </a:ext>
            </a:extLst>
          </p:cNvPr>
          <p:cNvSpPr>
            <a:spLocks noGrp="1"/>
          </p:cNvSpPr>
          <p:nvPr>
            <p:ph type="pic" sz="quarter" idx="12"/>
          </p:nvPr>
        </p:nvSpPr>
        <p:spPr>
          <a:xfrm>
            <a:off x="213361" y="4648200"/>
            <a:ext cx="7651116" cy="2011679"/>
          </a:xfrm>
          <a:solidFill>
            <a:schemeClr val="bg1">
              <a:lumMod val="95000"/>
            </a:schemeClr>
          </a:solidFill>
        </p:spPr>
        <p:txBody>
          <a:bodyPr/>
          <a:lstStyle/>
          <a:p>
            <a:r>
              <a:rPr lang="en-US"/>
              <a:t>Click icon to add picture</a:t>
            </a:r>
            <a:endParaRPr lang="en-US" dirty="0"/>
          </a:p>
        </p:txBody>
      </p:sp>
      <p:sp>
        <p:nvSpPr>
          <p:cNvPr id="6" name="Picture Placeholder 4">
            <a:extLst>
              <a:ext uri="{FF2B5EF4-FFF2-40B4-BE49-F238E27FC236}">
                <a16:creationId xmlns:a16="http://schemas.microsoft.com/office/drawing/2014/main" id="{75694821-2A94-40B8-8AAD-3E3762AFD388}"/>
              </a:ext>
            </a:extLst>
          </p:cNvPr>
          <p:cNvSpPr>
            <a:spLocks noGrp="1"/>
          </p:cNvSpPr>
          <p:nvPr>
            <p:ph type="pic" sz="quarter" idx="13"/>
          </p:nvPr>
        </p:nvSpPr>
        <p:spPr>
          <a:xfrm>
            <a:off x="8122919" y="4648200"/>
            <a:ext cx="3855721" cy="2011679"/>
          </a:xfrm>
          <a:solidFill>
            <a:schemeClr val="bg1">
              <a:lumMod val="95000"/>
            </a:schemeClr>
          </a:solidFill>
        </p:spPr>
        <p:txBody>
          <a:bodyPr/>
          <a:lstStyle/>
          <a:p>
            <a:r>
              <a:rPr lang="en-US"/>
              <a:t>Click icon to add picture</a:t>
            </a:r>
            <a:endParaRPr lang="en-US" dirty="0"/>
          </a:p>
        </p:txBody>
      </p:sp>
    </p:spTree>
    <p:extLst>
      <p:ext uri="{BB962C8B-B14F-4D97-AF65-F5344CB8AC3E}">
        <p14:creationId xmlns:p14="http://schemas.microsoft.com/office/powerpoint/2010/main" val="3532277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t>6/28/2022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72968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6/28/2022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80918929"/>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6/28/2022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5871264"/>
      </p:ext>
    </p:extLst>
  </p:cSld>
  <p:clrMapOvr>
    <a:masterClrMapping/>
  </p:clrMapOvr>
  <p:hf hdr="0" ft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96DFF08F-DC6B-4601-B491-B0F83F6DD2DA}" type="datetimeFigureOut">
              <a:rPr lang="en-US" smtClean="0"/>
              <a:pPr/>
              <a:t>6/28/2022</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76629266"/>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35" r:id="rId16"/>
    <p:sldLayoutId id="2147483689" r:id="rId17"/>
    <p:sldLayoutId id="2147483684" r:id="rId18"/>
    <p:sldLayoutId id="2147483651" r:id="rId19"/>
    <p:sldLayoutId id="2147483685" r:id="rId20"/>
    <p:sldLayoutId id="2147483674" r:id="rId21"/>
    <p:sldLayoutId id="2147483690" r:id="rId22"/>
    <p:sldLayoutId id="2147483693" r:id="rId23"/>
    <p:sldLayoutId id="2147483709" r:id="rId24"/>
    <p:sldLayoutId id="2147483710" r:id="rId25"/>
    <p:sldLayoutId id="2147483711" r:id="rId26"/>
    <p:sldLayoutId id="2147483712" r:id="rId27"/>
    <p:sldLayoutId id="2147483704" r:id="rId28"/>
    <p:sldLayoutId id="2147483702" r:id="rId29"/>
    <p:sldLayoutId id="2147483713" r:id="rId30"/>
    <p:sldLayoutId id="2147483714" r:id="rId31"/>
    <p:sldLayoutId id="2147483715" r:id="rId32"/>
    <p:sldLayoutId id="2147483695" r:id="rId33"/>
    <p:sldLayoutId id="2147483730" r:id="rId34"/>
    <p:sldLayoutId id="2147483698" r:id="rId35"/>
    <p:sldLayoutId id="2147483731" r:id="rId36"/>
    <p:sldLayoutId id="2147483699" r:id="rId37"/>
    <p:sldLayoutId id="2147483732" r:id="rId38"/>
    <p:sldLayoutId id="2147483700" r:id="rId39"/>
    <p:sldLayoutId id="2147483733" r:id="rId40"/>
    <p:sldLayoutId id="2147483701" r:id="rId41"/>
    <p:sldLayoutId id="2147483734" r:id="rId42"/>
    <p:sldLayoutId id="2147483696" r:id="rId43"/>
    <p:sldLayoutId id="2147483705" r:id="rId44"/>
    <p:sldLayoutId id="2147483706" r:id="rId45"/>
    <p:sldLayoutId id="2147483707" r:id="rId46"/>
    <p:sldLayoutId id="2147483708" r:id="rId47"/>
    <p:sldLayoutId id="2147483687" r:id="rId48"/>
    <p:sldLayoutId id="2147483719" r:id="rId49"/>
    <p:sldLayoutId id="2147483720" r:id="rId50"/>
    <p:sldLayoutId id="2147483718" r:id="rId51"/>
    <p:sldLayoutId id="2147483721" r:id="rId52"/>
    <p:sldLayoutId id="2147483716" r:id="rId53"/>
    <p:sldLayoutId id="2147483722" r:id="rId54"/>
    <p:sldLayoutId id="2147483723" r:id="rId55"/>
    <p:sldLayoutId id="2147483725" r:id="rId56"/>
    <p:sldLayoutId id="2147483726" r:id="rId57"/>
    <p:sldLayoutId id="2147483675" r:id="rId58"/>
    <p:sldLayoutId id="2147483677" r:id="rId59"/>
    <p:sldLayoutId id="2147483729" r:id="rId60"/>
    <p:sldLayoutId id="2147483728" r:id="rId61"/>
  </p:sldLayoutIdLst>
  <p:hf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8" userDrawn="1">
          <p15:clr>
            <a:srgbClr val="F26B43"/>
          </p15:clr>
        </p15:guide>
        <p15:guide id="2" orient="horz" pos="404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hyperlink" Target="https://creativecommons.org/licenses/by-nc-sa/3.0/" TargetMode="External"/><Relationship Id="rId5" Type="http://schemas.openxmlformats.org/officeDocument/2006/relationships/hyperlink" Target="https://businessmodelanalyst.com/customer-segments-business-model-canvas/" TargetMode="External"/><Relationship Id="rId4" Type="http://schemas.openxmlformats.org/officeDocument/2006/relationships/hyperlink" Target="https://netivist.org/debate/uber-business-model"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hyperlink" Target="https://businessmodelanalyst.com/value-proposition-business-model-canva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hyperlink" Target="https://businessmodelanalyst.com/customer-relationship-business-model-canva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5" descr="Buildings">
            <a:extLst>
              <a:ext uri="{FF2B5EF4-FFF2-40B4-BE49-F238E27FC236}">
                <a16:creationId xmlns:a16="http://schemas.microsoft.com/office/drawing/2014/main" id="{002497D9-8F14-40C3-90A2-8264564E1F97}"/>
              </a:ext>
              <a:ext uri="{C183D7F6-B498-43B3-948B-1728B52AA6E4}">
                <adec:decorative xmlns:adec="http://schemas.microsoft.com/office/drawing/2017/decorative" val="0"/>
              </a:ext>
            </a:extLst>
          </p:cNvPr>
          <p:cNvPicPr>
            <a:picLocks noGrp="1" noChangeAspect="1"/>
          </p:cNvPicPr>
          <p:nvPr>
            <p:ph type="pic" sz="quarter" idx="15"/>
          </p:nvPr>
        </p:nvPicPr>
        <p:blipFill>
          <a:blip r:embed="rId3" cstate="screen">
            <a:grayscl/>
            <a:extLst>
              <a:ext uri="{28A0092B-C50C-407E-A947-70E740481C1C}">
                <a14:useLocalDpi xmlns:a14="http://schemas.microsoft.com/office/drawing/2010/main"/>
              </a:ext>
            </a:extLst>
          </a:blip>
          <a:srcRect t="7802" b="7802"/>
          <a:stretch>
            <a:fillRect/>
          </a:stretch>
        </p:blipFill>
        <p:spPr/>
      </p:pic>
      <p:sp>
        <p:nvSpPr>
          <p:cNvPr id="2" name="Title 1">
            <a:extLst>
              <a:ext uri="{FF2B5EF4-FFF2-40B4-BE49-F238E27FC236}">
                <a16:creationId xmlns:a16="http://schemas.microsoft.com/office/drawing/2014/main" id="{14801ABD-7339-4C70-82A3-696BE8EF14DF}"/>
              </a:ext>
            </a:extLst>
          </p:cNvPr>
          <p:cNvSpPr>
            <a:spLocks noGrp="1"/>
          </p:cNvSpPr>
          <p:nvPr>
            <p:ph type="title"/>
          </p:nvPr>
        </p:nvSpPr>
        <p:spPr/>
        <p:txBody>
          <a:bodyPr/>
          <a:lstStyle/>
          <a:p>
            <a:pPr algn="ctr"/>
            <a:r>
              <a:rPr lang="en-US" sz="2000" dirty="0"/>
              <a:t>Libyan International Medical University</a:t>
            </a:r>
            <a:br>
              <a:rPr lang="en-US" sz="2000" dirty="0"/>
            </a:br>
            <a:r>
              <a:rPr lang="en-US" sz="2000" dirty="0"/>
              <a:t>Faculty Of Business Administration</a:t>
            </a:r>
            <a:br>
              <a:rPr lang="en-US" sz="2000" dirty="0"/>
            </a:br>
            <a:br>
              <a:rPr lang="en-US" sz="2000" dirty="0"/>
            </a:br>
            <a:br>
              <a:rPr lang="en-US" sz="2000" dirty="0"/>
            </a:br>
            <a:br>
              <a:rPr lang="en-US" sz="2000" dirty="0"/>
            </a:br>
            <a:br>
              <a:rPr lang="en-US" sz="2000" dirty="0"/>
            </a:br>
            <a:r>
              <a:rPr lang="en-US" sz="2400" b="0" dirty="0"/>
              <a:t>Business  Model  canvas  Of  Uber</a:t>
            </a:r>
            <a:endParaRPr lang="en-US" sz="2000" b="0" dirty="0"/>
          </a:p>
        </p:txBody>
      </p:sp>
      <p:sp>
        <p:nvSpPr>
          <p:cNvPr id="6" name="Text Placeholder 5">
            <a:extLst>
              <a:ext uri="{FF2B5EF4-FFF2-40B4-BE49-F238E27FC236}">
                <a16:creationId xmlns:a16="http://schemas.microsoft.com/office/drawing/2014/main" id="{849EBC96-F2B6-43D3-A761-898E1D269BC3}"/>
              </a:ext>
            </a:extLst>
          </p:cNvPr>
          <p:cNvSpPr>
            <a:spLocks noGrp="1"/>
          </p:cNvSpPr>
          <p:nvPr>
            <p:ph type="body" sz="quarter" idx="14"/>
          </p:nvPr>
        </p:nvSpPr>
        <p:spPr>
          <a:xfrm>
            <a:off x="607193" y="5366479"/>
            <a:ext cx="7252504" cy="1169075"/>
          </a:xfrm>
        </p:spPr>
        <p:txBody>
          <a:bodyPr>
            <a:normAutofit lnSpcReduction="10000"/>
          </a:bodyPr>
          <a:lstStyle/>
          <a:p>
            <a:r>
              <a:rPr lang="en-US" sz="1800" dirty="0"/>
              <a:t>Presented By: Alaa Khalid Elmahgoub</a:t>
            </a:r>
          </a:p>
          <a:p>
            <a:r>
              <a:rPr lang="en-US" sz="1800" dirty="0"/>
              <a:t>ID: 1993</a:t>
            </a:r>
          </a:p>
          <a:p>
            <a:pPr>
              <a:lnSpc>
                <a:spcPct val="100000"/>
              </a:lnSpc>
            </a:pPr>
            <a:r>
              <a:rPr lang="en-US" sz="1800" dirty="0"/>
              <a:t>Instructor: Mr. Mohammed </a:t>
            </a:r>
            <a:r>
              <a:rPr lang="en-US" sz="1800" dirty="0" err="1"/>
              <a:t>Alzwawi</a:t>
            </a:r>
            <a:endParaRPr lang="en-US" sz="1800" dirty="0"/>
          </a:p>
          <a:p>
            <a:endParaRPr lang="en-US" sz="1800" dirty="0"/>
          </a:p>
          <a:p>
            <a:endParaRPr lang="en-US" dirty="0"/>
          </a:p>
        </p:txBody>
      </p:sp>
      <p:pic>
        <p:nvPicPr>
          <p:cNvPr id="4" name="Picture 3">
            <a:extLst>
              <a:ext uri="{FF2B5EF4-FFF2-40B4-BE49-F238E27FC236}">
                <a16:creationId xmlns:a16="http://schemas.microsoft.com/office/drawing/2014/main" id="{15F5A3E4-C6EA-0E10-2137-4A749E2CBDA7}"/>
              </a:ext>
            </a:extLst>
          </p:cNvPr>
          <p:cNvPicPr>
            <a:picLocks noChangeAspect="1"/>
          </p:cNvPicPr>
          <p:nvPr/>
        </p:nvPicPr>
        <p:blipFill>
          <a:blip r:embed="rId4"/>
          <a:stretch>
            <a:fillRect/>
          </a:stretch>
        </p:blipFill>
        <p:spPr>
          <a:xfrm>
            <a:off x="7385786" y="1728537"/>
            <a:ext cx="940067" cy="940067"/>
          </a:xfrm>
          <a:prstGeom prst="rect">
            <a:avLst/>
          </a:prstGeom>
        </p:spPr>
      </p:pic>
    </p:spTree>
    <p:extLst>
      <p:ext uri="{BB962C8B-B14F-4D97-AF65-F5344CB8AC3E}">
        <p14:creationId xmlns:p14="http://schemas.microsoft.com/office/powerpoint/2010/main" val="24396561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5A981189-9280-48E8-90AE-7F25E741BE94}"/>
              </a:ext>
            </a:extLst>
          </p:cNvPr>
          <p:cNvSpPr>
            <a:spLocks noGrp="1"/>
          </p:cNvSpPr>
          <p:nvPr>
            <p:ph type="title"/>
          </p:nvPr>
        </p:nvSpPr>
        <p:spPr>
          <a:xfrm>
            <a:off x="0" y="655878"/>
            <a:ext cx="4385843" cy="1325563"/>
          </a:xfrm>
        </p:spPr>
        <p:txBody>
          <a:bodyPr>
            <a:normAutofit/>
          </a:bodyPr>
          <a:lstStyle/>
          <a:p>
            <a:r>
              <a:rPr lang="en-US" dirty="0">
                <a:solidFill>
                  <a:srgbClr val="5DAAB0"/>
                </a:solidFill>
              </a:rPr>
              <a:t>References</a:t>
            </a:r>
          </a:p>
        </p:txBody>
      </p:sp>
      <p:sp>
        <p:nvSpPr>
          <p:cNvPr id="16" name="Text Placeholder 15">
            <a:extLst>
              <a:ext uri="{FF2B5EF4-FFF2-40B4-BE49-F238E27FC236}">
                <a16:creationId xmlns:a16="http://schemas.microsoft.com/office/drawing/2014/main" id="{5E9ED32E-028C-428E-97AF-168C8D6F92A9}"/>
              </a:ext>
            </a:extLst>
          </p:cNvPr>
          <p:cNvSpPr>
            <a:spLocks noGrp="1"/>
          </p:cNvSpPr>
          <p:nvPr>
            <p:ph type="body" sz="quarter" idx="12"/>
          </p:nvPr>
        </p:nvSpPr>
        <p:spPr>
          <a:xfrm>
            <a:off x="1645919" y="566528"/>
            <a:ext cx="9644514" cy="4013735"/>
          </a:xfrm>
        </p:spPr>
        <p:txBody>
          <a:bodyPr>
            <a:normAutofit/>
          </a:bodyPr>
          <a:lstStyle/>
          <a:p>
            <a:pPr marL="0" indent="0" algn="just">
              <a:buNone/>
            </a:pPr>
            <a:r>
              <a:rPr lang="en-US" sz="1800" dirty="0" err="1"/>
              <a:t>Uenlue</a:t>
            </a:r>
            <a:r>
              <a:rPr lang="en-US" sz="1800" dirty="0"/>
              <a:t>, D. M. (2020, September 1). Premium products. </a:t>
            </a:r>
            <a:r>
              <a:rPr lang="en-US" sz="1800" dirty="0" err="1"/>
              <a:t>InnovationTactics</a:t>
            </a:r>
            <a:r>
              <a:rPr lang="en-US" sz="1800" dirty="0"/>
              <a:t>. Retrieved June 18, 2022, from https://innovationtactics.com/business-model-canvas-uber/ </a:t>
            </a:r>
          </a:p>
          <a:p>
            <a:pPr marL="0" indent="0" algn="just">
              <a:buNone/>
            </a:pPr>
            <a:r>
              <a:rPr lang="en-US" sz="1800" dirty="0"/>
              <a:t>Pereira, D. (2022, May 13). Uber business model. Business Model Analyst. Retrieved June 18, 2022, from https://businessmodelanalyst.com/uber-business-model//</a:t>
            </a:r>
          </a:p>
          <a:p>
            <a:pPr marL="0" indent="0" algn="just">
              <a:buNone/>
            </a:pPr>
            <a:endParaRPr lang="en-US" sz="1800" dirty="0"/>
          </a:p>
        </p:txBody>
      </p:sp>
    </p:spTree>
    <p:extLst>
      <p:ext uri="{BB962C8B-B14F-4D97-AF65-F5344CB8AC3E}">
        <p14:creationId xmlns:p14="http://schemas.microsoft.com/office/powerpoint/2010/main" val="3346056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5A981189-9280-48E8-90AE-7F25E741BE94}"/>
              </a:ext>
            </a:extLst>
          </p:cNvPr>
          <p:cNvSpPr>
            <a:spLocks noGrp="1"/>
          </p:cNvSpPr>
          <p:nvPr>
            <p:ph type="title"/>
          </p:nvPr>
        </p:nvSpPr>
        <p:spPr>
          <a:xfrm>
            <a:off x="-567891" y="-75642"/>
            <a:ext cx="7555832" cy="3261604"/>
          </a:xfrm>
        </p:spPr>
        <p:txBody>
          <a:bodyPr>
            <a:normAutofit/>
          </a:bodyPr>
          <a:lstStyle/>
          <a:p>
            <a:r>
              <a:rPr lang="en-US" sz="6600" dirty="0">
                <a:solidFill>
                  <a:srgbClr val="5DAAB0"/>
                </a:solidFill>
              </a:rPr>
              <a:t>Thank You!</a:t>
            </a:r>
          </a:p>
        </p:txBody>
      </p:sp>
    </p:spTree>
    <p:extLst>
      <p:ext uri="{BB962C8B-B14F-4D97-AF65-F5344CB8AC3E}">
        <p14:creationId xmlns:p14="http://schemas.microsoft.com/office/powerpoint/2010/main" val="2277092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C12AB6B-2397-478A-BF32-BF0AFF5D84DB}"/>
              </a:ext>
            </a:extLst>
          </p:cNvPr>
          <p:cNvSpPr>
            <a:spLocks noGrp="1"/>
          </p:cNvSpPr>
          <p:nvPr>
            <p:ph type="title"/>
          </p:nvPr>
        </p:nvSpPr>
        <p:spPr>
          <a:xfrm>
            <a:off x="4368722" y="584296"/>
            <a:ext cx="2727803" cy="1025525"/>
          </a:xfrm>
        </p:spPr>
        <p:txBody>
          <a:bodyPr/>
          <a:lstStyle/>
          <a:p>
            <a:r>
              <a:rPr lang="en-US" sz="4400" dirty="0"/>
              <a:t>Content</a:t>
            </a:r>
          </a:p>
        </p:txBody>
      </p:sp>
      <p:pic>
        <p:nvPicPr>
          <p:cNvPr id="5" name="Picture Placeholder 4" descr="Two people sitting at a table&#10;&#10;Description automatically generated">
            <a:extLst>
              <a:ext uri="{FF2B5EF4-FFF2-40B4-BE49-F238E27FC236}">
                <a16:creationId xmlns:a16="http://schemas.microsoft.com/office/drawing/2014/main" id="{7DE76D96-D2E8-6F4E-BE03-3ADF7B81D9E1}"/>
              </a:ext>
            </a:extLst>
          </p:cNvPr>
          <p:cNvPicPr>
            <a:picLocks noGrp="1" noChangeAspect="1"/>
          </p:cNvPicPr>
          <p:nvPr>
            <p:ph type="pic" sz="quarter" idx="12"/>
          </p:nvPr>
        </p:nvPicPr>
        <p:blipFill>
          <a:blip r:embed="rId3"/>
          <a:srcRect l="19952" r="19952"/>
          <a:stretch>
            <a:fillRect/>
          </a:stretch>
        </p:blipFill>
        <p:spPr>
          <a:xfrm>
            <a:off x="130162" y="206845"/>
            <a:ext cx="3557587" cy="4600935"/>
          </a:xfrm>
        </p:spPr>
      </p:pic>
      <p:sp>
        <p:nvSpPr>
          <p:cNvPr id="10" name="Text Placeholder 9">
            <a:extLst>
              <a:ext uri="{FF2B5EF4-FFF2-40B4-BE49-F238E27FC236}">
                <a16:creationId xmlns:a16="http://schemas.microsoft.com/office/drawing/2014/main" id="{1A50CE80-CA72-48E8-BA6A-98B4A0501A5B}"/>
              </a:ext>
            </a:extLst>
          </p:cNvPr>
          <p:cNvSpPr>
            <a:spLocks noGrp="1"/>
          </p:cNvSpPr>
          <p:nvPr>
            <p:ph type="body" sz="quarter" idx="11"/>
          </p:nvPr>
        </p:nvSpPr>
        <p:spPr>
          <a:xfrm>
            <a:off x="4017335" y="2404624"/>
            <a:ext cx="4294206" cy="755650"/>
          </a:xfrm>
        </p:spPr>
        <p:txBody>
          <a:bodyPr/>
          <a:lstStyle/>
          <a:p>
            <a:r>
              <a:rPr lang="en-US" dirty="0"/>
              <a:t>Introduction.</a:t>
            </a:r>
          </a:p>
        </p:txBody>
      </p:sp>
      <p:sp>
        <p:nvSpPr>
          <p:cNvPr id="12" name="Text Placeholder 11">
            <a:extLst>
              <a:ext uri="{FF2B5EF4-FFF2-40B4-BE49-F238E27FC236}">
                <a16:creationId xmlns:a16="http://schemas.microsoft.com/office/drawing/2014/main" id="{75BAF650-FD43-47DB-AB10-61E4F4A72162}"/>
              </a:ext>
            </a:extLst>
          </p:cNvPr>
          <p:cNvSpPr>
            <a:spLocks noGrp="1"/>
          </p:cNvSpPr>
          <p:nvPr>
            <p:ph type="body" sz="quarter" idx="13"/>
          </p:nvPr>
        </p:nvSpPr>
        <p:spPr>
          <a:xfrm>
            <a:off x="4017335" y="3069508"/>
            <a:ext cx="4294206" cy="755650"/>
          </a:xfrm>
        </p:spPr>
        <p:txBody>
          <a:bodyPr>
            <a:normAutofit fontScale="92500" lnSpcReduction="10000"/>
          </a:bodyPr>
          <a:lstStyle/>
          <a:p>
            <a:r>
              <a:rPr lang="en-US" dirty="0"/>
              <a:t>Uber’s Customer Segments.</a:t>
            </a:r>
          </a:p>
          <a:p>
            <a:endParaRPr lang="en-US" dirty="0"/>
          </a:p>
          <a:p>
            <a:endParaRPr lang="en-US" dirty="0"/>
          </a:p>
          <a:p>
            <a:r>
              <a:rPr lang="en-US" dirty="0"/>
              <a:t>Uber’s Value Propositions.</a:t>
            </a:r>
          </a:p>
          <a:p>
            <a:endParaRPr lang="en-US" dirty="0"/>
          </a:p>
        </p:txBody>
      </p:sp>
      <p:sp>
        <p:nvSpPr>
          <p:cNvPr id="13" name="Text Placeholder 12">
            <a:extLst>
              <a:ext uri="{FF2B5EF4-FFF2-40B4-BE49-F238E27FC236}">
                <a16:creationId xmlns:a16="http://schemas.microsoft.com/office/drawing/2014/main" id="{FF16BB79-5932-44CF-9C3A-407F4849693A}"/>
              </a:ext>
            </a:extLst>
          </p:cNvPr>
          <p:cNvSpPr>
            <a:spLocks noGrp="1"/>
          </p:cNvSpPr>
          <p:nvPr>
            <p:ph type="body" sz="quarter" idx="14"/>
          </p:nvPr>
        </p:nvSpPr>
        <p:spPr>
          <a:xfrm>
            <a:off x="4017335" y="4429955"/>
            <a:ext cx="4294206" cy="755650"/>
          </a:xfrm>
        </p:spPr>
        <p:txBody>
          <a:bodyPr/>
          <a:lstStyle/>
          <a:p>
            <a:r>
              <a:rPr lang="en-US" dirty="0"/>
              <a:t>Conclusion</a:t>
            </a:r>
          </a:p>
        </p:txBody>
      </p:sp>
      <p:sp>
        <p:nvSpPr>
          <p:cNvPr id="14" name="Text Placeholder 13">
            <a:extLst>
              <a:ext uri="{FF2B5EF4-FFF2-40B4-BE49-F238E27FC236}">
                <a16:creationId xmlns:a16="http://schemas.microsoft.com/office/drawing/2014/main" id="{9C7D62EB-2597-47CE-BB7C-6A6EAB5BC0B7}"/>
              </a:ext>
            </a:extLst>
          </p:cNvPr>
          <p:cNvSpPr>
            <a:spLocks noGrp="1"/>
          </p:cNvSpPr>
          <p:nvPr>
            <p:ph type="body" sz="quarter" idx="15"/>
          </p:nvPr>
        </p:nvSpPr>
        <p:spPr>
          <a:xfrm>
            <a:off x="4017335" y="4052130"/>
            <a:ext cx="4294206" cy="755650"/>
          </a:xfrm>
        </p:spPr>
        <p:txBody>
          <a:bodyPr>
            <a:normAutofit/>
          </a:bodyPr>
          <a:lstStyle/>
          <a:p>
            <a:endParaRPr lang="en-US" dirty="0"/>
          </a:p>
          <a:p>
            <a:r>
              <a:rPr lang="en-US" dirty="0"/>
              <a:t>Uber’s Customer Relationships.</a:t>
            </a:r>
          </a:p>
          <a:p>
            <a:endParaRPr lang="en-US" dirty="0"/>
          </a:p>
          <a:p>
            <a:endParaRPr lang="en-US" dirty="0"/>
          </a:p>
          <a:p>
            <a:endParaRPr lang="en-US" dirty="0"/>
          </a:p>
        </p:txBody>
      </p:sp>
      <p:sp>
        <p:nvSpPr>
          <p:cNvPr id="15" name="Text Placeholder 14">
            <a:extLst>
              <a:ext uri="{FF2B5EF4-FFF2-40B4-BE49-F238E27FC236}">
                <a16:creationId xmlns:a16="http://schemas.microsoft.com/office/drawing/2014/main" id="{82271CFC-BF42-4890-8441-5320497A37EE}"/>
              </a:ext>
            </a:extLst>
          </p:cNvPr>
          <p:cNvSpPr>
            <a:spLocks noGrp="1"/>
          </p:cNvSpPr>
          <p:nvPr>
            <p:ph type="body" sz="quarter" idx="16"/>
          </p:nvPr>
        </p:nvSpPr>
        <p:spPr>
          <a:xfrm>
            <a:off x="4017335" y="4961785"/>
            <a:ext cx="4294206" cy="755650"/>
          </a:xfrm>
        </p:spPr>
        <p:txBody>
          <a:bodyPr/>
          <a:lstStyle/>
          <a:p>
            <a:r>
              <a:rPr lang="en-US" dirty="0"/>
              <a:t>References</a:t>
            </a:r>
          </a:p>
        </p:txBody>
      </p:sp>
    </p:spTree>
    <p:extLst>
      <p:ext uri="{BB962C8B-B14F-4D97-AF65-F5344CB8AC3E}">
        <p14:creationId xmlns:p14="http://schemas.microsoft.com/office/powerpoint/2010/main" val="3073952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5249062A-D4B8-4980-B15D-2F0CF58BB5B7}"/>
              </a:ext>
            </a:extLst>
          </p:cNvPr>
          <p:cNvSpPr>
            <a:spLocks noGrp="1"/>
          </p:cNvSpPr>
          <p:nvPr>
            <p:ph type="title"/>
          </p:nvPr>
        </p:nvSpPr>
        <p:spPr>
          <a:xfrm>
            <a:off x="-118672" y="1092944"/>
            <a:ext cx="5045593" cy="1467376"/>
          </a:xfrm>
        </p:spPr>
        <p:txBody>
          <a:bodyPr>
            <a:normAutofit/>
          </a:bodyPr>
          <a:lstStyle/>
          <a:p>
            <a:r>
              <a:rPr lang="en-US" dirty="0">
                <a:solidFill>
                  <a:srgbClr val="5DAAB0"/>
                </a:solidFill>
              </a:rPr>
              <a:t>Introduction </a:t>
            </a:r>
          </a:p>
        </p:txBody>
      </p:sp>
      <p:pic>
        <p:nvPicPr>
          <p:cNvPr id="13" name="Picture Placeholder 12" descr="A group of people sitting in front of a window">
            <a:extLst>
              <a:ext uri="{FF2B5EF4-FFF2-40B4-BE49-F238E27FC236}">
                <a16:creationId xmlns:a16="http://schemas.microsoft.com/office/drawing/2014/main" id="{52A2CEC9-3F71-424A-8B32-9D07BE6254B7}"/>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t="44976" b="13760"/>
          <a:stretch/>
        </p:blipFill>
        <p:spPr>
          <a:xfrm>
            <a:off x="519765" y="3128210"/>
            <a:ext cx="5573026" cy="2999121"/>
          </a:xfrm>
          <a:prstGeom prst="rect">
            <a:avLst/>
          </a:prstGeom>
        </p:spPr>
      </p:pic>
      <p:sp>
        <p:nvSpPr>
          <p:cNvPr id="11" name="Text Placeholder 10">
            <a:extLst>
              <a:ext uri="{FF2B5EF4-FFF2-40B4-BE49-F238E27FC236}">
                <a16:creationId xmlns:a16="http://schemas.microsoft.com/office/drawing/2014/main" id="{B59FCEF3-B015-47B8-8D8F-7C0C90D275EB}"/>
              </a:ext>
            </a:extLst>
          </p:cNvPr>
          <p:cNvSpPr>
            <a:spLocks noGrp="1"/>
          </p:cNvSpPr>
          <p:nvPr>
            <p:ph type="body" sz="quarter" idx="11"/>
          </p:nvPr>
        </p:nvSpPr>
        <p:spPr>
          <a:xfrm>
            <a:off x="6437670" y="1106580"/>
            <a:ext cx="5219575" cy="3521190"/>
          </a:xfrm>
        </p:spPr>
        <p:txBody>
          <a:bodyPr>
            <a:noAutofit/>
          </a:bodyPr>
          <a:lstStyle/>
          <a:p>
            <a:pPr algn="just">
              <a:lnSpc>
                <a:spcPct val="100000"/>
              </a:lnSpc>
            </a:pPr>
            <a:r>
              <a:rPr lang="en-US" sz="2400" b="0" i="0" dirty="0">
                <a:solidFill>
                  <a:srgbClr val="000000"/>
                </a:solidFill>
                <a:effectLst/>
                <a:latin typeface="Open Sans" panose="020B0606030504020204" pitchFamily="34" charset="0"/>
              </a:rPr>
              <a:t>Uber is a technological platform that has revolutionized urban transportation — and has given taxi drivers and cab companies a lot of headaches. In short, it is an app that connects drivers to users who need a ride, using a smartphone as a tool.</a:t>
            </a:r>
            <a:endParaRPr lang="en-US" sz="1800" dirty="0"/>
          </a:p>
        </p:txBody>
      </p:sp>
    </p:spTree>
    <p:extLst>
      <p:ext uri="{BB962C8B-B14F-4D97-AF65-F5344CB8AC3E}">
        <p14:creationId xmlns:p14="http://schemas.microsoft.com/office/powerpoint/2010/main" val="605044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56C54CB8-96D6-41BE-9120-FE29221887C4}"/>
              </a:ext>
            </a:extLst>
          </p:cNvPr>
          <p:cNvPicPr>
            <a:picLocks noChangeAspect="1"/>
          </p:cNvPicPr>
          <p:nvPr/>
        </p:nvPicPr>
        <p:blipFill>
          <a:blip r:embed="rId2"/>
          <a:stretch>
            <a:fillRect/>
          </a:stretch>
        </p:blipFill>
        <p:spPr>
          <a:xfrm>
            <a:off x="474688" y="419725"/>
            <a:ext cx="11242623" cy="6086006"/>
          </a:xfrm>
          <a:prstGeom prst="rect">
            <a:avLst/>
          </a:prstGeom>
        </p:spPr>
      </p:pic>
    </p:spTree>
    <p:extLst>
      <p:ext uri="{BB962C8B-B14F-4D97-AF65-F5344CB8AC3E}">
        <p14:creationId xmlns:p14="http://schemas.microsoft.com/office/powerpoint/2010/main" val="3163588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5A981189-9280-48E8-90AE-7F25E741BE94}"/>
              </a:ext>
            </a:extLst>
          </p:cNvPr>
          <p:cNvSpPr>
            <a:spLocks noGrp="1"/>
          </p:cNvSpPr>
          <p:nvPr>
            <p:ph type="title"/>
          </p:nvPr>
        </p:nvSpPr>
        <p:spPr/>
        <p:txBody>
          <a:bodyPr>
            <a:normAutofit/>
          </a:bodyPr>
          <a:lstStyle/>
          <a:p>
            <a:r>
              <a:rPr lang="en-US" dirty="0">
                <a:solidFill>
                  <a:srgbClr val="5DAAB0"/>
                </a:solidFill>
              </a:rPr>
              <a:t>Uber’s Customer Segments</a:t>
            </a:r>
          </a:p>
        </p:txBody>
      </p:sp>
      <p:pic>
        <p:nvPicPr>
          <p:cNvPr id="9" name="Picture Placeholder 8">
            <a:extLst>
              <a:ext uri="{FF2B5EF4-FFF2-40B4-BE49-F238E27FC236}">
                <a16:creationId xmlns:a16="http://schemas.microsoft.com/office/drawing/2014/main" id="{A45D6B5D-A99D-0F36-8413-B98FF257E9C5}"/>
              </a:ext>
            </a:extLst>
          </p:cNvPr>
          <p:cNvPicPr>
            <a:picLocks noGrp="1" noChangeAspect="1"/>
          </p:cNvPicPr>
          <p:nvPr>
            <p:ph type="pic" sz="quarter" idx="10"/>
          </p:nvPr>
        </p:nvPicPr>
        <p:blipFill>
          <a:blip r:embed="rId3">
            <a:extLst>
              <a:ext uri="{837473B0-CC2E-450A-ABE3-18F120FF3D39}">
                <a1611:picAttrSrcUrl xmlns:a1611="http://schemas.microsoft.com/office/drawing/2016/11/main" r:id="rId4"/>
              </a:ext>
            </a:extLst>
          </a:blip>
          <a:srcRect l="13281" r="13281"/>
          <a:stretch/>
        </p:blipFill>
        <p:spPr>
          <a:xfrm>
            <a:off x="844947" y="2632337"/>
            <a:ext cx="4385841" cy="3357563"/>
          </a:xfrm>
        </p:spPr>
      </p:pic>
      <p:sp>
        <p:nvSpPr>
          <p:cNvPr id="16" name="Text Placeholder 15">
            <a:extLst>
              <a:ext uri="{FF2B5EF4-FFF2-40B4-BE49-F238E27FC236}">
                <a16:creationId xmlns:a16="http://schemas.microsoft.com/office/drawing/2014/main" id="{5E9ED32E-028C-428E-97AF-168C8D6F92A9}"/>
              </a:ext>
            </a:extLst>
          </p:cNvPr>
          <p:cNvSpPr>
            <a:spLocks noGrp="1"/>
          </p:cNvSpPr>
          <p:nvPr>
            <p:ph type="body" sz="quarter" idx="12"/>
          </p:nvPr>
        </p:nvSpPr>
        <p:spPr>
          <a:xfrm>
            <a:off x="6198669" y="1193764"/>
            <a:ext cx="4753461" cy="5026967"/>
          </a:xfrm>
        </p:spPr>
        <p:txBody>
          <a:bodyPr>
            <a:normAutofit/>
          </a:bodyPr>
          <a:lstStyle/>
          <a:p>
            <a:pPr marL="0" indent="0" algn="just">
              <a:buNone/>
            </a:pPr>
            <a:r>
              <a:rPr lang="en-US" sz="2400" b="0" i="0" dirty="0">
                <a:solidFill>
                  <a:srgbClr val="000000"/>
                </a:solidFill>
                <a:effectLst/>
                <a:latin typeface="Open Sans" panose="020B0606030504020204" pitchFamily="34" charset="0"/>
              </a:rPr>
              <a:t>In general, Uber has two </a:t>
            </a:r>
            <a:r>
              <a:rPr lang="en-US" sz="2400" b="0" i="0" strike="noStrike" dirty="0">
                <a:effectLst/>
                <a:latin typeface="Open Sans" panose="020B0606030504020204" pitchFamily="34" charset="0"/>
                <a:hlinkClick r:id="rId5">
                  <a:extLst>
                    <a:ext uri="{A12FA001-AC4F-418D-AE19-62706E023703}">
                      <ahyp:hlinkClr xmlns:ahyp="http://schemas.microsoft.com/office/drawing/2018/hyperlinkcolor" val="tx"/>
                    </a:ext>
                  </a:extLst>
                </a:hlinkClick>
              </a:rPr>
              <a:t>customer segments</a:t>
            </a:r>
            <a:r>
              <a:rPr lang="en-US" sz="2400" b="0" i="0" dirty="0">
                <a:effectLst/>
                <a:latin typeface="Open Sans" panose="020B0606030504020204" pitchFamily="34" charset="0"/>
              </a:rPr>
              <a:t> </a:t>
            </a:r>
            <a:r>
              <a:rPr lang="en-US" sz="2400" b="0" i="0" dirty="0">
                <a:solidFill>
                  <a:srgbClr val="000000"/>
                </a:solidFill>
                <a:effectLst/>
                <a:latin typeface="Open Sans" panose="020B0606030504020204" pitchFamily="34" charset="0"/>
              </a:rPr>
              <a:t>riders and drivers. The </a:t>
            </a:r>
            <a:r>
              <a:rPr lang="en-US" sz="2400" b="0" dirty="0">
                <a:solidFill>
                  <a:srgbClr val="000000"/>
                </a:solidFill>
                <a:latin typeface="Open Sans" panose="020B0606030504020204" pitchFamily="34" charset="0"/>
              </a:rPr>
              <a:t>side of riders is people who either do not have their own car, need to travel outside their city of residence, or don’t want to drive at a certain time — for example, Uber Eats the defined target market will be bachelors who don't have time for cooking, people who don't know how to cook, and occasionally everyone beyond that.</a:t>
            </a:r>
          </a:p>
          <a:p>
            <a:pPr marL="0" indent="0" algn="just">
              <a:buNone/>
            </a:pPr>
            <a:endParaRPr lang="en-US" sz="2400" b="0" i="0" dirty="0">
              <a:solidFill>
                <a:srgbClr val="000000"/>
              </a:solidFill>
              <a:effectLst/>
              <a:latin typeface="Open Sans" panose="020B0606030504020204" pitchFamily="34" charset="0"/>
            </a:endParaRPr>
          </a:p>
        </p:txBody>
      </p:sp>
      <p:sp>
        <p:nvSpPr>
          <p:cNvPr id="2" name="TextBox 1">
            <a:extLst>
              <a:ext uri="{FF2B5EF4-FFF2-40B4-BE49-F238E27FC236}">
                <a16:creationId xmlns:a16="http://schemas.microsoft.com/office/drawing/2014/main" id="{B77F5ECB-471E-4EDA-830D-7DC1FFEE77B5}"/>
              </a:ext>
            </a:extLst>
          </p:cNvPr>
          <p:cNvSpPr txBox="1"/>
          <p:nvPr/>
        </p:nvSpPr>
        <p:spPr>
          <a:xfrm>
            <a:off x="844947" y="5989900"/>
            <a:ext cx="4385841" cy="230832"/>
          </a:xfrm>
          <a:prstGeom prst="rect">
            <a:avLst/>
          </a:prstGeom>
          <a:noFill/>
        </p:spPr>
        <p:txBody>
          <a:bodyPr wrap="square" rtlCol="1">
            <a:spAutoFit/>
          </a:bodyPr>
          <a:lstStyle/>
          <a:p>
            <a:r>
              <a:rPr lang="ar-LY" sz="900">
                <a:hlinkClick r:id="rId4" tooltip="https://netivist.org/debate/uber-business-model"/>
              </a:rPr>
              <a:t>This Photo</a:t>
            </a:r>
            <a:r>
              <a:rPr lang="ar-LY" sz="900"/>
              <a:t> by Unknown Author is licensed under </a:t>
            </a:r>
            <a:r>
              <a:rPr lang="ar-LY" sz="900">
                <a:hlinkClick r:id="rId6" tooltip="https://creativecommons.org/licenses/by-nc-sa/3.0/"/>
              </a:rPr>
              <a:t>CC BY-SA-NC</a:t>
            </a:r>
            <a:endParaRPr lang="ar-LY" sz="900"/>
          </a:p>
        </p:txBody>
      </p:sp>
    </p:spTree>
    <p:extLst>
      <p:ext uri="{BB962C8B-B14F-4D97-AF65-F5344CB8AC3E}">
        <p14:creationId xmlns:p14="http://schemas.microsoft.com/office/powerpoint/2010/main" val="3298998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5A981189-9280-48E8-90AE-7F25E741BE94}"/>
              </a:ext>
            </a:extLst>
          </p:cNvPr>
          <p:cNvSpPr>
            <a:spLocks noGrp="1"/>
          </p:cNvSpPr>
          <p:nvPr>
            <p:ph type="title"/>
          </p:nvPr>
        </p:nvSpPr>
        <p:spPr>
          <a:xfrm>
            <a:off x="633191" y="1175643"/>
            <a:ext cx="4385843" cy="1325563"/>
          </a:xfrm>
        </p:spPr>
        <p:txBody>
          <a:bodyPr>
            <a:normAutofit/>
          </a:bodyPr>
          <a:lstStyle/>
          <a:p>
            <a:r>
              <a:rPr lang="en-US" dirty="0">
                <a:solidFill>
                  <a:srgbClr val="5DAAB0"/>
                </a:solidFill>
              </a:rPr>
              <a:t>Uber’s Value Propositions</a:t>
            </a:r>
          </a:p>
        </p:txBody>
      </p:sp>
      <p:pic>
        <p:nvPicPr>
          <p:cNvPr id="5" name="Picture Placeholder 4">
            <a:extLst>
              <a:ext uri="{FF2B5EF4-FFF2-40B4-BE49-F238E27FC236}">
                <a16:creationId xmlns:a16="http://schemas.microsoft.com/office/drawing/2014/main" id="{3242DA58-5C70-3B9C-ABFF-6DB190F2EB12}"/>
              </a:ext>
            </a:extLst>
          </p:cNvPr>
          <p:cNvPicPr>
            <a:picLocks noGrp="1" noChangeAspect="1"/>
          </p:cNvPicPr>
          <p:nvPr>
            <p:ph type="pic" sz="quarter" idx="10"/>
          </p:nvPr>
        </p:nvPicPr>
        <p:blipFill>
          <a:blip r:embed="rId3"/>
          <a:srcRect l="13299" r="13299"/>
          <a:stretch>
            <a:fillRect/>
          </a:stretch>
        </p:blipFill>
        <p:spPr>
          <a:xfrm>
            <a:off x="633191" y="3036598"/>
            <a:ext cx="4745254" cy="3152445"/>
          </a:xfrm>
        </p:spPr>
      </p:pic>
      <p:sp>
        <p:nvSpPr>
          <p:cNvPr id="16" name="Text Placeholder 15">
            <a:extLst>
              <a:ext uri="{FF2B5EF4-FFF2-40B4-BE49-F238E27FC236}">
                <a16:creationId xmlns:a16="http://schemas.microsoft.com/office/drawing/2014/main" id="{5E9ED32E-028C-428E-97AF-168C8D6F92A9}"/>
              </a:ext>
            </a:extLst>
          </p:cNvPr>
          <p:cNvSpPr>
            <a:spLocks noGrp="1"/>
          </p:cNvSpPr>
          <p:nvPr>
            <p:ph type="body" sz="quarter" idx="12"/>
          </p:nvPr>
        </p:nvSpPr>
        <p:spPr>
          <a:xfrm>
            <a:off x="5981075" y="1838425"/>
            <a:ext cx="4971055" cy="3445844"/>
          </a:xfrm>
        </p:spPr>
        <p:txBody>
          <a:bodyPr>
            <a:normAutofit lnSpcReduction="10000"/>
          </a:bodyPr>
          <a:lstStyle/>
          <a:p>
            <a:pPr marL="0" indent="0" algn="just">
              <a:buNone/>
            </a:pPr>
            <a:r>
              <a:rPr lang="en-US" sz="2400" b="0" i="0" dirty="0">
                <a:solidFill>
                  <a:srgbClr val="000000"/>
                </a:solidFill>
                <a:effectLst/>
                <a:latin typeface="Open Sans" panose="020B0606030504020204" pitchFamily="34" charset="0"/>
              </a:rPr>
              <a:t>For customers, the greatest </a:t>
            </a:r>
            <a:r>
              <a:rPr lang="en-US" sz="2400" b="0" i="0" u="none" strike="noStrike" dirty="0">
                <a:solidFill>
                  <a:schemeClr val="tx1"/>
                </a:solidFill>
                <a:effectLst/>
                <a:latin typeface="Open Sans" panose="020B0606030504020204" pitchFamily="34" charset="0"/>
                <a:hlinkClick r:id="rId4">
                  <a:extLst>
                    <a:ext uri="{A12FA001-AC4F-418D-AE19-62706E023703}">
                      <ahyp:hlinkClr xmlns:ahyp="http://schemas.microsoft.com/office/drawing/2018/hyperlinkcolor" val="tx"/>
                    </a:ext>
                  </a:extLst>
                </a:hlinkClick>
              </a:rPr>
              <a:t>value proposition</a:t>
            </a:r>
            <a:r>
              <a:rPr lang="en-US" sz="2400" b="0" i="0" dirty="0">
                <a:solidFill>
                  <a:schemeClr val="tx1"/>
                </a:solidFill>
                <a:effectLst/>
                <a:latin typeface="Open Sans" panose="020B0606030504020204" pitchFamily="34" charset="0"/>
              </a:rPr>
              <a:t> </a:t>
            </a:r>
            <a:r>
              <a:rPr lang="en-US" sz="2400" b="0" i="0" dirty="0">
                <a:solidFill>
                  <a:srgbClr val="000000"/>
                </a:solidFill>
                <a:effectLst/>
                <a:latin typeface="Open Sans" panose="020B0606030504020204" pitchFamily="34" charset="0"/>
              </a:rPr>
              <a:t>is the convenience of not having to look for a taxi — the car comes to you. Cars are available 24/7 and their route can be tracked. In addition, fares are generally lower than those charged by taxi drivers, and the rider can estimate how much the ride will cost before calling the driver.</a:t>
            </a:r>
            <a:endParaRPr lang="en-US" sz="1800" dirty="0"/>
          </a:p>
        </p:txBody>
      </p:sp>
    </p:spTree>
    <p:extLst>
      <p:ext uri="{BB962C8B-B14F-4D97-AF65-F5344CB8AC3E}">
        <p14:creationId xmlns:p14="http://schemas.microsoft.com/office/powerpoint/2010/main" val="2966649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5A981189-9280-48E8-90AE-7F25E741BE94}"/>
              </a:ext>
            </a:extLst>
          </p:cNvPr>
          <p:cNvSpPr>
            <a:spLocks noGrp="1"/>
          </p:cNvSpPr>
          <p:nvPr>
            <p:ph type="title"/>
          </p:nvPr>
        </p:nvSpPr>
        <p:spPr>
          <a:xfrm>
            <a:off x="633191" y="1175643"/>
            <a:ext cx="4385843" cy="1325563"/>
          </a:xfrm>
        </p:spPr>
        <p:txBody>
          <a:bodyPr>
            <a:normAutofit/>
          </a:bodyPr>
          <a:lstStyle/>
          <a:p>
            <a:r>
              <a:rPr lang="en-US" dirty="0">
                <a:solidFill>
                  <a:srgbClr val="5DAAB0"/>
                </a:solidFill>
              </a:rPr>
              <a:t>Uber’s Customer Relationships</a:t>
            </a:r>
          </a:p>
        </p:txBody>
      </p:sp>
      <p:pic>
        <p:nvPicPr>
          <p:cNvPr id="6" name="Picture Placeholder 5">
            <a:extLst>
              <a:ext uri="{FF2B5EF4-FFF2-40B4-BE49-F238E27FC236}">
                <a16:creationId xmlns:a16="http://schemas.microsoft.com/office/drawing/2014/main" id="{6733FA9E-0107-219F-516E-05E4C705B921}"/>
              </a:ext>
            </a:extLst>
          </p:cNvPr>
          <p:cNvPicPr>
            <a:picLocks noGrp="1" noChangeAspect="1"/>
          </p:cNvPicPr>
          <p:nvPr>
            <p:ph type="pic" sz="quarter" idx="10"/>
          </p:nvPr>
        </p:nvPicPr>
        <p:blipFill>
          <a:blip r:embed="rId3"/>
          <a:srcRect l="6454" r="6454"/>
          <a:stretch>
            <a:fillRect/>
          </a:stretch>
        </p:blipFill>
        <p:spPr/>
      </p:pic>
      <p:sp>
        <p:nvSpPr>
          <p:cNvPr id="16" name="Text Placeholder 15">
            <a:extLst>
              <a:ext uri="{FF2B5EF4-FFF2-40B4-BE49-F238E27FC236}">
                <a16:creationId xmlns:a16="http://schemas.microsoft.com/office/drawing/2014/main" id="{5E9ED32E-028C-428E-97AF-168C8D6F92A9}"/>
              </a:ext>
            </a:extLst>
          </p:cNvPr>
          <p:cNvSpPr>
            <a:spLocks noGrp="1"/>
          </p:cNvSpPr>
          <p:nvPr>
            <p:ph type="body" sz="quarter" idx="12"/>
          </p:nvPr>
        </p:nvSpPr>
        <p:spPr>
          <a:xfrm>
            <a:off x="5741233" y="1838425"/>
            <a:ext cx="5210897" cy="3445844"/>
          </a:xfrm>
        </p:spPr>
        <p:txBody>
          <a:bodyPr>
            <a:normAutofit/>
          </a:bodyPr>
          <a:lstStyle/>
          <a:p>
            <a:pPr marL="0" indent="0" algn="just">
              <a:buNone/>
            </a:pPr>
            <a:r>
              <a:rPr lang="en-US" sz="2400" b="0" i="0" dirty="0">
                <a:solidFill>
                  <a:srgbClr val="000000"/>
                </a:solidFill>
                <a:effectLst/>
                <a:latin typeface="Open Sans" panose="020B0606030504020204" pitchFamily="34" charset="0"/>
              </a:rPr>
              <a:t>The </a:t>
            </a:r>
            <a:r>
              <a:rPr lang="en-US" sz="2400" b="0" i="0" u="none" strike="noStrike" dirty="0">
                <a:solidFill>
                  <a:schemeClr val="tx1"/>
                </a:solidFill>
                <a:effectLst/>
                <a:latin typeface="Open Sans" panose="020B0606030504020204" pitchFamily="34" charset="0"/>
                <a:hlinkClick r:id="rId4">
                  <a:extLst>
                    <a:ext uri="{A12FA001-AC4F-418D-AE19-62706E023703}">
                      <ahyp:hlinkClr xmlns:ahyp="http://schemas.microsoft.com/office/drawing/2018/hyperlinkcolor" val="tx"/>
                    </a:ext>
                  </a:extLst>
                </a:hlinkClick>
              </a:rPr>
              <a:t>customer relationship</a:t>
            </a:r>
            <a:r>
              <a:rPr lang="en-US" sz="2400" b="0" i="0" dirty="0">
                <a:solidFill>
                  <a:srgbClr val="000000"/>
                </a:solidFill>
                <a:effectLst/>
                <a:latin typeface="Open Sans" panose="020B0606030504020204" pitchFamily="34" charset="0"/>
              </a:rPr>
              <a:t> involves three sides: customer, driver, and regulators. Uber’s focus is predominantly on the customer. If the company has no credibility with the end-user, then it has no reason to create a relationship with the other two.</a:t>
            </a:r>
            <a:endParaRPr lang="en-US" sz="1800" dirty="0"/>
          </a:p>
        </p:txBody>
      </p:sp>
    </p:spTree>
    <p:extLst>
      <p:ext uri="{BB962C8B-B14F-4D97-AF65-F5344CB8AC3E}">
        <p14:creationId xmlns:p14="http://schemas.microsoft.com/office/powerpoint/2010/main" val="1005515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B4F2F79-EE35-4AA9-B51E-507E6FD8FADD}"/>
              </a:ext>
            </a:extLst>
          </p:cNvPr>
          <p:cNvSpPr>
            <a:spLocks noGrp="1"/>
          </p:cNvSpPr>
          <p:nvPr>
            <p:ph type="body" sz="quarter" idx="14"/>
          </p:nvPr>
        </p:nvSpPr>
        <p:spPr>
          <a:xfrm>
            <a:off x="1603948" y="449705"/>
            <a:ext cx="3967889" cy="610031"/>
          </a:xfrm>
        </p:spPr>
        <p:txBody>
          <a:bodyPr>
            <a:normAutofit lnSpcReduction="10000"/>
          </a:bodyPr>
          <a:lstStyle/>
          <a:p>
            <a:pPr marL="45720" indent="0">
              <a:buNone/>
            </a:pPr>
            <a:r>
              <a:rPr lang="en-US" sz="4000" dirty="0">
                <a:solidFill>
                  <a:srgbClr val="5DAAB0"/>
                </a:solidFill>
                <a:latin typeface="+mj-lt"/>
                <a:ea typeface="+mj-ea"/>
                <a:cs typeface="+mj-cs"/>
              </a:rPr>
              <a:t>Uber SWOT</a:t>
            </a:r>
            <a:endParaRPr lang="ar-LY" sz="4000" dirty="0">
              <a:solidFill>
                <a:srgbClr val="5DAAB0"/>
              </a:solidFill>
              <a:latin typeface="+mj-lt"/>
              <a:ea typeface="+mj-ea"/>
              <a:cs typeface="+mj-cs"/>
            </a:endParaRPr>
          </a:p>
        </p:txBody>
      </p:sp>
      <p:sp>
        <p:nvSpPr>
          <p:cNvPr id="7" name="Text Placeholder 6">
            <a:extLst>
              <a:ext uri="{FF2B5EF4-FFF2-40B4-BE49-F238E27FC236}">
                <a16:creationId xmlns:a16="http://schemas.microsoft.com/office/drawing/2014/main" id="{C1D15160-21D5-4935-AC13-C62E489F9E63}"/>
              </a:ext>
            </a:extLst>
          </p:cNvPr>
          <p:cNvSpPr>
            <a:spLocks noGrp="1"/>
          </p:cNvSpPr>
          <p:nvPr>
            <p:ph type="body" sz="quarter" idx="16"/>
          </p:nvPr>
        </p:nvSpPr>
        <p:spPr>
          <a:xfrm>
            <a:off x="614597" y="1558977"/>
            <a:ext cx="11178159" cy="4430661"/>
          </a:xfrm>
        </p:spPr>
        <p:txBody>
          <a:bodyPr>
            <a:noAutofit/>
          </a:bodyPr>
          <a:lstStyle/>
          <a:p>
            <a:pPr marL="0" indent="0" algn="just">
              <a:lnSpc>
                <a:spcPct val="107000"/>
              </a:lnSpc>
              <a:spcBef>
                <a:spcPts val="0"/>
              </a:spcBef>
              <a:spcAft>
                <a:spcPts val="800"/>
              </a:spcAft>
              <a:buNone/>
            </a:pPr>
            <a:r>
              <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Uber strengths                                                                                      Uber’s Opportunities</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285750" indent="-285750" algn="just">
              <a:lnSpc>
                <a:spcPct val="107000"/>
              </a:lnSpc>
              <a:spcBef>
                <a:spcPts val="0"/>
              </a:spcBef>
              <a:spcAft>
                <a:spcPts val="800"/>
              </a:spcAft>
            </a:pP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Largest Ride Sharing Technology                                                         - Accountability and Performance</a:t>
            </a:r>
          </a:p>
          <a:p>
            <a:pPr marL="0" marR="0" algn="just">
              <a:lnSpc>
                <a:spcPct val="107000"/>
              </a:lnSpc>
              <a:spcBef>
                <a:spcPts val="0"/>
              </a:spcBef>
              <a:spcAft>
                <a:spcPts val="800"/>
              </a:spcAft>
            </a:pP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Strong brand awareness                                                                          - Self-driving technology and other services</a:t>
            </a:r>
          </a:p>
          <a:p>
            <a:pPr marL="0" marR="0" algn="just">
              <a:lnSpc>
                <a:spcPct val="107000"/>
              </a:lnSpc>
              <a:spcBef>
                <a:spcPts val="0"/>
              </a:spcBef>
              <a:spcAft>
                <a:spcPts val="800"/>
              </a:spcAft>
            </a:pP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Low capital investment</a:t>
            </a:r>
          </a:p>
          <a:p>
            <a:pPr marL="0" marR="0" algn="just">
              <a:lnSpc>
                <a:spcPct val="107000"/>
              </a:lnSpc>
              <a:spcBef>
                <a:spcPts val="0"/>
              </a:spcBef>
              <a:spcAft>
                <a:spcPts val="800"/>
              </a:spcAft>
            </a:pP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Customer-Driver Interaction</a:t>
            </a:r>
          </a:p>
          <a:p>
            <a:pPr marL="0" indent="0" algn="just">
              <a:lnSpc>
                <a:spcPct val="107000"/>
              </a:lnSpc>
              <a:spcBef>
                <a:spcPts val="0"/>
              </a:spcBef>
              <a:spcAft>
                <a:spcPts val="800"/>
              </a:spcAft>
              <a:buNone/>
            </a:pPr>
            <a:r>
              <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Uber’s Weaknesses                                                                               Uber’s Threats</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Multiple scandals                                                                                     - Intensifying competition </a:t>
            </a:r>
          </a:p>
          <a:p>
            <a:pPr marL="0" marR="0" algn="just">
              <a:lnSpc>
                <a:spcPct val="107000"/>
              </a:lnSpc>
              <a:spcBef>
                <a:spcPts val="0"/>
              </a:spcBef>
              <a:spcAft>
                <a:spcPts val="800"/>
              </a:spcAft>
            </a:pP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Significant Loss                                                                                       - Tight Regulations</a:t>
            </a:r>
          </a:p>
          <a:p>
            <a:pPr marL="0" marR="0" algn="just">
              <a:lnSpc>
                <a:spcPct val="107000"/>
              </a:lnSpc>
              <a:spcBef>
                <a:spcPts val="0"/>
              </a:spcBef>
              <a:spcAft>
                <a:spcPts val="800"/>
              </a:spcAft>
            </a:pP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Workforce Dependence                                                                           -  Employee strikes</a:t>
            </a:r>
          </a:p>
          <a:p>
            <a:pPr marL="0" marR="0" algn="just">
              <a:lnSpc>
                <a:spcPct val="107000"/>
              </a:lnSpc>
              <a:spcBef>
                <a:spcPts val="0"/>
              </a:spcBef>
              <a:spcAft>
                <a:spcPts val="800"/>
              </a:spcAft>
            </a:pP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Poor working conditions                                                                          -  Proceedings.</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endParaRPr lang="ar-LY" sz="1800" dirty="0">
              <a:solidFill>
                <a:schemeClr val="tx1"/>
              </a:solidFill>
            </a:endParaRPr>
          </a:p>
        </p:txBody>
      </p:sp>
    </p:spTree>
    <p:extLst>
      <p:ext uri="{BB962C8B-B14F-4D97-AF65-F5344CB8AC3E}">
        <p14:creationId xmlns:p14="http://schemas.microsoft.com/office/powerpoint/2010/main" val="27805670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5A981189-9280-48E8-90AE-7F25E741BE94}"/>
              </a:ext>
            </a:extLst>
          </p:cNvPr>
          <p:cNvSpPr>
            <a:spLocks noGrp="1"/>
          </p:cNvSpPr>
          <p:nvPr>
            <p:ph type="title"/>
          </p:nvPr>
        </p:nvSpPr>
        <p:spPr>
          <a:xfrm>
            <a:off x="0" y="655878"/>
            <a:ext cx="4385843" cy="1325563"/>
          </a:xfrm>
        </p:spPr>
        <p:txBody>
          <a:bodyPr>
            <a:normAutofit/>
          </a:bodyPr>
          <a:lstStyle/>
          <a:p>
            <a:r>
              <a:rPr lang="en-US" dirty="0">
                <a:solidFill>
                  <a:srgbClr val="5DAAB0"/>
                </a:solidFill>
              </a:rPr>
              <a:t>Conclusion</a:t>
            </a:r>
          </a:p>
        </p:txBody>
      </p:sp>
      <p:pic>
        <p:nvPicPr>
          <p:cNvPr id="5" name="Picture Placeholder 4">
            <a:extLst>
              <a:ext uri="{FF2B5EF4-FFF2-40B4-BE49-F238E27FC236}">
                <a16:creationId xmlns:a16="http://schemas.microsoft.com/office/drawing/2014/main" id="{F0C6B178-D11C-5BBE-F8A6-07456678DA54}"/>
              </a:ext>
            </a:extLst>
          </p:cNvPr>
          <p:cNvPicPr>
            <a:picLocks noGrp="1" noChangeAspect="1"/>
          </p:cNvPicPr>
          <p:nvPr>
            <p:ph type="pic" sz="quarter" idx="10"/>
          </p:nvPr>
        </p:nvPicPr>
        <p:blipFill>
          <a:blip r:embed="rId3"/>
          <a:srcRect t="2635" b="2635"/>
          <a:stretch>
            <a:fillRect/>
          </a:stretch>
        </p:blipFill>
        <p:spPr>
          <a:xfrm>
            <a:off x="1008576" y="2473693"/>
            <a:ext cx="4228453" cy="3237075"/>
          </a:xfrm>
        </p:spPr>
      </p:pic>
      <p:sp>
        <p:nvSpPr>
          <p:cNvPr id="16" name="Text Placeholder 15">
            <a:extLst>
              <a:ext uri="{FF2B5EF4-FFF2-40B4-BE49-F238E27FC236}">
                <a16:creationId xmlns:a16="http://schemas.microsoft.com/office/drawing/2014/main" id="{5E9ED32E-028C-428E-97AF-168C8D6F92A9}"/>
              </a:ext>
            </a:extLst>
          </p:cNvPr>
          <p:cNvSpPr>
            <a:spLocks noGrp="1"/>
          </p:cNvSpPr>
          <p:nvPr>
            <p:ph type="body" sz="quarter" idx="12"/>
          </p:nvPr>
        </p:nvSpPr>
        <p:spPr>
          <a:xfrm>
            <a:off x="6198669" y="1981441"/>
            <a:ext cx="4918510" cy="4013735"/>
          </a:xfrm>
        </p:spPr>
        <p:txBody>
          <a:bodyPr>
            <a:normAutofit lnSpcReduction="10000"/>
          </a:bodyPr>
          <a:lstStyle/>
          <a:p>
            <a:pPr marL="0" indent="0" algn="just">
              <a:buNone/>
            </a:pPr>
            <a:r>
              <a:rPr lang="en-US" sz="2400" b="0" i="0" dirty="0">
                <a:solidFill>
                  <a:srgbClr val="000000"/>
                </a:solidFill>
                <a:effectLst/>
                <a:latin typeface="Open Sans" panose="020B0606030504020204" pitchFamily="34" charset="0"/>
              </a:rPr>
              <a:t>Any entrepreneur can draw several “lessons” from Uber’s business model. For example, you don’t need large equity to start a business. Uber doesn’t even own a car and, still, provides over 1 million rides a day. More than that, its founders saw a problem in an industry and simply sought a solution for it. And in doing so, they were able to transform the cab industry.</a:t>
            </a:r>
            <a:endParaRPr lang="en-US" sz="1800" dirty="0"/>
          </a:p>
        </p:txBody>
      </p:sp>
    </p:spTree>
    <p:extLst>
      <p:ext uri="{BB962C8B-B14F-4D97-AF65-F5344CB8AC3E}">
        <p14:creationId xmlns:p14="http://schemas.microsoft.com/office/powerpoint/2010/main" val="764176323"/>
      </p:ext>
    </p:extLst>
  </p:cSld>
  <p:clrMapOvr>
    <a:masterClrMapping/>
  </p:clrMapOvr>
</p:sld>
</file>

<file path=ppt/theme/theme1.xml><?xml version="1.0" encoding="utf-8"?>
<a:theme xmlns:a="http://schemas.openxmlformats.org/drawingml/2006/main" name="Basis">
  <a:themeElements>
    <a:clrScheme name="Custom 1">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Basis</Template>
  <TotalTime>90</TotalTime>
  <Words>519</Words>
  <Application>Microsoft Office PowerPoint</Application>
  <PresentationFormat>Widescreen</PresentationFormat>
  <Paragraphs>49</Paragraphs>
  <Slides>11</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Corbel</vt:lpstr>
      <vt:lpstr>Helvetica Light</vt:lpstr>
      <vt:lpstr>Open Sans</vt:lpstr>
      <vt:lpstr>Times New Roman</vt:lpstr>
      <vt:lpstr>Basis</vt:lpstr>
      <vt:lpstr>Libyan International Medical University Faculty Of Business Administration     Business  Model  canvas  Of  Uber</vt:lpstr>
      <vt:lpstr>Content</vt:lpstr>
      <vt:lpstr>Introduction </vt:lpstr>
      <vt:lpstr>PowerPoint Presentation</vt:lpstr>
      <vt:lpstr>Uber’s Customer Segments</vt:lpstr>
      <vt:lpstr>Uber’s Value Propositions</vt:lpstr>
      <vt:lpstr>Uber’s Customer Relationships</vt:lpstr>
      <vt:lpstr>PowerPoint Presentation</vt:lpstr>
      <vt:lpstr>Conclusion</vt:lpstr>
      <vt:lpstr>References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     Business  Model  canvas  Of  Uber</dc:title>
  <dc:creator>arwa elmahgoub</dc:creator>
  <cp:lastModifiedBy>Mohamed Zwawi</cp:lastModifiedBy>
  <cp:revision>6</cp:revision>
  <dcterms:created xsi:type="dcterms:W3CDTF">2022-06-18T21:00:22Z</dcterms:created>
  <dcterms:modified xsi:type="dcterms:W3CDTF">2022-06-28T15:05:51Z</dcterms:modified>
</cp:coreProperties>
</file>